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88" r:id="rId3"/>
    <p:sldId id="261" r:id="rId5"/>
    <p:sldId id="311" r:id="rId6"/>
    <p:sldId id="262" r:id="rId7"/>
    <p:sldId id="378" r:id="rId8"/>
    <p:sldId id="345" r:id="rId9"/>
    <p:sldId id="380" r:id="rId10"/>
    <p:sldId id="338" r:id="rId11"/>
    <p:sldId id="315" r:id="rId12"/>
    <p:sldId id="382" r:id="rId13"/>
    <p:sldId id="381" r:id="rId14"/>
    <p:sldId id="335" r:id="rId15"/>
    <p:sldId id="319" r:id="rId16"/>
    <p:sldId id="350" r:id="rId17"/>
    <p:sldId id="384" r:id="rId18"/>
    <p:sldId id="341" r:id="rId19"/>
    <p:sldId id="344" r:id="rId20"/>
    <p:sldId id="264" r:id="rId21"/>
    <p:sldId id="351" r:id="rId22"/>
    <p:sldId id="337" r:id="rId23"/>
    <p:sldId id="346" r:id="rId24"/>
    <p:sldId id="347" r:id="rId25"/>
    <p:sldId id="385" r:id="rId26"/>
    <p:sldId id="352" r:id="rId27"/>
    <p:sldId id="356" r:id="rId28"/>
    <p:sldId id="355" r:id="rId29"/>
    <p:sldId id="353" r:id="rId30"/>
    <p:sldId id="379" r:id="rId31"/>
    <p:sldId id="316" r:id="rId3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微软用户" initials="微软用户" lastIdx="1" clrIdx="0"/>
  <p:cmAuthor id="1" name="bb_1" initials="b"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9600"/>
    <a:srgbClr val="3992DB"/>
    <a:srgbClr val="88559D"/>
    <a:srgbClr val="49A9B7"/>
    <a:srgbClr val="C00000"/>
    <a:srgbClr val="E3CC5E"/>
    <a:srgbClr val="FFCC00"/>
    <a:srgbClr val="0000CC"/>
    <a:srgbClr val="C02856"/>
    <a:srgbClr val="33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72" autoAdjust="0"/>
    <p:restoredTop sz="94660"/>
  </p:normalViewPr>
  <p:slideViewPr>
    <p:cSldViewPr snapToGrid="0">
      <p:cViewPr varScale="1">
        <p:scale>
          <a:sx n="76" d="100"/>
          <a:sy n="76" d="100"/>
        </p:scale>
        <p:origin x="180" y="96"/>
      </p:cViewPr>
      <p:guideLst>
        <p:guide orient="horz" pos="3810"/>
        <p:guide orient="horz" pos="627"/>
        <p:guide pos="833"/>
        <p:guide pos="6706"/>
      </p:guideLst>
    </p:cSldViewPr>
  </p:slideViewPr>
  <p:notesTextViewPr>
    <p:cViewPr>
      <p:scale>
        <a:sx n="1" d="1"/>
        <a:sy n="1" d="1"/>
      </p:scale>
      <p:origin x="0" y="0"/>
    </p:cViewPr>
  </p:notesTextViewPr>
  <p:sorterViewPr>
    <p:cViewPr>
      <p:scale>
        <a:sx n="100" d="100"/>
        <a:sy n="100" d="100"/>
      </p:scale>
      <p:origin x="0" y="6870"/>
    </p:cViewPr>
  </p:sorterViewPr>
  <p:gridSpacing cx="72000" cy="720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6" Type="http://schemas.openxmlformats.org/officeDocument/2006/relationships/commentAuthors" Target="commentAuthors.xml"/><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F796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Sheet1!$A$2:$A$6</c:f>
              <c:numCache>
                <c:formatCode>yyyy/m/d</c:formatCode>
                <c:ptCount val="5"/>
                <c:pt idx="0" c:formatCode="yyyy/m/d">
                  <c:v>43952</c:v>
                </c:pt>
                <c:pt idx="1" c:formatCode="yyyy/m/d">
                  <c:v>43983</c:v>
                </c:pt>
                <c:pt idx="2" c:formatCode="yyyy/m/d">
                  <c:v>44013</c:v>
                </c:pt>
                <c:pt idx="3" c:formatCode="yyyy/m/d">
                  <c:v>44044</c:v>
                </c:pt>
                <c:pt idx="4" c:formatCode="yyyy/m/d">
                  <c:v>44075</c:v>
                </c:pt>
              </c:numCache>
            </c:numRef>
          </c:cat>
          <c:val>
            <c:numRef>
              <c:f>Sheet1!$B$2:$B$6</c:f>
              <c:numCache>
                <c:formatCode>General</c:formatCode>
                <c:ptCount val="5"/>
                <c:pt idx="0">
                  <c:v>32</c:v>
                </c:pt>
                <c:pt idx="1">
                  <c:v>32</c:v>
                </c:pt>
                <c:pt idx="2">
                  <c:v>28</c:v>
                </c:pt>
                <c:pt idx="3">
                  <c:v>12</c:v>
                </c:pt>
                <c:pt idx="4">
                  <c:v>15</c:v>
                </c:pt>
              </c:numCache>
            </c:numRef>
          </c:val>
        </c:ser>
        <c:ser>
          <c:idx val="1"/>
          <c:order val="1"/>
          <c:tx>
            <c:strRef>
              <c:f>Sheet1!$C$1</c:f>
              <c:strCache>
                <c:ptCount val="1"/>
                <c:pt idx="0">
                  <c:v>Series 12</c:v>
                </c:pt>
              </c:strCache>
            </c:strRef>
          </c:tx>
          <c:spPr>
            <a:solidFill>
              <a:schemeClr val="accent2">
                <a:alpha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Sheet1!$A$2:$A$6</c:f>
              <c:numCache>
                <c:formatCode>yyyy/m/d</c:formatCode>
                <c:ptCount val="5"/>
                <c:pt idx="0" c:formatCode="yyyy/m/d">
                  <c:v>43952</c:v>
                </c:pt>
                <c:pt idx="1" c:formatCode="yyyy/m/d">
                  <c:v>43983</c:v>
                </c:pt>
                <c:pt idx="2" c:formatCode="yyyy/m/d">
                  <c:v>44013</c:v>
                </c:pt>
                <c:pt idx="3" c:formatCode="yyyy/m/d">
                  <c:v>44044</c:v>
                </c:pt>
                <c:pt idx="4" c:formatCode="yyyy/m/d">
                  <c:v>44075</c:v>
                </c:pt>
              </c:numCache>
            </c:numRef>
          </c:cat>
          <c:val>
            <c:numRef>
              <c:f>Sheet1!$C$2:$C$6</c:f>
              <c:numCache>
                <c:formatCode>General</c:formatCode>
                <c:ptCount val="5"/>
                <c:pt idx="0">
                  <c:v>25</c:v>
                </c:pt>
                <c:pt idx="1">
                  <c:v>35</c:v>
                </c:pt>
                <c:pt idx="2">
                  <c:v>20</c:v>
                </c:pt>
                <c:pt idx="3">
                  <c:v>30</c:v>
                </c:pt>
                <c:pt idx="4">
                  <c:v>26</c:v>
                </c:pt>
              </c:numCache>
            </c:numRef>
          </c:val>
        </c:ser>
        <c:ser>
          <c:idx val="2"/>
          <c:order val="2"/>
          <c:tx>
            <c:strRef>
              <c:f>Sheet1!$D$1</c:f>
              <c:strCache>
                <c:ptCount val="1"/>
                <c:pt idx="0">
                  <c:v>Series 13</c:v>
                </c:pt>
              </c:strCache>
            </c:strRef>
          </c:tx>
          <c:spPr>
            <a:solidFill>
              <a:schemeClr val="accent3">
                <a:alpha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Sheet1!$A$2:$A$6</c:f>
              <c:numCache>
                <c:formatCode>yyyy/m/d</c:formatCode>
                <c:ptCount val="5"/>
                <c:pt idx="0" c:formatCode="yyyy/m/d">
                  <c:v>43952</c:v>
                </c:pt>
                <c:pt idx="1" c:formatCode="yyyy/m/d">
                  <c:v>43983</c:v>
                </c:pt>
                <c:pt idx="2" c:formatCode="yyyy/m/d">
                  <c:v>44013</c:v>
                </c:pt>
                <c:pt idx="3" c:formatCode="yyyy/m/d">
                  <c:v>44044</c:v>
                </c:pt>
                <c:pt idx="4" c:formatCode="yyyy/m/d">
                  <c:v>44075</c:v>
                </c:pt>
              </c:numCache>
            </c:numRef>
          </c:cat>
          <c:val>
            <c:numRef>
              <c:f>Sheet1!$D$2:$D$6</c:f>
              <c:numCache>
                <c:formatCode>General</c:formatCode>
                <c:ptCount val="5"/>
                <c:pt idx="0">
                  <c:v>15</c:v>
                </c:pt>
                <c:pt idx="1">
                  <c:v>23</c:v>
                </c:pt>
                <c:pt idx="2">
                  <c:v>60</c:v>
                </c:pt>
                <c:pt idx="3">
                  <c:v>48</c:v>
                </c:pt>
                <c:pt idx="4">
                  <c:v>52</c:v>
                </c:pt>
              </c:numCache>
            </c:numRef>
          </c:val>
        </c:ser>
        <c:ser>
          <c:idx val="3"/>
          <c:order val="3"/>
          <c:tx>
            <c:strRef>
              <c:f>Sheet1!$E$1</c:f>
              <c:strCache>
                <c:ptCount val="1"/>
                <c:pt idx="0">
                  <c:v>Series 2</c:v>
                </c:pt>
              </c:strCache>
            </c:strRef>
          </c:tx>
          <c:spPr>
            <a:solidFill>
              <a:schemeClr val="accent4">
                <a:alpha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Sheet1!$A$2:$A$6</c:f>
              <c:numCache>
                <c:formatCode>yyyy/m/d</c:formatCode>
                <c:ptCount val="5"/>
                <c:pt idx="0" c:formatCode="yyyy/m/d">
                  <c:v>43952</c:v>
                </c:pt>
                <c:pt idx="1" c:formatCode="yyyy/m/d">
                  <c:v>43983</c:v>
                </c:pt>
                <c:pt idx="2" c:formatCode="yyyy/m/d">
                  <c:v>44013</c:v>
                </c:pt>
                <c:pt idx="3" c:formatCode="yyyy/m/d">
                  <c:v>44044</c:v>
                </c:pt>
                <c:pt idx="4" c:formatCode="yyyy/m/d">
                  <c:v>44075</c:v>
                </c:pt>
              </c:numCache>
            </c:numRef>
          </c:cat>
          <c:val>
            <c:numRef>
              <c:f>Sheet1!$E$2:$E$6</c:f>
              <c:numCache>
                <c:formatCode>General</c:formatCode>
                <c:ptCount val="5"/>
                <c:pt idx="0">
                  <c:v>12</c:v>
                </c:pt>
                <c:pt idx="1">
                  <c:v>12</c:v>
                </c:pt>
                <c:pt idx="2">
                  <c:v>12</c:v>
                </c:pt>
                <c:pt idx="3">
                  <c:v>21</c:v>
                </c:pt>
                <c:pt idx="4">
                  <c:v>28</c:v>
                </c:pt>
              </c:numCache>
            </c:numRef>
          </c:val>
        </c:ser>
        <c:dLbls>
          <c:showLegendKey val="0"/>
          <c:showVal val="1"/>
          <c:showCatName val="0"/>
          <c:showSerName val="0"/>
          <c:showPercent val="0"/>
          <c:showBubbleSize val="0"/>
        </c:dLbls>
        <c:gapWidth val="80"/>
        <c:overlap val="25"/>
        <c:axId val="-1339697648"/>
        <c:axId val="-1339718320"/>
      </c:barChart>
      <c:dateAx>
        <c:axId val="-1339697648"/>
        <c:scaling>
          <c:orientation val="minMax"/>
        </c:scaling>
        <c:delete val="0"/>
        <c:axPos val="b"/>
        <c:numFmt formatCode="m/d/yyyy" sourceLinked="1"/>
        <c:majorTickMark val="out"/>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lang="zh-CN" sz="1195" b="0" i="0" u="none" strike="noStrike" kern="1200" cap="none" spc="20" normalizeH="0" baseline="0">
                <a:solidFill>
                  <a:schemeClr val="tx1">
                    <a:lumMod val="65000"/>
                    <a:lumOff val="35000"/>
                  </a:schemeClr>
                </a:solidFill>
                <a:latin typeface="+mn-lt"/>
                <a:ea typeface="+mn-ea"/>
                <a:cs typeface="+mn-cs"/>
              </a:defRPr>
            </a:pPr>
          </a:p>
        </c:txPr>
        <c:crossAx val="-1339718320"/>
        <c:crosses val="autoZero"/>
        <c:auto val="1"/>
        <c:lblOffset val="100"/>
        <c:baseTimeUnit val="months"/>
      </c:dateAx>
      <c:valAx>
        <c:axId val="-1339718320"/>
        <c:scaling>
          <c:orientation val="minMax"/>
        </c:scaling>
        <c:delete val="0"/>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spc="20" baseline="0">
                <a:solidFill>
                  <a:schemeClr val="tx1">
                    <a:lumMod val="65000"/>
                    <a:lumOff val="35000"/>
                  </a:schemeClr>
                </a:solidFill>
                <a:latin typeface="+mn-lt"/>
                <a:ea typeface="+mn-ea"/>
                <a:cs typeface="+mn-cs"/>
              </a:defRPr>
            </a:pPr>
          </a:p>
        </c:txPr>
        <c:crossAx val="-1339697648"/>
        <c:crosses val="autoZero"/>
        <c:crossBetween val="between"/>
      </c:valAx>
      <c:spPr>
        <a:noFill/>
        <a:ln>
          <a:noFill/>
        </a:ln>
        <a:effectLst/>
      </c:spPr>
    </c:plotArea>
    <c:plotVisOnly val="1"/>
    <c:dispBlanksAs val="zero"/>
    <c:showDLblsOverMax val="0"/>
  </c:chart>
  <c:spPr>
    <a:noFill/>
    <a:ln w="9525" cap="flat" cmpd="sng" algn="ctr">
      <a:noFill/>
      <a:round/>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1195"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5"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bg1"/>
    </cs:fontRef>
    <cs:spPr>
      <a:solidFill>
        <a:schemeClr val="tx1">
          <a:lumMod val="50000"/>
          <a:lumOff val="50000"/>
        </a:schemeClr>
      </a:solidFill>
    </cs:spPr>
    <cs:defRPr sz="1195"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5"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5"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130"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5" kern="1200" spc="20" baseline="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2FFBF8-E118-4C24-913C-928E7590DC4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49C914-AA0B-467D-ABFA-08A21C54C7EB}"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AAA3DCA-A0BF-4EAB-BAF2-5D4BEB8DFD90}" type="slidenum">
              <a:rPr lang="zh-CN" altLang="en-US" smtClean="0"/>
            </a:fld>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a:noFill/>
        </p:spPr>
        <p:txBody>
          <a:bodyPr/>
          <a:lstStyle/>
          <a:p>
            <a:pPr eaLnBrk="1" hangingPunct="1">
              <a:spcBef>
                <a:spcPct val="0"/>
              </a:spcBef>
            </a:pPr>
            <a:endParaRPr lang="zh-CN" altLang="en-US"/>
          </a:p>
        </p:txBody>
      </p:sp>
      <p:sp>
        <p:nvSpPr>
          <p:cNvPr id="48132" name="灯片编号占位符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924BF6AF-7D30-4353-8CDC-BA6DD2C6AC98}" type="slidenum">
              <a:rPr lang="zh-CN" altLang="en-US" sz="1200">
                <a:latin typeface="Calibri" panose="020F0502020204030204" pitchFamily="34" charset="0"/>
              </a:rPr>
            </a:fld>
            <a:endParaRPr lang="en-US" altLang="zh-CN" sz="1200">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更多模板下载地址：</a:t>
            </a:r>
            <a:r>
              <a:rPr lang="en-US" altLang="zh-CN" dirty="0"/>
              <a:t>http://www.1ppt.com</a:t>
            </a:r>
            <a:r>
              <a:rPr lang="zh-CN" altLang="en-US" dirty="0"/>
              <a:t>（复制链接到浏览器打开）</a:t>
            </a:r>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a:noFill/>
        </p:spPr>
        <p:txBody>
          <a:bodyPr/>
          <a:lstStyle/>
          <a:p>
            <a:pPr eaLnBrk="1" hangingPunct="1">
              <a:spcBef>
                <a:spcPct val="0"/>
              </a:spcBef>
            </a:pPr>
            <a:endParaRPr lang="zh-CN" altLang="en-US"/>
          </a:p>
        </p:txBody>
      </p:sp>
      <p:sp>
        <p:nvSpPr>
          <p:cNvPr id="48132" name="灯片编号占位符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924BF6AF-7D30-4353-8CDC-BA6DD2C6AC98}" type="slidenum">
              <a:rPr lang="zh-CN" altLang="en-US" sz="1200">
                <a:latin typeface="Calibri" panose="020F0502020204030204" pitchFamily="34" charset="0"/>
              </a:rPr>
            </a:fld>
            <a:endParaRPr lang="en-US" altLang="zh-CN" sz="1200">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a:noFill/>
        </p:spPr>
        <p:txBody>
          <a:bodyPr/>
          <a:lstStyle/>
          <a:p>
            <a:pPr eaLnBrk="1" hangingPunct="1">
              <a:spcBef>
                <a:spcPct val="0"/>
              </a:spcBef>
            </a:pPr>
            <a:endParaRPr lang="zh-CN" altLang="en-US"/>
          </a:p>
        </p:txBody>
      </p:sp>
      <p:sp>
        <p:nvSpPr>
          <p:cNvPr id="48132" name="灯片编号占位符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924BF6AF-7D30-4353-8CDC-BA6DD2C6AC98}" type="slidenum">
              <a:rPr lang="zh-CN" altLang="en-US" sz="1200">
                <a:latin typeface="Calibri" panose="020F0502020204030204" pitchFamily="34" charset="0"/>
              </a:rPr>
            </a:fld>
            <a:endParaRPr lang="en-US" altLang="zh-CN" sz="1200">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a:noFill/>
        </p:spPr>
        <p:txBody>
          <a:bodyPr/>
          <a:lstStyle/>
          <a:p>
            <a:pPr eaLnBrk="1" hangingPunct="1">
              <a:spcBef>
                <a:spcPct val="0"/>
              </a:spcBef>
            </a:pPr>
            <a:endParaRPr lang="zh-CN" altLang="en-US"/>
          </a:p>
        </p:txBody>
      </p:sp>
      <p:sp>
        <p:nvSpPr>
          <p:cNvPr id="48132" name="灯片编号占位符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924BF6AF-7D30-4353-8CDC-BA6DD2C6AC98}" type="slidenum">
              <a:rPr lang="zh-CN" altLang="en-US" sz="1200">
                <a:latin typeface="Calibri" panose="020F0502020204030204" pitchFamily="34" charset="0"/>
              </a:rPr>
            </a:fld>
            <a:endParaRPr lang="en-US" altLang="zh-CN" sz="1200">
              <a:latin typeface="Calibri" panose="020F050202020403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a:noFill/>
        </p:spPr>
        <p:txBody>
          <a:bodyPr/>
          <a:lstStyle/>
          <a:p>
            <a:pPr eaLnBrk="1" hangingPunct="1">
              <a:spcBef>
                <a:spcPct val="0"/>
              </a:spcBef>
            </a:pPr>
            <a:endParaRPr lang="zh-CN" altLang="en-US"/>
          </a:p>
        </p:txBody>
      </p:sp>
      <p:sp>
        <p:nvSpPr>
          <p:cNvPr id="48132" name="灯片编号占位符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924BF6AF-7D30-4353-8CDC-BA6DD2C6AC98}" type="slidenum">
              <a:rPr lang="zh-CN" altLang="en-US" sz="1200">
                <a:latin typeface="Calibri" panose="020F0502020204030204" pitchFamily="34" charset="0"/>
              </a:rPr>
            </a:fld>
            <a:endParaRPr lang="en-US" altLang="zh-CN" sz="1200">
              <a:latin typeface="Calibri" panose="020F050202020403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a:noFill/>
        </p:spPr>
        <p:txBody>
          <a:bodyPr/>
          <a:lstStyle/>
          <a:p>
            <a:pPr eaLnBrk="1" hangingPunct="1">
              <a:spcBef>
                <a:spcPct val="0"/>
              </a:spcBef>
            </a:pPr>
            <a:endParaRPr lang="zh-CN" altLang="en-US"/>
          </a:p>
        </p:txBody>
      </p:sp>
      <p:sp>
        <p:nvSpPr>
          <p:cNvPr id="48132" name="灯片编号占位符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924BF6AF-7D30-4353-8CDC-BA6DD2C6AC98}" type="slidenum">
              <a:rPr lang="zh-CN" altLang="en-US" sz="1200">
                <a:latin typeface="Calibri" panose="020F0502020204030204" pitchFamily="34" charset="0"/>
              </a:rPr>
            </a:fld>
            <a:endParaRPr lang="en-US" altLang="zh-CN" sz="1200">
              <a:latin typeface="Calibri" panose="020F050202020403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a:noFill/>
        </p:spPr>
        <p:txBody>
          <a:bodyPr/>
          <a:lstStyle/>
          <a:p>
            <a:pPr eaLnBrk="1" hangingPunct="1">
              <a:spcBef>
                <a:spcPct val="0"/>
              </a:spcBef>
            </a:pPr>
            <a:endParaRPr lang="zh-CN" altLang="en-US"/>
          </a:p>
        </p:txBody>
      </p:sp>
      <p:sp>
        <p:nvSpPr>
          <p:cNvPr id="48132" name="灯片编号占位符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924BF6AF-7D30-4353-8CDC-BA6DD2C6AC98}" type="slidenum">
              <a:rPr lang="zh-CN" altLang="en-US" sz="1200">
                <a:latin typeface="Calibri" panose="020F0502020204030204" pitchFamily="34" charset="0"/>
              </a:rPr>
            </a:fld>
            <a:endParaRPr lang="en-US" altLang="zh-CN" sz="1200">
              <a:latin typeface="Calibri" panose="020F050202020403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a:noFill/>
        </p:spPr>
        <p:txBody>
          <a:bodyPr/>
          <a:lstStyle/>
          <a:p>
            <a:pPr eaLnBrk="1" hangingPunct="1">
              <a:spcBef>
                <a:spcPct val="0"/>
              </a:spcBef>
            </a:pPr>
            <a:endParaRPr lang="zh-CN" altLang="en-US"/>
          </a:p>
        </p:txBody>
      </p:sp>
      <p:sp>
        <p:nvSpPr>
          <p:cNvPr id="48132" name="灯片编号占位符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924BF6AF-7D30-4353-8CDC-BA6DD2C6AC98}" type="slidenum">
              <a:rPr lang="zh-CN" altLang="en-US" sz="1200">
                <a:latin typeface="Calibri" panose="020F0502020204030204" pitchFamily="34" charset="0"/>
              </a:rPr>
            </a:fld>
            <a:endParaRPr lang="en-US" altLang="zh-CN" sz="1200">
              <a:latin typeface="Calibri" panose="020F050202020403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AAA3DCA-A0BF-4EAB-BAF2-5D4BEB8DFD90}" type="slidenum">
              <a:rPr lang="zh-CN" altLang="en-US" smtClean="0"/>
            </a:fld>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3" name="KSO_Shape"/>
          <p:cNvSpPr/>
          <p:nvPr userDrawn="1"/>
        </p:nvSpPr>
        <p:spPr>
          <a:xfrm>
            <a:off x="10454640" y="137162"/>
            <a:ext cx="876300" cy="797433"/>
          </a:xfrm>
          <a:custGeom>
            <a:avLst/>
            <a:gdLst/>
            <a:ahLst/>
            <a:cxnLst/>
            <a:rect l="l" t="t" r="r" b="b"/>
            <a:pathLst>
              <a:path w="2284089" h="2079602">
                <a:moveTo>
                  <a:pt x="86815" y="1071782"/>
                </a:moveTo>
                <a:lnTo>
                  <a:pt x="88113" y="1072322"/>
                </a:lnTo>
                <a:lnTo>
                  <a:pt x="87547" y="1073116"/>
                </a:lnTo>
                <a:close/>
                <a:moveTo>
                  <a:pt x="1788507" y="635242"/>
                </a:moveTo>
                <a:lnTo>
                  <a:pt x="1788786" y="635715"/>
                </a:lnTo>
                <a:lnTo>
                  <a:pt x="1787932" y="635786"/>
                </a:lnTo>
                <a:close/>
                <a:moveTo>
                  <a:pt x="569538" y="592800"/>
                </a:moveTo>
                <a:cubicBezTo>
                  <a:pt x="668960" y="592800"/>
                  <a:pt x="749558" y="673398"/>
                  <a:pt x="749558" y="772820"/>
                </a:cubicBezTo>
                <a:cubicBezTo>
                  <a:pt x="749558" y="872242"/>
                  <a:pt x="668960" y="952840"/>
                  <a:pt x="569538" y="952840"/>
                </a:cubicBezTo>
                <a:cubicBezTo>
                  <a:pt x="527872" y="952840"/>
                  <a:pt x="489512" y="938685"/>
                  <a:pt x="460796" y="912621"/>
                </a:cubicBezTo>
                <a:cubicBezTo>
                  <a:pt x="160953" y="1199491"/>
                  <a:pt x="32382" y="1622905"/>
                  <a:pt x="123061" y="2029688"/>
                </a:cubicBezTo>
                <a:lnTo>
                  <a:pt x="122792" y="2030674"/>
                </a:lnTo>
                <a:lnTo>
                  <a:pt x="122422" y="2030846"/>
                </a:lnTo>
                <a:cubicBezTo>
                  <a:pt x="128206" y="2047921"/>
                  <a:pt x="121912" y="2063921"/>
                  <a:pt x="108319" y="2072242"/>
                </a:cubicBezTo>
                <a:lnTo>
                  <a:pt x="93617" y="2078368"/>
                </a:lnTo>
                <a:cubicBezTo>
                  <a:pt x="78806" y="2082076"/>
                  <a:pt x="61999" y="2077403"/>
                  <a:pt x="49824" y="2064742"/>
                </a:cubicBezTo>
                <a:lnTo>
                  <a:pt x="48258" y="2065474"/>
                </a:lnTo>
                <a:cubicBezTo>
                  <a:pt x="46175" y="2062722"/>
                  <a:pt x="43765" y="2060412"/>
                  <a:pt x="41206" y="2058388"/>
                </a:cubicBezTo>
                <a:lnTo>
                  <a:pt x="34720" y="2047096"/>
                </a:lnTo>
                <a:lnTo>
                  <a:pt x="29758" y="2036793"/>
                </a:lnTo>
                <a:lnTo>
                  <a:pt x="31015" y="2036666"/>
                </a:lnTo>
                <a:cubicBezTo>
                  <a:pt x="-62810" y="1599721"/>
                  <a:pt x="78484" y="1146303"/>
                  <a:pt x="402804" y="840118"/>
                </a:cubicBezTo>
                <a:cubicBezTo>
                  <a:pt x="394149" y="819400"/>
                  <a:pt x="389518" y="796651"/>
                  <a:pt x="389518" y="772820"/>
                </a:cubicBezTo>
                <a:cubicBezTo>
                  <a:pt x="389518" y="673398"/>
                  <a:pt x="470116" y="592800"/>
                  <a:pt x="569538" y="592800"/>
                </a:cubicBezTo>
                <a:close/>
                <a:moveTo>
                  <a:pt x="568738" y="204473"/>
                </a:moveTo>
                <a:cubicBezTo>
                  <a:pt x="882635" y="204683"/>
                  <a:pt x="1136929" y="459316"/>
                  <a:pt x="1136718" y="773212"/>
                </a:cubicBezTo>
                <a:cubicBezTo>
                  <a:pt x="1136509" y="1087108"/>
                  <a:pt x="881877" y="1341401"/>
                  <a:pt x="567981" y="1341192"/>
                </a:cubicBezTo>
                <a:cubicBezTo>
                  <a:pt x="515830" y="1341157"/>
                  <a:pt x="465323" y="1334100"/>
                  <a:pt x="418388" y="1317655"/>
                </a:cubicBezTo>
                <a:lnTo>
                  <a:pt x="417956" y="1319386"/>
                </a:lnTo>
                <a:cubicBezTo>
                  <a:pt x="417638" y="1319460"/>
                  <a:pt x="417352" y="1319392"/>
                  <a:pt x="417065" y="1319320"/>
                </a:cubicBezTo>
                <a:lnTo>
                  <a:pt x="411259" y="1315754"/>
                </a:lnTo>
                <a:lnTo>
                  <a:pt x="403881" y="1313786"/>
                </a:lnTo>
                <a:lnTo>
                  <a:pt x="397389" y="1307474"/>
                </a:lnTo>
                <a:lnTo>
                  <a:pt x="397466" y="1307280"/>
                </a:lnTo>
                <a:cubicBezTo>
                  <a:pt x="386426" y="1300408"/>
                  <a:pt x="380901" y="1288764"/>
                  <a:pt x="382056" y="1276919"/>
                </a:cubicBezTo>
                <a:lnTo>
                  <a:pt x="385152" y="1264503"/>
                </a:lnTo>
                <a:cubicBezTo>
                  <a:pt x="392324" y="1247126"/>
                  <a:pt x="413982" y="1238019"/>
                  <a:pt x="435969" y="1243501"/>
                </a:cubicBezTo>
                <a:lnTo>
                  <a:pt x="436787" y="1243861"/>
                </a:lnTo>
                <a:lnTo>
                  <a:pt x="436371" y="1245530"/>
                </a:lnTo>
                <a:cubicBezTo>
                  <a:pt x="438704" y="1243635"/>
                  <a:pt x="440910" y="1244132"/>
                  <a:pt x="443287" y="1244881"/>
                </a:cubicBezTo>
                <a:cubicBezTo>
                  <a:pt x="482765" y="1257317"/>
                  <a:pt x="524743" y="1262958"/>
                  <a:pt x="568032" y="1262985"/>
                </a:cubicBezTo>
                <a:cubicBezTo>
                  <a:pt x="838737" y="1263167"/>
                  <a:pt x="1058333" y="1043864"/>
                  <a:pt x="1058513" y="773160"/>
                </a:cubicBezTo>
                <a:cubicBezTo>
                  <a:pt x="1058694" y="502455"/>
                  <a:pt x="839390" y="282860"/>
                  <a:pt x="568686" y="282679"/>
                </a:cubicBezTo>
                <a:cubicBezTo>
                  <a:pt x="297982" y="282499"/>
                  <a:pt x="78387" y="501802"/>
                  <a:pt x="78206" y="772506"/>
                </a:cubicBezTo>
                <a:cubicBezTo>
                  <a:pt x="78151" y="855495"/>
                  <a:pt x="98723" y="933681"/>
                  <a:pt x="137242" y="1001052"/>
                </a:cubicBezTo>
                <a:lnTo>
                  <a:pt x="136711" y="1001518"/>
                </a:lnTo>
                <a:cubicBezTo>
                  <a:pt x="151076" y="1018274"/>
                  <a:pt x="152475" y="1041066"/>
                  <a:pt x="140479" y="1055055"/>
                </a:cubicBezTo>
                <a:lnTo>
                  <a:pt x="130816" y="1063444"/>
                </a:lnTo>
                <a:cubicBezTo>
                  <a:pt x="115403" y="1073277"/>
                  <a:pt x="93261" y="1068839"/>
                  <a:pt x="78796" y="1052472"/>
                </a:cubicBezTo>
                <a:lnTo>
                  <a:pt x="77048" y="1054008"/>
                </a:lnTo>
                <a:cubicBezTo>
                  <a:pt x="27228" y="971942"/>
                  <a:pt x="-68" y="875382"/>
                  <a:pt x="0" y="772454"/>
                </a:cubicBezTo>
                <a:cubicBezTo>
                  <a:pt x="209" y="458557"/>
                  <a:pt x="254842" y="204264"/>
                  <a:pt x="568738" y="204473"/>
                </a:cubicBezTo>
                <a:close/>
                <a:moveTo>
                  <a:pt x="1744110" y="193576"/>
                </a:moveTo>
                <a:cubicBezTo>
                  <a:pt x="1813698" y="193576"/>
                  <a:pt x="1870110" y="249988"/>
                  <a:pt x="1870110" y="319576"/>
                </a:cubicBezTo>
                <a:cubicBezTo>
                  <a:pt x="1870110" y="364088"/>
                  <a:pt x="1847030" y="403208"/>
                  <a:pt x="1810937" y="423685"/>
                </a:cubicBezTo>
                <a:cubicBezTo>
                  <a:pt x="1876006" y="638245"/>
                  <a:pt x="2050455" y="802592"/>
                  <a:pt x="2267371" y="853783"/>
                </a:cubicBezTo>
                <a:lnTo>
                  <a:pt x="2267774" y="854132"/>
                </a:lnTo>
                <a:lnTo>
                  <a:pt x="2267775" y="854344"/>
                </a:lnTo>
                <a:cubicBezTo>
                  <a:pt x="2277024" y="855501"/>
                  <a:pt x="2283147" y="862058"/>
                  <a:pt x="2284089" y="870289"/>
                </a:cubicBezTo>
                <a:lnTo>
                  <a:pt x="2283762" y="878542"/>
                </a:lnTo>
                <a:cubicBezTo>
                  <a:pt x="2282280" y="886298"/>
                  <a:pt x="2276441" y="893093"/>
                  <a:pt x="2267869" y="895919"/>
                </a:cubicBezTo>
                <a:lnTo>
                  <a:pt x="2267872" y="896816"/>
                </a:lnTo>
                <a:cubicBezTo>
                  <a:pt x="2266131" y="897167"/>
                  <a:pt x="2264526" y="897771"/>
                  <a:pt x="2263022" y="898508"/>
                </a:cubicBezTo>
                <a:lnTo>
                  <a:pt x="2256327" y="898986"/>
                </a:lnTo>
                <a:lnTo>
                  <a:pt x="2250426" y="898975"/>
                </a:lnTo>
                <a:lnTo>
                  <a:pt x="2250640" y="898359"/>
                </a:lnTo>
                <a:cubicBezTo>
                  <a:pt x="2021208" y="842323"/>
                  <a:pt x="1836902" y="668133"/>
                  <a:pt x="1766709" y="441014"/>
                </a:cubicBezTo>
                <a:cubicBezTo>
                  <a:pt x="1759690" y="444854"/>
                  <a:pt x="1751984" y="445576"/>
                  <a:pt x="1744110" y="445576"/>
                </a:cubicBezTo>
                <a:cubicBezTo>
                  <a:pt x="1674522" y="445576"/>
                  <a:pt x="1618110" y="389164"/>
                  <a:pt x="1618110" y="319576"/>
                </a:cubicBezTo>
                <a:cubicBezTo>
                  <a:pt x="1618110" y="249988"/>
                  <a:pt x="1674522" y="193576"/>
                  <a:pt x="1744110" y="193576"/>
                </a:cubicBezTo>
                <a:close/>
                <a:moveTo>
                  <a:pt x="1750820" y="59"/>
                </a:moveTo>
                <a:cubicBezTo>
                  <a:pt x="1792352" y="864"/>
                  <a:pt x="1834412" y="9826"/>
                  <a:pt x="1874735" y="27812"/>
                </a:cubicBezTo>
                <a:cubicBezTo>
                  <a:pt x="2036029" y="99753"/>
                  <a:pt x="2108463" y="288828"/>
                  <a:pt x="2036521" y="450121"/>
                </a:cubicBezTo>
                <a:cubicBezTo>
                  <a:pt x="2024569" y="476919"/>
                  <a:pt x="2009383" y="501264"/>
                  <a:pt x="1990190" y="521625"/>
                </a:cubicBezTo>
                <a:lnTo>
                  <a:pt x="1990981" y="522243"/>
                </a:lnTo>
                <a:cubicBezTo>
                  <a:pt x="1990946" y="522424"/>
                  <a:pt x="1990845" y="522555"/>
                  <a:pt x="1990743" y="522686"/>
                </a:cubicBezTo>
                <a:lnTo>
                  <a:pt x="1987581" y="524854"/>
                </a:lnTo>
                <a:lnTo>
                  <a:pt x="1984881" y="528197"/>
                </a:lnTo>
                <a:lnTo>
                  <a:pt x="1980151" y="530089"/>
                </a:lnTo>
                <a:lnTo>
                  <a:pt x="1980069" y="530005"/>
                </a:lnTo>
                <a:cubicBezTo>
                  <a:pt x="1974010" y="534107"/>
                  <a:pt x="1966761" y="534282"/>
                  <a:pt x="1960937" y="530978"/>
                </a:cubicBezTo>
                <a:lnTo>
                  <a:pt x="1955264" y="526545"/>
                </a:lnTo>
                <a:cubicBezTo>
                  <a:pt x="1947973" y="518882"/>
                  <a:pt x="1948249" y="505665"/>
                  <a:pt x="1956098" y="495619"/>
                </a:cubicBezTo>
                <a:lnTo>
                  <a:pt x="1956471" y="495281"/>
                </a:lnTo>
                <a:lnTo>
                  <a:pt x="1957233" y="495877"/>
                </a:lnTo>
                <a:cubicBezTo>
                  <a:pt x="1956793" y="494244"/>
                  <a:pt x="1957553" y="493224"/>
                  <a:pt x="1958482" y="492173"/>
                </a:cubicBezTo>
                <a:cubicBezTo>
                  <a:pt x="1973908" y="474728"/>
                  <a:pt x="1986414" y="454442"/>
                  <a:pt x="1996335" y="432198"/>
                </a:cubicBezTo>
                <a:cubicBezTo>
                  <a:pt x="2058378" y="293098"/>
                  <a:pt x="1995911" y="130039"/>
                  <a:pt x="1856811" y="67997"/>
                </a:cubicBezTo>
                <a:cubicBezTo>
                  <a:pt x="1717711" y="5955"/>
                  <a:pt x="1554653" y="68422"/>
                  <a:pt x="1492610" y="207522"/>
                </a:cubicBezTo>
                <a:cubicBezTo>
                  <a:pt x="1430568" y="346622"/>
                  <a:pt x="1493036" y="509680"/>
                  <a:pt x="1632135" y="571722"/>
                </a:cubicBezTo>
                <a:cubicBezTo>
                  <a:pt x="1674779" y="590742"/>
                  <a:pt x="1719674" y="598061"/>
                  <a:pt x="1763118" y="593680"/>
                </a:cubicBezTo>
                <a:lnTo>
                  <a:pt x="1763235" y="594059"/>
                </a:lnTo>
                <a:cubicBezTo>
                  <a:pt x="1775135" y="590511"/>
                  <a:pt x="1787171" y="595008"/>
                  <a:pt x="1791616" y="604375"/>
                </a:cubicBezTo>
                <a:lnTo>
                  <a:pt x="1793716" y="611261"/>
                </a:lnTo>
                <a:cubicBezTo>
                  <a:pt x="1795243" y="621434"/>
                  <a:pt x="1787895" y="631799"/>
                  <a:pt x="1776172" y="635489"/>
                </a:cubicBezTo>
                <a:lnTo>
                  <a:pt x="1776562" y="636738"/>
                </a:lnTo>
                <a:cubicBezTo>
                  <a:pt x="1722979" y="643565"/>
                  <a:pt x="1667101" y="635498"/>
                  <a:pt x="1614211" y="611908"/>
                </a:cubicBezTo>
                <a:cubicBezTo>
                  <a:pt x="1452917" y="539967"/>
                  <a:pt x="1380483" y="350892"/>
                  <a:pt x="1452425" y="189598"/>
                </a:cubicBezTo>
                <a:cubicBezTo>
                  <a:pt x="1506381" y="68628"/>
                  <a:pt x="1626225" y="-2359"/>
                  <a:pt x="1750820" y="59"/>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eaLnBrk="1" hangingPunct="1">
              <a:spcBef>
                <a:spcPts val="0"/>
              </a:spcBef>
              <a:spcAft>
                <a:spcPts val="0"/>
              </a:spcAft>
              <a:defRPr/>
            </a:pPr>
            <a:endParaRPr lang="zh-CN" altLang="en-US">
              <a:solidFill>
                <a:srgbClr val="FFFFFF"/>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标题和竖排文字">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7"/>
            <a:ext cx="10515600" cy="1325563"/>
          </a:xfr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838200" y="1825625"/>
            <a:ext cx="10515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2"/>
            <a:ext cx="2743200" cy="365125"/>
          </a:xfrm>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2"/>
            <a:ext cx="2743200" cy="365125"/>
          </a:xfrm>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Normal Center">
    <p:spTree>
      <p:nvGrpSpPr>
        <p:cNvPr id="1" name=""/>
        <p:cNvGrpSpPr/>
        <p:nvPr/>
      </p:nvGrpSpPr>
      <p:grpSpPr>
        <a:xfrm>
          <a:off x="0" y="0"/>
          <a:ext cx="0" cy="0"/>
          <a:chOff x="0" y="0"/>
          <a:chExt cx="0" cy="0"/>
        </a:xfrm>
      </p:grpSpPr>
      <p:sp>
        <p:nvSpPr>
          <p:cNvPr id="13" name="Freeform 12"/>
          <p:cNvSpPr/>
          <p:nvPr userDrawn="1"/>
        </p:nvSpPr>
        <p:spPr>
          <a:xfrm>
            <a:off x="-14069" y="5102088"/>
            <a:ext cx="12206069" cy="1755913"/>
          </a:xfrm>
          <a:custGeom>
            <a:avLst/>
            <a:gdLst>
              <a:gd name="connsiteX0" fmla="*/ 12206069 w 12206069"/>
              <a:gd name="connsiteY0" fmla="*/ 592040 h 1755913"/>
              <a:gd name="connsiteX1" fmla="*/ 12206069 w 12206069"/>
              <a:gd name="connsiteY1" fmla="*/ 611020 h 1755913"/>
              <a:gd name="connsiteX2" fmla="*/ 11904518 w 12206069"/>
              <a:gd name="connsiteY2" fmla="*/ 617615 h 1755913"/>
              <a:gd name="connsiteX3" fmla="*/ 6616459 w 12206069"/>
              <a:gd name="connsiteY3" fmla="*/ 984438 h 1755913"/>
              <a:gd name="connsiteX4" fmla="*/ 6180091 w 12206069"/>
              <a:gd name="connsiteY4" fmla="*/ 989968 h 1755913"/>
              <a:gd name="connsiteX5" fmla="*/ 2590097 w 12206069"/>
              <a:gd name="connsiteY5" fmla="*/ 666342 h 1755913"/>
              <a:gd name="connsiteX6" fmla="*/ 6157336 w 12206069"/>
              <a:gd name="connsiteY6" fmla="*/ 970879 h 1755913"/>
              <a:gd name="connsiteX7" fmla="*/ 6616459 w 12206069"/>
              <a:gd name="connsiteY7" fmla="*/ 965527 h 1755913"/>
              <a:gd name="connsiteX8" fmla="*/ 11912039 w 12206069"/>
              <a:gd name="connsiteY8" fmla="*/ 598526 h 1755913"/>
              <a:gd name="connsiteX9" fmla="*/ 12206069 w 12206069"/>
              <a:gd name="connsiteY9" fmla="*/ 562107 h 1755913"/>
              <a:gd name="connsiteX10" fmla="*/ 12206069 w 12206069"/>
              <a:gd name="connsiteY10" fmla="*/ 581048 h 1755913"/>
              <a:gd name="connsiteX11" fmla="*/ 11904518 w 12206069"/>
              <a:gd name="connsiteY11" fmla="*/ 587643 h 1755913"/>
              <a:gd name="connsiteX12" fmla="*/ 6616459 w 12206069"/>
              <a:gd name="connsiteY12" fmla="*/ 954644 h 1755913"/>
              <a:gd name="connsiteX13" fmla="*/ 6157336 w 12206069"/>
              <a:gd name="connsiteY13" fmla="*/ 959996 h 1755913"/>
              <a:gd name="connsiteX14" fmla="*/ 6145289 w 12206069"/>
              <a:gd name="connsiteY14" fmla="*/ 959996 h 1755913"/>
              <a:gd name="connsiteX15" fmla="*/ 2578050 w 12206069"/>
              <a:gd name="connsiteY15" fmla="*/ 652783 h 1755913"/>
              <a:gd name="connsiteX16" fmla="*/ 6121195 w 12206069"/>
              <a:gd name="connsiteY16" fmla="*/ 940907 h 1755913"/>
              <a:gd name="connsiteX17" fmla="*/ 6628506 w 12206069"/>
              <a:gd name="connsiteY17" fmla="*/ 935555 h 1755913"/>
              <a:gd name="connsiteX18" fmla="*/ 11912063 w 12206069"/>
              <a:gd name="connsiteY18" fmla="*/ 568613 h 1755913"/>
              <a:gd name="connsiteX19" fmla="*/ 0 w 12206069"/>
              <a:gd name="connsiteY19" fmla="*/ 0 h 1755913"/>
              <a:gd name="connsiteX20" fmla="*/ 6180091 w 12206069"/>
              <a:gd name="connsiteY20" fmla="*/ 1000851 h 1755913"/>
              <a:gd name="connsiteX21" fmla="*/ 6616459 w 12206069"/>
              <a:gd name="connsiteY21" fmla="*/ 995321 h 1755913"/>
              <a:gd name="connsiteX22" fmla="*/ 11912039 w 12206069"/>
              <a:gd name="connsiteY22" fmla="*/ 628498 h 1755913"/>
              <a:gd name="connsiteX23" fmla="*/ 12206069 w 12206069"/>
              <a:gd name="connsiteY23" fmla="*/ 622012 h 1755913"/>
              <a:gd name="connsiteX24" fmla="*/ 12206069 w 12206069"/>
              <a:gd name="connsiteY24" fmla="*/ 1755913 h 1755913"/>
              <a:gd name="connsiteX25" fmla="*/ 0 w 12206069"/>
              <a:gd name="connsiteY25" fmla="*/ 1755913 h 175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206069" h="1755913">
                <a:moveTo>
                  <a:pt x="12206069" y="592040"/>
                </a:moveTo>
                <a:lnTo>
                  <a:pt x="12206069" y="611020"/>
                </a:lnTo>
                <a:lnTo>
                  <a:pt x="11904518" y="617615"/>
                </a:lnTo>
                <a:cubicBezTo>
                  <a:pt x="9924311" y="690591"/>
                  <a:pt x="8418985" y="941666"/>
                  <a:pt x="6616459" y="984438"/>
                </a:cubicBezTo>
                <a:cubicBezTo>
                  <a:pt x="6474572" y="987292"/>
                  <a:pt x="6321978" y="989968"/>
                  <a:pt x="6180091" y="989968"/>
                </a:cubicBezTo>
                <a:cubicBezTo>
                  <a:pt x="4979411" y="989968"/>
                  <a:pt x="3743928" y="875789"/>
                  <a:pt x="2590097" y="666342"/>
                </a:cubicBezTo>
                <a:cubicBezTo>
                  <a:pt x="3731881" y="864907"/>
                  <a:pt x="4968702" y="970879"/>
                  <a:pt x="6157336" y="970879"/>
                </a:cubicBezTo>
                <a:cubicBezTo>
                  <a:pt x="6309931" y="970879"/>
                  <a:pt x="6462525" y="968203"/>
                  <a:pt x="6616459" y="965527"/>
                </a:cubicBezTo>
                <a:cubicBezTo>
                  <a:pt x="8440067" y="922598"/>
                  <a:pt x="9947004" y="671505"/>
                  <a:pt x="11912039" y="598526"/>
                </a:cubicBezTo>
                <a:close/>
                <a:moveTo>
                  <a:pt x="12206069" y="562107"/>
                </a:moveTo>
                <a:lnTo>
                  <a:pt x="12206069" y="581048"/>
                </a:lnTo>
                <a:lnTo>
                  <a:pt x="11904518" y="587643"/>
                </a:lnTo>
                <a:cubicBezTo>
                  <a:pt x="9924311" y="660622"/>
                  <a:pt x="8418985" y="911716"/>
                  <a:pt x="6616459" y="954644"/>
                </a:cubicBezTo>
                <a:cubicBezTo>
                  <a:pt x="6462525" y="957320"/>
                  <a:pt x="6309931" y="959996"/>
                  <a:pt x="6157336" y="959996"/>
                </a:cubicBezTo>
                <a:lnTo>
                  <a:pt x="6145289" y="959996"/>
                </a:lnTo>
                <a:cubicBezTo>
                  <a:pt x="4956655" y="959996"/>
                  <a:pt x="3731881" y="854024"/>
                  <a:pt x="2578050" y="652783"/>
                </a:cubicBezTo>
                <a:cubicBezTo>
                  <a:pt x="3719834" y="843141"/>
                  <a:pt x="4932561" y="940907"/>
                  <a:pt x="6121195" y="940907"/>
                </a:cubicBezTo>
                <a:cubicBezTo>
                  <a:pt x="6287175" y="940907"/>
                  <a:pt x="6451817" y="938231"/>
                  <a:pt x="6628506" y="935555"/>
                </a:cubicBezTo>
                <a:cubicBezTo>
                  <a:pt x="8441573" y="892783"/>
                  <a:pt x="9947193" y="641708"/>
                  <a:pt x="11912063" y="568613"/>
                </a:cubicBezTo>
                <a:close/>
                <a:moveTo>
                  <a:pt x="0" y="0"/>
                </a:moveTo>
                <a:cubicBezTo>
                  <a:pt x="1706653" y="631018"/>
                  <a:pt x="4014315" y="1000851"/>
                  <a:pt x="6180091" y="1000851"/>
                </a:cubicBezTo>
                <a:cubicBezTo>
                  <a:pt x="6321978" y="1000851"/>
                  <a:pt x="6474572" y="998175"/>
                  <a:pt x="6616459" y="995321"/>
                </a:cubicBezTo>
                <a:cubicBezTo>
                  <a:pt x="8440067" y="952548"/>
                  <a:pt x="9947004" y="701474"/>
                  <a:pt x="11912039" y="628498"/>
                </a:cubicBezTo>
                <a:lnTo>
                  <a:pt x="12206069" y="622012"/>
                </a:lnTo>
                <a:lnTo>
                  <a:pt x="12206069" y="1755913"/>
                </a:lnTo>
                <a:lnTo>
                  <a:pt x="0" y="1755913"/>
                </a:lnTo>
                <a:close/>
              </a:path>
            </a:pathLst>
          </a:custGeom>
          <a:solidFill>
            <a:srgbClr val="E2E2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itle 1"/>
          <p:cNvSpPr>
            <a:spLocks noGrp="1"/>
          </p:cNvSpPr>
          <p:nvPr>
            <p:ph type="title"/>
          </p:nvPr>
        </p:nvSpPr>
        <p:spPr>
          <a:xfrm>
            <a:off x="417444" y="782847"/>
            <a:ext cx="11357112" cy="562527"/>
          </a:xfrm>
        </p:spPr>
        <p:txBody>
          <a:bodyPr>
            <a:normAutofit/>
          </a:bodyPr>
          <a:lstStyle>
            <a:lvl1pPr algn="ctr">
              <a:defRPr sz="2800">
                <a:solidFill>
                  <a:schemeClr val="tx1"/>
                </a:solidFill>
              </a:defRPr>
            </a:lvl1pPr>
          </a:lstStyle>
          <a:p>
            <a:r>
              <a:rPr lang="en-US"/>
              <a:t>Click to edit Master title style</a:t>
            </a:r>
            <a:endParaRPr lang="id-ID"/>
          </a:p>
        </p:txBody>
      </p:sp>
      <p:sp>
        <p:nvSpPr>
          <p:cNvPr id="8" name="Text Placeholder 7"/>
          <p:cNvSpPr>
            <a:spLocks noGrp="1"/>
          </p:cNvSpPr>
          <p:nvPr>
            <p:ph type="body" sz="quarter" idx="10"/>
          </p:nvPr>
        </p:nvSpPr>
        <p:spPr>
          <a:xfrm>
            <a:off x="417444" y="558294"/>
            <a:ext cx="11357112" cy="436908"/>
          </a:xfrm>
        </p:spPr>
        <p:txBody>
          <a:bodyPr>
            <a:normAutofit/>
          </a:bodyPr>
          <a:lstStyle>
            <a:lvl1pPr marL="0" indent="0" algn="ctr">
              <a:buNone/>
              <a:defRPr sz="1600">
                <a:solidFill>
                  <a:schemeClr val="bg1">
                    <a:lumMod val="50000"/>
                  </a:schemeClr>
                </a:solidFill>
                <a:latin typeface="+mn-lt"/>
              </a:defRPr>
            </a:lvl1pPr>
          </a:lstStyle>
          <a:p>
            <a:pPr lvl="0"/>
            <a:r>
              <a:rPr lang="en-US"/>
              <a:t>Click to edit Master text styles</a:t>
            </a:r>
            <a:endParaRPr lang="en-US"/>
          </a:p>
        </p:txBody>
      </p:sp>
      <p:sp>
        <p:nvSpPr>
          <p:cNvPr id="17" name="Rectangle 16"/>
          <p:cNvSpPr/>
          <p:nvPr userDrawn="1"/>
        </p:nvSpPr>
        <p:spPr>
          <a:xfrm>
            <a:off x="11622159" y="6467061"/>
            <a:ext cx="410817" cy="3909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8" name="TextBox 17"/>
          <p:cNvSpPr txBox="1"/>
          <p:nvPr userDrawn="1"/>
        </p:nvSpPr>
        <p:spPr>
          <a:xfrm>
            <a:off x="11237846" y="6260362"/>
            <a:ext cx="649356" cy="307777"/>
          </a:xfrm>
          <a:prstGeom prst="rect">
            <a:avLst/>
          </a:prstGeom>
          <a:noFill/>
        </p:spPr>
        <p:txBody>
          <a:bodyPr wrap="square" rtlCol="0">
            <a:spAutoFit/>
          </a:bodyPr>
          <a:lstStyle/>
          <a:p>
            <a:pPr algn="ctr"/>
            <a:fld id="{49B9A1CC-CF23-404A-A754-6B4803B2A082}" type="slidenum">
              <a:rPr lang="id-ID" sz="1400" smtClean="0">
                <a:solidFill>
                  <a:schemeClr val="tx1"/>
                </a:solidFill>
              </a:rPr>
            </a:fld>
            <a:endParaRPr lang="id-ID" sz="1400">
              <a:solidFill>
                <a:schemeClr val="tx1"/>
              </a:solidFill>
            </a:endParaRPr>
          </a:p>
        </p:txBody>
      </p:sp>
      <p:sp>
        <p:nvSpPr>
          <p:cNvPr id="3" name="Oval 2"/>
          <p:cNvSpPr/>
          <p:nvPr userDrawn="1"/>
        </p:nvSpPr>
        <p:spPr>
          <a:xfrm>
            <a:off x="11346524" y="6203278"/>
            <a:ext cx="432000" cy="432000"/>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ext Placeholder 2"/>
          <p:cNvSpPr txBox="1"/>
          <p:nvPr userDrawn="1"/>
        </p:nvSpPr>
        <p:spPr>
          <a:xfrm>
            <a:off x="1424610" y="6528383"/>
            <a:ext cx="1861930" cy="21697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bg1">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d-ID" sz="1200"/>
              <a:t>Powerpoint Template </a:t>
            </a:r>
            <a:endParaRPr lang="id-ID" sz="1200"/>
          </a:p>
        </p:txBody>
      </p:sp>
      <p:pic>
        <p:nvPicPr>
          <p:cNvPr id="6" name="Picture 5"/>
          <p:cNvPicPr>
            <a:picLocks noChangeAspect="1"/>
          </p:cNvPicPr>
          <p:nvPr userDrawn="1"/>
        </p:nvPicPr>
        <p:blipFill>
          <a:blip r:embed="rId2" cstate="email"/>
          <a:stretch>
            <a:fillRect/>
          </a:stretch>
        </p:blipFill>
        <p:spPr>
          <a:xfrm>
            <a:off x="112646" y="6372071"/>
            <a:ext cx="1469938" cy="605101"/>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ide placeholder 2">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0"/>
            <a:ext cx="4439478" cy="6857999"/>
          </a:xfrm>
        </p:spPr>
        <p:txBody>
          <a:bodyPr/>
          <a:lstStyle/>
          <a:p>
            <a:endParaRPr lang="id-ID"/>
          </a:p>
        </p:txBody>
      </p:sp>
      <p:sp>
        <p:nvSpPr>
          <p:cNvPr id="6" name="Freeform 5"/>
          <p:cNvSpPr/>
          <p:nvPr userDrawn="1"/>
        </p:nvSpPr>
        <p:spPr>
          <a:xfrm>
            <a:off x="-14069" y="5102088"/>
            <a:ext cx="12206069" cy="1755913"/>
          </a:xfrm>
          <a:custGeom>
            <a:avLst/>
            <a:gdLst>
              <a:gd name="connsiteX0" fmla="*/ 12206069 w 12206069"/>
              <a:gd name="connsiteY0" fmla="*/ 592040 h 1755913"/>
              <a:gd name="connsiteX1" fmla="*/ 12206069 w 12206069"/>
              <a:gd name="connsiteY1" fmla="*/ 611020 h 1755913"/>
              <a:gd name="connsiteX2" fmla="*/ 11904518 w 12206069"/>
              <a:gd name="connsiteY2" fmla="*/ 617615 h 1755913"/>
              <a:gd name="connsiteX3" fmla="*/ 6616459 w 12206069"/>
              <a:gd name="connsiteY3" fmla="*/ 984438 h 1755913"/>
              <a:gd name="connsiteX4" fmla="*/ 6180091 w 12206069"/>
              <a:gd name="connsiteY4" fmla="*/ 989968 h 1755913"/>
              <a:gd name="connsiteX5" fmla="*/ 2590097 w 12206069"/>
              <a:gd name="connsiteY5" fmla="*/ 666342 h 1755913"/>
              <a:gd name="connsiteX6" fmla="*/ 6157336 w 12206069"/>
              <a:gd name="connsiteY6" fmla="*/ 970879 h 1755913"/>
              <a:gd name="connsiteX7" fmla="*/ 6616459 w 12206069"/>
              <a:gd name="connsiteY7" fmla="*/ 965527 h 1755913"/>
              <a:gd name="connsiteX8" fmla="*/ 11912039 w 12206069"/>
              <a:gd name="connsiteY8" fmla="*/ 598526 h 1755913"/>
              <a:gd name="connsiteX9" fmla="*/ 12206069 w 12206069"/>
              <a:gd name="connsiteY9" fmla="*/ 562107 h 1755913"/>
              <a:gd name="connsiteX10" fmla="*/ 12206069 w 12206069"/>
              <a:gd name="connsiteY10" fmla="*/ 581048 h 1755913"/>
              <a:gd name="connsiteX11" fmla="*/ 11904518 w 12206069"/>
              <a:gd name="connsiteY11" fmla="*/ 587643 h 1755913"/>
              <a:gd name="connsiteX12" fmla="*/ 6616459 w 12206069"/>
              <a:gd name="connsiteY12" fmla="*/ 954644 h 1755913"/>
              <a:gd name="connsiteX13" fmla="*/ 6157336 w 12206069"/>
              <a:gd name="connsiteY13" fmla="*/ 959996 h 1755913"/>
              <a:gd name="connsiteX14" fmla="*/ 6145289 w 12206069"/>
              <a:gd name="connsiteY14" fmla="*/ 959996 h 1755913"/>
              <a:gd name="connsiteX15" fmla="*/ 2578050 w 12206069"/>
              <a:gd name="connsiteY15" fmla="*/ 652783 h 1755913"/>
              <a:gd name="connsiteX16" fmla="*/ 6121195 w 12206069"/>
              <a:gd name="connsiteY16" fmla="*/ 940907 h 1755913"/>
              <a:gd name="connsiteX17" fmla="*/ 6628506 w 12206069"/>
              <a:gd name="connsiteY17" fmla="*/ 935555 h 1755913"/>
              <a:gd name="connsiteX18" fmla="*/ 11912063 w 12206069"/>
              <a:gd name="connsiteY18" fmla="*/ 568613 h 1755913"/>
              <a:gd name="connsiteX19" fmla="*/ 0 w 12206069"/>
              <a:gd name="connsiteY19" fmla="*/ 0 h 1755913"/>
              <a:gd name="connsiteX20" fmla="*/ 6180091 w 12206069"/>
              <a:gd name="connsiteY20" fmla="*/ 1000851 h 1755913"/>
              <a:gd name="connsiteX21" fmla="*/ 6616459 w 12206069"/>
              <a:gd name="connsiteY21" fmla="*/ 995321 h 1755913"/>
              <a:gd name="connsiteX22" fmla="*/ 11912039 w 12206069"/>
              <a:gd name="connsiteY22" fmla="*/ 628498 h 1755913"/>
              <a:gd name="connsiteX23" fmla="*/ 12206069 w 12206069"/>
              <a:gd name="connsiteY23" fmla="*/ 622012 h 1755913"/>
              <a:gd name="connsiteX24" fmla="*/ 12206069 w 12206069"/>
              <a:gd name="connsiteY24" fmla="*/ 1755913 h 1755913"/>
              <a:gd name="connsiteX25" fmla="*/ 0 w 12206069"/>
              <a:gd name="connsiteY25" fmla="*/ 1755913 h 175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206069" h="1755913">
                <a:moveTo>
                  <a:pt x="12206069" y="592040"/>
                </a:moveTo>
                <a:lnTo>
                  <a:pt x="12206069" y="611020"/>
                </a:lnTo>
                <a:lnTo>
                  <a:pt x="11904518" y="617615"/>
                </a:lnTo>
                <a:cubicBezTo>
                  <a:pt x="9924311" y="690591"/>
                  <a:pt x="8418985" y="941666"/>
                  <a:pt x="6616459" y="984438"/>
                </a:cubicBezTo>
                <a:cubicBezTo>
                  <a:pt x="6474572" y="987292"/>
                  <a:pt x="6321978" y="989968"/>
                  <a:pt x="6180091" y="989968"/>
                </a:cubicBezTo>
                <a:cubicBezTo>
                  <a:pt x="4979411" y="989968"/>
                  <a:pt x="3743928" y="875789"/>
                  <a:pt x="2590097" y="666342"/>
                </a:cubicBezTo>
                <a:cubicBezTo>
                  <a:pt x="3731881" y="864907"/>
                  <a:pt x="4968702" y="970879"/>
                  <a:pt x="6157336" y="970879"/>
                </a:cubicBezTo>
                <a:cubicBezTo>
                  <a:pt x="6309931" y="970879"/>
                  <a:pt x="6462525" y="968203"/>
                  <a:pt x="6616459" y="965527"/>
                </a:cubicBezTo>
                <a:cubicBezTo>
                  <a:pt x="8440067" y="922598"/>
                  <a:pt x="9947004" y="671505"/>
                  <a:pt x="11912039" y="598526"/>
                </a:cubicBezTo>
                <a:close/>
                <a:moveTo>
                  <a:pt x="12206069" y="562107"/>
                </a:moveTo>
                <a:lnTo>
                  <a:pt x="12206069" y="581048"/>
                </a:lnTo>
                <a:lnTo>
                  <a:pt x="11904518" y="587643"/>
                </a:lnTo>
                <a:cubicBezTo>
                  <a:pt x="9924311" y="660622"/>
                  <a:pt x="8418985" y="911716"/>
                  <a:pt x="6616459" y="954644"/>
                </a:cubicBezTo>
                <a:cubicBezTo>
                  <a:pt x="6462525" y="957320"/>
                  <a:pt x="6309931" y="959996"/>
                  <a:pt x="6157336" y="959996"/>
                </a:cubicBezTo>
                <a:lnTo>
                  <a:pt x="6145289" y="959996"/>
                </a:lnTo>
                <a:cubicBezTo>
                  <a:pt x="4956655" y="959996"/>
                  <a:pt x="3731881" y="854024"/>
                  <a:pt x="2578050" y="652783"/>
                </a:cubicBezTo>
                <a:cubicBezTo>
                  <a:pt x="3719834" y="843141"/>
                  <a:pt x="4932561" y="940907"/>
                  <a:pt x="6121195" y="940907"/>
                </a:cubicBezTo>
                <a:cubicBezTo>
                  <a:pt x="6287175" y="940907"/>
                  <a:pt x="6451817" y="938231"/>
                  <a:pt x="6628506" y="935555"/>
                </a:cubicBezTo>
                <a:cubicBezTo>
                  <a:pt x="8441573" y="892783"/>
                  <a:pt x="9947193" y="641708"/>
                  <a:pt x="11912063" y="568613"/>
                </a:cubicBezTo>
                <a:close/>
                <a:moveTo>
                  <a:pt x="0" y="0"/>
                </a:moveTo>
                <a:cubicBezTo>
                  <a:pt x="1706653" y="631018"/>
                  <a:pt x="4014315" y="1000851"/>
                  <a:pt x="6180091" y="1000851"/>
                </a:cubicBezTo>
                <a:cubicBezTo>
                  <a:pt x="6321978" y="1000851"/>
                  <a:pt x="6474572" y="998175"/>
                  <a:pt x="6616459" y="995321"/>
                </a:cubicBezTo>
                <a:cubicBezTo>
                  <a:pt x="8440067" y="952548"/>
                  <a:pt x="9947004" y="701474"/>
                  <a:pt x="11912039" y="628498"/>
                </a:cubicBezTo>
                <a:lnTo>
                  <a:pt x="12206069" y="622012"/>
                </a:lnTo>
                <a:lnTo>
                  <a:pt x="12206069" y="1755913"/>
                </a:lnTo>
                <a:lnTo>
                  <a:pt x="0" y="1755913"/>
                </a:lnTo>
                <a:close/>
              </a:path>
            </a:pathLst>
          </a:custGeom>
          <a:solidFill>
            <a:srgbClr val="E2E2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237846" y="6260362"/>
            <a:ext cx="649356" cy="307777"/>
          </a:xfrm>
          <a:prstGeom prst="rect">
            <a:avLst/>
          </a:prstGeom>
          <a:noFill/>
        </p:spPr>
        <p:txBody>
          <a:bodyPr wrap="square" rtlCol="0">
            <a:spAutoFit/>
          </a:bodyPr>
          <a:lstStyle/>
          <a:p>
            <a:pPr algn="ctr"/>
            <a:fld id="{49B9A1CC-CF23-404A-A754-6B4803B2A082}" type="slidenum">
              <a:rPr lang="id-ID" sz="1400" smtClean="0">
                <a:solidFill>
                  <a:schemeClr val="tx1"/>
                </a:solidFill>
              </a:rPr>
            </a:fld>
            <a:endParaRPr lang="id-ID" sz="1400">
              <a:solidFill>
                <a:schemeClr val="tx1"/>
              </a:solidFill>
            </a:endParaRPr>
          </a:p>
        </p:txBody>
      </p:sp>
      <p:sp>
        <p:nvSpPr>
          <p:cNvPr id="8" name="Oval 7"/>
          <p:cNvSpPr/>
          <p:nvPr userDrawn="1"/>
        </p:nvSpPr>
        <p:spPr>
          <a:xfrm>
            <a:off x="11346524" y="6203278"/>
            <a:ext cx="432000" cy="432000"/>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0" name="Picture 9"/>
          <p:cNvPicPr>
            <a:picLocks noChangeAspect="1"/>
          </p:cNvPicPr>
          <p:nvPr userDrawn="1"/>
        </p:nvPicPr>
        <p:blipFill>
          <a:blip r:embed="rId2" cstate="email"/>
          <a:stretch>
            <a:fillRect/>
          </a:stretch>
        </p:blipFill>
        <p:spPr>
          <a:xfrm>
            <a:off x="9879251" y="6203278"/>
            <a:ext cx="1469938" cy="605101"/>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6_Title Slide">
    <p:spTree>
      <p:nvGrpSpPr>
        <p:cNvPr id="1" name=""/>
        <p:cNvGrpSpPr/>
        <p:nvPr/>
      </p:nvGrpSpPr>
      <p:grpSpPr>
        <a:xfrm>
          <a:off x="0" y="0"/>
          <a:ext cx="0" cy="0"/>
          <a:chOff x="0" y="0"/>
          <a:chExt cx="0" cy="0"/>
        </a:xfrm>
      </p:grpSpPr>
      <p:sp>
        <p:nvSpPr>
          <p:cNvPr id="73" name="文本框 72"/>
          <p:cNvSpPr txBox="1"/>
          <p:nvPr userDrawn="1"/>
        </p:nvSpPr>
        <p:spPr>
          <a:xfrm>
            <a:off x="1571407" y="2291457"/>
            <a:ext cx="9023167" cy="2306955"/>
          </a:xfrm>
          <a:prstGeom prst="rect">
            <a:avLst/>
          </a:prstGeom>
          <a:noFill/>
        </p:spPr>
        <p:txBody>
          <a:bodyPr wrap="square" rtlCol="0">
            <a:spAutoFit/>
          </a:bodyPr>
          <a:lstStyle/>
          <a:p>
            <a:pPr algn="just" fontAlgn="auto">
              <a:lnSpc>
                <a:spcPct val="200000"/>
              </a:lnSpc>
            </a:pPr>
            <a:r>
              <a:rPr lang="zh-CN" altLang="en-US" sz="1200" dirty="0">
                <a:solidFill>
                  <a:srgbClr val="E50012"/>
                </a:solidFill>
                <a:latin typeface="微软雅黑" panose="020B0503020204020204" pitchFamily="34" charset="-122"/>
                <a:ea typeface="微软雅黑" panose="020B0503020204020204" pitchFamily="34" charset="-122"/>
              </a:rPr>
              <a:t>感谢您下载觅知网平台上提供的</a:t>
            </a:r>
            <a:r>
              <a:rPr lang="en-US" altLang="zh-CN" sz="1200" dirty="0">
                <a:solidFill>
                  <a:srgbClr val="E50012"/>
                </a:solidFill>
                <a:latin typeface="微软雅黑" panose="020B0503020204020204" pitchFamily="34" charset="-122"/>
                <a:ea typeface="微软雅黑" panose="020B0503020204020204" pitchFamily="34" charset="-122"/>
              </a:rPr>
              <a:t>PPT</a:t>
            </a:r>
            <a:r>
              <a:rPr lang="zh-CN" altLang="en-US" sz="1200" dirty="0">
                <a:solidFill>
                  <a:srgbClr val="E50012"/>
                </a:solidFill>
                <a:latin typeface="微软雅黑" panose="020B0503020204020204" pitchFamily="34" charset="-122"/>
                <a:ea typeface="微软雅黑" panose="020B0503020204020204" pitchFamily="34" charset="-122"/>
              </a:rPr>
              <a:t>作品，为了您和觅知网以及原创作者的利益，请勿复制、传播、销售，否则将承担法律责任！觅知网将对作品进行维权，按照传播下载次数进行十倍的索取赔偿！</a:t>
            </a:r>
            <a:endParaRPr lang="zh-CN" altLang="en-US" sz="1200" dirty="0">
              <a:solidFill>
                <a:srgbClr val="E50012"/>
              </a:solidFill>
              <a:latin typeface="微软雅黑" panose="020B0503020204020204" pitchFamily="34" charset="-122"/>
              <a:ea typeface="微软雅黑" panose="020B0503020204020204" pitchFamily="34" charset="-122"/>
            </a:endParaRPr>
          </a:p>
          <a:p>
            <a:pPr algn="just" fontAlgn="auto">
              <a:lnSpc>
                <a:spcPct val="200000"/>
              </a:lnSpc>
            </a:pPr>
            <a:r>
              <a:rPr lang="en-US" altLang="zh-CN" sz="1200" dirty="0">
                <a:solidFill>
                  <a:srgbClr val="E50012"/>
                </a:solidFill>
                <a:latin typeface="微软雅黑" panose="020B0503020204020204" pitchFamily="34" charset="-122"/>
                <a:ea typeface="微软雅黑" panose="020B0503020204020204" pitchFamily="34" charset="-122"/>
              </a:rPr>
              <a:t>1.</a:t>
            </a:r>
            <a:r>
              <a:rPr lang="zh-CN" altLang="en-US" sz="1200" dirty="0">
                <a:solidFill>
                  <a:srgbClr val="E50012"/>
                </a:solidFill>
                <a:latin typeface="微软雅黑" panose="020B0503020204020204" pitchFamily="34" charset="-122"/>
                <a:ea typeface="微软雅黑" panose="020B0503020204020204" pitchFamily="34" charset="-122"/>
              </a:rPr>
              <a:t>在觅知网出售的</a:t>
            </a:r>
            <a:r>
              <a:rPr lang="en-US" altLang="zh-CN" sz="1200" dirty="0">
                <a:solidFill>
                  <a:srgbClr val="E50012"/>
                </a:solidFill>
                <a:latin typeface="微软雅黑" panose="020B0503020204020204" pitchFamily="34" charset="-122"/>
                <a:ea typeface="微软雅黑" panose="020B0503020204020204" pitchFamily="34" charset="-122"/>
              </a:rPr>
              <a:t>PPT</a:t>
            </a:r>
            <a:r>
              <a:rPr lang="zh-CN" altLang="en-US" sz="1200" dirty="0">
                <a:solidFill>
                  <a:srgbClr val="E50012"/>
                </a:solidFill>
                <a:latin typeface="微软雅黑" panose="020B0503020204020204" pitchFamily="34" charset="-122"/>
                <a:ea typeface="微软雅黑" panose="020B0503020204020204" pitchFamily="34" charset="-122"/>
              </a:rPr>
              <a:t>模板是免版税类（</a:t>
            </a:r>
            <a:r>
              <a:rPr lang="en-US" altLang="zh-CN" sz="1200" dirty="0">
                <a:solidFill>
                  <a:srgbClr val="E50012"/>
                </a:solidFill>
                <a:latin typeface="微软雅黑" panose="020B0503020204020204" pitchFamily="34" charset="-122"/>
                <a:ea typeface="微软雅黑" panose="020B0503020204020204" pitchFamily="34" charset="-122"/>
              </a:rPr>
              <a:t>RF</a:t>
            </a:r>
            <a:r>
              <a:rPr lang="zh-CN" altLang="en-US" sz="1200" dirty="0">
                <a:solidFill>
                  <a:srgbClr val="E50012"/>
                </a:solidFill>
                <a:latin typeface="微软雅黑" panose="020B0503020204020204" pitchFamily="34" charset="-122"/>
                <a:ea typeface="微软雅黑" panose="020B0503020204020204" pitchFamily="34" charset="-122"/>
              </a:rPr>
              <a:t>：</a:t>
            </a:r>
            <a:r>
              <a:rPr lang="en-US" altLang="zh-CN" sz="1200" dirty="0">
                <a:solidFill>
                  <a:srgbClr val="E50012"/>
                </a:solidFill>
                <a:latin typeface="微软雅黑" panose="020B0503020204020204" pitchFamily="34" charset="-122"/>
                <a:ea typeface="微软雅黑" panose="020B0503020204020204" pitchFamily="34" charset="-122"/>
              </a:rPr>
              <a:t>Royalty-Free</a:t>
            </a:r>
            <a:r>
              <a:rPr lang="zh-CN" altLang="en-US" sz="1200" dirty="0">
                <a:solidFill>
                  <a:srgbClr val="E50012"/>
                </a:solidFill>
                <a:latin typeface="微软雅黑" panose="020B0503020204020204" pitchFamily="34" charset="-122"/>
                <a:ea typeface="微软雅黑" panose="020B0503020204020204" pitchFamily="34" charset="-122"/>
              </a:rPr>
              <a:t>）正版受</a:t>
            </a:r>
            <a:r>
              <a:rPr lang="en-US" altLang="zh-CN" sz="1200" dirty="0">
                <a:solidFill>
                  <a:srgbClr val="E50012"/>
                </a:solidFill>
                <a:latin typeface="微软雅黑" panose="020B0503020204020204" pitchFamily="34" charset="-122"/>
                <a:ea typeface="微软雅黑" panose="020B0503020204020204" pitchFamily="34" charset="-122"/>
              </a:rPr>
              <a:t>《</a:t>
            </a:r>
            <a:r>
              <a:rPr lang="zh-CN" altLang="en-US" sz="1200" dirty="0">
                <a:solidFill>
                  <a:srgbClr val="E50012"/>
                </a:solidFill>
                <a:latin typeface="微软雅黑" panose="020B0503020204020204" pitchFamily="34" charset="-122"/>
                <a:ea typeface="微软雅黑" panose="020B0503020204020204" pitchFamily="34" charset="-122"/>
              </a:rPr>
              <a:t>中国人民共和国著作法</a:t>
            </a:r>
            <a:r>
              <a:rPr lang="en-US" altLang="zh-CN" sz="1200" dirty="0">
                <a:solidFill>
                  <a:srgbClr val="E50012"/>
                </a:solidFill>
                <a:latin typeface="微软雅黑" panose="020B0503020204020204" pitchFamily="34" charset="-122"/>
                <a:ea typeface="微软雅黑" panose="020B0503020204020204" pitchFamily="34" charset="-122"/>
              </a:rPr>
              <a:t>》</a:t>
            </a:r>
            <a:r>
              <a:rPr lang="zh-CN" altLang="en-US" sz="1200" dirty="0">
                <a:solidFill>
                  <a:srgbClr val="E50012"/>
                </a:solidFill>
                <a:latin typeface="微软雅黑" panose="020B0503020204020204" pitchFamily="34" charset="-122"/>
                <a:ea typeface="微软雅黑" panose="020B0503020204020204" pitchFamily="34" charset="-122"/>
              </a:rPr>
              <a:t>和</a:t>
            </a:r>
            <a:r>
              <a:rPr lang="en-US" altLang="zh-CN" sz="1200" dirty="0">
                <a:solidFill>
                  <a:srgbClr val="E50012"/>
                </a:solidFill>
                <a:latin typeface="微软雅黑" panose="020B0503020204020204" pitchFamily="34" charset="-122"/>
                <a:ea typeface="微软雅黑" panose="020B0503020204020204" pitchFamily="34" charset="-122"/>
              </a:rPr>
              <a:t>《</a:t>
            </a:r>
            <a:r>
              <a:rPr lang="zh-CN" altLang="en-US" sz="1200" dirty="0">
                <a:solidFill>
                  <a:srgbClr val="E50012"/>
                </a:solidFill>
                <a:latin typeface="微软雅黑" panose="020B0503020204020204" pitchFamily="34" charset="-122"/>
                <a:ea typeface="微软雅黑" panose="020B0503020204020204" pitchFamily="34" charset="-122"/>
              </a:rPr>
              <a:t>世界版权公约</a:t>
            </a:r>
            <a:r>
              <a:rPr lang="en-US" altLang="zh-CN" sz="1200" dirty="0">
                <a:solidFill>
                  <a:srgbClr val="E50012"/>
                </a:solidFill>
                <a:latin typeface="微软雅黑" panose="020B0503020204020204" pitchFamily="34" charset="-122"/>
                <a:ea typeface="微软雅黑" panose="020B0503020204020204" pitchFamily="34" charset="-122"/>
              </a:rPr>
              <a:t>》</a:t>
            </a:r>
            <a:r>
              <a:rPr lang="zh-CN" altLang="en-US" sz="1200" dirty="0">
                <a:solidFill>
                  <a:srgbClr val="E50012"/>
                </a:solidFill>
                <a:latin typeface="微软雅黑" panose="020B0503020204020204" pitchFamily="34" charset="-122"/>
                <a:ea typeface="微软雅黑" panose="020B0503020204020204" pitchFamily="34" charset="-122"/>
              </a:rPr>
              <a:t>的保护，作品的所有权、版权和著作权归觅知网所有，您下载的是</a:t>
            </a:r>
            <a:r>
              <a:rPr lang="en-US" altLang="zh-CN" sz="1200" dirty="0">
                <a:solidFill>
                  <a:srgbClr val="E50012"/>
                </a:solidFill>
                <a:latin typeface="微软雅黑" panose="020B0503020204020204" pitchFamily="34" charset="-122"/>
                <a:ea typeface="微软雅黑" panose="020B0503020204020204" pitchFamily="34" charset="-122"/>
              </a:rPr>
              <a:t>PPT</a:t>
            </a:r>
            <a:r>
              <a:rPr lang="zh-CN" altLang="en-US" sz="1200" dirty="0">
                <a:solidFill>
                  <a:srgbClr val="E50012"/>
                </a:solidFill>
                <a:latin typeface="微软雅黑" panose="020B0503020204020204" pitchFamily="34" charset="-122"/>
                <a:ea typeface="微软雅黑" panose="020B0503020204020204" pitchFamily="34" charset="-122"/>
              </a:rPr>
              <a:t>模板素材的使用权。</a:t>
            </a:r>
            <a:endParaRPr lang="zh-CN" altLang="en-US" sz="1200" dirty="0">
              <a:solidFill>
                <a:srgbClr val="E50012"/>
              </a:solidFill>
              <a:latin typeface="微软雅黑" panose="020B0503020204020204" pitchFamily="34" charset="-122"/>
              <a:ea typeface="微软雅黑" panose="020B0503020204020204" pitchFamily="34" charset="-122"/>
            </a:endParaRPr>
          </a:p>
          <a:p>
            <a:pPr algn="just" fontAlgn="auto">
              <a:lnSpc>
                <a:spcPct val="200000"/>
              </a:lnSpc>
            </a:pPr>
            <a:r>
              <a:rPr lang="en-US" altLang="zh-CN" sz="1200" dirty="0">
                <a:solidFill>
                  <a:srgbClr val="E50012"/>
                </a:solidFill>
                <a:latin typeface="微软雅黑" panose="020B0503020204020204" pitchFamily="34" charset="-122"/>
                <a:ea typeface="微软雅黑" panose="020B0503020204020204" pitchFamily="34" charset="-122"/>
              </a:rPr>
              <a:t>2.</a:t>
            </a:r>
            <a:r>
              <a:rPr lang="zh-CN" altLang="en-US" sz="1200" dirty="0">
                <a:solidFill>
                  <a:srgbClr val="E50012"/>
                </a:solidFill>
                <a:latin typeface="微软雅黑" panose="020B0503020204020204" pitchFamily="34" charset="-122"/>
                <a:ea typeface="微软雅黑" panose="020B0503020204020204" pitchFamily="34" charset="-122"/>
              </a:rPr>
              <a:t>不得将觅知网的</a:t>
            </a:r>
            <a:r>
              <a:rPr lang="en-US" altLang="zh-CN" sz="1200" dirty="0">
                <a:solidFill>
                  <a:srgbClr val="E50012"/>
                </a:solidFill>
                <a:latin typeface="微软雅黑" panose="020B0503020204020204" pitchFamily="34" charset="-122"/>
                <a:ea typeface="微软雅黑" panose="020B0503020204020204" pitchFamily="34" charset="-122"/>
              </a:rPr>
              <a:t>PPT</a:t>
            </a:r>
            <a:r>
              <a:rPr lang="zh-CN" altLang="en-US" sz="1200" dirty="0">
                <a:solidFill>
                  <a:srgbClr val="E50012"/>
                </a:solidFill>
                <a:latin typeface="微软雅黑" panose="020B0503020204020204" pitchFamily="34" charset="-122"/>
                <a:ea typeface="微软雅黑" panose="020B0503020204020204" pitchFamily="34" charset="-122"/>
              </a:rPr>
              <a:t>模板、</a:t>
            </a:r>
            <a:r>
              <a:rPr lang="en-US" altLang="zh-CN" sz="1200" dirty="0">
                <a:solidFill>
                  <a:srgbClr val="E50012"/>
                </a:solidFill>
                <a:latin typeface="微软雅黑" panose="020B0503020204020204" pitchFamily="34" charset="-122"/>
                <a:ea typeface="微软雅黑" panose="020B0503020204020204" pitchFamily="34" charset="-122"/>
              </a:rPr>
              <a:t>PPT</a:t>
            </a:r>
            <a:r>
              <a:rPr lang="zh-CN" altLang="en-US" sz="1200" dirty="0">
                <a:solidFill>
                  <a:srgbClr val="E50012"/>
                </a:solidFill>
                <a:latin typeface="微软雅黑" panose="020B0503020204020204" pitchFamily="34" charset="-122"/>
                <a:ea typeface="微软雅黑" panose="020B0503020204020204" pitchFamily="34" charset="-122"/>
              </a:rPr>
              <a:t>素材，本身用于再出售，或者出租、出借、转让、分销、发布或者作为礼物供他人使用，不得转授权、出卖、转让本协议或者本协议中的权利。</a:t>
            </a:r>
            <a:endParaRPr lang="zh-CN" altLang="en-US" sz="1200" dirty="0">
              <a:solidFill>
                <a:srgbClr val="E5001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3"/>
                                        </p:tgtEl>
                                        <p:attrNameLst>
                                          <p:attrName>style.visibility</p:attrName>
                                        </p:attrNameLst>
                                      </p:cBhvr>
                                      <p:to>
                                        <p:strVal val="visible"/>
                                      </p:to>
                                    </p:set>
                                    <p:anim calcmode="lin" valueType="num">
                                      <p:cBhvr>
                                        <p:cTn id="7" dur="500" fill="hold"/>
                                        <p:tgtEl>
                                          <p:spTgt spid="73"/>
                                        </p:tgtEl>
                                        <p:attrNameLst>
                                          <p:attrName>ppt_w</p:attrName>
                                        </p:attrNameLst>
                                      </p:cBhvr>
                                      <p:tavLst>
                                        <p:tav tm="0">
                                          <p:val>
                                            <p:fltVal val="0"/>
                                          </p:val>
                                        </p:tav>
                                        <p:tav tm="100000">
                                          <p:val>
                                            <p:strVal val="#ppt_w"/>
                                          </p:val>
                                        </p:tav>
                                      </p:tavLst>
                                    </p:anim>
                                    <p:anim calcmode="lin" valueType="num">
                                      <p:cBhvr>
                                        <p:cTn id="8" dur="500" fill="hold"/>
                                        <p:tgtEl>
                                          <p:spTgt spid="73"/>
                                        </p:tgtEl>
                                        <p:attrNameLst>
                                          <p:attrName>ppt_h</p:attrName>
                                        </p:attrNameLst>
                                      </p:cBhvr>
                                      <p:tavLst>
                                        <p:tav tm="0">
                                          <p:val>
                                            <p:fltVal val="0"/>
                                          </p:val>
                                        </p:tav>
                                        <p:tav tm="100000">
                                          <p:val>
                                            <p:strVal val="#ppt_h"/>
                                          </p:val>
                                        </p:tav>
                                      </p:tavLst>
                                    </p:anim>
                                    <p:animEffect transition="in" filter="fade">
                                      <p:cBhvr>
                                        <p:cTn id="9"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Lst>
  </p:timing>
</p:sldLayout>
</file>

<file path=ppt/slideMasters/_rels/slideMaster1.xml.rels><?xml version="1.0" encoding="UTF-8" standalone="yes"?>
<Relationships xmlns="http://schemas.openxmlformats.org/package/2006/relationships"><Relationship Id="rId9" Type="http://schemas.openxmlformats.org/officeDocument/2006/relationships/image" Target="../media/image2.jpeg"/><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0"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图片 7" descr="timg"/>
          <p:cNvPicPr>
            <a:picLocks noChangeAspect="1"/>
          </p:cNvPicPr>
          <p:nvPr userDrawn="1"/>
        </p:nvPicPr>
        <p:blipFill>
          <a:blip r:embed="rId9"/>
          <a:srcRect t="8690" b="53681"/>
          <a:stretch>
            <a:fillRect/>
          </a:stretch>
        </p:blipFill>
        <p:spPr>
          <a:xfrm>
            <a:off x="0" y="-16510"/>
            <a:ext cx="12192000" cy="687451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4.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2.xml"/><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chart" Target="../charts/char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9.em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image" Target="../media/image10.emf"/></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3.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4.png"/></Relationships>
</file>

<file path=ppt/slides/_rels/slide29.xml.rels><?xml version="1.0" encoding="UTF-8" standalone="yes"?>
<Relationships xmlns="http://schemas.openxmlformats.org/package/2006/relationships"><Relationship Id="rId9" Type="http://schemas.openxmlformats.org/officeDocument/2006/relationships/slideLayout" Target="../slideLayouts/slideLayout4.xml"/><Relationship Id="rId8" Type="http://schemas.openxmlformats.org/officeDocument/2006/relationships/image" Target="../media/image4.png"/><Relationship Id="rId7" Type="http://schemas.openxmlformats.org/officeDocument/2006/relationships/image" Target="../media/image16.png"/><Relationship Id="rId6" Type="http://schemas.openxmlformats.org/officeDocument/2006/relationships/image" Target="../media/image8.png"/><Relationship Id="rId5" Type="http://schemas.openxmlformats.org/officeDocument/2006/relationships/image" Target="../media/image3.png"/><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0" Type="http://schemas.openxmlformats.org/officeDocument/2006/relationships/notesSlide" Target="../notesSlides/notesSlide16.xml"/><Relationship Id="rId1"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descr="timg"/>
          <p:cNvPicPr>
            <a:picLocks noChangeAspect="1"/>
          </p:cNvPicPr>
          <p:nvPr/>
        </p:nvPicPr>
        <p:blipFill>
          <a:blip r:embed="rId1"/>
          <a:srcRect t="55686" b="28317"/>
          <a:stretch>
            <a:fillRect/>
          </a:stretch>
        </p:blipFill>
        <p:spPr>
          <a:xfrm>
            <a:off x="0" y="3923030"/>
            <a:ext cx="12192635" cy="2922270"/>
          </a:xfrm>
          <a:prstGeom prst="rect">
            <a:avLst/>
          </a:prstGeom>
        </p:spPr>
      </p:pic>
      <p:pic>
        <p:nvPicPr>
          <p:cNvPr id="9" name="Picture 27" descr="光"/>
          <p:cNvPicPr>
            <a:picLocks noChangeAspect="1" noChangeArrowheads="1"/>
          </p:cNvPicPr>
          <p:nvPr/>
        </p:nvPicPr>
        <p:blipFill>
          <a:blip r:embed="rId2"/>
          <a:srcRect/>
          <a:stretch>
            <a:fillRect/>
          </a:stretch>
        </p:blipFill>
        <p:spPr bwMode="auto">
          <a:xfrm>
            <a:off x="1687195" y="1960880"/>
            <a:ext cx="4897744" cy="1440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7" descr="光"/>
          <p:cNvPicPr>
            <a:picLocks noChangeAspect="1" noChangeArrowheads="1"/>
          </p:cNvPicPr>
          <p:nvPr/>
        </p:nvPicPr>
        <p:blipFill>
          <a:blip r:embed="rId2"/>
          <a:srcRect/>
          <a:stretch>
            <a:fillRect/>
          </a:stretch>
        </p:blipFill>
        <p:spPr bwMode="auto">
          <a:xfrm>
            <a:off x="5353016" y="1992058"/>
            <a:ext cx="4462197" cy="1440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本框 2"/>
          <p:cNvSpPr txBox="1"/>
          <p:nvPr/>
        </p:nvSpPr>
        <p:spPr>
          <a:xfrm>
            <a:off x="2137410" y="2056130"/>
            <a:ext cx="4057015" cy="1198880"/>
          </a:xfrm>
          <a:prstGeom prst="rect">
            <a:avLst/>
          </a:prstGeom>
          <a:noFill/>
          <a:scene3d>
            <a:camera prst="orthographicFront">
              <a:rot lat="0" lon="0" rev="0"/>
            </a:camera>
            <a:lightRig rig="threePt" dir="t"/>
          </a:scene3d>
          <a:sp3d/>
        </p:spPr>
        <p:txBody>
          <a:bodyPr wrap="square" rtlCol="0">
            <a:spAutoFit/>
            <a:scene3d>
              <a:camera prst="orthographicFront"/>
              <a:lightRig rig="threePt" dir="t"/>
            </a:scene3d>
          </a:bodyPr>
          <a:lstStyle/>
          <a:p>
            <a:r>
              <a:rPr lang="zh-CN" altLang="en-US" sz="7200">
                <a:ln w="22225">
                  <a:solidFill>
                    <a:schemeClr val="accent2"/>
                  </a:solidFill>
                  <a:prstDash val="solid"/>
                </a:ln>
                <a:solidFill>
                  <a:srgbClr val="FF0000"/>
                </a:solidFill>
                <a:effectLst/>
                <a:latin typeface="创艺繁魏碑" charset="0"/>
                <a:ea typeface="创艺繁魏碑" charset="0"/>
              </a:rPr>
              <a:t>情系职工</a:t>
            </a:r>
            <a:endParaRPr lang="zh-CN" altLang="en-US" sz="7200">
              <a:ln w="22225">
                <a:solidFill>
                  <a:schemeClr val="accent2"/>
                </a:solidFill>
                <a:prstDash val="solid"/>
              </a:ln>
              <a:solidFill>
                <a:srgbClr val="FF0000"/>
              </a:solidFill>
              <a:effectLst/>
              <a:latin typeface="创艺繁魏碑" charset="0"/>
              <a:ea typeface="创艺繁魏碑" charset="0"/>
            </a:endParaRPr>
          </a:p>
        </p:txBody>
      </p:sp>
      <p:sp>
        <p:nvSpPr>
          <p:cNvPr id="4" name="文本框 3"/>
          <p:cNvSpPr txBox="1"/>
          <p:nvPr/>
        </p:nvSpPr>
        <p:spPr>
          <a:xfrm>
            <a:off x="6134735" y="2087245"/>
            <a:ext cx="4043680" cy="1198880"/>
          </a:xfrm>
          <a:prstGeom prst="rect">
            <a:avLst/>
          </a:prstGeom>
          <a:noFill/>
          <a:scene3d>
            <a:camera prst="orthographicFront">
              <a:rot lat="0" lon="21593999" rev="0"/>
            </a:camera>
            <a:lightRig rig="threePt" dir="t"/>
          </a:scene3d>
        </p:spPr>
        <p:txBody>
          <a:bodyPr wrap="square" rtlCol="0">
            <a:spAutoFit/>
            <a:scene3d>
              <a:camera prst="orthographicFront"/>
              <a:lightRig rig="threePt" dir="t"/>
            </a:scene3d>
          </a:bodyPr>
          <a:lstStyle/>
          <a:p>
            <a:r>
              <a:rPr lang="zh-CN" altLang="en-US" sz="7200">
                <a:ln w="22225">
                  <a:solidFill>
                    <a:schemeClr val="accent2"/>
                  </a:solidFill>
                  <a:prstDash val="solid"/>
                </a:ln>
                <a:solidFill>
                  <a:srgbClr val="FF0000"/>
                </a:solidFill>
                <a:effectLst/>
                <a:latin typeface="创艺繁魏碑" charset="0"/>
                <a:ea typeface="创艺繁魏碑" charset="0"/>
              </a:rPr>
              <a:t>真诚服务</a:t>
            </a:r>
            <a:endParaRPr lang="zh-CN" altLang="en-US" sz="7200">
              <a:ln w="22225">
                <a:solidFill>
                  <a:schemeClr val="accent2"/>
                </a:solidFill>
                <a:prstDash val="solid"/>
              </a:ln>
              <a:solidFill>
                <a:srgbClr val="FF0000"/>
              </a:solidFill>
              <a:effectLst/>
              <a:latin typeface="创艺繁魏碑" charset="0"/>
              <a:ea typeface="创艺繁魏碑" charset="0"/>
            </a:endParaRPr>
          </a:p>
        </p:txBody>
      </p:sp>
      <p:pic>
        <p:nvPicPr>
          <p:cNvPr id="7" name="Picture 19" descr="未标题-185"/>
          <p:cNvPicPr>
            <a:picLocks noChangeAspect="1" noChangeArrowheads="1"/>
          </p:cNvPicPr>
          <p:nvPr/>
        </p:nvPicPr>
        <p:blipFill>
          <a:blip r:embed="rId3">
            <a:extLst>
              <a:ext uri="{28A0092B-C50C-407E-A947-70E740481C1C}">
                <a14:useLocalDpi xmlns:a14="http://schemas.microsoft.com/office/drawing/2010/main" val="0"/>
              </a:ext>
            </a:extLst>
          </a:blip>
          <a:srcRect l="47859" t="7161" r="-1229" b="41187"/>
          <a:stretch>
            <a:fillRect/>
          </a:stretch>
        </p:blipFill>
        <p:spPr bwMode="auto">
          <a:xfrm>
            <a:off x="5930265" y="3039110"/>
            <a:ext cx="3997325" cy="883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9" descr="未标题-185"/>
          <p:cNvPicPr>
            <a:picLocks noChangeAspect="1" noChangeArrowheads="1"/>
          </p:cNvPicPr>
          <p:nvPr/>
        </p:nvPicPr>
        <p:blipFill>
          <a:blip r:embed="rId3">
            <a:extLst>
              <a:ext uri="{28A0092B-C50C-407E-A947-70E740481C1C}">
                <a14:useLocalDpi xmlns:a14="http://schemas.microsoft.com/office/drawing/2010/main" val="0"/>
              </a:ext>
            </a:extLst>
          </a:blip>
          <a:srcRect l="47859" t="7161" r="-1229" b="41187"/>
          <a:stretch>
            <a:fillRect/>
          </a:stretch>
        </p:blipFill>
        <p:spPr bwMode="auto">
          <a:xfrm flipH="1">
            <a:off x="2137410" y="3007995"/>
            <a:ext cx="3997325" cy="883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文本框 12"/>
          <p:cNvSpPr txBox="1"/>
          <p:nvPr/>
        </p:nvSpPr>
        <p:spPr>
          <a:xfrm>
            <a:off x="2716530" y="3884930"/>
            <a:ext cx="1407160" cy="460375"/>
          </a:xfrm>
          <a:prstGeom prst="rect">
            <a:avLst/>
          </a:prstGeom>
          <a:noFill/>
        </p:spPr>
        <p:txBody>
          <a:bodyPr wrap="none" rtlCol="0" anchor="t">
            <a:spAutoFit/>
          </a:bodyPr>
          <a:lstStyle/>
          <a:p>
            <a:r>
              <a:rPr lang="zh-CN" altLang="en-US" sz="2400" b="1">
                <a:solidFill>
                  <a:srgbClr val="FF0000"/>
                </a:solidFill>
                <a:latin typeface="方正行楷简体" panose="02010601030101010101" charset="-122"/>
                <a:ea typeface="方正行楷简体" panose="02010601030101010101" charset="-122"/>
              </a:rPr>
              <a:t>尊重职工</a:t>
            </a:r>
            <a:endParaRPr lang="zh-CN" altLang="en-US" sz="2400" b="1">
              <a:solidFill>
                <a:srgbClr val="FF0000"/>
              </a:solidFill>
              <a:latin typeface="方正行楷简体" panose="02010601030101010101" charset="-122"/>
              <a:ea typeface="方正行楷简体" panose="02010601030101010101" charset="-122"/>
            </a:endParaRPr>
          </a:p>
        </p:txBody>
      </p:sp>
      <p:sp>
        <p:nvSpPr>
          <p:cNvPr id="14" name="文本框 13"/>
          <p:cNvSpPr txBox="1"/>
          <p:nvPr/>
        </p:nvSpPr>
        <p:spPr>
          <a:xfrm>
            <a:off x="4392295" y="3884930"/>
            <a:ext cx="1407160" cy="460375"/>
          </a:xfrm>
          <a:prstGeom prst="rect">
            <a:avLst/>
          </a:prstGeom>
          <a:noFill/>
        </p:spPr>
        <p:txBody>
          <a:bodyPr wrap="none" rtlCol="0" anchor="t">
            <a:spAutoFit/>
          </a:bodyPr>
          <a:lstStyle/>
          <a:p>
            <a:r>
              <a:rPr lang="zh-CN" altLang="en-US" sz="2400" b="1">
                <a:solidFill>
                  <a:srgbClr val="FF0000"/>
                </a:solidFill>
                <a:latin typeface="方正行楷简体" panose="02010601030101010101" charset="-122"/>
                <a:ea typeface="方正行楷简体" panose="02010601030101010101" charset="-122"/>
              </a:rPr>
              <a:t>理解职工</a:t>
            </a:r>
            <a:endParaRPr lang="zh-CN" altLang="en-US" sz="2400" b="1">
              <a:solidFill>
                <a:srgbClr val="FF0000"/>
              </a:solidFill>
              <a:latin typeface="方正行楷简体" panose="02010601030101010101" charset="-122"/>
              <a:ea typeface="方正行楷简体" panose="02010601030101010101" charset="-122"/>
            </a:endParaRPr>
          </a:p>
        </p:txBody>
      </p:sp>
      <p:sp>
        <p:nvSpPr>
          <p:cNvPr id="15" name="文本框 14"/>
          <p:cNvSpPr txBox="1"/>
          <p:nvPr/>
        </p:nvSpPr>
        <p:spPr>
          <a:xfrm>
            <a:off x="6172200" y="3884930"/>
            <a:ext cx="1407160" cy="460375"/>
          </a:xfrm>
          <a:prstGeom prst="rect">
            <a:avLst/>
          </a:prstGeom>
          <a:noFill/>
        </p:spPr>
        <p:txBody>
          <a:bodyPr wrap="none" rtlCol="0" anchor="t">
            <a:spAutoFit/>
          </a:bodyPr>
          <a:lstStyle/>
          <a:p>
            <a:r>
              <a:rPr lang="zh-CN" altLang="en-US" sz="2400" b="1">
                <a:solidFill>
                  <a:srgbClr val="FF0000"/>
                </a:solidFill>
                <a:latin typeface="方正行楷简体" panose="02010601030101010101" charset="-122"/>
                <a:ea typeface="方正行楷简体" panose="02010601030101010101" charset="-122"/>
              </a:rPr>
              <a:t>保护职工</a:t>
            </a:r>
            <a:endParaRPr lang="zh-CN" altLang="en-US" sz="2400" b="1">
              <a:solidFill>
                <a:srgbClr val="FF0000"/>
              </a:solidFill>
              <a:latin typeface="方正行楷简体" panose="02010601030101010101" charset="-122"/>
              <a:ea typeface="方正行楷简体" panose="02010601030101010101" charset="-122"/>
            </a:endParaRPr>
          </a:p>
        </p:txBody>
      </p:sp>
      <p:sp>
        <p:nvSpPr>
          <p:cNvPr id="16" name="文本框 15"/>
          <p:cNvSpPr txBox="1"/>
          <p:nvPr/>
        </p:nvSpPr>
        <p:spPr>
          <a:xfrm>
            <a:off x="7882890" y="3884930"/>
            <a:ext cx="1407160" cy="460375"/>
          </a:xfrm>
          <a:prstGeom prst="rect">
            <a:avLst/>
          </a:prstGeom>
          <a:noFill/>
        </p:spPr>
        <p:txBody>
          <a:bodyPr wrap="none" rtlCol="0" anchor="t">
            <a:spAutoFit/>
          </a:bodyPr>
          <a:lstStyle/>
          <a:p>
            <a:r>
              <a:rPr lang="zh-CN" altLang="en-US" sz="2400" b="1">
                <a:solidFill>
                  <a:srgbClr val="FF0000"/>
                </a:solidFill>
                <a:latin typeface="方正行楷简体" panose="02010601030101010101" charset="-122"/>
                <a:ea typeface="方正行楷简体" panose="02010601030101010101" charset="-122"/>
              </a:rPr>
              <a:t>爱护职工</a:t>
            </a:r>
            <a:endParaRPr lang="zh-CN" altLang="en-US" sz="2400" b="1">
              <a:solidFill>
                <a:srgbClr val="FF0000"/>
              </a:solidFill>
              <a:latin typeface="方正行楷简体" panose="02010601030101010101" charset="-122"/>
              <a:ea typeface="方正行楷简体" panose="02010601030101010101"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6000">
        <p:random/>
      </p:transition>
    </mc:Choice>
    <mc:Fallback>
      <p:transition spd="med" advClick="0" advTm="6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additive="base">
                                        <p:cTn id="10" dur="500" fill="hold"/>
                                        <p:tgtEl>
                                          <p:spTgt spid="3"/>
                                        </p:tgtEl>
                                        <p:attrNameLst>
                                          <p:attrName>ppt_x</p:attrName>
                                        </p:attrNameLst>
                                      </p:cBhvr>
                                      <p:tavLst>
                                        <p:tav tm="0">
                                          <p:val>
                                            <p:strVal val="#ppt_x"/>
                                          </p:val>
                                        </p:tav>
                                        <p:tav tm="100000">
                                          <p:val>
                                            <p:strVal val="#ppt_x"/>
                                          </p:val>
                                        </p:tav>
                                      </p:tavLst>
                                    </p:anim>
                                    <p:anim calcmode="lin" valueType="num">
                                      <p:cBhvr additive="base">
                                        <p:cTn id="11" dur="500" fill="hold"/>
                                        <p:tgtEl>
                                          <p:spTgt spid="3"/>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par>
                                <p:cTn id="16" presetID="63" presetClass="path" presetSubtype="0" accel="50000" decel="50000" fill="hold" nodeType="withEffect">
                                  <p:stCondLst>
                                    <p:cond delay="0"/>
                                  </p:stCondLst>
                                  <p:childTnLst>
                                    <p:animMotion origin="layout" path="M -4.72222E-6 -3.33333E-6 L 0.3283 -3.33333E-6 " pathEditMode="relative" rAng="0" ptsTypes="AA">
                                      <p:cBhvr>
                                        <p:cTn id="17" dur="1750" fill="hold"/>
                                        <p:tgtEl>
                                          <p:spTgt spid="9"/>
                                        </p:tgtEl>
                                        <p:attrNameLst>
                                          <p:attrName>ppt_x</p:attrName>
                                          <p:attrName>ppt_y</p:attrName>
                                        </p:attrNameLst>
                                      </p:cBhvr>
                                      <p:rCtr x="16406" y="0"/>
                                    </p:animMotion>
                                  </p:childTnLst>
                                </p:cTn>
                              </p:par>
                              <p:par>
                                <p:cTn id="18" presetID="6" presetClass="emph" presetSubtype="0" accel="19000" decel="54000" fill="hold" nodeType="withEffect">
                                  <p:stCondLst>
                                    <p:cond delay="1250"/>
                                  </p:stCondLst>
                                  <p:childTnLst>
                                    <p:animScale>
                                      <p:cBhvr>
                                        <p:cTn id="19" dur="2000" fill="hold"/>
                                        <p:tgtEl>
                                          <p:spTgt spid="9"/>
                                        </p:tgtEl>
                                      </p:cBhvr>
                                      <p:by x="65000" y="65000"/>
                                    </p:animScale>
                                  </p:childTnLst>
                                </p:cTn>
                              </p:par>
                              <p:par>
                                <p:cTn id="20" presetID="10" presetClass="exit" presetSubtype="0" fill="hold" nodeType="withEffect">
                                  <p:stCondLst>
                                    <p:cond delay="1000"/>
                                  </p:stCondLst>
                                  <p:childTnLst>
                                    <p:animEffect transition="out" filter="fade">
                                      <p:cBhvr>
                                        <p:cTn id="21" dur="500"/>
                                        <p:tgtEl>
                                          <p:spTgt spid="9"/>
                                        </p:tgtEl>
                                      </p:cBhvr>
                                    </p:animEffect>
                                    <p:set>
                                      <p:cBhvr>
                                        <p:cTn id="22" dur="1" fill="hold">
                                          <p:stCondLst>
                                            <p:cond delay="499"/>
                                          </p:stCondLst>
                                        </p:cTn>
                                        <p:tgtEl>
                                          <p:spTgt spid="9"/>
                                        </p:tgtEl>
                                        <p:attrNameLst>
                                          <p:attrName>style.visibility</p:attrName>
                                        </p:attrNameLst>
                                      </p:cBhvr>
                                      <p:to>
                                        <p:strVal val="hidden"/>
                                      </p:to>
                                    </p:set>
                                  </p:childTnLst>
                                </p:cTn>
                              </p:par>
                              <p:par>
                                <p:cTn id="23" presetID="10"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63" presetClass="path" presetSubtype="0" accel="50000" decel="50000" fill="hold" nodeType="withEffect">
                                  <p:stCondLst>
                                    <p:cond delay="0"/>
                                  </p:stCondLst>
                                  <p:childTnLst>
                                    <p:animMotion origin="layout" path="M 8.33333E-7 1.11111E-6 L -0.24792 1.11111E-6 " pathEditMode="relative" rAng="0" ptsTypes="AA">
                                      <p:cBhvr>
                                        <p:cTn id="27" dur="1750" fill="hold"/>
                                        <p:tgtEl>
                                          <p:spTgt spid="10"/>
                                        </p:tgtEl>
                                        <p:attrNameLst>
                                          <p:attrName>ppt_x</p:attrName>
                                          <p:attrName>ppt_y</p:attrName>
                                        </p:attrNameLst>
                                      </p:cBhvr>
                                      <p:rCtr x="-12396" y="0"/>
                                    </p:animMotion>
                                  </p:childTnLst>
                                </p:cTn>
                              </p:par>
                              <p:par>
                                <p:cTn id="28" presetID="6" presetClass="emph" presetSubtype="0" accel="19000" decel="54000" fill="hold" nodeType="withEffect">
                                  <p:stCondLst>
                                    <p:cond delay="1250"/>
                                  </p:stCondLst>
                                  <p:childTnLst>
                                    <p:animScale>
                                      <p:cBhvr>
                                        <p:cTn id="29" dur="2000" fill="hold"/>
                                        <p:tgtEl>
                                          <p:spTgt spid="10"/>
                                        </p:tgtEl>
                                      </p:cBhvr>
                                      <p:by x="65000" y="65000"/>
                                    </p:animScale>
                                  </p:childTnLst>
                                </p:cTn>
                              </p:par>
                              <p:par>
                                <p:cTn id="30" presetID="10" presetClass="exit" presetSubtype="0" fill="hold" nodeType="withEffect">
                                  <p:stCondLst>
                                    <p:cond delay="1000"/>
                                  </p:stCondLst>
                                  <p:childTnLst>
                                    <p:animEffect transition="out" filter="fade">
                                      <p:cBhvr>
                                        <p:cTn id="31" dur="500"/>
                                        <p:tgtEl>
                                          <p:spTgt spid="10"/>
                                        </p:tgtEl>
                                      </p:cBhvr>
                                    </p:animEffect>
                                    <p:set>
                                      <p:cBhvr>
                                        <p:cTn id="32" dur="1" fill="hold">
                                          <p:stCondLst>
                                            <p:cond delay="499"/>
                                          </p:stCondLst>
                                        </p:cTn>
                                        <p:tgtEl>
                                          <p:spTgt spid="10"/>
                                        </p:tgtEl>
                                        <p:attrNameLst>
                                          <p:attrName>style.visibility</p:attrName>
                                        </p:attrNameLst>
                                      </p:cBhvr>
                                      <p:to>
                                        <p:strVal val="hidden"/>
                                      </p:to>
                                    </p:set>
                                  </p:childTnLst>
                                </p:cTn>
                              </p:par>
                            </p:childTnLst>
                          </p:cTn>
                        </p:par>
                        <p:par>
                          <p:cTn id="33" fill="hold">
                            <p:stCondLst>
                              <p:cond delay="500"/>
                            </p:stCondLst>
                            <p:childTnLst>
                              <p:par>
                                <p:cTn id="34" presetID="2" presetClass="entr" presetSubtype="2" fill="hold" nodeType="after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1+#ppt_w/2"/>
                                          </p:val>
                                        </p:tav>
                                        <p:tav tm="100000">
                                          <p:val>
                                            <p:strVal val="#ppt_x"/>
                                          </p:val>
                                        </p:tav>
                                      </p:tavLst>
                                    </p:anim>
                                    <p:anim calcmode="lin" valueType="num">
                                      <p:cBhvr additive="base">
                                        <p:cTn id="37" dur="500" fill="hold"/>
                                        <p:tgtEl>
                                          <p:spTgt spid="7"/>
                                        </p:tgtEl>
                                        <p:attrNameLst>
                                          <p:attrName>ppt_y</p:attrName>
                                        </p:attrNameLst>
                                      </p:cBhvr>
                                      <p:tavLst>
                                        <p:tav tm="0">
                                          <p:val>
                                            <p:strVal val="#ppt_y"/>
                                          </p:val>
                                        </p:tav>
                                        <p:tav tm="100000">
                                          <p:val>
                                            <p:strVal val="#ppt_y"/>
                                          </p:val>
                                        </p:tav>
                                      </p:tavLst>
                                    </p:anim>
                                  </p:childTnLst>
                                </p:cTn>
                              </p:par>
                              <p:par>
                                <p:cTn id="38" presetID="2" presetClass="entr" presetSubtype="8" fill="hold" nodeType="with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0-#ppt_w/2"/>
                                          </p:val>
                                        </p:tav>
                                        <p:tav tm="100000">
                                          <p:val>
                                            <p:strVal val="#ppt_x"/>
                                          </p:val>
                                        </p:tav>
                                      </p:tavLst>
                                    </p:anim>
                                    <p:anim calcmode="lin" valueType="num">
                                      <p:cBhvr additive="base">
                                        <p:cTn id="41" dur="500" fill="hold"/>
                                        <p:tgtEl>
                                          <p:spTgt spid="12"/>
                                        </p:tgtEl>
                                        <p:attrNameLst>
                                          <p:attrName>ppt_y</p:attrName>
                                        </p:attrNameLst>
                                      </p:cBhvr>
                                      <p:tavLst>
                                        <p:tav tm="0">
                                          <p:val>
                                            <p:strVal val="#ppt_y"/>
                                          </p:val>
                                        </p:tav>
                                        <p:tav tm="100000">
                                          <p:val>
                                            <p:strVal val="#ppt_y"/>
                                          </p:val>
                                        </p:tav>
                                      </p:tavLst>
                                    </p:anim>
                                  </p:childTnLst>
                                </p:cTn>
                              </p:par>
                            </p:childTnLst>
                          </p:cTn>
                        </p:par>
                        <p:par>
                          <p:cTn id="42" fill="hold">
                            <p:stCondLst>
                              <p:cond delay="1000"/>
                            </p:stCondLst>
                            <p:childTnLst>
                              <p:par>
                                <p:cTn id="43" presetID="47" presetClass="entr" presetSubtype="0" fill="hold" grpId="1"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1000"/>
                                        <p:tgtEl>
                                          <p:spTgt spid="16"/>
                                        </p:tgtEl>
                                      </p:cBhvr>
                                    </p:animEffect>
                                    <p:anim calcmode="lin" valueType="num">
                                      <p:cBhvr>
                                        <p:cTn id="46" dur="1000" fill="hold"/>
                                        <p:tgtEl>
                                          <p:spTgt spid="16"/>
                                        </p:tgtEl>
                                        <p:attrNameLst>
                                          <p:attrName>ppt_x</p:attrName>
                                        </p:attrNameLst>
                                      </p:cBhvr>
                                      <p:tavLst>
                                        <p:tav tm="0">
                                          <p:val>
                                            <p:strVal val="#ppt_x"/>
                                          </p:val>
                                        </p:tav>
                                        <p:tav tm="100000">
                                          <p:val>
                                            <p:strVal val="#ppt_x"/>
                                          </p:val>
                                        </p:tav>
                                      </p:tavLst>
                                    </p:anim>
                                    <p:anim calcmode="lin" valueType="num">
                                      <p:cBhvr>
                                        <p:cTn id="47" dur="1000" fill="hold"/>
                                        <p:tgtEl>
                                          <p:spTgt spid="16"/>
                                        </p:tgtEl>
                                        <p:attrNameLst>
                                          <p:attrName>ppt_y</p:attrName>
                                        </p:attrNameLst>
                                      </p:cBhvr>
                                      <p:tavLst>
                                        <p:tav tm="0">
                                          <p:val>
                                            <p:strVal val="#ppt_y-.1"/>
                                          </p:val>
                                        </p:tav>
                                        <p:tav tm="100000">
                                          <p:val>
                                            <p:strVal val="#ppt_y"/>
                                          </p:val>
                                        </p:tav>
                                      </p:tavLst>
                                    </p:anim>
                                  </p:childTnLst>
                                </p:cTn>
                              </p:par>
                              <p:par>
                                <p:cTn id="48" presetID="47" presetClass="entr" presetSubtype="0" fill="hold" grpId="1" nodeType="with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1000"/>
                                        <p:tgtEl>
                                          <p:spTgt spid="15"/>
                                        </p:tgtEl>
                                      </p:cBhvr>
                                    </p:animEffect>
                                    <p:anim calcmode="lin" valueType="num">
                                      <p:cBhvr>
                                        <p:cTn id="51" dur="1000" fill="hold"/>
                                        <p:tgtEl>
                                          <p:spTgt spid="15"/>
                                        </p:tgtEl>
                                        <p:attrNameLst>
                                          <p:attrName>ppt_x</p:attrName>
                                        </p:attrNameLst>
                                      </p:cBhvr>
                                      <p:tavLst>
                                        <p:tav tm="0">
                                          <p:val>
                                            <p:strVal val="#ppt_x"/>
                                          </p:val>
                                        </p:tav>
                                        <p:tav tm="100000">
                                          <p:val>
                                            <p:strVal val="#ppt_x"/>
                                          </p:val>
                                        </p:tav>
                                      </p:tavLst>
                                    </p:anim>
                                    <p:anim calcmode="lin" valueType="num">
                                      <p:cBhvr>
                                        <p:cTn id="52" dur="1000" fill="hold"/>
                                        <p:tgtEl>
                                          <p:spTgt spid="15"/>
                                        </p:tgtEl>
                                        <p:attrNameLst>
                                          <p:attrName>ppt_y</p:attrName>
                                        </p:attrNameLst>
                                      </p:cBhvr>
                                      <p:tavLst>
                                        <p:tav tm="0">
                                          <p:val>
                                            <p:strVal val="#ppt_y-.1"/>
                                          </p:val>
                                        </p:tav>
                                        <p:tav tm="100000">
                                          <p:val>
                                            <p:strVal val="#ppt_y"/>
                                          </p:val>
                                        </p:tav>
                                      </p:tavLst>
                                    </p:anim>
                                  </p:childTnLst>
                                </p:cTn>
                              </p:par>
                              <p:par>
                                <p:cTn id="53" presetID="47" presetClass="entr" presetSubtype="0" fill="hold" grpId="1" nodeType="with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1000"/>
                                        <p:tgtEl>
                                          <p:spTgt spid="14"/>
                                        </p:tgtEl>
                                      </p:cBhvr>
                                    </p:animEffect>
                                    <p:anim calcmode="lin" valueType="num">
                                      <p:cBhvr>
                                        <p:cTn id="56" dur="1000" fill="hold"/>
                                        <p:tgtEl>
                                          <p:spTgt spid="14"/>
                                        </p:tgtEl>
                                        <p:attrNameLst>
                                          <p:attrName>ppt_x</p:attrName>
                                        </p:attrNameLst>
                                      </p:cBhvr>
                                      <p:tavLst>
                                        <p:tav tm="0">
                                          <p:val>
                                            <p:strVal val="#ppt_x"/>
                                          </p:val>
                                        </p:tav>
                                        <p:tav tm="100000">
                                          <p:val>
                                            <p:strVal val="#ppt_x"/>
                                          </p:val>
                                        </p:tav>
                                      </p:tavLst>
                                    </p:anim>
                                    <p:anim calcmode="lin" valueType="num">
                                      <p:cBhvr>
                                        <p:cTn id="57" dur="1000" fill="hold"/>
                                        <p:tgtEl>
                                          <p:spTgt spid="14"/>
                                        </p:tgtEl>
                                        <p:attrNameLst>
                                          <p:attrName>ppt_y</p:attrName>
                                        </p:attrNameLst>
                                      </p:cBhvr>
                                      <p:tavLst>
                                        <p:tav tm="0">
                                          <p:val>
                                            <p:strVal val="#ppt_y-.1"/>
                                          </p:val>
                                        </p:tav>
                                        <p:tav tm="100000">
                                          <p:val>
                                            <p:strVal val="#ppt_y"/>
                                          </p:val>
                                        </p:tav>
                                      </p:tavLst>
                                    </p:anim>
                                  </p:childTnLst>
                                </p:cTn>
                              </p:par>
                              <p:par>
                                <p:cTn id="58" presetID="47" presetClass="entr" presetSubtype="0" fill="hold" grpId="1" nodeType="with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1000"/>
                                        <p:tgtEl>
                                          <p:spTgt spid="13"/>
                                        </p:tgtEl>
                                      </p:cBhvr>
                                    </p:animEffect>
                                    <p:anim calcmode="lin" valueType="num">
                                      <p:cBhvr>
                                        <p:cTn id="61" dur="1000" fill="hold"/>
                                        <p:tgtEl>
                                          <p:spTgt spid="13"/>
                                        </p:tgtEl>
                                        <p:attrNameLst>
                                          <p:attrName>ppt_x</p:attrName>
                                        </p:attrNameLst>
                                      </p:cBhvr>
                                      <p:tavLst>
                                        <p:tav tm="0">
                                          <p:val>
                                            <p:strVal val="#ppt_x"/>
                                          </p:val>
                                        </p:tav>
                                        <p:tav tm="100000">
                                          <p:val>
                                            <p:strVal val="#ppt_x"/>
                                          </p:val>
                                        </p:tav>
                                      </p:tavLst>
                                    </p:anim>
                                    <p:anim calcmode="lin" valueType="num">
                                      <p:cBhvr>
                                        <p:cTn id="6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3" grpId="0"/>
      <p:bldP spid="13" grpId="1"/>
      <p:bldP spid="14" grpId="0"/>
      <p:bldP spid="14" grpId="1"/>
      <p:bldP spid="15" grpId="0"/>
      <p:bldP spid="15" grpId="1"/>
      <p:bldP spid="16" grpId="0"/>
      <p:bldP spid="16"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Box 37"/>
          <p:cNvSpPr txBox="1">
            <a:spLocks noChangeArrowheads="1"/>
          </p:cNvSpPr>
          <p:nvPr/>
        </p:nvSpPr>
        <p:spPr bwMode="auto">
          <a:xfrm>
            <a:off x="1817370" y="2270760"/>
            <a:ext cx="8353425" cy="2679065"/>
          </a:xfrm>
          <a:prstGeom prst="rect">
            <a:avLst/>
          </a:prstGeom>
          <a:noFill/>
          <a:ln w="9525">
            <a:noFill/>
            <a:miter lim="800000"/>
          </a:ln>
        </p:spPr>
        <p:txBody>
          <a:bodyPr wrap="square" lIns="117226" tIns="58613" rIns="117226" bIns="5861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eaLnBrk="1" fontAlgn="auto" hangingPunct="1">
              <a:lnSpc>
                <a:spcPct val="150000"/>
              </a:lnSpc>
              <a:defRPr/>
            </a:pPr>
            <a:r>
              <a:rPr lang="zh-CN" altLang="en-US" sz="1500" dirty="0">
                <a:latin typeface="微软雅黑" panose="020B0503020204020204" pitchFamily="34" charset="-122"/>
                <a:ea typeface="微软雅黑" panose="020B0503020204020204" pitchFamily="34" charset="-122"/>
              </a:rPr>
              <a:t>   </a:t>
            </a:r>
            <a:r>
              <a:rPr lang="zh-CN" altLang="en-US" sz="1800" dirty="0">
                <a:latin typeface="微软雅黑" panose="020B0503020204020204" pitchFamily="34" charset="-122"/>
                <a:ea typeface="微软雅黑" panose="020B0503020204020204" pitchFamily="34" charset="-122"/>
              </a:rPr>
              <a:t>     </a:t>
            </a:r>
            <a:r>
              <a:rPr lang="en-US" altLang="zh-CN" sz="1800" dirty="0">
                <a:latin typeface="微软雅黑" panose="020B0503020204020204" pitchFamily="34" charset="-122"/>
                <a:ea typeface="微软雅黑" panose="020B0503020204020204" pitchFamily="34" charset="-122"/>
              </a:rPr>
              <a:t>2017</a:t>
            </a:r>
            <a:r>
              <a:rPr lang="zh-CN" altLang="en-US" sz="1800" dirty="0">
                <a:latin typeface="微软雅黑" panose="020B0503020204020204" pitchFamily="34" charset="-122"/>
                <a:ea typeface="微软雅黑" panose="020B0503020204020204" pitchFamily="34" charset="-122"/>
              </a:rPr>
              <a:t>年，</a:t>
            </a:r>
            <a:r>
              <a:rPr lang="en-US" altLang="zh-CN" sz="1800" dirty="0">
                <a:latin typeface="微软雅黑" panose="020B0503020204020204" pitchFamily="34" charset="-122"/>
                <a:ea typeface="微软雅黑" panose="020B0503020204020204" pitchFamily="34" charset="-122"/>
              </a:rPr>
              <a:t>xxx</a:t>
            </a:r>
            <a:r>
              <a:rPr lang="zh-CN" altLang="en-US" sz="1800" dirty="0">
                <a:latin typeface="微软雅黑" panose="020B0503020204020204" pitchFamily="34" charset="-122"/>
                <a:ea typeface="微软雅黑" panose="020B0503020204020204" pitchFamily="34" charset="-122"/>
              </a:rPr>
              <a:t>省xx机关工会工作在省直工会、xxx党组和直属机关党委的领导下，在各分工会及工会小组的大力支持下，在各处室积极配合下，全体会员团结一心，紧认真组织会员开展丰富多彩的文化活动，不断增强工会的凝聚力，陶冶了职工情操，做好机关职工的思想政治工作，活跃职工文体活动等方面，发挥了工会组织的作用,</a:t>
            </a:r>
            <a:r>
              <a:rPr lang="zh-CN" altLang="en-US" sz="1800" dirty="0">
                <a:latin typeface="微软雅黑" panose="020B0503020204020204" pitchFamily="34" charset="-122"/>
                <a:ea typeface="微软雅黑" panose="020B0503020204020204" pitchFamily="34" charset="-122"/>
                <a:sym typeface="+mn-ea"/>
              </a:rPr>
              <a:t>为全局各项工作任务的胜利完成，作出了一定的贡献。维护职工合法权益。</a:t>
            </a:r>
            <a:r>
              <a:rPr lang="zh-CN" altLang="en-US" sz="1800" dirty="0">
                <a:latin typeface="微软雅黑" panose="020B0503020204020204" pitchFamily="34" charset="-122"/>
                <a:ea typeface="微软雅黑" panose="020B0503020204020204" pitchFamily="34" charset="-122"/>
              </a:rPr>
              <a:t>   </a:t>
            </a:r>
            <a:r>
              <a:rPr lang="en-US" altLang="zh-CN" sz="2100" b="1" dirty="0">
                <a:effectLst>
                  <a:outerShdw blurRad="38100" dist="38100" dir="2700000" algn="tl">
                    <a:srgbClr val="C0C0C0"/>
                  </a:outerShdw>
                </a:effectLst>
                <a:latin typeface="微软雅黑" panose="020B0503020204020204" pitchFamily="34" charset="-122"/>
                <a:ea typeface="微软雅黑" panose="020B0503020204020204" pitchFamily="34" charset="-122"/>
              </a:rPr>
              <a:t>    </a:t>
            </a:r>
            <a:endParaRPr lang="zh-CN" altLang="en-US" sz="1500" dirty="0">
              <a:latin typeface="微软雅黑" panose="020B0503020204020204" pitchFamily="34" charset="-122"/>
              <a:ea typeface="微软雅黑" panose="020B0503020204020204" pitchFamily="34" charset="-122"/>
            </a:endParaRPr>
          </a:p>
        </p:txBody>
      </p:sp>
      <p:sp>
        <p:nvSpPr>
          <p:cNvPr id="18" name="矩形 17"/>
          <p:cNvSpPr>
            <a:spLocks noChangeArrowheads="1"/>
          </p:cNvSpPr>
          <p:nvPr/>
        </p:nvSpPr>
        <p:spPr bwMode="auto">
          <a:xfrm>
            <a:off x="5054120" y="986601"/>
            <a:ext cx="2084705" cy="1009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7226" tIns="58613" rIns="117226" bIns="5861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5800" b="1" dirty="0">
                <a:solidFill>
                  <a:srgbClr val="C00000"/>
                </a:solidFill>
                <a:latin typeface="方正粗宋简体" pitchFamily="65" charset="-122"/>
                <a:ea typeface="方正粗宋简体" pitchFamily="65" charset="-122"/>
                <a:cs typeface="经典繁仿圆"/>
              </a:rPr>
              <a:t>前 言</a:t>
            </a:r>
            <a:endParaRPr lang="zh-CN" altLang="en-US" sz="5800" b="1" dirty="0">
              <a:solidFill>
                <a:srgbClr val="C00000"/>
              </a:solidFill>
              <a:latin typeface="方正粗宋简体" pitchFamily="65" charset="-122"/>
              <a:ea typeface="方正粗宋简体" pitchFamily="65" charset="-122"/>
              <a:cs typeface="经典繁仿圆"/>
            </a:endParaRPr>
          </a:p>
        </p:txBody>
      </p:sp>
      <p:pic>
        <p:nvPicPr>
          <p:cNvPr id="5" name="Picture 17"/>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9982412" y="939411"/>
            <a:ext cx="2287897" cy="2180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16"/>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335647" y="-34289"/>
            <a:ext cx="3879849" cy="177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图片 26"/>
          <p:cNvPicPr>
            <a:picLocks noChangeAspect="1"/>
          </p:cNvPicPr>
          <p:nvPr userDrawn="1"/>
        </p:nvPicPr>
        <p:blipFill rotWithShape="1">
          <a:blip r:embed="rId3" cstate="print">
            <a:extLst>
              <a:ext uri="{28A0092B-C50C-407E-A947-70E740481C1C}">
                <a14:useLocalDpi xmlns:a14="http://schemas.microsoft.com/office/drawing/2010/main" val="0"/>
              </a:ext>
            </a:extLst>
          </a:blip>
          <a:srcRect r="68963" b="71111"/>
          <a:stretch>
            <a:fillRect/>
          </a:stretch>
        </p:blipFill>
        <p:spPr>
          <a:xfrm>
            <a:off x="23494" y="-62000"/>
            <a:ext cx="4393933" cy="2720055"/>
          </a:xfrm>
          <a:prstGeom prst="rect">
            <a:avLst/>
          </a:prstGeom>
        </p:spPr>
      </p:pic>
      <p:pic>
        <p:nvPicPr>
          <p:cNvPr id="8" name="Picture 7"/>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546603" y="258106"/>
            <a:ext cx="1823376" cy="17381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mc:Choice xmlns:p14="http://schemas.microsoft.com/office/powerpoint/2010/main" Requires="p14">
      <p:transition spd="med" p14:dur="700" advClick="0" advTm="5000">
        <p:random/>
      </p:transition>
    </mc:Choice>
    <mc:Fallback>
      <p:transition spd="med"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38"/>
                                        </p:tgtEl>
                                        <p:attrNameLst>
                                          <p:attrName>style.visibility</p:attrName>
                                        </p:attrNameLst>
                                      </p:cBhvr>
                                      <p:to>
                                        <p:strVal val="visible"/>
                                      </p:to>
                                    </p:set>
                                    <p:anim calcmode="discrete" valueType="clr">
                                      <p:cBhvr override="childStyle">
                                        <p:cTn id="13" dur="100"/>
                                        <p:tgtEl>
                                          <p:spTgt spid="38"/>
                                        </p:tgtEl>
                                        <p:attrNameLst>
                                          <p:attrName>style.color</p:attrName>
                                        </p:attrNameLst>
                                      </p:cBhvr>
                                      <p:tavLst>
                                        <p:tav tm="0">
                                          <p:val>
                                            <p:clrVal>
                                              <a:schemeClr val="accent2"/>
                                            </p:clrVal>
                                          </p:val>
                                        </p:tav>
                                        <p:tav tm="50000">
                                          <p:val>
                                            <p:clrVal>
                                              <a:schemeClr val="hlink"/>
                                            </p:clrVal>
                                          </p:val>
                                        </p:tav>
                                      </p:tavLst>
                                    </p:anim>
                                    <p:anim calcmode="discrete" valueType="clr">
                                      <p:cBhvr>
                                        <p:cTn id="14" dur="100"/>
                                        <p:tgtEl>
                                          <p:spTgt spid="38"/>
                                        </p:tgtEl>
                                        <p:attrNameLst>
                                          <p:attrName>fillcolor</p:attrName>
                                        </p:attrNameLst>
                                      </p:cBhvr>
                                      <p:tavLst>
                                        <p:tav tm="0">
                                          <p:val>
                                            <p:clrVal>
                                              <a:schemeClr val="accent2"/>
                                            </p:clrVal>
                                          </p:val>
                                        </p:tav>
                                        <p:tav tm="50000">
                                          <p:val>
                                            <p:clrVal>
                                              <a:schemeClr val="hlink"/>
                                            </p:clrVal>
                                          </p:val>
                                        </p:tav>
                                      </p:tavLst>
                                    </p:anim>
                                    <p:set>
                                      <p:cBhvr>
                                        <p:cTn id="15" dur="100"/>
                                        <p:tgtEl>
                                          <p:spTgt spid="3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1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4" name="原创设计师QQ598969553     _3"/>
          <p:cNvGrpSpPr/>
          <p:nvPr/>
        </p:nvGrpSpPr>
        <p:grpSpPr>
          <a:xfrm>
            <a:off x="5056123" y="2057126"/>
            <a:ext cx="2136137" cy="1812389"/>
            <a:chOff x="5553262" y="2638733"/>
            <a:chExt cx="2397222" cy="2093640"/>
          </a:xfrm>
        </p:grpSpPr>
        <p:grpSp>
          <p:nvGrpSpPr>
            <p:cNvPr id="85" name="组合 84"/>
            <p:cNvGrpSpPr/>
            <p:nvPr/>
          </p:nvGrpSpPr>
          <p:grpSpPr>
            <a:xfrm>
              <a:off x="5553262" y="2638733"/>
              <a:ext cx="2397222" cy="2093640"/>
              <a:chOff x="5553262" y="2638733"/>
              <a:chExt cx="2397222" cy="2093640"/>
            </a:xfrm>
          </p:grpSpPr>
          <p:grpSp>
            <p:nvGrpSpPr>
              <p:cNvPr id="87" name="组合 86"/>
              <p:cNvGrpSpPr/>
              <p:nvPr/>
            </p:nvGrpSpPr>
            <p:grpSpPr>
              <a:xfrm>
                <a:off x="5553262" y="2638733"/>
                <a:ext cx="2397222" cy="2093640"/>
                <a:chOff x="1511944" y="2420246"/>
                <a:chExt cx="2627152" cy="2294453"/>
              </a:xfrm>
              <a:effectLst>
                <a:outerShdw blurRad="203200" dist="38100" dir="3780000" sx="103000" sy="103000" algn="t" rotWithShape="0">
                  <a:prstClr val="black">
                    <a:alpha val="25000"/>
                  </a:prstClr>
                </a:outerShdw>
              </a:effectLst>
            </p:grpSpPr>
            <p:sp>
              <p:nvSpPr>
                <p:cNvPr id="89"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121910" tIns="60955" rIns="121910" bIns="60955" numCol="1" anchor="t" anchorCtr="0" compatLnSpc="1"/>
                <a:lstStyle/>
                <a:p>
                  <a:endParaRPr lang="zh-CN" altLang="en-US" sz="2930">
                    <a:latin typeface="+mj-ea"/>
                    <a:ea typeface="+mj-ea"/>
                  </a:endParaRPr>
                </a:p>
              </p:txBody>
            </p:sp>
            <p:sp>
              <p:nvSpPr>
                <p:cNvPr id="90"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121910" tIns="60955" rIns="121910" bIns="60955" numCol="1" anchor="t" anchorCtr="0" compatLnSpc="1"/>
                <a:lstStyle/>
                <a:p>
                  <a:endParaRPr lang="zh-CN" altLang="en-US" sz="2930">
                    <a:latin typeface="+mj-ea"/>
                    <a:ea typeface="+mj-ea"/>
                  </a:endParaRPr>
                </a:p>
              </p:txBody>
            </p:sp>
          </p:grpSp>
          <p:sp>
            <p:nvSpPr>
              <p:cNvPr id="88" name="Freeform 7"/>
              <p:cNvSpPr/>
              <p:nvPr/>
            </p:nvSpPr>
            <p:spPr bwMode="auto">
              <a:xfrm>
                <a:off x="5864945" y="2882683"/>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2"/>
              </a:solidFill>
              <a:ln w="7938" cap="flat">
                <a:noFill/>
                <a:prstDash val="solid"/>
                <a:miter lim="800000"/>
              </a:ln>
              <a:effectLst/>
            </p:spPr>
            <p:txBody>
              <a:bodyPr vert="horz" wrap="square" lIns="121910" tIns="60955" rIns="121910" bIns="60955" numCol="1" anchor="t" anchorCtr="0" compatLnSpc="1"/>
              <a:lstStyle/>
              <a:p>
                <a:endParaRPr lang="zh-CN" altLang="en-US" sz="2930">
                  <a:latin typeface="+mj-ea"/>
                  <a:ea typeface="+mj-ea"/>
                </a:endParaRPr>
              </a:p>
            </p:txBody>
          </p:sp>
        </p:grpSp>
        <p:sp>
          <p:nvSpPr>
            <p:cNvPr id="86" name="TextBox 85"/>
            <p:cNvSpPr txBox="1"/>
            <p:nvPr/>
          </p:nvSpPr>
          <p:spPr>
            <a:xfrm>
              <a:off x="6212451" y="3151612"/>
              <a:ext cx="1273333" cy="958738"/>
            </a:xfrm>
            <a:prstGeom prst="rect">
              <a:avLst/>
            </a:prstGeom>
            <a:noFill/>
          </p:spPr>
          <p:txBody>
            <a:bodyPr wrap="square" rtlCol="0">
              <a:spAutoFit/>
            </a:bodyPr>
            <a:lstStyle/>
            <a:p>
              <a:pPr>
                <a:buNone/>
              </a:pPr>
              <a:r>
                <a:rPr lang="en-US" altLang="zh-CN" sz="4800" dirty="0">
                  <a:solidFill>
                    <a:schemeClr val="bg1"/>
                  </a:solidFill>
                  <a:latin typeface="+mj-ea"/>
                  <a:ea typeface="+mj-ea"/>
                </a:rPr>
                <a:t>03</a:t>
              </a:r>
              <a:endParaRPr lang="zh-CN" altLang="en-US" sz="4800" dirty="0">
                <a:solidFill>
                  <a:schemeClr val="bg1"/>
                </a:solidFill>
                <a:latin typeface="+mj-ea"/>
                <a:ea typeface="+mj-ea"/>
              </a:endParaRPr>
            </a:p>
          </p:txBody>
        </p:sp>
      </p:grpSp>
      <p:grpSp>
        <p:nvGrpSpPr>
          <p:cNvPr id="91" name="原创设计师QQ598969553     _4"/>
          <p:cNvGrpSpPr/>
          <p:nvPr/>
        </p:nvGrpSpPr>
        <p:grpSpPr>
          <a:xfrm>
            <a:off x="750784" y="2040367"/>
            <a:ext cx="2136137" cy="1812389"/>
            <a:chOff x="1881842" y="2656049"/>
            <a:chExt cx="2397222" cy="2093640"/>
          </a:xfrm>
        </p:grpSpPr>
        <p:grpSp>
          <p:nvGrpSpPr>
            <p:cNvPr id="92" name="组合 91"/>
            <p:cNvGrpSpPr/>
            <p:nvPr/>
          </p:nvGrpSpPr>
          <p:grpSpPr>
            <a:xfrm>
              <a:off x="1881842" y="2656049"/>
              <a:ext cx="2397222" cy="2093640"/>
              <a:chOff x="1511944" y="2420246"/>
              <a:chExt cx="2627152" cy="2294453"/>
            </a:xfrm>
            <a:effectLst>
              <a:outerShdw blurRad="203200" dist="38100" dir="3780000" sx="103000" sy="103000" algn="t" rotWithShape="0">
                <a:prstClr val="black">
                  <a:alpha val="25000"/>
                </a:prstClr>
              </a:outerShdw>
            </a:effectLst>
          </p:grpSpPr>
          <p:sp>
            <p:nvSpPr>
              <p:cNvPr id="95"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121910" tIns="60955" rIns="121910" bIns="60955" numCol="1" anchor="t" anchorCtr="0" compatLnSpc="1"/>
              <a:lstStyle/>
              <a:p>
                <a:endParaRPr lang="zh-CN" altLang="en-US" sz="2930">
                  <a:latin typeface="+mj-ea"/>
                  <a:ea typeface="+mj-ea"/>
                </a:endParaRPr>
              </a:p>
            </p:txBody>
          </p:sp>
          <p:sp>
            <p:nvSpPr>
              <p:cNvPr id="96"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121910" tIns="60955" rIns="121910" bIns="60955" numCol="1" anchor="t" anchorCtr="0" compatLnSpc="1"/>
              <a:lstStyle/>
              <a:p>
                <a:endParaRPr lang="zh-CN" altLang="en-US" sz="2930">
                  <a:latin typeface="+mj-ea"/>
                  <a:ea typeface="+mj-ea"/>
                </a:endParaRPr>
              </a:p>
            </p:txBody>
          </p:sp>
        </p:grpSp>
        <p:sp>
          <p:nvSpPr>
            <p:cNvPr id="93" name="Freeform 7"/>
            <p:cNvSpPr/>
            <p:nvPr/>
          </p:nvSpPr>
          <p:spPr bwMode="auto">
            <a:xfrm>
              <a:off x="2193523" y="2932555"/>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2"/>
            </a:solidFill>
            <a:ln w="7938" cap="flat">
              <a:noFill/>
              <a:prstDash val="solid"/>
              <a:miter lim="800000"/>
            </a:ln>
            <a:effectLst/>
          </p:spPr>
          <p:txBody>
            <a:bodyPr vert="horz" wrap="square" lIns="121910" tIns="60955" rIns="121910" bIns="60955" numCol="1" anchor="t" anchorCtr="0" compatLnSpc="1"/>
            <a:lstStyle/>
            <a:p>
              <a:endParaRPr lang="zh-CN" altLang="en-US" sz="2930">
                <a:latin typeface="+mj-ea"/>
                <a:ea typeface="+mj-ea"/>
              </a:endParaRPr>
            </a:p>
          </p:txBody>
        </p:sp>
        <p:sp>
          <p:nvSpPr>
            <p:cNvPr id="94" name="TextBox 93"/>
            <p:cNvSpPr txBox="1"/>
            <p:nvPr/>
          </p:nvSpPr>
          <p:spPr>
            <a:xfrm>
              <a:off x="2527200" y="3196498"/>
              <a:ext cx="1157729" cy="958738"/>
            </a:xfrm>
            <a:prstGeom prst="rect">
              <a:avLst/>
            </a:prstGeom>
            <a:noFill/>
          </p:spPr>
          <p:txBody>
            <a:bodyPr wrap="square" rtlCol="0">
              <a:spAutoFit/>
            </a:bodyPr>
            <a:lstStyle/>
            <a:p>
              <a:pPr>
                <a:buNone/>
              </a:pPr>
              <a:r>
                <a:rPr lang="en-US" altLang="zh-CN" sz="4800" dirty="0">
                  <a:solidFill>
                    <a:schemeClr val="bg1"/>
                  </a:solidFill>
                  <a:latin typeface="+mj-ea"/>
                  <a:ea typeface="+mj-ea"/>
                </a:rPr>
                <a:t>01</a:t>
              </a:r>
              <a:endParaRPr lang="zh-CN" altLang="en-US" sz="4800" dirty="0">
                <a:solidFill>
                  <a:schemeClr val="bg1"/>
                </a:solidFill>
                <a:latin typeface="+mj-ea"/>
                <a:ea typeface="+mj-ea"/>
              </a:endParaRPr>
            </a:p>
          </p:txBody>
        </p:sp>
      </p:grpSp>
      <p:grpSp>
        <p:nvGrpSpPr>
          <p:cNvPr id="97" name="原创设计师QQ598969553     _5"/>
          <p:cNvGrpSpPr/>
          <p:nvPr/>
        </p:nvGrpSpPr>
        <p:grpSpPr>
          <a:xfrm>
            <a:off x="2866727" y="3201830"/>
            <a:ext cx="2136137" cy="1812389"/>
            <a:chOff x="3721944" y="3702869"/>
            <a:chExt cx="2397222" cy="2093640"/>
          </a:xfrm>
        </p:grpSpPr>
        <p:grpSp>
          <p:nvGrpSpPr>
            <p:cNvPr id="98" name="组合 97"/>
            <p:cNvGrpSpPr/>
            <p:nvPr/>
          </p:nvGrpSpPr>
          <p:grpSpPr>
            <a:xfrm>
              <a:off x="3721944" y="3702869"/>
              <a:ext cx="2397222" cy="2093640"/>
              <a:chOff x="3721944" y="3702869"/>
              <a:chExt cx="2397222" cy="2093640"/>
            </a:xfrm>
          </p:grpSpPr>
          <p:grpSp>
            <p:nvGrpSpPr>
              <p:cNvPr id="100" name="组合 99"/>
              <p:cNvGrpSpPr/>
              <p:nvPr/>
            </p:nvGrpSpPr>
            <p:grpSpPr>
              <a:xfrm>
                <a:off x="3721944" y="3702869"/>
                <a:ext cx="2397222" cy="2093640"/>
                <a:chOff x="1511944" y="2420246"/>
                <a:chExt cx="2627152" cy="2294453"/>
              </a:xfrm>
              <a:effectLst>
                <a:outerShdw blurRad="203200" dist="38100" dir="3780000" sx="103000" sy="103000" algn="t" rotWithShape="0">
                  <a:prstClr val="black">
                    <a:alpha val="25000"/>
                  </a:prstClr>
                </a:outerShdw>
              </a:effectLst>
            </p:grpSpPr>
            <p:sp>
              <p:nvSpPr>
                <p:cNvPr id="102"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121910" tIns="60955" rIns="121910" bIns="60955" numCol="1" anchor="t" anchorCtr="0" compatLnSpc="1"/>
                <a:lstStyle/>
                <a:p>
                  <a:endParaRPr lang="zh-CN" altLang="en-US" sz="2930">
                    <a:latin typeface="+mj-ea"/>
                    <a:ea typeface="+mj-ea"/>
                  </a:endParaRPr>
                </a:p>
              </p:txBody>
            </p:sp>
            <p:sp>
              <p:nvSpPr>
                <p:cNvPr id="103"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121910" tIns="60955" rIns="121910" bIns="60955" numCol="1" anchor="t" anchorCtr="0" compatLnSpc="1"/>
                <a:lstStyle/>
                <a:p>
                  <a:endParaRPr lang="zh-CN" altLang="en-US" sz="2930">
                    <a:latin typeface="+mj-ea"/>
                    <a:ea typeface="+mj-ea"/>
                  </a:endParaRPr>
                </a:p>
              </p:txBody>
            </p:sp>
          </p:grpSp>
          <p:sp>
            <p:nvSpPr>
              <p:cNvPr id="101" name="Freeform 7"/>
              <p:cNvSpPr/>
              <p:nvPr/>
            </p:nvSpPr>
            <p:spPr bwMode="auto">
              <a:xfrm>
                <a:off x="4033627" y="3946819"/>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2"/>
              </a:solidFill>
              <a:ln w="7938" cap="flat">
                <a:noFill/>
                <a:prstDash val="solid"/>
                <a:miter lim="800000"/>
              </a:ln>
              <a:effectLst/>
            </p:spPr>
            <p:txBody>
              <a:bodyPr vert="horz" wrap="square" lIns="121910" tIns="60955" rIns="121910" bIns="60955" numCol="1" anchor="t" anchorCtr="0" compatLnSpc="1"/>
              <a:lstStyle/>
              <a:p>
                <a:endParaRPr lang="zh-CN" altLang="en-US" sz="2930">
                  <a:latin typeface="+mj-ea"/>
                  <a:ea typeface="+mj-ea"/>
                </a:endParaRPr>
              </a:p>
            </p:txBody>
          </p:sp>
        </p:grpSp>
        <p:sp>
          <p:nvSpPr>
            <p:cNvPr id="99" name="TextBox 98"/>
            <p:cNvSpPr txBox="1"/>
            <p:nvPr/>
          </p:nvSpPr>
          <p:spPr>
            <a:xfrm>
              <a:off x="4408520" y="4237406"/>
              <a:ext cx="1220570" cy="958738"/>
            </a:xfrm>
            <a:prstGeom prst="rect">
              <a:avLst/>
            </a:prstGeom>
            <a:noFill/>
          </p:spPr>
          <p:txBody>
            <a:bodyPr wrap="square" rtlCol="0">
              <a:spAutoFit/>
            </a:bodyPr>
            <a:lstStyle/>
            <a:p>
              <a:pPr>
                <a:buNone/>
              </a:pPr>
              <a:r>
                <a:rPr lang="en-US" altLang="zh-CN" sz="4800" dirty="0">
                  <a:solidFill>
                    <a:schemeClr val="bg1"/>
                  </a:solidFill>
                  <a:latin typeface="+mj-ea"/>
                  <a:ea typeface="+mj-ea"/>
                </a:rPr>
                <a:t>02</a:t>
              </a:r>
              <a:endParaRPr lang="zh-CN" altLang="en-US" sz="4800" dirty="0">
                <a:solidFill>
                  <a:schemeClr val="bg1"/>
                </a:solidFill>
                <a:latin typeface="+mj-ea"/>
                <a:ea typeface="+mj-ea"/>
              </a:endParaRPr>
            </a:p>
          </p:txBody>
        </p:sp>
      </p:grpSp>
      <p:grpSp>
        <p:nvGrpSpPr>
          <p:cNvPr id="104" name="原创设计师QQ598969553     _6"/>
          <p:cNvGrpSpPr/>
          <p:nvPr/>
        </p:nvGrpSpPr>
        <p:grpSpPr>
          <a:xfrm>
            <a:off x="7178376" y="3214980"/>
            <a:ext cx="2136137" cy="1812389"/>
            <a:chOff x="7388330" y="3692384"/>
            <a:chExt cx="2397222" cy="2093640"/>
          </a:xfrm>
        </p:grpSpPr>
        <p:grpSp>
          <p:nvGrpSpPr>
            <p:cNvPr id="105" name="组合 104"/>
            <p:cNvGrpSpPr/>
            <p:nvPr/>
          </p:nvGrpSpPr>
          <p:grpSpPr>
            <a:xfrm>
              <a:off x="7388330" y="3692384"/>
              <a:ext cx="2397222" cy="2093640"/>
              <a:chOff x="7388330" y="3692384"/>
              <a:chExt cx="2397222" cy="2093640"/>
            </a:xfrm>
          </p:grpSpPr>
          <p:grpSp>
            <p:nvGrpSpPr>
              <p:cNvPr id="107" name="组合 106"/>
              <p:cNvGrpSpPr/>
              <p:nvPr/>
            </p:nvGrpSpPr>
            <p:grpSpPr>
              <a:xfrm>
                <a:off x="7388330" y="3692384"/>
                <a:ext cx="2397222" cy="2093640"/>
                <a:chOff x="1511944" y="2420246"/>
                <a:chExt cx="2627152" cy="2294453"/>
              </a:xfrm>
              <a:effectLst>
                <a:outerShdw blurRad="203200" dist="38100" dir="3780000" sx="103000" sy="103000" algn="t" rotWithShape="0">
                  <a:prstClr val="black">
                    <a:alpha val="25000"/>
                  </a:prstClr>
                </a:outerShdw>
              </a:effectLst>
            </p:grpSpPr>
            <p:sp>
              <p:nvSpPr>
                <p:cNvPr id="109"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121910" tIns="60955" rIns="121910" bIns="60955" numCol="1" anchor="t" anchorCtr="0" compatLnSpc="1"/>
                <a:lstStyle/>
                <a:p>
                  <a:endParaRPr lang="zh-CN" altLang="en-US" sz="2930">
                    <a:latin typeface="+mj-ea"/>
                    <a:ea typeface="+mj-ea"/>
                  </a:endParaRPr>
                </a:p>
              </p:txBody>
            </p:sp>
            <p:sp>
              <p:nvSpPr>
                <p:cNvPr id="110"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121910" tIns="60955" rIns="121910" bIns="60955" numCol="1" anchor="t" anchorCtr="0" compatLnSpc="1"/>
                <a:lstStyle/>
                <a:p>
                  <a:endParaRPr lang="zh-CN" altLang="en-US" sz="2930">
                    <a:latin typeface="+mj-ea"/>
                    <a:ea typeface="+mj-ea"/>
                  </a:endParaRPr>
                </a:p>
              </p:txBody>
            </p:sp>
          </p:grpSp>
          <p:sp>
            <p:nvSpPr>
              <p:cNvPr id="108" name="Freeform 7"/>
              <p:cNvSpPr/>
              <p:nvPr/>
            </p:nvSpPr>
            <p:spPr bwMode="auto">
              <a:xfrm>
                <a:off x="7700013" y="3936334"/>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2"/>
              </a:solidFill>
              <a:ln w="7938" cap="flat">
                <a:noFill/>
                <a:prstDash val="solid"/>
                <a:miter lim="800000"/>
              </a:ln>
              <a:effectLst/>
            </p:spPr>
            <p:txBody>
              <a:bodyPr vert="horz" wrap="square" lIns="121910" tIns="60955" rIns="121910" bIns="60955" numCol="1" anchor="t" anchorCtr="0" compatLnSpc="1"/>
              <a:lstStyle/>
              <a:p>
                <a:endParaRPr lang="zh-CN" altLang="en-US" sz="2930">
                  <a:latin typeface="+mj-ea"/>
                  <a:ea typeface="+mj-ea"/>
                </a:endParaRPr>
              </a:p>
            </p:txBody>
          </p:sp>
        </p:grpSp>
        <p:sp>
          <p:nvSpPr>
            <p:cNvPr id="106" name="TextBox 105"/>
            <p:cNvSpPr txBox="1"/>
            <p:nvPr/>
          </p:nvSpPr>
          <p:spPr>
            <a:xfrm>
              <a:off x="8092722" y="4244158"/>
              <a:ext cx="1185202" cy="958738"/>
            </a:xfrm>
            <a:prstGeom prst="rect">
              <a:avLst/>
            </a:prstGeom>
            <a:noFill/>
          </p:spPr>
          <p:txBody>
            <a:bodyPr wrap="square" rtlCol="0">
              <a:spAutoFit/>
            </a:bodyPr>
            <a:lstStyle/>
            <a:p>
              <a:pPr>
                <a:buNone/>
              </a:pPr>
              <a:r>
                <a:rPr lang="en-US" altLang="zh-CN" sz="4800" dirty="0">
                  <a:solidFill>
                    <a:schemeClr val="bg1"/>
                  </a:solidFill>
                  <a:latin typeface="+mj-ea"/>
                  <a:ea typeface="+mj-ea"/>
                </a:rPr>
                <a:t>04</a:t>
              </a:r>
              <a:endParaRPr lang="zh-CN" altLang="en-US" sz="4800" dirty="0">
                <a:solidFill>
                  <a:schemeClr val="bg1"/>
                </a:solidFill>
                <a:latin typeface="+mj-ea"/>
                <a:ea typeface="+mj-ea"/>
              </a:endParaRPr>
            </a:p>
          </p:txBody>
        </p:sp>
      </p:grpSp>
      <p:sp>
        <p:nvSpPr>
          <p:cNvPr id="112" name="TextBox 111"/>
          <p:cNvSpPr txBox="1"/>
          <p:nvPr/>
        </p:nvSpPr>
        <p:spPr>
          <a:xfrm>
            <a:off x="1007388" y="4170938"/>
            <a:ext cx="1602297" cy="922020"/>
          </a:xfrm>
          <a:prstGeom prst="rect">
            <a:avLst/>
          </a:prstGeom>
          <a:noFill/>
        </p:spPr>
        <p:txBody>
          <a:bodyPr wrap="square" rtlCol="0">
            <a:spAutoFit/>
          </a:bodyPr>
          <a:lstStyle/>
          <a:p>
            <a:pPr algn="ctr">
              <a:buNone/>
            </a:pPr>
            <a:r>
              <a:rPr lang="zh-CN" altLang="en-US" sz="2700" b="1" dirty="0">
                <a:effectLst/>
                <a:latin typeface="黑体" panose="02010609060101010101" charset="-122"/>
                <a:ea typeface="黑体" panose="02010609060101010101" charset="-122"/>
                <a:cs typeface="华文楷体" panose="02010600040101010101" pitchFamily="1" charset="-122"/>
                <a:sym typeface="+mn-ea"/>
              </a:rPr>
              <a:t>年度工作概述</a:t>
            </a:r>
            <a:endParaRPr lang="zh-CN" altLang="en-US" sz="1600" dirty="0">
              <a:solidFill>
                <a:schemeClr val="tx1">
                  <a:lumMod val="65000"/>
                  <a:lumOff val="35000"/>
                </a:schemeClr>
              </a:solidFill>
              <a:latin typeface="+mj-ea"/>
              <a:ea typeface="+mj-ea"/>
            </a:endParaRPr>
          </a:p>
        </p:txBody>
      </p:sp>
      <p:sp>
        <p:nvSpPr>
          <p:cNvPr id="115" name="TextBox 114"/>
          <p:cNvSpPr txBox="1"/>
          <p:nvPr/>
        </p:nvSpPr>
        <p:spPr>
          <a:xfrm>
            <a:off x="3085929" y="2265492"/>
            <a:ext cx="1639124" cy="922020"/>
          </a:xfrm>
          <a:prstGeom prst="rect">
            <a:avLst/>
          </a:prstGeom>
          <a:noFill/>
        </p:spPr>
        <p:txBody>
          <a:bodyPr wrap="square" rtlCol="0">
            <a:spAutoFit/>
          </a:bodyPr>
          <a:lstStyle/>
          <a:p>
            <a:pPr algn="ctr">
              <a:buNone/>
            </a:pPr>
            <a:r>
              <a:rPr lang="zh-CN" altLang="en-US" sz="2700" b="1" dirty="0">
                <a:effectLst/>
                <a:latin typeface="黑体" panose="02010609060101010101" charset="-122"/>
                <a:ea typeface="黑体" panose="02010609060101010101" charset="-122"/>
                <a:cs typeface="华文楷体" panose="02010600040101010101" pitchFamily="1" charset="-122"/>
                <a:sym typeface="+mn-ea"/>
              </a:rPr>
              <a:t>工作完成情况</a:t>
            </a:r>
            <a:endParaRPr lang="zh-CN" altLang="en-US" sz="2700" dirty="0">
              <a:solidFill>
                <a:schemeClr val="tx1">
                  <a:lumMod val="65000"/>
                  <a:lumOff val="35000"/>
                </a:schemeClr>
              </a:solidFill>
              <a:effectLst/>
              <a:latin typeface="+mj-ea"/>
              <a:ea typeface="+mj-ea"/>
              <a:cs typeface="华文楷体" panose="02010600040101010101" pitchFamily="1" charset="-122"/>
              <a:sym typeface="+mn-ea"/>
            </a:endParaRPr>
          </a:p>
        </p:txBody>
      </p:sp>
      <p:sp>
        <p:nvSpPr>
          <p:cNvPr id="118" name="TextBox 117"/>
          <p:cNvSpPr txBox="1"/>
          <p:nvPr/>
        </p:nvSpPr>
        <p:spPr>
          <a:xfrm>
            <a:off x="5181310" y="4240154"/>
            <a:ext cx="1884215" cy="922020"/>
          </a:xfrm>
          <a:prstGeom prst="rect">
            <a:avLst/>
          </a:prstGeom>
          <a:noFill/>
        </p:spPr>
        <p:txBody>
          <a:bodyPr wrap="square" rtlCol="0">
            <a:spAutoFit/>
          </a:bodyPr>
          <a:lstStyle/>
          <a:p>
            <a:pPr algn="ctr">
              <a:buNone/>
            </a:pPr>
            <a:r>
              <a:rPr lang="zh-CN" altLang="en-US" sz="2700" b="1" dirty="0">
                <a:effectLst/>
                <a:latin typeface="黑体" panose="02010609060101010101" charset="-122"/>
                <a:ea typeface="黑体" panose="02010609060101010101" charset="-122"/>
                <a:cs typeface="华文楷体" panose="02010600040101010101" pitchFamily="1" charset="-122"/>
                <a:sym typeface="+mn-ea"/>
              </a:rPr>
              <a:t>项目成果展示</a:t>
            </a:r>
            <a:endParaRPr lang="zh-CN" altLang="en-US" sz="2700" dirty="0">
              <a:solidFill>
                <a:schemeClr val="tx1">
                  <a:lumMod val="65000"/>
                  <a:lumOff val="35000"/>
                </a:schemeClr>
              </a:solidFill>
              <a:effectLst/>
              <a:latin typeface="+mj-ea"/>
              <a:ea typeface="+mj-ea"/>
              <a:cs typeface="华文楷体" panose="02010600040101010101" pitchFamily="1" charset="-122"/>
              <a:sym typeface="+mn-ea"/>
            </a:endParaRPr>
          </a:p>
        </p:txBody>
      </p:sp>
      <p:sp>
        <p:nvSpPr>
          <p:cNvPr id="121" name="TextBox 120"/>
          <p:cNvSpPr txBox="1"/>
          <p:nvPr/>
        </p:nvSpPr>
        <p:spPr>
          <a:xfrm>
            <a:off x="7359650" y="2265680"/>
            <a:ext cx="1773555" cy="922020"/>
          </a:xfrm>
          <a:prstGeom prst="rect">
            <a:avLst/>
          </a:prstGeom>
          <a:noFill/>
        </p:spPr>
        <p:txBody>
          <a:bodyPr wrap="square" rtlCol="0">
            <a:spAutoFit/>
          </a:bodyPr>
          <a:lstStyle/>
          <a:p>
            <a:pPr algn="ctr">
              <a:buNone/>
            </a:pPr>
            <a:r>
              <a:rPr lang="zh-CN" altLang="en-US" sz="2700" b="1" dirty="0">
                <a:effectLst/>
                <a:latin typeface="黑体" panose="02010609060101010101" charset="-122"/>
                <a:ea typeface="黑体" panose="02010609060101010101" charset="-122"/>
                <a:cs typeface="华文楷体" panose="02010600040101010101" pitchFamily="1" charset="-122"/>
                <a:sym typeface="+mn-ea"/>
              </a:rPr>
              <a:t>工作不足之处</a:t>
            </a:r>
            <a:endParaRPr lang="zh-CN" altLang="en-US" sz="2700" dirty="0">
              <a:solidFill>
                <a:schemeClr val="tx1">
                  <a:lumMod val="65000"/>
                  <a:lumOff val="35000"/>
                </a:schemeClr>
              </a:solidFill>
              <a:effectLst/>
              <a:latin typeface="+mj-ea"/>
              <a:ea typeface="+mj-ea"/>
              <a:cs typeface="华文楷体" panose="02010600040101010101" pitchFamily="1" charset="-122"/>
              <a:sym typeface="+mn-ea"/>
            </a:endParaRPr>
          </a:p>
        </p:txBody>
      </p:sp>
      <p:grpSp>
        <p:nvGrpSpPr>
          <p:cNvPr id="4" name="原创设计师QQ598969553     _6"/>
          <p:cNvGrpSpPr/>
          <p:nvPr/>
        </p:nvGrpSpPr>
        <p:grpSpPr>
          <a:xfrm>
            <a:off x="9367221" y="2066265"/>
            <a:ext cx="2136137" cy="1812389"/>
            <a:chOff x="7388330" y="3692384"/>
            <a:chExt cx="2397222" cy="2093640"/>
          </a:xfrm>
        </p:grpSpPr>
        <p:grpSp>
          <p:nvGrpSpPr>
            <p:cNvPr id="5" name="组合 4"/>
            <p:cNvGrpSpPr/>
            <p:nvPr/>
          </p:nvGrpSpPr>
          <p:grpSpPr>
            <a:xfrm>
              <a:off x="7388330" y="3692384"/>
              <a:ext cx="2397222" cy="2093640"/>
              <a:chOff x="7388330" y="3692384"/>
              <a:chExt cx="2397222" cy="2093640"/>
            </a:xfrm>
          </p:grpSpPr>
          <p:grpSp>
            <p:nvGrpSpPr>
              <p:cNvPr id="6" name="组合 5"/>
              <p:cNvGrpSpPr/>
              <p:nvPr/>
            </p:nvGrpSpPr>
            <p:grpSpPr>
              <a:xfrm>
                <a:off x="7388330" y="3692384"/>
                <a:ext cx="2397222" cy="2093640"/>
                <a:chOff x="1511944" y="2420246"/>
                <a:chExt cx="2627152" cy="2294453"/>
              </a:xfrm>
              <a:effectLst>
                <a:outerShdw blurRad="203200" dist="38100" dir="3780000" sx="103000" sy="103000" algn="t" rotWithShape="0">
                  <a:prstClr val="black">
                    <a:alpha val="25000"/>
                  </a:prstClr>
                </a:outerShdw>
              </a:effectLst>
            </p:grpSpPr>
            <p:sp>
              <p:nvSpPr>
                <p:cNvPr id="7"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121910" tIns="60955" rIns="121910" bIns="60955" numCol="1" anchor="t" anchorCtr="0" compatLnSpc="1"/>
                <a:lstStyle/>
                <a:p>
                  <a:endParaRPr lang="zh-CN" altLang="en-US" sz="2930">
                    <a:latin typeface="+mj-ea"/>
                    <a:ea typeface="+mj-ea"/>
                  </a:endParaRPr>
                </a:p>
              </p:txBody>
            </p:sp>
            <p:sp>
              <p:nvSpPr>
                <p:cNvPr id="8"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121910" tIns="60955" rIns="121910" bIns="60955" numCol="1" anchor="t" anchorCtr="0" compatLnSpc="1"/>
                <a:lstStyle/>
                <a:p>
                  <a:endParaRPr lang="zh-CN" altLang="en-US" sz="2930">
                    <a:latin typeface="+mj-ea"/>
                    <a:ea typeface="+mj-ea"/>
                  </a:endParaRPr>
                </a:p>
              </p:txBody>
            </p:sp>
          </p:grpSp>
          <p:sp>
            <p:nvSpPr>
              <p:cNvPr id="9" name="Freeform 7"/>
              <p:cNvSpPr/>
              <p:nvPr/>
            </p:nvSpPr>
            <p:spPr bwMode="auto">
              <a:xfrm>
                <a:off x="7700013" y="3936334"/>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2"/>
              </a:solidFill>
              <a:ln w="7938" cap="flat">
                <a:noFill/>
                <a:prstDash val="solid"/>
                <a:miter lim="800000"/>
              </a:ln>
              <a:effectLst/>
            </p:spPr>
            <p:txBody>
              <a:bodyPr vert="horz" wrap="square" lIns="121910" tIns="60955" rIns="121910" bIns="60955" numCol="1" anchor="t" anchorCtr="0" compatLnSpc="1"/>
              <a:lstStyle/>
              <a:p>
                <a:endParaRPr lang="zh-CN" altLang="en-US" sz="2930">
                  <a:latin typeface="+mj-ea"/>
                  <a:ea typeface="+mj-ea"/>
                </a:endParaRPr>
              </a:p>
            </p:txBody>
          </p:sp>
        </p:grpSp>
        <p:sp>
          <p:nvSpPr>
            <p:cNvPr id="10" name="TextBox 105"/>
            <p:cNvSpPr txBox="1"/>
            <p:nvPr/>
          </p:nvSpPr>
          <p:spPr>
            <a:xfrm>
              <a:off x="8105549" y="4230954"/>
              <a:ext cx="1185202" cy="958738"/>
            </a:xfrm>
            <a:prstGeom prst="rect">
              <a:avLst/>
            </a:prstGeom>
            <a:noFill/>
          </p:spPr>
          <p:txBody>
            <a:bodyPr wrap="square" rtlCol="0">
              <a:spAutoFit/>
            </a:bodyPr>
            <a:lstStyle/>
            <a:p>
              <a:pPr>
                <a:buNone/>
              </a:pPr>
              <a:r>
                <a:rPr lang="en-US" altLang="zh-CN" sz="4800" dirty="0">
                  <a:solidFill>
                    <a:schemeClr val="bg1"/>
                  </a:solidFill>
                  <a:latin typeface="+mj-ea"/>
                  <a:ea typeface="+mj-ea"/>
                </a:rPr>
                <a:t>05</a:t>
              </a:r>
              <a:endParaRPr lang="zh-CN" altLang="en-US" sz="4800" dirty="0">
                <a:solidFill>
                  <a:schemeClr val="bg1"/>
                </a:solidFill>
                <a:latin typeface="+mj-ea"/>
                <a:ea typeface="+mj-ea"/>
              </a:endParaRPr>
            </a:p>
          </p:txBody>
        </p:sp>
      </p:grpSp>
      <p:sp>
        <p:nvSpPr>
          <p:cNvPr id="11" name="矩形 10"/>
          <p:cNvSpPr>
            <a:spLocks noChangeArrowheads="1"/>
          </p:cNvSpPr>
          <p:nvPr/>
        </p:nvSpPr>
        <p:spPr bwMode="auto">
          <a:xfrm>
            <a:off x="5053486" y="735776"/>
            <a:ext cx="2084705" cy="1009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7226" tIns="58613" rIns="117226" bIns="5861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5800" b="1" dirty="0">
                <a:solidFill>
                  <a:srgbClr val="C00000"/>
                </a:solidFill>
                <a:latin typeface="方正粗宋简体" pitchFamily="65" charset="-122"/>
                <a:ea typeface="方正粗宋简体" pitchFamily="65" charset="-122"/>
                <a:cs typeface="经典繁仿圆"/>
              </a:rPr>
              <a:t>目 录</a:t>
            </a:r>
            <a:endParaRPr lang="zh-CN" altLang="en-US" sz="5800" b="1" dirty="0">
              <a:solidFill>
                <a:srgbClr val="C00000"/>
              </a:solidFill>
              <a:latin typeface="方正粗宋简体" pitchFamily="65" charset="-122"/>
              <a:ea typeface="方正粗宋简体" pitchFamily="65" charset="-122"/>
              <a:cs typeface="经典繁仿圆"/>
            </a:endParaRPr>
          </a:p>
        </p:txBody>
      </p:sp>
      <p:sp>
        <p:nvSpPr>
          <p:cNvPr id="12" name="TextBox 120"/>
          <p:cNvSpPr txBox="1"/>
          <p:nvPr/>
        </p:nvSpPr>
        <p:spPr>
          <a:xfrm>
            <a:off x="9548495" y="4239895"/>
            <a:ext cx="1773555" cy="922020"/>
          </a:xfrm>
          <a:prstGeom prst="rect">
            <a:avLst/>
          </a:prstGeom>
          <a:noFill/>
        </p:spPr>
        <p:txBody>
          <a:bodyPr wrap="square" rtlCol="0">
            <a:spAutoFit/>
          </a:bodyPr>
          <a:lstStyle/>
          <a:p>
            <a:pPr algn="ctr">
              <a:buNone/>
            </a:pPr>
            <a:r>
              <a:rPr lang="zh-CN" altLang="en-US" sz="2700" b="1" dirty="0">
                <a:effectLst/>
                <a:latin typeface="黑体" panose="02010609060101010101" charset="-122"/>
                <a:ea typeface="黑体" panose="02010609060101010101" charset="-122"/>
                <a:cs typeface="华文楷体" panose="02010600040101010101" pitchFamily="1" charset="-122"/>
                <a:sym typeface="+mn-ea"/>
              </a:rPr>
              <a:t>明年工作计划</a:t>
            </a:r>
            <a:endParaRPr lang="zh-CN" altLang="en-US" sz="2700" dirty="0">
              <a:solidFill>
                <a:schemeClr val="tx1">
                  <a:lumMod val="65000"/>
                  <a:lumOff val="35000"/>
                </a:schemeClr>
              </a:solidFill>
              <a:effectLst/>
              <a:latin typeface="+mj-ea"/>
              <a:ea typeface="+mj-ea"/>
              <a:cs typeface="华文楷体" panose="02010600040101010101" pitchFamily="1"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random/>
      </p:transition>
    </mc:Choice>
    <mc:Fallback>
      <p:transition spd="slow" advClick="0" advTm="500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52000" fill="hold" nodeType="afterEffect" p14:presetBounceEnd="38000">
                                      <p:stCondLst>
                                        <p:cond delay="0"/>
                                      </p:stCondLst>
                                      <p:childTnLst>
                                        <p:set>
                                          <p:cBhvr>
                                            <p:cTn id="6" dur="1" fill="hold">
                                              <p:stCondLst>
                                                <p:cond delay="0"/>
                                              </p:stCondLst>
                                            </p:cTn>
                                            <p:tgtEl>
                                              <p:spTgt spid="91"/>
                                            </p:tgtEl>
                                            <p:attrNameLst>
                                              <p:attrName>style.visibility</p:attrName>
                                            </p:attrNameLst>
                                          </p:cBhvr>
                                          <p:to>
                                            <p:strVal val="visible"/>
                                          </p:to>
                                        </p:set>
                                        <p:anim calcmode="lin" valueType="num" p14:bounceEnd="38000">
                                          <p:cBhvr additive="base">
                                            <p:cTn id="7" dur="2000" fill="hold"/>
                                            <p:tgtEl>
                                              <p:spTgt spid="91"/>
                                            </p:tgtEl>
                                            <p:attrNameLst>
                                              <p:attrName>ppt_x</p:attrName>
                                            </p:attrNameLst>
                                          </p:cBhvr>
                                          <p:tavLst>
                                            <p:tav tm="0">
                                              <p:val>
                                                <p:strVal val="1+#ppt_w/2"/>
                                              </p:val>
                                            </p:tav>
                                            <p:tav tm="100000">
                                              <p:val>
                                                <p:strVal val="#ppt_x"/>
                                              </p:val>
                                            </p:tav>
                                          </p:tavLst>
                                        </p:anim>
                                        <p:anim calcmode="lin" valueType="num" p14:bounceEnd="38000">
                                          <p:cBhvr additive="base">
                                            <p:cTn id="8" dur="2000" fill="hold"/>
                                            <p:tgtEl>
                                              <p:spTgt spid="91"/>
                                            </p:tgtEl>
                                            <p:attrNameLst>
                                              <p:attrName>ppt_y</p:attrName>
                                            </p:attrNameLst>
                                          </p:cBhvr>
                                          <p:tavLst>
                                            <p:tav tm="0">
                                              <p:val>
                                                <p:strVal val="0-#ppt_h/2"/>
                                              </p:val>
                                            </p:tav>
                                            <p:tav tm="100000">
                                              <p:val>
                                                <p:strVal val="#ppt_y"/>
                                              </p:val>
                                            </p:tav>
                                          </p:tavLst>
                                        </p:anim>
                                      </p:childTnLst>
                                    </p:cTn>
                                  </p:par>
                                  <p:par>
                                    <p:cTn id="9" presetID="2" presetClass="entr" presetSubtype="12" accel="52000" fill="hold" nodeType="withEffect" p14:presetBounceEnd="38000">
                                      <p:stCondLst>
                                        <p:cond delay="0"/>
                                      </p:stCondLst>
                                      <p:childTnLst>
                                        <p:set>
                                          <p:cBhvr>
                                            <p:cTn id="10" dur="1" fill="hold">
                                              <p:stCondLst>
                                                <p:cond delay="0"/>
                                              </p:stCondLst>
                                            </p:cTn>
                                            <p:tgtEl>
                                              <p:spTgt spid="97"/>
                                            </p:tgtEl>
                                            <p:attrNameLst>
                                              <p:attrName>style.visibility</p:attrName>
                                            </p:attrNameLst>
                                          </p:cBhvr>
                                          <p:to>
                                            <p:strVal val="visible"/>
                                          </p:to>
                                        </p:set>
                                        <p:anim calcmode="lin" valueType="num" p14:bounceEnd="38000">
                                          <p:cBhvr additive="base">
                                            <p:cTn id="11" dur="2000" fill="hold"/>
                                            <p:tgtEl>
                                              <p:spTgt spid="97"/>
                                            </p:tgtEl>
                                            <p:attrNameLst>
                                              <p:attrName>ppt_x</p:attrName>
                                            </p:attrNameLst>
                                          </p:cBhvr>
                                          <p:tavLst>
                                            <p:tav tm="0">
                                              <p:val>
                                                <p:strVal val="0-#ppt_w/2"/>
                                              </p:val>
                                            </p:tav>
                                            <p:tav tm="100000">
                                              <p:val>
                                                <p:strVal val="#ppt_x"/>
                                              </p:val>
                                            </p:tav>
                                          </p:tavLst>
                                        </p:anim>
                                        <p:anim calcmode="lin" valueType="num" p14:bounceEnd="38000">
                                          <p:cBhvr additive="base">
                                            <p:cTn id="12" dur="2000" fill="hold"/>
                                            <p:tgtEl>
                                              <p:spTgt spid="97"/>
                                            </p:tgtEl>
                                            <p:attrNameLst>
                                              <p:attrName>ppt_y</p:attrName>
                                            </p:attrNameLst>
                                          </p:cBhvr>
                                          <p:tavLst>
                                            <p:tav tm="0">
                                              <p:val>
                                                <p:strVal val="1+#ppt_h/2"/>
                                              </p:val>
                                            </p:tav>
                                            <p:tav tm="100000">
                                              <p:val>
                                                <p:strVal val="#ppt_y"/>
                                              </p:val>
                                            </p:tav>
                                          </p:tavLst>
                                        </p:anim>
                                      </p:childTnLst>
                                    </p:cTn>
                                  </p:par>
                                  <p:par>
                                    <p:cTn id="13" presetID="2" presetClass="entr" presetSubtype="3" accel="52000" fill="hold" nodeType="withEffect" p14:presetBounceEnd="38000">
                                      <p:stCondLst>
                                        <p:cond delay="0"/>
                                      </p:stCondLst>
                                      <p:childTnLst>
                                        <p:set>
                                          <p:cBhvr>
                                            <p:cTn id="14" dur="1" fill="hold">
                                              <p:stCondLst>
                                                <p:cond delay="0"/>
                                              </p:stCondLst>
                                            </p:cTn>
                                            <p:tgtEl>
                                              <p:spTgt spid="84"/>
                                            </p:tgtEl>
                                            <p:attrNameLst>
                                              <p:attrName>style.visibility</p:attrName>
                                            </p:attrNameLst>
                                          </p:cBhvr>
                                          <p:to>
                                            <p:strVal val="visible"/>
                                          </p:to>
                                        </p:set>
                                        <p:anim calcmode="lin" valueType="num" p14:bounceEnd="38000">
                                          <p:cBhvr additive="base">
                                            <p:cTn id="15" dur="2000" fill="hold"/>
                                            <p:tgtEl>
                                              <p:spTgt spid="84"/>
                                            </p:tgtEl>
                                            <p:attrNameLst>
                                              <p:attrName>ppt_x</p:attrName>
                                            </p:attrNameLst>
                                          </p:cBhvr>
                                          <p:tavLst>
                                            <p:tav tm="0">
                                              <p:val>
                                                <p:strVal val="1+#ppt_w/2"/>
                                              </p:val>
                                            </p:tav>
                                            <p:tav tm="100000">
                                              <p:val>
                                                <p:strVal val="#ppt_x"/>
                                              </p:val>
                                            </p:tav>
                                          </p:tavLst>
                                        </p:anim>
                                        <p:anim calcmode="lin" valueType="num" p14:bounceEnd="38000">
                                          <p:cBhvr additive="base">
                                            <p:cTn id="16" dur="2000" fill="hold"/>
                                            <p:tgtEl>
                                              <p:spTgt spid="84"/>
                                            </p:tgtEl>
                                            <p:attrNameLst>
                                              <p:attrName>ppt_y</p:attrName>
                                            </p:attrNameLst>
                                          </p:cBhvr>
                                          <p:tavLst>
                                            <p:tav tm="0">
                                              <p:val>
                                                <p:strVal val="0-#ppt_h/2"/>
                                              </p:val>
                                            </p:tav>
                                            <p:tav tm="100000">
                                              <p:val>
                                                <p:strVal val="#ppt_y"/>
                                              </p:val>
                                            </p:tav>
                                          </p:tavLst>
                                        </p:anim>
                                      </p:childTnLst>
                                    </p:cTn>
                                  </p:par>
                                  <p:par>
                                    <p:cTn id="17" presetID="2" presetClass="entr" presetSubtype="12" accel="52000" fill="hold" nodeType="withEffect" p14:presetBounceEnd="38000">
                                      <p:stCondLst>
                                        <p:cond delay="0"/>
                                      </p:stCondLst>
                                      <p:childTnLst>
                                        <p:set>
                                          <p:cBhvr>
                                            <p:cTn id="18" dur="1" fill="hold">
                                              <p:stCondLst>
                                                <p:cond delay="0"/>
                                              </p:stCondLst>
                                            </p:cTn>
                                            <p:tgtEl>
                                              <p:spTgt spid="104"/>
                                            </p:tgtEl>
                                            <p:attrNameLst>
                                              <p:attrName>style.visibility</p:attrName>
                                            </p:attrNameLst>
                                          </p:cBhvr>
                                          <p:to>
                                            <p:strVal val="visible"/>
                                          </p:to>
                                        </p:set>
                                        <p:anim calcmode="lin" valueType="num" p14:bounceEnd="38000">
                                          <p:cBhvr additive="base">
                                            <p:cTn id="19" dur="2000" fill="hold"/>
                                            <p:tgtEl>
                                              <p:spTgt spid="104"/>
                                            </p:tgtEl>
                                            <p:attrNameLst>
                                              <p:attrName>ppt_x</p:attrName>
                                            </p:attrNameLst>
                                          </p:cBhvr>
                                          <p:tavLst>
                                            <p:tav tm="0">
                                              <p:val>
                                                <p:strVal val="0-#ppt_w/2"/>
                                              </p:val>
                                            </p:tav>
                                            <p:tav tm="100000">
                                              <p:val>
                                                <p:strVal val="#ppt_x"/>
                                              </p:val>
                                            </p:tav>
                                          </p:tavLst>
                                        </p:anim>
                                        <p:anim calcmode="lin" valueType="num" p14:bounceEnd="38000">
                                          <p:cBhvr additive="base">
                                            <p:cTn id="20" dur="2000" fill="hold"/>
                                            <p:tgtEl>
                                              <p:spTgt spid="104"/>
                                            </p:tgtEl>
                                            <p:attrNameLst>
                                              <p:attrName>ppt_y</p:attrName>
                                            </p:attrNameLst>
                                          </p:cBhvr>
                                          <p:tavLst>
                                            <p:tav tm="0">
                                              <p:val>
                                                <p:strVal val="1+#ppt_h/2"/>
                                              </p:val>
                                            </p:tav>
                                            <p:tav tm="100000">
                                              <p:val>
                                                <p:strVal val="#ppt_y"/>
                                              </p:val>
                                            </p:tav>
                                          </p:tavLst>
                                        </p:anim>
                                      </p:childTnLst>
                                    </p:cTn>
                                  </p:par>
                                  <p:par>
                                    <p:cTn id="21" presetID="2" presetClass="entr" presetSubtype="3"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2000" fill="hold"/>
                                            <p:tgtEl>
                                              <p:spTgt spid="4"/>
                                            </p:tgtEl>
                                            <p:attrNameLst>
                                              <p:attrName>ppt_x</p:attrName>
                                            </p:attrNameLst>
                                          </p:cBhvr>
                                          <p:tavLst>
                                            <p:tav tm="0">
                                              <p:val>
                                                <p:strVal val="1+#ppt_w/2"/>
                                              </p:val>
                                            </p:tav>
                                            <p:tav tm="100000">
                                              <p:val>
                                                <p:strVal val="#ppt_x"/>
                                              </p:val>
                                            </p:tav>
                                          </p:tavLst>
                                        </p:anim>
                                        <p:anim calcmode="lin" valueType="num">
                                          <p:cBhvr additive="base">
                                            <p:cTn id="24" dur="2000" fill="hold"/>
                                            <p:tgtEl>
                                              <p:spTgt spid="4"/>
                                            </p:tgtEl>
                                            <p:attrNameLst>
                                              <p:attrName>ppt_y</p:attrName>
                                            </p:attrNameLst>
                                          </p:cBhvr>
                                          <p:tavLst>
                                            <p:tav tm="0">
                                              <p:val>
                                                <p:strVal val="0-#ppt_h/2"/>
                                              </p:val>
                                            </p:tav>
                                            <p:tav tm="100000">
                                              <p:val>
                                                <p:strVal val="#ppt_y"/>
                                              </p:val>
                                            </p:tav>
                                          </p:tavLst>
                                        </p:anim>
                                      </p:childTnLst>
                                    </p:cTn>
                                  </p:par>
                                </p:childTnLst>
                              </p:cTn>
                            </p:par>
                            <p:par>
                              <p:cTn id="25" fill="hold">
                                <p:stCondLst>
                                  <p:cond delay="2000"/>
                                </p:stCondLst>
                                <p:childTnLst>
                                  <p:par>
                                    <p:cTn id="26" presetID="42" presetClass="entr" presetSubtype="0" fill="hold" grpId="0" nodeType="afterEffect">
                                      <p:stCondLst>
                                        <p:cond delay="0"/>
                                      </p:stCondLst>
                                      <p:childTnLst>
                                        <p:set>
                                          <p:cBhvr>
                                            <p:cTn id="27" dur="1" fill="hold">
                                              <p:stCondLst>
                                                <p:cond delay="0"/>
                                              </p:stCondLst>
                                            </p:cTn>
                                            <p:tgtEl>
                                              <p:spTgt spid="112"/>
                                            </p:tgtEl>
                                            <p:attrNameLst>
                                              <p:attrName>style.visibility</p:attrName>
                                            </p:attrNameLst>
                                          </p:cBhvr>
                                          <p:to>
                                            <p:strVal val="visible"/>
                                          </p:to>
                                        </p:set>
                                        <p:animEffect transition="in" filter="fade">
                                          <p:cBhvr>
                                            <p:cTn id="28" dur="1000"/>
                                            <p:tgtEl>
                                              <p:spTgt spid="112"/>
                                            </p:tgtEl>
                                          </p:cBhvr>
                                        </p:animEffect>
                                        <p:anim calcmode="lin" valueType="num">
                                          <p:cBhvr>
                                            <p:cTn id="29" dur="1000" fill="hold"/>
                                            <p:tgtEl>
                                              <p:spTgt spid="112"/>
                                            </p:tgtEl>
                                            <p:attrNameLst>
                                              <p:attrName>ppt_x</p:attrName>
                                            </p:attrNameLst>
                                          </p:cBhvr>
                                          <p:tavLst>
                                            <p:tav tm="0">
                                              <p:val>
                                                <p:strVal val="#ppt_x"/>
                                              </p:val>
                                            </p:tav>
                                            <p:tav tm="100000">
                                              <p:val>
                                                <p:strVal val="#ppt_x"/>
                                              </p:val>
                                            </p:tav>
                                          </p:tavLst>
                                        </p:anim>
                                        <p:anim calcmode="lin" valueType="num">
                                          <p:cBhvr>
                                            <p:cTn id="30" dur="1000" fill="hold"/>
                                            <p:tgtEl>
                                              <p:spTgt spid="112"/>
                                            </p:tgtEl>
                                            <p:attrNameLst>
                                              <p:attrName>ppt_y</p:attrName>
                                            </p:attrNameLst>
                                          </p:cBhvr>
                                          <p:tavLst>
                                            <p:tav tm="0">
                                              <p:val>
                                                <p:strVal val="#ppt_y+.1"/>
                                              </p:val>
                                            </p:tav>
                                            <p:tav tm="100000">
                                              <p:val>
                                                <p:strVal val="#ppt_y"/>
                                              </p:val>
                                            </p:tav>
                                          </p:tavLst>
                                        </p:anim>
                                      </p:childTnLst>
                                    </p:cTn>
                                  </p:par>
                                </p:childTnLst>
                              </p:cTn>
                            </p:par>
                            <p:par>
                              <p:cTn id="31" fill="hold">
                                <p:stCondLst>
                                  <p:cond delay="3000"/>
                                </p:stCondLst>
                                <p:childTnLst>
                                  <p:par>
                                    <p:cTn id="32" presetID="47" presetClass="entr" presetSubtype="0" fill="hold" grpId="0" nodeType="afterEffect">
                                      <p:stCondLst>
                                        <p:cond delay="0"/>
                                      </p:stCondLst>
                                      <p:childTnLst>
                                        <p:set>
                                          <p:cBhvr>
                                            <p:cTn id="33" dur="1" fill="hold">
                                              <p:stCondLst>
                                                <p:cond delay="0"/>
                                              </p:stCondLst>
                                            </p:cTn>
                                            <p:tgtEl>
                                              <p:spTgt spid="115"/>
                                            </p:tgtEl>
                                            <p:attrNameLst>
                                              <p:attrName>style.visibility</p:attrName>
                                            </p:attrNameLst>
                                          </p:cBhvr>
                                          <p:to>
                                            <p:strVal val="visible"/>
                                          </p:to>
                                        </p:set>
                                        <p:animEffect transition="in" filter="fade">
                                          <p:cBhvr>
                                            <p:cTn id="34" dur="1000"/>
                                            <p:tgtEl>
                                              <p:spTgt spid="115"/>
                                            </p:tgtEl>
                                          </p:cBhvr>
                                        </p:animEffect>
                                        <p:anim calcmode="lin" valueType="num">
                                          <p:cBhvr>
                                            <p:cTn id="35" dur="1000" fill="hold"/>
                                            <p:tgtEl>
                                              <p:spTgt spid="115"/>
                                            </p:tgtEl>
                                            <p:attrNameLst>
                                              <p:attrName>ppt_x</p:attrName>
                                            </p:attrNameLst>
                                          </p:cBhvr>
                                          <p:tavLst>
                                            <p:tav tm="0">
                                              <p:val>
                                                <p:strVal val="#ppt_x"/>
                                              </p:val>
                                            </p:tav>
                                            <p:tav tm="100000">
                                              <p:val>
                                                <p:strVal val="#ppt_x"/>
                                              </p:val>
                                            </p:tav>
                                          </p:tavLst>
                                        </p:anim>
                                        <p:anim calcmode="lin" valueType="num">
                                          <p:cBhvr>
                                            <p:cTn id="36" dur="1000" fill="hold"/>
                                            <p:tgtEl>
                                              <p:spTgt spid="115"/>
                                            </p:tgtEl>
                                            <p:attrNameLst>
                                              <p:attrName>ppt_y</p:attrName>
                                            </p:attrNameLst>
                                          </p:cBhvr>
                                          <p:tavLst>
                                            <p:tav tm="0">
                                              <p:val>
                                                <p:strVal val="#ppt_y-.1"/>
                                              </p:val>
                                            </p:tav>
                                            <p:tav tm="100000">
                                              <p:val>
                                                <p:strVal val="#ppt_y"/>
                                              </p:val>
                                            </p:tav>
                                          </p:tavLst>
                                        </p:anim>
                                      </p:childTnLst>
                                    </p:cTn>
                                  </p:par>
                                </p:childTnLst>
                              </p:cTn>
                            </p:par>
                            <p:par>
                              <p:cTn id="37" fill="hold">
                                <p:stCondLst>
                                  <p:cond delay="4000"/>
                                </p:stCondLst>
                                <p:childTnLst>
                                  <p:par>
                                    <p:cTn id="38" presetID="42" presetClass="entr" presetSubtype="0" fill="hold" grpId="0" nodeType="afterEffect">
                                      <p:stCondLst>
                                        <p:cond delay="0"/>
                                      </p:stCondLst>
                                      <p:childTnLst>
                                        <p:set>
                                          <p:cBhvr>
                                            <p:cTn id="39" dur="1" fill="hold">
                                              <p:stCondLst>
                                                <p:cond delay="0"/>
                                              </p:stCondLst>
                                            </p:cTn>
                                            <p:tgtEl>
                                              <p:spTgt spid="118"/>
                                            </p:tgtEl>
                                            <p:attrNameLst>
                                              <p:attrName>style.visibility</p:attrName>
                                            </p:attrNameLst>
                                          </p:cBhvr>
                                          <p:to>
                                            <p:strVal val="visible"/>
                                          </p:to>
                                        </p:set>
                                        <p:animEffect transition="in" filter="fade">
                                          <p:cBhvr>
                                            <p:cTn id="40" dur="1000"/>
                                            <p:tgtEl>
                                              <p:spTgt spid="118"/>
                                            </p:tgtEl>
                                          </p:cBhvr>
                                        </p:animEffect>
                                        <p:anim calcmode="lin" valueType="num">
                                          <p:cBhvr>
                                            <p:cTn id="41" dur="1000" fill="hold"/>
                                            <p:tgtEl>
                                              <p:spTgt spid="118"/>
                                            </p:tgtEl>
                                            <p:attrNameLst>
                                              <p:attrName>ppt_x</p:attrName>
                                            </p:attrNameLst>
                                          </p:cBhvr>
                                          <p:tavLst>
                                            <p:tav tm="0">
                                              <p:val>
                                                <p:strVal val="#ppt_x"/>
                                              </p:val>
                                            </p:tav>
                                            <p:tav tm="100000">
                                              <p:val>
                                                <p:strVal val="#ppt_x"/>
                                              </p:val>
                                            </p:tav>
                                          </p:tavLst>
                                        </p:anim>
                                        <p:anim calcmode="lin" valueType="num">
                                          <p:cBhvr>
                                            <p:cTn id="42" dur="1000" fill="hold"/>
                                            <p:tgtEl>
                                              <p:spTgt spid="118"/>
                                            </p:tgtEl>
                                            <p:attrNameLst>
                                              <p:attrName>ppt_y</p:attrName>
                                            </p:attrNameLst>
                                          </p:cBhvr>
                                          <p:tavLst>
                                            <p:tav tm="0">
                                              <p:val>
                                                <p:strVal val="#ppt_y+.1"/>
                                              </p:val>
                                            </p:tav>
                                            <p:tav tm="100000">
                                              <p:val>
                                                <p:strVal val="#ppt_y"/>
                                              </p:val>
                                            </p:tav>
                                          </p:tavLst>
                                        </p:anim>
                                      </p:childTnLst>
                                    </p:cTn>
                                  </p:par>
                                </p:childTnLst>
                              </p:cTn>
                            </p:par>
                            <p:par>
                              <p:cTn id="43" fill="hold">
                                <p:stCondLst>
                                  <p:cond delay="5000"/>
                                </p:stCondLst>
                                <p:childTnLst>
                                  <p:par>
                                    <p:cTn id="44" presetID="47" presetClass="entr" presetSubtype="0" fill="hold" grpId="0" nodeType="afterEffect">
                                      <p:stCondLst>
                                        <p:cond delay="0"/>
                                      </p:stCondLst>
                                      <p:childTnLst>
                                        <p:set>
                                          <p:cBhvr>
                                            <p:cTn id="45" dur="1" fill="hold">
                                              <p:stCondLst>
                                                <p:cond delay="0"/>
                                              </p:stCondLst>
                                            </p:cTn>
                                            <p:tgtEl>
                                              <p:spTgt spid="121"/>
                                            </p:tgtEl>
                                            <p:attrNameLst>
                                              <p:attrName>style.visibility</p:attrName>
                                            </p:attrNameLst>
                                          </p:cBhvr>
                                          <p:to>
                                            <p:strVal val="visible"/>
                                          </p:to>
                                        </p:set>
                                        <p:animEffect transition="in" filter="fade">
                                          <p:cBhvr>
                                            <p:cTn id="46" dur="1000"/>
                                            <p:tgtEl>
                                              <p:spTgt spid="121"/>
                                            </p:tgtEl>
                                          </p:cBhvr>
                                        </p:animEffect>
                                        <p:anim calcmode="lin" valueType="num">
                                          <p:cBhvr>
                                            <p:cTn id="47" dur="1000" fill="hold"/>
                                            <p:tgtEl>
                                              <p:spTgt spid="121"/>
                                            </p:tgtEl>
                                            <p:attrNameLst>
                                              <p:attrName>ppt_x</p:attrName>
                                            </p:attrNameLst>
                                          </p:cBhvr>
                                          <p:tavLst>
                                            <p:tav tm="0">
                                              <p:val>
                                                <p:strVal val="#ppt_x"/>
                                              </p:val>
                                            </p:tav>
                                            <p:tav tm="100000">
                                              <p:val>
                                                <p:strVal val="#ppt_x"/>
                                              </p:val>
                                            </p:tav>
                                          </p:tavLst>
                                        </p:anim>
                                        <p:anim calcmode="lin" valueType="num">
                                          <p:cBhvr>
                                            <p:cTn id="48" dur="1000" fill="hold"/>
                                            <p:tgtEl>
                                              <p:spTgt spid="121"/>
                                            </p:tgtEl>
                                            <p:attrNameLst>
                                              <p:attrName>ppt_y</p:attrName>
                                            </p:attrNameLst>
                                          </p:cBhvr>
                                          <p:tavLst>
                                            <p:tav tm="0">
                                              <p:val>
                                                <p:strVal val="#ppt_y-.1"/>
                                              </p:val>
                                            </p:tav>
                                            <p:tav tm="100000">
                                              <p:val>
                                                <p:strVal val="#ppt_y"/>
                                              </p:val>
                                            </p:tav>
                                          </p:tavLst>
                                        </p:anim>
                                      </p:childTnLst>
                                    </p:cTn>
                                  </p:par>
                                </p:childTnLst>
                              </p:cTn>
                            </p:par>
                            <p:par>
                              <p:cTn id="49" fill="hold">
                                <p:stCondLst>
                                  <p:cond delay="6000"/>
                                </p:stCondLst>
                                <p:childTnLst>
                                  <p:par>
                                    <p:cTn id="50" presetID="47" presetClass="entr" presetSubtype="0"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1000"/>
                                            <p:tgtEl>
                                              <p:spTgt spid="12"/>
                                            </p:tgtEl>
                                          </p:cBhvr>
                                        </p:animEffect>
                                        <p:anim calcmode="lin" valueType="num">
                                          <p:cBhvr>
                                            <p:cTn id="53" dur="1000" fill="hold"/>
                                            <p:tgtEl>
                                              <p:spTgt spid="12"/>
                                            </p:tgtEl>
                                            <p:attrNameLst>
                                              <p:attrName>ppt_x</p:attrName>
                                            </p:attrNameLst>
                                          </p:cBhvr>
                                          <p:tavLst>
                                            <p:tav tm="0">
                                              <p:val>
                                                <p:strVal val="#ppt_x"/>
                                              </p:val>
                                            </p:tav>
                                            <p:tav tm="100000">
                                              <p:val>
                                                <p:strVal val="#ppt_x"/>
                                              </p:val>
                                            </p:tav>
                                          </p:tavLst>
                                        </p:anim>
                                        <p:anim calcmode="lin" valueType="num">
                                          <p:cBhvr>
                                            <p:cTn id="54" dur="1000" fill="hold"/>
                                            <p:tgtEl>
                                              <p:spTgt spid="12"/>
                                            </p:tgtEl>
                                            <p:attrNameLst>
                                              <p:attrName>ppt_y</p:attrName>
                                            </p:attrNameLst>
                                          </p:cBhvr>
                                          <p:tavLst>
                                            <p:tav tm="0">
                                              <p:val>
                                                <p:strVal val="#ppt_y-.1"/>
                                              </p:val>
                                            </p:tav>
                                            <p:tav tm="100000">
                                              <p:val>
                                                <p:strVal val="#ppt_y"/>
                                              </p:val>
                                            </p:tav>
                                          </p:tavLst>
                                        </p:anim>
                                      </p:childTnLst>
                                    </p:cTn>
                                  </p:par>
                                </p:childTnLst>
                              </p:cTn>
                            </p:par>
                            <p:par>
                              <p:cTn id="55" fill="hold">
                                <p:stCondLst>
                                  <p:cond delay="7000"/>
                                </p:stCondLst>
                                <p:childTnLst>
                                  <p:par>
                                    <p:cTn id="56" presetID="42" presetClass="entr" presetSubtype="0" fill="hold" grpId="0" nodeType="after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fade">
                                          <p:cBhvr>
                                            <p:cTn id="58" dur="1000"/>
                                            <p:tgtEl>
                                              <p:spTgt spid="11"/>
                                            </p:tgtEl>
                                          </p:cBhvr>
                                        </p:animEffect>
                                        <p:anim calcmode="lin" valueType="num">
                                          <p:cBhvr>
                                            <p:cTn id="59" dur="1000" fill="hold"/>
                                            <p:tgtEl>
                                              <p:spTgt spid="11"/>
                                            </p:tgtEl>
                                            <p:attrNameLst>
                                              <p:attrName>ppt_x</p:attrName>
                                            </p:attrNameLst>
                                          </p:cBhvr>
                                          <p:tavLst>
                                            <p:tav tm="0">
                                              <p:val>
                                                <p:strVal val="#ppt_x"/>
                                              </p:val>
                                            </p:tav>
                                            <p:tav tm="100000">
                                              <p:val>
                                                <p:strVal val="#ppt_x"/>
                                              </p:val>
                                            </p:tav>
                                          </p:tavLst>
                                        </p:anim>
                                        <p:anim calcmode="lin" valueType="num">
                                          <p:cBhvr>
                                            <p:cTn id="6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p:bldP spid="115" grpId="0"/>
          <p:bldP spid="118" grpId="0"/>
          <p:bldP spid="121" grpId="0"/>
          <p:bldP spid="11" grpId="0"/>
          <p:bldP spid="1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52000"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 calcmode="lin" valueType="num">
                                          <p:cBhvr additive="base">
                                            <p:cTn id="7" dur="2000" fill="hold"/>
                                            <p:tgtEl>
                                              <p:spTgt spid="91"/>
                                            </p:tgtEl>
                                            <p:attrNameLst>
                                              <p:attrName>ppt_x</p:attrName>
                                            </p:attrNameLst>
                                          </p:cBhvr>
                                          <p:tavLst>
                                            <p:tav tm="0">
                                              <p:val>
                                                <p:strVal val="1+#ppt_w/2"/>
                                              </p:val>
                                            </p:tav>
                                            <p:tav tm="100000">
                                              <p:val>
                                                <p:strVal val="#ppt_x"/>
                                              </p:val>
                                            </p:tav>
                                          </p:tavLst>
                                        </p:anim>
                                        <p:anim calcmode="lin" valueType="num">
                                          <p:cBhvr additive="base">
                                            <p:cTn id="8" dur="2000" fill="hold"/>
                                            <p:tgtEl>
                                              <p:spTgt spid="91"/>
                                            </p:tgtEl>
                                            <p:attrNameLst>
                                              <p:attrName>ppt_y</p:attrName>
                                            </p:attrNameLst>
                                          </p:cBhvr>
                                          <p:tavLst>
                                            <p:tav tm="0">
                                              <p:val>
                                                <p:strVal val="0-#ppt_h/2"/>
                                              </p:val>
                                            </p:tav>
                                            <p:tav tm="100000">
                                              <p:val>
                                                <p:strVal val="#ppt_y"/>
                                              </p:val>
                                            </p:tav>
                                          </p:tavLst>
                                        </p:anim>
                                      </p:childTnLst>
                                    </p:cTn>
                                  </p:par>
                                  <p:par>
                                    <p:cTn id="9" presetID="2" presetClass="entr" presetSubtype="12" accel="52000" fill="hold" nodeType="withEffect">
                                      <p:stCondLst>
                                        <p:cond delay="0"/>
                                      </p:stCondLst>
                                      <p:childTnLst>
                                        <p:set>
                                          <p:cBhvr>
                                            <p:cTn id="10" dur="1" fill="hold">
                                              <p:stCondLst>
                                                <p:cond delay="0"/>
                                              </p:stCondLst>
                                            </p:cTn>
                                            <p:tgtEl>
                                              <p:spTgt spid="97"/>
                                            </p:tgtEl>
                                            <p:attrNameLst>
                                              <p:attrName>style.visibility</p:attrName>
                                            </p:attrNameLst>
                                          </p:cBhvr>
                                          <p:to>
                                            <p:strVal val="visible"/>
                                          </p:to>
                                        </p:set>
                                        <p:anim calcmode="lin" valueType="num">
                                          <p:cBhvr additive="base">
                                            <p:cTn id="11" dur="2000" fill="hold"/>
                                            <p:tgtEl>
                                              <p:spTgt spid="97"/>
                                            </p:tgtEl>
                                            <p:attrNameLst>
                                              <p:attrName>ppt_x</p:attrName>
                                            </p:attrNameLst>
                                          </p:cBhvr>
                                          <p:tavLst>
                                            <p:tav tm="0">
                                              <p:val>
                                                <p:strVal val="0-#ppt_w/2"/>
                                              </p:val>
                                            </p:tav>
                                            <p:tav tm="100000">
                                              <p:val>
                                                <p:strVal val="#ppt_x"/>
                                              </p:val>
                                            </p:tav>
                                          </p:tavLst>
                                        </p:anim>
                                        <p:anim calcmode="lin" valueType="num">
                                          <p:cBhvr additive="base">
                                            <p:cTn id="12" dur="2000" fill="hold"/>
                                            <p:tgtEl>
                                              <p:spTgt spid="97"/>
                                            </p:tgtEl>
                                            <p:attrNameLst>
                                              <p:attrName>ppt_y</p:attrName>
                                            </p:attrNameLst>
                                          </p:cBhvr>
                                          <p:tavLst>
                                            <p:tav tm="0">
                                              <p:val>
                                                <p:strVal val="1+#ppt_h/2"/>
                                              </p:val>
                                            </p:tav>
                                            <p:tav tm="100000">
                                              <p:val>
                                                <p:strVal val="#ppt_y"/>
                                              </p:val>
                                            </p:tav>
                                          </p:tavLst>
                                        </p:anim>
                                      </p:childTnLst>
                                    </p:cTn>
                                  </p:par>
                                  <p:par>
                                    <p:cTn id="13" presetID="2" presetClass="entr" presetSubtype="3" accel="52000" fill="hold" nodeType="withEffect">
                                      <p:stCondLst>
                                        <p:cond delay="0"/>
                                      </p:stCondLst>
                                      <p:childTnLst>
                                        <p:set>
                                          <p:cBhvr>
                                            <p:cTn id="14" dur="1" fill="hold">
                                              <p:stCondLst>
                                                <p:cond delay="0"/>
                                              </p:stCondLst>
                                            </p:cTn>
                                            <p:tgtEl>
                                              <p:spTgt spid="84"/>
                                            </p:tgtEl>
                                            <p:attrNameLst>
                                              <p:attrName>style.visibility</p:attrName>
                                            </p:attrNameLst>
                                          </p:cBhvr>
                                          <p:to>
                                            <p:strVal val="visible"/>
                                          </p:to>
                                        </p:set>
                                        <p:anim calcmode="lin" valueType="num">
                                          <p:cBhvr additive="base">
                                            <p:cTn id="15" dur="2000" fill="hold"/>
                                            <p:tgtEl>
                                              <p:spTgt spid="84"/>
                                            </p:tgtEl>
                                            <p:attrNameLst>
                                              <p:attrName>ppt_x</p:attrName>
                                            </p:attrNameLst>
                                          </p:cBhvr>
                                          <p:tavLst>
                                            <p:tav tm="0">
                                              <p:val>
                                                <p:strVal val="1+#ppt_w/2"/>
                                              </p:val>
                                            </p:tav>
                                            <p:tav tm="100000">
                                              <p:val>
                                                <p:strVal val="#ppt_x"/>
                                              </p:val>
                                            </p:tav>
                                          </p:tavLst>
                                        </p:anim>
                                        <p:anim calcmode="lin" valueType="num">
                                          <p:cBhvr additive="base">
                                            <p:cTn id="16" dur="2000" fill="hold"/>
                                            <p:tgtEl>
                                              <p:spTgt spid="84"/>
                                            </p:tgtEl>
                                            <p:attrNameLst>
                                              <p:attrName>ppt_y</p:attrName>
                                            </p:attrNameLst>
                                          </p:cBhvr>
                                          <p:tavLst>
                                            <p:tav tm="0">
                                              <p:val>
                                                <p:strVal val="0-#ppt_h/2"/>
                                              </p:val>
                                            </p:tav>
                                            <p:tav tm="100000">
                                              <p:val>
                                                <p:strVal val="#ppt_y"/>
                                              </p:val>
                                            </p:tav>
                                          </p:tavLst>
                                        </p:anim>
                                      </p:childTnLst>
                                    </p:cTn>
                                  </p:par>
                                  <p:par>
                                    <p:cTn id="17" presetID="2" presetClass="entr" presetSubtype="12" accel="52000" fill="hold" nodeType="withEffect">
                                      <p:stCondLst>
                                        <p:cond delay="0"/>
                                      </p:stCondLst>
                                      <p:childTnLst>
                                        <p:set>
                                          <p:cBhvr>
                                            <p:cTn id="18" dur="1" fill="hold">
                                              <p:stCondLst>
                                                <p:cond delay="0"/>
                                              </p:stCondLst>
                                            </p:cTn>
                                            <p:tgtEl>
                                              <p:spTgt spid="104"/>
                                            </p:tgtEl>
                                            <p:attrNameLst>
                                              <p:attrName>style.visibility</p:attrName>
                                            </p:attrNameLst>
                                          </p:cBhvr>
                                          <p:to>
                                            <p:strVal val="visible"/>
                                          </p:to>
                                        </p:set>
                                        <p:anim calcmode="lin" valueType="num">
                                          <p:cBhvr additive="base">
                                            <p:cTn id="19" dur="2000" fill="hold"/>
                                            <p:tgtEl>
                                              <p:spTgt spid="104"/>
                                            </p:tgtEl>
                                            <p:attrNameLst>
                                              <p:attrName>ppt_x</p:attrName>
                                            </p:attrNameLst>
                                          </p:cBhvr>
                                          <p:tavLst>
                                            <p:tav tm="0">
                                              <p:val>
                                                <p:strVal val="0-#ppt_w/2"/>
                                              </p:val>
                                            </p:tav>
                                            <p:tav tm="100000">
                                              <p:val>
                                                <p:strVal val="#ppt_x"/>
                                              </p:val>
                                            </p:tav>
                                          </p:tavLst>
                                        </p:anim>
                                        <p:anim calcmode="lin" valueType="num">
                                          <p:cBhvr additive="base">
                                            <p:cTn id="20" dur="2000" fill="hold"/>
                                            <p:tgtEl>
                                              <p:spTgt spid="104"/>
                                            </p:tgtEl>
                                            <p:attrNameLst>
                                              <p:attrName>ppt_y</p:attrName>
                                            </p:attrNameLst>
                                          </p:cBhvr>
                                          <p:tavLst>
                                            <p:tav tm="0">
                                              <p:val>
                                                <p:strVal val="1+#ppt_h/2"/>
                                              </p:val>
                                            </p:tav>
                                            <p:tav tm="100000">
                                              <p:val>
                                                <p:strVal val="#ppt_y"/>
                                              </p:val>
                                            </p:tav>
                                          </p:tavLst>
                                        </p:anim>
                                      </p:childTnLst>
                                    </p:cTn>
                                  </p:par>
                                  <p:par>
                                    <p:cTn id="21" presetID="2" presetClass="entr" presetSubtype="3"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2000" fill="hold"/>
                                            <p:tgtEl>
                                              <p:spTgt spid="4"/>
                                            </p:tgtEl>
                                            <p:attrNameLst>
                                              <p:attrName>ppt_x</p:attrName>
                                            </p:attrNameLst>
                                          </p:cBhvr>
                                          <p:tavLst>
                                            <p:tav tm="0">
                                              <p:val>
                                                <p:strVal val="1+#ppt_w/2"/>
                                              </p:val>
                                            </p:tav>
                                            <p:tav tm="100000">
                                              <p:val>
                                                <p:strVal val="#ppt_x"/>
                                              </p:val>
                                            </p:tav>
                                          </p:tavLst>
                                        </p:anim>
                                        <p:anim calcmode="lin" valueType="num">
                                          <p:cBhvr additive="base">
                                            <p:cTn id="24" dur="2000" fill="hold"/>
                                            <p:tgtEl>
                                              <p:spTgt spid="4"/>
                                            </p:tgtEl>
                                            <p:attrNameLst>
                                              <p:attrName>ppt_y</p:attrName>
                                            </p:attrNameLst>
                                          </p:cBhvr>
                                          <p:tavLst>
                                            <p:tav tm="0">
                                              <p:val>
                                                <p:strVal val="0-#ppt_h/2"/>
                                              </p:val>
                                            </p:tav>
                                            <p:tav tm="100000">
                                              <p:val>
                                                <p:strVal val="#ppt_y"/>
                                              </p:val>
                                            </p:tav>
                                          </p:tavLst>
                                        </p:anim>
                                      </p:childTnLst>
                                    </p:cTn>
                                  </p:par>
                                </p:childTnLst>
                              </p:cTn>
                            </p:par>
                            <p:par>
                              <p:cTn id="25" fill="hold">
                                <p:stCondLst>
                                  <p:cond delay="2000"/>
                                </p:stCondLst>
                                <p:childTnLst>
                                  <p:par>
                                    <p:cTn id="26" presetID="42" presetClass="entr" presetSubtype="0" fill="hold" grpId="0" nodeType="afterEffect">
                                      <p:stCondLst>
                                        <p:cond delay="0"/>
                                      </p:stCondLst>
                                      <p:childTnLst>
                                        <p:set>
                                          <p:cBhvr>
                                            <p:cTn id="27" dur="1" fill="hold">
                                              <p:stCondLst>
                                                <p:cond delay="0"/>
                                              </p:stCondLst>
                                            </p:cTn>
                                            <p:tgtEl>
                                              <p:spTgt spid="112"/>
                                            </p:tgtEl>
                                            <p:attrNameLst>
                                              <p:attrName>style.visibility</p:attrName>
                                            </p:attrNameLst>
                                          </p:cBhvr>
                                          <p:to>
                                            <p:strVal val="visible"/>
                                          </p:to>
                                        </p:set>
                                        <p:animEffect transition="in" filter="fade">
                                          <p:cBhvr>
                                            <p:cTn id="28" dur="1000"/>
                                            <p:tgtEl>
                                              <p:spTgt spid="112"/>
                                            </p:tgtEl>
                                          </p:cBhvr>
                                        </p:animEffect>
                                        <p:anim calcmode="lin" valueType="num">
                                          <p:cBhvr>
                                            <p:cTn id="29" dur="1000" fill="hold"/>
                                            <p:tgtEl>
                                              <p:spTgt spid="112"/>
                                            </p:tgtEl>
                                            <p:attrNameLst>
                                              <p:attrName>ppt_x</p:attrName>
                                            </p:attrNameLst>
                                          </p:cBhvr>
                                          <p:tavLst>
                                            <p:tav tm="0">
                                              <p:val>
                                                <p:strVal val="#ppt_x"/>
                                              </p:val>
                                            </p:tav>
                                            <p:tav tm="100000">
                                              <p:val>
                                                <p:strVal val="#ppt_x"/>
                                              </p:val>
                                            </p:tav>
                                          </p:tavLst>
                                        </p:anim>
                                        <p:anim calcmode="lin" valueType="num">
                                          <p:cBhvr>
                                            <p:cTn id="30" dur="1000" fill="hold"/>
                                            <p:tgtEl>
                                              <p:spTgt spid="112"/>
                                            </p:tgtEl>
                                            <p:attrNameLst>
                                              <p:attrName>ppt_y</p:attrName>
                                            </p:attrNameLst>
                                          </p:cBhvr>
                                          <p:tavLst>
                                            <p:tav tm="0">
                                              <p:val>
                                                <p:strVal val="#ppt_y+.1"/>
                                              </p:val>
                                            </p:tav>
                                            <p:tav tm="100000">
                                              <p:val>
                                                <p:strVal val="#ppt_y"/>
                                              </p:val>
                                            </p:tav>
                                          </p:tavLst>
                                        </p:anim>
                                      </p:childTnLst>
                                    </p:cTn>
                                  </p:par>
                                </p:childTnLst>
                              </p:cTn>
                            </p:par>
                            <p:par>
                              <p:cTn id="31" fill="hold">
                                <p:stCondLst>
                                  <p:cond delay="3000"/>
                                </p:stCondLst>
                                <p:childTnLst>
                                  <p:par>
                                    <p:cTn id="32" presetID="47" presetClass="entr" presetSubtype="0" fill="hold" grpId="0" nodeType="afterEffect">
                                      <p:stCondLst>
                                        <p:cond delay="0"/>
                                      </p:stCondLst>
                                      <p:childTnLst>
                                        <p:set>
                                          <p:cBhvr>
                                            <p:cTn id="33" dur="1" fill="hold">
                                              <p:stCondLst>
                                                <p:cond delay="0"/>
                                              </p:stCondLst>
                                            </p:cTn>
                                            <p:tgtEl>
                                              <p:spTgt spid="115"/>
                                            </p:tgtEl>
                                            <p:attrNameLst>
                                              <p:attrName>style.visibility</p:attrName>
                                            </p:attrNameLst>
                                          </p:cBhvr>
                                          <p:to>
                                            <p:strVal val="visible"/>
                                          </p:to>
                                        </p:set>
                                        <p:animEffect transition="in" filter="fade">
                                          <p:cBhvr>
                                            <p:cTn id="34" dur="1000"/>
                                            <p:tgtEl>
                                              <p:spTgt spid="115"/>
                                            </p:tgtEl>
                                          </p:cBhvr>
                                        </p:animEffect>
                                        <p:anim calcmode="lin" valueType="num">
                                          <p:cBhvr>
                                            <p:cTn id="35" dur="1000" fill="hold"/>
                                            <p:tgtEl>
                                              <p:spTgt spid="115"/>
                                            </p:tgtEl>
                                            <p:attrNameLst>
                                              <p:attrName>ppt_x</p:attrName>
                                            </p:attrNameLst>
                                          </p:cBhvr>
                                          <p:tavLst>
                                            <p:tav tm="0">
                                              <p:val>
                                                <p:strVal val="#ppt_x"/>
                                              </p:val>
                                            </p:tav>
                                            <p:tav tm="100000">
                                              <p:val>
                                                <p:strVal val="#ppt_x"/>
                                              </p:val>
                                            </p:tav>
                                          </p:tavLst>
                                        </p:anim>
                                        <p:anim calcmode="lin" valueType="num">
                                          <p:cBhvr>
                                            <p:cTn id="36" dur="1000" fill="hold"/>
                                            <p:tgtEl>
                                              <p:spTgt spid="115"/>
                                            </p:tgtEl>
                                            <p:attrNameLst>
                                              <p:attrName>ppt_y</p:attrName>
                                            </p:attrNameLst>
                                          </p:cBhvr>
                                          <p:tavLst>
                                            <p:tav tm="0">
                                              <p:val>
                                                <p:strVal val="#ppt_y-.1"/>
                                              </p:val>
                                            </p:tav>
                                            <p:tav tm="100000">
                                              <p:val>
                                                <p:strVal val="#ppt_y"/>
                                              </p:val>
                                            </p:tav>
                                          </p:tavLst>
                                        </p:anim>
                                      </p:childTnLst>
                                    </p:cTn>
                                  </p:par>
                                </p:childTnLst>
                              </p:cTn>
                            </p:par>
                            <p:par>
                              <p:cTn id="37" fill="hold">
                                <p:stCondLst>
                                  <p:cond delay="4000"/>
                                </p:stCondLst>
                                <p:childTnLst>
                                  <p:par>
                                    <p:cTn id="38" presetID="42" presetClass="entr" presetSubtype="0" fill="hold" grpId="0" nodeType="afterEffect">
                                      <p:stCondLst>
                                        <p:cond delay="0"/>
                                      </p:stCondLst>
                                      <p:childTnLst>
                                        <p:set>
                                          <p:cBhvr>
                                            <p:cTn id="39" dur="1" fill="hold">
                                              <p:stCondLst>
                                                <p:cond delay="0"/>
                                              </p:stCondLst>
                                            </p:cTn>
                                            <p:tgtEl>
                                              <p:spTgt spid="118"/>
                                            </p:tgtEl>
                                            <p:attrNameLst>
                                              <p:attrName>style.visibility</p:attrName>
                                            </p:attrNameLst>
                                          </p:cBhvr>
                                          <p:to>
                                            <p:strVal val="visible"/>
                                          </p:to>
                                        </p:set>
                                        <p:animEffect transition="in" filter="fade">
                                          <p:cBhvr>
                                            <p:cTn id="40" dur="1000"/>
                                            <p:tgtEl>
                                              <p:spTgt spid="118"/>
                                            </p:tgtEl>
                                          </p:cBhvr>
                                        </p:animEffect>
                                        <p:anim calcmode="lin" valueType="num">
                                          <p:cBhvr>
                                            <p:cTn id="41" dur="1000" fill="hold"/>
                                            <p:tgtEl>
                                              <p:spTgt spid="118"/>
                                            </p:tgtEl>
                                            <p:attrNameLst>
                                              <p:attrName>ppt_x</p:attrName>
                                            </p:attrNameLst>
                                          </p:cBhvr>
                                          <p:tavLst>
                                            <p:tav tm="0">
                                              <p:val>
                                                <p:strVal val="#ppt_x"/>
                                              </p:val>
                                            </p:tav>
                                            <p:tav tm="100000">
                                              <p:val>
                                                <p:strVal val="#ppt_x"/>
                                              </p:val>
                                            </p:tav>
                                          </p:tavLst>
                                        </p:anim>
                                        <p:anim calcmode="lin" valueType="num">
                                          <p:cBhvr>
                                            <p:cTn id="42" dur="1000" fill="hold"/>
                                            <p:tgtEl>
                                              <p:spTgt spid="118"/>
                                            </p:tgtEl>
                                            <p:attrNameLst>
                                              <p:attrName>ppt_y</p:attrName>
                                            </p:attrNameLst>
                                          </p:cBhvr>
                                          <p:tavLst>
                                            <p:tav tm="0">
                                              <p:val>
                                                <p:strVal val="#ppt_y+.1"/>
                                              </p:val>
                                            </p:tav>
                                            <p:tav tm="100000">
                                              <p:val>
                                                <p:strVal val="#ppt_y"/>
                                              </p:val>
                                            </p:tav>
                                          </p:tavLst>
                                        </p:anim>
                                      </p:childTnLst>
                                    </p:cTn>
                                  </p:par>
                                </p:childTnLst>
                              </p:cTn>
                            </p:par>
                            <p:par>
                              <p:cTn id="43" fill="hold">
                                <p:stCondLst>
                                  <p:cond delay="5000"/>
                                </p:stCondLst>
                                <p:childTnLst>
                                  <p:par>
                                    <p:cTn id="44" presetID="47" presetClass="entr" presetSubtype="0" fill="hold" grpId="0" nodeType="afterEffect">
                                      <p:stCondLst>
                                        <p:cond delay="0"/>
                                      </p:stCondLst>
                                      <p:childTnLst>
                                        <p:set>
                                          <p:cBhvr>
                                            <p:cTn id="45" dur="1" fill="hold">
                                              <p:stCondLst>
                                                <p:cond delay="0"/>
                                              </p:stCondLst>
                                            </p:cTn>
                                            <p:tgtEl>
                                              <p:spTgt spid="121"/>
                                            </p:tgtEl>
                                            <p:attrNameLst>
                                              <p:attrName>style.visibility</p:attrName>
                                            </p:attrNameLst>
                                          </p:cBhvr>
                                          <p:to>
                                            <p:strVal val="visible"/>
                                          </p:to>
                                        </p:set>
                                        <p:animEffect transition="in" filter="fade">
                                          <p:cBhvr>
                                            <p:cTn id="46" dur="1000"/>
                                            <p:tgtEl>
                                              <p:spTgt spid="121"/>
                                            </p:tgtEl>
                                          </p:cBhvr>
                                        </p:animEffect>
                                        <p:anim calcmode="lin" valueType="num">
                                          <p:cBhvr>
                                            <p:cTn id="47" dur="1000" fill="hold"/>
                                            <p:tgtEl>
                                              <p:spTgt spid="121"/>
                                            </p:tgtEl>
                                            <p:attrNameLst>
                                              <p:attrName>ppt_x</p:attrName>
                                            </p:attrNameLst>
                                          </p:cBhvr>
                                          <p:tavLst>
                                            <p:tav tm="0">
                                              <p:val>
                                                <p:strVal val="#ppt_x"/>
                                              </p:val>
                                            </p:tav>
                                            <p:tav tm="100000">
                                              <p:val>
                                                <p:strVal val="#ppt_x"/>
                                              </p:val>
                                            </p:tav>
                                          </p:tavLst>
                                        </p:anim>
                                        <p:anim calcmode="lin" valueType="num">
                                          <p:cBhvr>
                                            <p:cTn id="48" dur="1000" fill="hold"/>
                                            <p:tgtEl>
                                              <p:spTgt spid="121"/>
                                            </p:tgtEl>
                                            <p:attrNameLst>
                                              <p:attrName>ppt_y</p:attrName>
                                            </p:attrNameLst>
                                          </p:cBhvr>
                                          <p:tavLst>
                                            <p:tav tm="0">
                                              <p:val>
                                                <p:strVal val="#ppt_y-.1"/>
                                              </p:val>
                                            </p:tav>
                                            <p:tav tm="100000">
                                              <p:val>
                                                <p:strVal val="#ppt_y"/>
                                              </p:val>
                                            </p:tav>
                                          </p:tavLst>
                                        </p:anim>
                                      </p:childTnLst>
                                    </p:cTn>
                                  </p:par>
                                </p:childTnLst>
                              </p:cTn>
                            </p:par>
                            <p:par>
                              <p:cTn id="49" fill="hold">
                                <p:stCondLst>
                                  <p:cond delay="6000"/>
                                </p:stCondLst>
                                <p:childTnLst>
                                  <p:par>
                                    <p:cTn id="50" presetID="47" presetClass="entr" presetSubtype="0"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1000"/>
                                            <p:tgtEl>
                                              <p:spTgt spid="12"/>
                                            </p:tgtEl>
                                          </p:cBhvr>
                                        </p:animEffect>
                                        <p:anim calcmode="lin" valueType="num">
                                          <p:cBhvr>
                                            <p:cTn id="53" dur="1000" fill="hold"/>
                                            <p:tgtEl>
                                              <p:spTgt spid="12"/>
                                            </p:tgtEl>
                                            <p:attrNameLst>
                                              <p:attrName>ppt_x</p:attrName>
                                            </p:attrNameLst>
                                          </p:cBhvr>
                                          <p:tavLst>
                                            <p:tav tm="0">
                                              <p:val>
                                                <p:strVal val="#ppt_x"/>
                                              </p:val>
                                            </p:tav>
                                            <p:tav tm="100000">
                                              <p:val>
                                                <p:strVal val="#ppt_x"/>
                                              </p:val>
                                            </p:tav>
                                          </p:tavLst>
                                        </p:anim>
                                        <p:anim calcmode="lin" valueType="num">
                                          <p:cBhvr>
                                            <p:cTn id="54" dur="1000" fill="hold"/>
                                            <p:tgtEl>
                                              <p:spTgt spid="12"/>
                                            </p:tgtEl>
                                            <p:attrNameLst>
                                              <p:attrName>ppt_y</p:attrName>
                                            </p:attrNameLst>
                                          </p:cBhvr>
                                          <p:tavLst>
                                            <p:tav tm="0">
                                              <p:val>
                                                <p:strVal val="#ppt_y-.1"/>
                                              </p:val>
                                            </p:tav>
                                            <p:tav tm="100000">
                                              <p:val>
                                                <p:strVal val="#ppt_y"/>
                                              </p:val>
                                            </p:tav>
                                          </p:tavLst>
                                        </p:anim>
                                      </p:childTnLst>
                                    </p:cTn>
                                  </p:par>
                                </p:childTnLst>
                              </p:cTn>
                            </p:par>
                            <p:par>
                              <p:cTn id="55" fill="hold">
                                <p:stCondLst>
                                  <p:cond delay="7000"/>
                                </p:stCondLst>
                                <p:childTnLst>
                                  <p:par>
                                    <p:cTn id="56" presetID="42" presetClass="entr" presetSubtype="0" fill="hold" grpId="0" nodeType="after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fade">
                                          <p:cBhvr>
                                            <p:cTn id="58" dur="1000"/>
                                            <p:tgtEl>
                                              <p:spTgt spid="11"/>
                                            </p:tgtEl>
                                          </p:cBhvr>
                                        </p:animEffect>
                                        <p:anim calcmode="lin" valueType="num">
                                          <p:cBhvr>
                                            <p:cTn id="59" dur="1000" fill="hold"/>
                                            <p:tgtEl>
                                              <p:spTgt spid="11"/>
                                            </p:tgtEl>
                                            <p:attrNameLst>
                                              <p:attrName>ppt_x</p:attrName>
                                            </p:attrNameLst>
                                          </p:cBhvr>
                                          <p:tavLst>
                                            <p:tav tm="0">
                                              <p:val>
                                                <p:strVal val="#ppt_x"/>
                                              </p:val>
                                            </p:tav>
                                            <p:tav tm="100000">
                                              <p:val>
                                                <p:strVal val="#ppt_x"/>
                                              </p:val>
                                            </p:tav>
                                          </p:tavLst>
                                        </p:anim>
                                        <p:anim calcmode="lin" valueType="num">
                                          <p:cBhvr>
                                            <p:cTn id="6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p:bldP spid="115" grpId="0"/>
          <p:bldP spid="118" grpId="0"/>
          <p:bldP spid="121" grpId="0"/>
          <p:bldP spid="11" grpId="0"/>
          <p:bldP spid="12"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原创设计师QQ598969553     _6"/>
          <p:cNvGrpSpPr/>
          <p:nvPr/>
        </p:nvGrpSpPr>
        <p:grpSpPr>
          <a:xfrm>
            <a:off x="2012016" y="2166595"/>
            <a:ext cx="2136137" cy="1812389"/>
            <a:chOff x="7388330" y="3692384"/>
            <a:chExt cx="2397222" cy="2093640"/>
          </a:xfrm>
        </p:grpSpPr>
        <p:grpSp>
          <p:nvGrpSpPr>
            <p:cNvPr id="6" name="组合 5"/>
            <p:cNvGrpSpPr/>
            <p:nvPr/>
          </p:nvGrpSpPr>
          <p:grpSpPr>
            <a:xfrm>
              <a:off x="7388330" y="3692384"/>
              <a:ext cx="2397222" cy="2093640"/>
              <a:chOff x="7388330" y="3692384"/>
              <a:chExt cx="2397222" cy="2093640"/>
            </a:xfrm>
          </p:grpSpPr>
          <p:grpSp>
            <p:nvGrpSpPr>
              <p:cNvPr id="7" name="组合 6"/>
              <p:cNvGrpSpPr/>
              <p:nvPr/>
            </p:nvGrpSpPr>
            <p:grpSpPr>
              <a:xfrm>
                <a:off x="7388330" y="3692384"/>
                <a:ext cx="2397222" cy="2093640"/>
                <a:chOff x="1511944" y="2420246"/>
                <a:chExt cx="2627152" cy="2294453"/>
              </a:xfrm>
              <a:effectLst>
                <a:outerShdw blurRad="203200" dist="38100" dir="3780000" sx="103000" sy="103000" algn="t" rotWithShape="0">
                  <a:prstClr val="black">
                    <a:alpha val="25000"/>
                  </a:prstClr>
                </a:outerShdw>
              </a:effectLst>
            </p:grpSpPr>
            <p:sp>
              <p:nvSpPr>
                <p:cNvPr id="22"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121910" tIns="60955" rIns="121910" bIns="60955" numCol="1" anchor="t" anchorCtr="0" compatLnSpc="1"/>
                <a:lstStyle/>
                <a:p>
                  <a:endParaRPr lang="zh-CN" altLang="en-US" sz="2930">
                    <a:latin typeface="+mj-ea"/>
                    <a:ea typeface="+mj-ea"/>
                  </a:endParaRPr>
                </a:p>
              </p:txBody>
            </p:sp>
            <p:sp>
              <p:nvSpPr>
                <p:cNvPr id="23"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121910" tIns="60955" rIns="121910" bIns="60955" numCol="1" anchor="t" anchorCtr="0" compatLnSpc="1"/>
                <a:lstStyle/>
                <a:p>
                  <a:endParaRPr lang="zh-CN" altLang="en-US" sz="2930">
                    <a:latin typeface="+mj-ea"/>
                    <a:ea typeface="+mj-ea"/>
                  </a:endParaRPr>
                </a:p>
              </p:txBody>
            </p:sp>
          </p:grpSp>
          <p:sp>
            <p:nvSpPr>
              <p:cNvPr id="24" name="Freeform 7"/>
              <p:cNvSpPr/>
              <p:nvPr/>
            </p:nvSpPr>
            <p:spPr bwMode="auto">
              <a:xfrm>
                <a:off x="7700013" y="3936334"/>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2"/>
              </a:solidFill>
              <a:ln w="7938" cap="flat">
                <a:noFill/>
                <a:prstDash val="solid"/>
                <a:miter lim="800000"/>
              </a:ln>
              <a:effectLst/>
            </p:spPr>
            <p:txBody>
              <a:bodyPr vert="horz" wrap="square" lIns="121910" tIns="60955" rIns="121910" bIns="60955" numCol="1" anchor="t" anchorCtr="0" compatLnSpc="1"/>
              <a:lstStyle/>
              <a:p>
                <a:endParaRPr lang="zh-CN" altLang="en-US" sz="2930">
                  <a:latin typeface="+mj-ea"/>
                  <a:ea typeface="+mj-ea"/>
                </a:endParaRPr>
              </a:p>
            </p:txBody>
          </p:sp>
        </p:grpSp>
        <p:sp>
          <p:nvSpPr>
            <p:cNvPr id="25" name="TextBox 105"/>
            <p:cNvSpPr txBox="1"/>
            <p:nvPr/>
          </p:nvSpPr>
          <p:spPr>
            <a:xfrm>
              <a:off x="8105549" y="4230954"/>
              <a:ext cx="1185202" cy="958738"/>
            </a:xfrm>
            <a:prstGeom prst="rect">
              <a:avLst/>
            </a:prstGeom>
            <a:noFill/>
          </p:spPr>
          <p:txBody>
            <a:bodyPr wrap="square" rtlCol="0">
              <a:spAutoFit/>
            </a:bodyPr>
            <a:lstStyle/>
            <a:p>
              <a:pPr>
                <a:buNone/>
              </a:pPr>
              <a:r>
                <a:rPr lang="en-US" altLang="zh-CN" sz="4800" dirty="0">
                  <a:solidFill>
                    <a:schemeClr val="bg1"/>
                  </a:solidFill>
                  <a:latin typeface="+mj-ea"/>
                  <a:ea typeface="+mj-ea"/>
                </a:rPr>
                <a:t>01</a:t>
              </a:r>
              <a:endParaRPr lang="zh-CN" altLang="en-US" sz="4800" dirty="0">
                <a:solidFill>
                  <a:schemeClr val="bg1"/>
                </a:solidFill>
                <a:latin typeface="+mj-ea"/>
                <a:ea typeface="+mj-ea"/>
              </a:endParaRPr>
            </a:p>
          </p:txBody>
        </p:sp>
      </p:grpSp>
      <p:sp>
        <p:nvSpPr>
          <p:cNvPr id="26" name="原创设计师QQ598969553     _1"/>
          <p:cNvSpPr txBox="1"/>
          <p:nvPr/>
        </p:nvSpPr>
        <p:spPr>
          <a:xfrm>
            <a:off x="5264785" y="2166620"/>
            <a:ext cx="4326255" cy="829945"/>
          </a:xfrm>
          <a:prstGeom prst="rect">
            <a:avLst/>
          </a:prstGeom>
          <a:noFill/>
        </p:spPr>
        <p:txBody>
          <a:bodyPr wrap="square" rtlCol="0">
            <a:spAutoFit/>
          </a:bodyPr>
          <a:lstStyle/>
          <a:p>
            <a:pPr marL="0" lvl="1" algn="just">
              <a:buNone/>
            </a:pPr>
            <a:r>
              <a:rPr lang="zh-CN" altLang="en-US" sz="1865" b="1" dirty="0">
                <a:solidFill>
                  <a:srgbClr val="080808"/>
                </a:solidFill>
                <a:latin typeface="+mj-ea"/>
                <a:ea typeface="+mj-ea"/>
              </a:rPr>
              <a:t> </a:t>
            </a:r>
            <a:r>
              <a:rPr lang="zh-CN" altLang="en-US" sz="4800" b="1" dirty="0">
                <a:effectLst/>
                <a:latin typeface="黑体" panose="02010609060101010101" charset="-122"/>
                <a:ea typeface="黑体" panose="02010609060101010101" charset="-122"/>
                <a:cs typeface="华文楷体" panose="02010600040101010101" pitchFamily="1" charset="-122"/>
                <a:sym typeface="+mn-ea"/>
              </a:rPr>
              <a:t>年度工作概述</a:t>
            </a:r>
            <a:endParaRPr lang="en-US" altLang="zh-CN" sz="4800" b="1" dirty="0">
              <a:solidFill>
                <a:schemeClr val="accent1"/>
              </a:solidFill>
              <a:latin typeface="+mj-ea"/>
              <a:ea typeface="+mj-ea"/>
            </a:endParaRPr>
          </a:p>
        </p:txBody>
      </p:sp>
      <p:cxnSp>
        <p:nvCxnSpPr>
          <p:cNvPr id="27" name="原创设计师QQ598969553     _2"/>
          <p:cNvCxnSpPr/>
          <p:nvPr/>
        </p:nvCxnSpPr>
        <p:spPr>
          <a:xfrm flipV="1">
            <a:off x="4847959" y="1881239"/>
            <a:ext cx="0" cy="2565698"/>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28" name="原创设计师QQ598969553     _4"/>
          <p:cNvSpPr txBox="1"/>
          <p:nvPr/>
        </p:nvSpPr>
        <p:spPr>
          <a:xfrm>
            <a:off x="5265009" y="3417230"/>
            <a:ext cx="1505150" cy="325755"/>
          </a:xfrm>
          <a:prstGeom prst="rect">
            <a:avLst/>
          </a:prstGeom>
          <a:noFill/>
        </p:spPr>
        <p:txBody>
          <a:bodyPr wrap="square" lIns="80618" tIns="40309" rIns="80618" bIns="40309" rtlCol="0">
            <a:spAutoFit/>
          </a:bodyPr>
          <a:lstStyle/>
          <a:p>
            <a:r>
              <a:rPr lang="en-US" altLang="zh-CN" sz="1600" dirty="0">
                <a:solidFill>
                  <a:schemeClr val="tx1"/>
                </a:solidFill>
                <a:latin typeface="+mj-ea"/>
                <a:ea typeface="+mj-ea"/>
              </a:rPr>
              <a:t>※ </a:t>
            </a:r>
            <a:r>
              <a:rPr lang="zh-CN" altLang="en-US" sz="1600">
                <a:solidFill>
                  <a:schemeClr val="tx1"/>
                </a:solidFill>
                <a:latin typeface="微软雅黑" panose="020B0503020204020204" pitchFamily="34" charset="-122"/>
                <a:ea typeface="微软雅黑" panose="020B0503020204020204" pitchFamily="34" charset="-122"/>
                <a:sym typeface="+mn-ea"/>
              </a:rPr>
              <a:t>团队成员</a:t>
            </a:r>
            <a:endParaRPr lang="zh-CN" altLang="en-US" sz="1600" dirty="0">
              <a:solidFill>
                <a:schemeClr val="tx1"/>
              </a:solidFill>
              <a:latin typeface="微软雅黑" panose="020B0503020204020204" pitchFamily="34" charset="-122"/>
              <a:ea typeface="微软雅黑" panose="020B0503020204020204" pitchFamily="34" charset="-122"/>
              <a:sym typeface="+mn-ea"/>
            </a:endParaRPr>
          </a:p>
        </p:txBody>
      </p:sp>
      <p:sp>
        <p:nvSpPr>
          <p:cNvPr id="29" name="原创设计师QQ598969553     _5"/>
          <p:cNvSpPr txBox="1"/>
          <p:nvPr/>
        </p:nvSpPr>
        <p:spPr>
          <a:xfrm>
            <a:off x="6668249" y="3417230"/>
            <a:ext cx="2941408" cy="572135"/>
          </a:xfrm>
          <a:prstGeom prst="rect">
            <a:avLst/>
          </a:prstGeom>
          <a:noFill/>
        </p:spPr>
        <p:txBody>
          <a:bodyPr wrap="square" lIns="80618" tIns="40309" rIns="80618" bIns="40309" rtlCol="0">
            <a:spAutoFit/>
          </a:bodyPr>
          <a:lstStyle/>
          <a:p>
            <a:pPr marL="0" lvl="1"/>
            <a:r>
              <a:rPr lang="en-US" altLang="zh-CN" sz="1600" dirty="0">
                <a:solidFill>
                  <a:schemeClr val="tx1"/>
                </a:solidFill>
                <a:latin typeface="+mj-ea"/>
                <a:ea typeface="+mj-ea"/>
                <a:sym typeface="+mn-ea"/>
              </a:rPr>
              <a:t>※ </a:t>
            </a:r>
            <a:r>
              <a:rPr lang="zh-CN" altLang="en-US" sz="1600">
                <a:solidFill>
                  <a:schemeClr val="tx1"/>
                </a:solidFill>
                <a:latin typeface="微软雅黑" panose="020B0503020204020204" pitchFamily="34" charset="-122"/>
                <a:ea typeface="微软雅黑" panose="020B0503020204020204" pitchFamily="34" charset="-122"/>
                <a:sym typeface="+mn-ea"/>
              </a:rPr>
              <a:t>年度工作</a:t>
            </a:r>
            <a:endParaRPr lang="zh-CN" altLang="en-US" sz="1600" dirty="0">
              <a:solidFill>
                <a:schemeClr val="tx1"/>
              </a:solidFill>
              <a:latin typeface="微软雅黑" panose="020B0503020204020204" pitchFamily="34" charset="-122"/>
              <a:ea typeface="微软雅黑" panose="020B0503020204020204" pitchFamily="34" charset="-122"/>
              <a:sym typeface="+mn-ea"/>
            </a:endParaRPr>
          </a:p>
          <a:p>
            <a:endParaRPr lang="zh-CN" altLang="en-US" sz="1600" dirty="0">
              <a:solidFill>
                <a:srgbClr val="080808"/>
              </a:solidFill>
              <a:latin typeface="+mj-ea"/>
              <a:ea typeface="+mj-ea"/>
            </a:endParaRPr>
          </a:p>
        </p:txBody>
      </p:sp>
      <p:sp>
        <p:nvSpPr>
          <p:cNvPr id="30" name="原创设计师QQ598969553     _7"/>
          <p:cNvSpPr txBox="1"/>
          <p:nvPr/>
        </p:nvSpPr>
        <p:spPr>
          <a:xfrm>
            <a:off x="5264785" y="3879850"/>
            <a:ext cx="1694815" cy="572135"/>
          </a:xfrm>
          <a:prstGeom prst="rect">
            <a:avLst/>
          </a:prstGeom>
          <a:noFill/>
        </p:spPr>
        <p:txBody>
          <a:bodyPr wrap="square" lIns="80618" tIns="40309" rIns="80618" bIns="40309" rtlCol="0">
            <a:spAutoFit/>
          </a:bodyPr>
          <a:lstStyle/>
          <a:p>
            <a:pPr marL="0" lvl="1"/>
            <a:r>
              <a:rPr lang="en-US" altLang="zh-CN" sz="1600" dirty="0">
                <a:solidFill>
                  <a:schemeClr val="tx1"/>
                </a:solidFill>
                <a:latin typeface="+mj-ea"/>
                <a:ea typeface="+mj-ea"/>
                <a:sym typeface="+mn-ea"/>
              </a:rPr>
              <a:t>※ </a:t>
            </a:r>
            <a:r>
              <a:rPr lang="zh-CN" altLang="en-US" sz="1600">
                <a:solidFill>
                  <a:schemeClr val="tx1"/>
                </a:solidFill>
                <a:latin typeface="微软雅黑" panose="020B0503020204020204" pitchFamily="34" charset="-122"/>
                <a:ea typeface="微软雅黑" panose="020B0503020204020204" pitchFamily="34" charset="-122"/>
                <a:sym typeface="+mn-ea"/>
              </a:rPr>
              <a:t>重点工作回顾</a:t>
            </a:r>
            <a:endParaRPr lang="zh-CN" altLang="en-US" sz="1600" dirty="0">
              <a:solidFill>
                <a:schemeClr val="tx1"/>
              </a:solidFill>
              <a:latin typeface="微软雅黑" panose="020B0503020204020204" pitchFamily="34" charset="-122"/>
              <a:ea typeface="微软雅黑" panose="020B0503020204020204" pitchFamily="34" charset="-122"/>
              <a:sym typeface="+mn-ea"/>
            </a:endParaRPr>
          </a:p>
          <a:p>
            <a:endParaRPr lang="zh-CN" altLang="en-US" sz="1600" dirty="0">
              <a:solidFill>
                <a:srgbClr val="080808"/>
              </a:solidFill>
              <a:latin typeface="+mj-ea"/>
              <a:ea typeface="+mj-ea"/>
            </a:endParaRPr>
          </a:p>
        </p:txBody>
      </p:sp>
      <p:sp>
        <p:nvSpPr>
          <p:cNvPr id="31" name="原创设计师QQ598969553     _8"/>
          <p:cNvSpPr txBox="1"/>
          <p:nvPr/>
        </p:nvSpPr>
        <p:spPr>
          <a:xfrm>
            <a:off x="7065759" y="3867409"/>
            <a:ext cx="2769654" cy="572135"/>
          </a:xfrm>
          <a:prstGeom prst="rect">
            <a:avLst/>
          </a:prstGeom>
          <a:noFill/>
        </p:spPr>
        <p:txBody>
          <a:bodyPr wrap="square" lIns="80618" tIns="40309" rIns="80618" bIns="40309" rtlCol="0">
            <a:spAutoFit/>
          </a:bodyPr>
          <a:lstStyle/>
          <a:p>
            <a:pPr marL="0" lvl="1"/>
            <a:r>
              <a:rPr lang="en-US" altLang="zh-CN" sz="1600" dirty="0">
                <a:solidFill>
                  <a:schemeClr val="tx1"/>
                </a:solidFill>
                <a:latin typeface="+mj-ea"/>
                <a:ea typeface="+mj-ea"/>
                <a:sym typeface="+mn-ea"/>
              </a:rPr>
              <a:t>※ </a:t>
            </a:r>
            <a:r>
              <a:rPr lang="zh-CN" altLang="en-US" sz="1600">
                <a:solidFill>
                  <a:schemeClr val="tx1"/>
                </a:solidFill>
                <a:latin typeface="微软雅黑" panose="020B0503020204020204" pitchFamily="34" charset="-122"/>
                <a:ea typeface="微软雅黑" panose="020B0503020204020204" pitchFamily="34" charset="-122"/>
                <a:sym typeface="+mn-ea"/>
              </a:rPr>
              <a:t>团队建设情况</a:t>
            </a:r>
            <a:endParaRPr lang="zh-CN" altLang="en-US" sz="1600" dirty="0">
              <a:solidFill>
                <a:schemeClr val="tx1"/>
              </a:solidFill>
              <a:latin typeface="微软雅黑" panose="020B0503020204020204" pitchFamily="34" charset="-122"/>
              <a:ea typeface="微软雅黑" panose="020B0503020204020204" pitchFamily="34" charset="-122"/>
              <a:sym typeface="+mn-ea"/>
            </a:endParaRPr>
          </a:p>
          <a:p>
            <a:endParaRPr lang="zh-CN" altLang="en-US" sz="1600" dirty="0">
              <a:solidFill>
                <a:srgbClr val="080808"/>
              </a:solidFill>
              <a:latin typeface="+mj-ea"/>
              <a:ea typeface="+mj-ea"/>
            </a:endParaRPr>
          </a:p>
        </p:txBody>
      </p:sp>
      <p:sp>
        <p:nvSpPr>
          <p:cNvPr id="32" name="原创设计师QQ598969553     _5"/>
          <p:cNvSpPr txBox="1"/>
          <p:nvPr/>
        </p:nvSpPr>
        <p:spPr>
          <a:xfrm>
            <a:off x="8111604" y="3417230"/>
            <a:ext cx="2941408" cy="325755"/>
          </a:xfrm>
          <a:prstGeom prst="rect">
            <a:avLst/>
          </a:prstGeom>
          <a:noFill/>
        </p:spPr>
        <p:txBody>
          <a:bodyPr wrap="square" lIns="80618" tIns="40309" rIns="80618" bIns="40309" rtlCol="0">
            <a:spAutoFit/>
          </a:bodyPr>
          <a:lstStyle/>
          <a:p>
            <a:pPr marL="0" lvl="1" indent="0" fontAlgn="auto"/>
            <a:r>
              <a:rPr lang="en-US" altLang="zh-CN" sz="1600" dirty="0">
                <a:solidFill>
                  <a:schemeClr val="tx1"/>
                </a:solidFill>
                <a:latin typeface="+mj-ea"/>
                <a:ea typeface="+mj-ea"/>
                <a:sym typeface="+mn-ea"/>
              </a:rPr>
              <a:t>※ </a:t>
            </a:r>
            <a:r>
              <a:rPr lang="zh-CN" altLang="en-US" sz="1600">
                <a:solidFill>
                  <a:schemeClr val="tx1"/>
                </a:solidFill>
                <a:latin typeface="微软雅黑" panose="020B0503020204020204" pitchFamily="34" charset="-122"/>
                <a:ea typeface="微软雅黑" panose="020B0503020204020204" pitchFamily="34" charset="-122"/>
                <a:sym typeface="+mn-ea"/>
              </a:rPr>
              <a:t>年度工作大事件</a:t>
            </a:r>
            <a:endParaRPr lang="zh-CN" altLang="en-US" sz="1600" dirty="0">
              <a:solidFill>
                <a:schemeClr val="tx1"/>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4000">
        <p:random/>
      </p:transition>
    </mc:Choice>
    <mc:Fallback>
      <p:transition spd="med"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wipe(down)">
                                      <p:cBhvr>
                                        <p:cTn id="13" dur="500"/>
                                        <p:tgtEl>
                                          <p:spTgt spid="27"/>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p:tgtEl>
                                          <p:spTgt spid="26"/>
                                        </p:tgtEl>
                                        <p:attrNameLst>
                                          <p:attrName>ppt_x</p:attrName>
                                        </p:attrNameLst>
                                      </p:cBhvr>
                                      <p:tavLst>
                                        <p:tav tm="0">
                                          <p:val>
                                            <p:strVal val="#ppt_x-#ppt_w*1.125000"/>
                                          </p:val>
                                        </p:tav>
                                        <p:tav tm="100000">
                                          <p:val>
                                            <p:strVal val="#ppt_x"/>
                                          </p:val>
                                        </p:tav>
                                      </p:tavLst>
                                    </p:anim>
                                    <p:animEffect transition="in" filter="wipe(right)">
                                      <p:cBhvr>
                                        <p:cTn id="18" dur="500"/>
                                        <p:tgtEl>
                                          <p:spTgt spid="26"/>
                                        </p:tgtEl>
                                      </p:cBhvr>
                                    </p:animEffect>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additive="base">
                                        <p:cTn id="22" dur="500" fill="hold"/>
                                        <p:tgtEl>
                                          <p:spTgt spid="28"/>
                                        </p:tgtEl>
                                        <p:attrNameLst>
                                          <p:attrName>ppt_x</p:attrName>
                                        </p:attrNameLst>
                                      </p:cBhvr>
                                      <p:tavLst>
                                        <p:tav tm="0">
                                          <p:val>
                                            <p:strVal val="#ppt_x"/>
                                          </p:val>
                                        </p:tav>
                                        <p:tav tm="100000">
                                          <p:val>
                                            <p:strVal val="#ppt_x"/>
                                          </p:val>
                                        </p:tav>
                                      </p:tavLst>
                                    </p:anim>
                                    <p:anim calcmode="lin" valueType="num">
                                      <p:cBhvr additive="base">
                                        <p:cTn id="23" dur="500" fill="hold"/>
                                        <p:tgtEl>
                                          <p:spTgt spid="28"/>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20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500" fill="hold"/>
                                        <p:tgtEl>
                                          <p:spTgt spid="29"/>
                                        </p:tgtEl>
                                        <p:attrNameLst>
                                          <p:attrName>ppt_x</p:attrName>
                                        </p:attrNameLst>
                                      </p:cBhvr>
                                      <p:tavLst>
                                        <p:tav tm="0">
                                          <p:val>
                                            <p:strVal val="#ppt_x"/>
                                          </p:val>
                                        </p:tav>
                                        <p:tav tm="100000">
                                          <p:val>
                                            <p:strVal val="#ppt_x"/>
                                          </p:val>
                                        </p:tav>
                                      </p:tavLst>
                                    </p:anim>
                                    <p:anim calcmode="lin" valueType="num">
                                      <p:cBhvr additive="base">
                                        <p:cTn id="27" dur="500" fill="hold"/>
                                        <p:tgtEl>
                                          <p:spTgt spid="29"/>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600"/>
                                  </p:stCondLst>
                                  <p:childTnLst>
                                    <p:set>
                                      <p:cBhvr>
                                        <p:cTn id="29" dur="1" fill="hold">
                                          <p:stCondLst>
                                            <p:cond delay="0"/>
                                          </p:stCondLst>
                                        </p:cTn>
                                        <p:tgtEl>
                                          <p:spTgt spid="30"/>
                                        </p:tgtEl>
                                        <p:attrNameLst>
                                          <p:attrName>style.visibility</p:attrName>
                                        </p:attrNameLst>
                                      </p:cBhvr>
                                      <p:to>
                                        <p:strVal val="visible"/>
                                      </p:to>
                                    </p:set>
                                    <p:anim calcmode="lin" valueType="num">
                                      <p:cBhvr additive="base">
                                        <p:cTn id="30" dur="500" fill="hold"/>
                                        <p:tgtEl>
                                          <p:spTgt spid="30"/>
                                        </p:tgtEl>
                                        <p:attrNameLst>
                                          <p:attrName>ppt_x</p:attrName>
                                        </p:attrNameLst>
                                      </p:cBhvr>
                                      <p:tavLst>
                                        <p:tav tm="0">
                                          <p:val>
                                            <p:strVal val="#ppt_x"/>
                                          </p:val>
                                        </p:tav>
                                        <p:tav tm="100000">
                                          <p:val>
                                            <p:strVal val="#ppt_x"/>
                                          </p:val>
                                        </p:tav>
                                      </p:tavLst>
                                    </p:anim>
                                    <p:anim calcmode="lin" valueType="num">
                                      <p:cBhvr additive="base">
                                        <p:cTn id="31" dur="500" fill="hold"/>
                                        <p:tgtEl>
                                          <p:spTgt spid="3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800"/>
                                  </p:stCondLst>
                                  <p:childTnLst>
                                    <p:set>
                                      <p:cBhvr>
                                        <p:cTn id="33" dur="1" fill="hold">
                                          <p:stCondLst>
                                            <p:cond delay="0"/>
                                          </p:stCondLst>
                                        </p:cTn>
                                        <p:tgtEl>
                                          <p:spTgt spid="31"/>
                                        </p:tgtEl>
                                        <p:attrNameLst>
                                          <p:attrName>style.visibility</p:attrName>
                                        </p:attrNameLst>
                                      </p:cBhvr>
                                      <p:to>
                                        <p:strVal val="visible"/>
                                      </p:to>
                                    </p:set>
                                    <p:anim calcmode="lin" valueType="num">
                                      <p:cBhvr additive="base">
                                        <p:cTn id="34" dur="500" fill="hold"/>
                                        <p:tgtEl>
                                          <p:spTgt spid="31"/>
                                        </p:tgtEl>
                                        <p:attrNameLst>
                                          <p:attrName>ppt_x</p:attrName>
                                        </p:attrNameLst>
                                      </p:cBhvr>
                                      <p:tavLst>
                                        <p:tav tm="0">
                                          <p:val>
                                            <p:strVal val="#ppt_x"/>
                                          </p:val>
                                        </p:tav>
                                        <p:tav tm="100000">
                                          <p:val>
                                            <p:strVal val="#ppt_x"/>
                                          </p:val>
                                        </p:tav>
                                      </p:tavLst>
                                    </p:anim>
                                    <p:anim calcmode="lin" valueType="num">
                                      <p:cBhvr additive="base">
                                        <p:cTn id="35" dur="500" fill="hold"/>
                                        <p:tgtEl>
                                          <p:spTgt spid="31"/>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32"/>
                                        </p:tgtEl>
                                        <p:attrNameLst>
                                          <p:attrName>style.visibility</p:attrName>
                                        </p:attrNameLst>
                                      </p:cBhvr>
                                      <p:to>
                                        <p:strVal val="visible"/>
                                      </p:to>
                                    </p:set>
                                    <p:anim calcmode="lin" valueType="num">
                                      <p:cBhvr additive="base">
                                        <p:cTn id="38" dur="500" fill="hold"/>
                                        <p:tgtEl>
                                          <p:spTgt spid="32"/>
                                        </p:tgtEl>
                                        <p:attrNameLst>
                                          <p:attrName>ppt_x</p:attrName>
                                        </p:attrNameLst>
                                      </p:cBhvr>
                                      <p:tavLst>
                                        <p:tav tm="0">
                                          <p:val>
                                            <p:strVal val="#ppt_x"/>
                                          </p:val>
                                        </p:tav>
                                        <p:tav tm="100000">
                                          <p:val>
                                            <p:strVal val="#ppt_x"/>
                                          </p:val>
                                        </p:tav>
                                      </p:tavLst>
                                    </p:anim>
                                    <p:anim calcmode="lin" valueType="num">
                                      <p:cBhvr additive="base">
                                        <p:cTn id="39"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8" grpId="0"/>
      <p:bldP spid="29" grpId="0"/>
      <p:bldP spid="30" grpId="0"/>
      <p:bldP spid="31" grpId="0"/>
      <p:bldP spid="3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a:grpSpLocks noChangeAspect="1"/>
          </p:cNvGrpSpPr>
          <p:nvPr/>
        </p:nvGrpSpPr>
        <p:grpSpPr>
          <a:xfrm>
            <a:off x="4319113" y="4147634"/>
            <a:ext cx="3541517" cy="1452548"/>
            <a:chOff x="620310" y="4663505"/>
            <a:chExt cx="3351081" cy="1374438"/>
          </a:xfrm>
        </p:grpSpPr>
        <p:sp>
          <p:nvSpPr>
            <p:cNvPr id="6" name="Oval 5"/>
            <p:cNvSpPr/>
            <p:nvPr/>
          </p:nvSpPr>
          <p:spPr>
            <a:xfrm>
              <a:off x="811580" y="5233298"/>
              <a:ext cx="2995556" cy="600614"/>
            </a:xfrm>
            <a:prstGeom prst="ellipse">
              <a:avLst/>
            </a:prstGeom>
            <a:solidFill>
              <a:schemeClr val="tx1">
                <a:lumMod val="65000"/>
                <a:lumOff val="35000"/>
                <a:alpha val="57000"/>
              </a:schemeClr>
            </a:solidFill>
            <a:ln>
              <a:noFill/>
            </a:ln>
            <a:effectLst>
              <a:outerShdw blurRad="685800" sx="119000" sy="119000" algn="ctr" rotWithShape="0">
                <a:prstClr val="black">
                  <a:alpha val="8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endParaRPr lang="id-ID" sz="132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5"/>
            <p:cNvSpPr/>
            <p:nvPr/>
          </p:nvSpPr>
          <p:spPr bwMode="auto">
            <a:xfrm>
              <a:off x="620310" y="5074129"/>
              <a:ext cx="3351081" cy="963814"/>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rgbClr val="C00000"/>
            </a:solidFill>
            <a:ln>
              <a:noFill/>
            </a:ln>
            <a:effectLst>
              <a:outerShdw blurRad="50800" dist="38100" dir="18900000" algn="bl" rotWithShape="0">
                <a:prstClr val="black">
                  <a:alpha val="40000"/>
                </a:prstClr>
              </a:outerShdw>
            </a:effectLst>
          </p:spPr>
          <p:txBody>
            <a:bodyPr vert="horz" wrap="square" lIns="75010" tIns="37505" rIns="75010" bIns="37505" numCol="1" anchor="t" anchorCtr="0" compatLnSpc="1"/>
            <a:lstStyle/>
            <a:p>
              <a:pPr algn="ctr">
                <a:lnSpc>
                  <a:spcPct val="120000"/>
                </a:lnSpc>
                <a:spcBef>
                  <a:spcPts val="0"/>
                </a:spcBef>
                <a:spcAft>
                  <a:spcPts val="0"/>
                </a:spcAft>
              </a:pPr>
              <a:endParaRPr lang="id-ID" sz="132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Oval 9"/>
            <p:cNvSpPr>
              <a:spLocks noChangeArrowheads="1"/>
            </p:cNvSpPr>
            <p:nvPr/>
          </p:nvSpPr>
          <p:spPr bwMode="auto">
            <a:xfrm>
              <a:off x="620310" y="4663505"/>
              <a:ext cx="3351081" cy="821247"/>
            </a:xfrm>
            <a:prstGeom prst="ellipse">
              <a:avLst/>
            </a:prstGeom>
            <a:solidFill>
              <a:srgbClr val="FF0000"/>
            </a:solidFill>
            <a:ln>
              <a:noFill/>
            </a:ln>
          </p:spPr>
          <p:txBody>
            <a:bodyPr vert="horz" wrap="square" lIns="75010" tIns="37505" rIns="75010" bIns="37505" numCol="1" anchor="t" anchorCtr="0" compatLnSpc="1"/>
            <a:lstStyle/>
            <a:p>
              <a:pPr algn="ctr">
                <a:lnSpc>
                  <a:spcPct val="120000"/>
                </a:lnSpc>
                <a:spcBef>
                  <a:spcPts val="0"/>
                </a:spcBef>
                <a:spcAft>
                  <a:spcPts val="0"/>
                </a:spcAft>
              </a:pPr>
              <a:endParaRPr lang="id-ID" sz="132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Oval 17"/>
            <p:cNvSpPr>
              <a:spLocks noChangeArrowheads="1"/>
            </p:cNvSpPr>
            <p:nvPr/>
          </p:nvSpPr>
          <p:spPr bwMode="auto">
            <a:xfrm>
              <a:off x="1405949" y="5012020"/>
              <a:ext cx="1779802" cy="312450"/>
            </a:xfrm>
            <a:prstGeom prst="ellipse">
              <a:avLst/>
            </a:prstGeom>
            <a:solidFill>
              <a:schemeClr val="tx1">
                <a:lumMod val="75000"/>
                <a:lumOff val="25000"/>
              </a:schemeClr>
            </a:solidFill>
            <a:ln>
              <a:noFill/>
            </a:ln>
          </p:spPr>
          <p:txBody>
            <a:bodyPr vert="horz" wrap="square" lIns="75010" tIns="37505" rIns="75010" bIns="37505" numCol="1" anchor="t" anchorCtr="0" compatLnSpc="1"/>
            <a:lstStyle/>
            <a:p>
              <a:pPr algn="ctr">
                <a:lnSpc>
                  <a:spcPct val="120000"/>
                </a:lnSpc>
                <a:spcBef>
                  <a:spcPts val="0"/>
                </a:spcBef>
                <a:spcAft>
                  <a:spcPts val="0"/>
                </a:spcAft>
              </a:pPr>
              <a:endParaRPr lang="id-ID" sz="1325">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9"/>
          <p:cNvGrpSpPr/>
          <p:nvPr/>
        </p:nvGrpSpPr>
        <p:grpSpPr>
          <a:xfrm>
            <a:off x="4539347" y="3624199"/>
            <a:ext cx="3101049" cy="1271886"/>
            <a:chOff x="620310" y="4663505"/>
            <a:chExt cx="3351081" cy="1374438"/>
          </a:xfrm>
        </p:grpSpPr>
        <p:sp>
          <p:nvSpPr>
            <p:cNvPr id="11" name="Oval 10"/>
            <p:cNvSpPr/>
            <p:nvPr/>
          </p:nvSpPr>
          <p:spPr>
            <a:xfrm>
              <a:off x="811580" y="5233298"/>
              <a:ext cx="2995556" cy="600614"/>
            </a:xfrm>
            <a:prstGeom prst="ellipse">
              <a:avLst/>
            </a:prstGeom>
            <a:solidFill>
              <a:schemeClr val="tx1">
                <a:lumMod val="65000"/>
                <a:lumOff val="35000"/>
                <a:alpha val="57000"/>
              </a:schemeClr>
            </a:solidFill>
            <a:ln>
              <a:noFill/>
            </a:ln>
            <a:effectLst>
              <a:outerShdw blurRad="685800" sx="119000" sy="119000" algn="ctr" rotWithShape="0">
                <a:prstClr val="black">
                  <a:alpha val="8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endParaRPr lang="id-ID" sz="132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5"/>
            <p:cNvSpPr/>
            <p:nvPr/>
          </p:nvSpPr>
          <p:spPr bwMode="auto">
            <a:xfrm>
              <a:off x="620310" y="5074129"/>
              <a:ext cx="3351081" cy="963814"/>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rgbClr val="0070C0"/>
            </a:solidFill>
            <a:ln>
              <a:noFill/>
            </a:ln>
            <a:effectLst>
              <a:outerShdw blurRad="50800" dist="38100" dir="18900000" algn="bl" rotWithShape="0">
                <a:prstClr val="black">
                  <a:alpha val="40000"/>
                </a:prstClr>
              </a:outerShdw>
            </a:effectLst>
          </p:spPr>
          <p:txBody>
            <a:bodyPr vert="horz" wrap="square" lIns="75010" tIns="37505" rIns="75010" bIns="37505" numCol="1" anchor="t" anchorCtr="0" compatLnSpc="1"/>
            <a:lstStyle/>
            <a:p>
              <a:pPr algn="ctr">
                <a:lnSpc>
                  <a:spcPct val="120000"/>
                </a:lnSpc>
                <a:spcBef>
                  <a:spcPts val="0"/>
                </a:spcBef>
                <a:spcAft>
                  <a:spcPts val="0"/>
                </a:spcAft>
              </a:pPr>
              <a:endParaRPr lang="id-ID" sz="132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Oval 9"/>
            <p:cNvSpPr>
              <a:spLocks noChangeArrowheads="1"/>
            </p:cNvSpPr>
            <p:nvPr/>
          </p:nvSpPr>
          <p:spPr bwMode="auto">
            <a:xfrm>
              <a:off x="620310" y="4663505"/>
              <a:ext cx="3351081" cy="821247"/>
            </a:xfrm>
            <a:prstGeom prst="ellipse">
              <a:avLst/>
            </a:prstGeom>
            <a:solidFill>
              <a:srgbClr val="00B0F0"/>
            </a:solidFill>
            <a:ln>
              <a:noFill/>
            </a:ln>
          </p:spPr>
          <p:txBody>
            <a:bodyPr vert="horz" wrap="square" lIns="75010" tIns="37505" rIns="75010" bIns="37505" numCol="1" anchor="t" anchorCtr="0" compatLnSpc="1"/>
            <a:lstStyle/>
            <a:p>
              <a:pPr algn="ctr">
                <a:lnSpc>
                  <a:spcPct val="120000"/>
                </a:lnSpc>
                <a:spcBef>
                  <a:spcPts val="0"/>
                </a:spcBef>
                <a:spcAft>
                  <a:spcPts val="0"/>
                </a:spcAft>
              </a:pPr>
              <a:endParaRPr lang="id-ID" sz="132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Oval 17"/>
            <p:cNvSpPr>
              <a:spLocks noChangeArrowheads="1"/>
            </p:cNvSpPr>
            <p:nvPr/>
          </p:nvSpPr>
          <p:spPr bwMode="auto">
            <a:xfrm>
              <a:off x="1405949" y="5012020"/>
              <a:ext cx="1779802" cy="312450"/>
            </a:xfrm>
            <a:prstGeom prst="ellipse">
              <a:avLst/>
            </a:prstGeom>
            <a:solidFill>
              <a:schemeClr val="tx1">
                <a:lumMod val="75000"/>
                <a:lumOff val="25000"/>
              </a:schemeClr>
            </a:solidFill>
            <a:ln>
              <a:noFill/>
            </a:ln>
          </p:spPr>
          <p:txBody>
            <a:bodyPr vert="horz" wrap="square" lIns="75010" tIns="37505" rIns="75010" bIns="37505" numCol="1" anchor="t" anchorCtr="0" compatLnSpc="1"/>
            <a:lstStyle/>
            <a:p>
              <a:pPr algn="ctr">
                <a:lnSpc>
                  <a:spcPct val="120000"/>
                </a:lnSpc>
                <a:spcBef>
                  <a:spcPts val="0"/>
                </a:spcBef>
                <a:spcAft>
                  <a:spcPts val="0"/>
                </a:spcAft>
              </a:pPr>
              <a:endParaRPr lang="id-ID" sz="1325">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4"/>
          <p:cNvGrpSpPr/>
          <p:nvPr/>
        </p:nvGrpSpPr>
        <p:grpSpPr>
          <a:xfrm>
            <a:off x="4725393" y="3119901"/>
            <a:ext cx="2728958" cy="1119274"/>
            <a:chOff x="6724539" y="1872152"/>
            <a:chExt cx="2057954" cy="967954"/>
          </a:xfrm>
        </p:grpSpPr>
        <p:sp>
          <p:nvSpPr>
            <p:cNvPr id="16" name="Freeform 5"/>
            <p:cNvSpPr/>
            <p:nvPr/>
          </p:nvSpPr>
          <p:spPr bwMode="auto">
            <a:xfrm>
              <a:off x="6724539" y="2161336"/>
              <a:ext cx="2057954" cy="678770"/>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rgbClr val="FFC000"/>
            </a:solidFill>
            <a:ln>
              <a:noFill/>
            </a:ln>
            <a:effectLst>
              <a:outerShdw blurRad="50800" dist="38100" dir="18900000" algn="bl" rotWithShape="0">
                <a:prstClr val="black">
                  <a:alpha val="40000"/>
                </a:prstClr>
              </a:outerShdw>
            </a:effectLst>
          </p:spPr>
          <p:txBody>
            <a:bodyPr vert="horz" wrap="square" lIns="75010" tIns="37505" rIns="75010" bIns="37505" numCol="1" anchor="t" anchorCtr="0" compatLnSpc="1"/>
            <a:lstStyle/>
            <a:p>
              <a:pPr algn="ctr">
                <a:lnSpc>
                  <a:spcPct val="120000"/>
                </a:lnSpc>
                <a:spcBef>
                  <a:spcPts val="0"/>
                </a:spcBef>
                <a:spcAft>
                  <a:spcPts val="0"/>
                </a:spcAft>
              </a:pPr>
              <a:endParaRPr lang="id-ID" sz="132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Oval 9"/>
            <p:cNvSpPr>
              <a:spLocks noChangeArrowheads="1"/>
            </p:cNvSpPr>
            <p:nvPr/>
          </p:nvSpPr>
          <p:spPr bwMode="auto">
            <a:xfrm>
              <a:off x="6724539" y="1872152"/>
              <a:ext cx="2057954" cy="578367"/>
            </a:xfrm>
            <a:prstGeom prst="ellipse">
              <a:avLst/>
            </a:prstGeom>
            <a:solidFill>
              <a:srgbClr val="FFCC00"/>
            </a:solidFill>
            <a:ln>
              <a:noFill/>
            </a:ln>
          </p:spPr>
          <p:txBody>
            <a:bodyPr vert="horz" wrap="square" lIns="75010" tIns="37505" rIns="75010" bIns="37505" numCol="1" anchor="t" anchorCtr="0" compatLnSpc="1"/>
            <a:lstStyle/>
            <a:p>
              <a:pPr algn="ctr">
                <a:lnSpc>
                  <a:spcPct val="120000"/>
                </a:lnSpc>
                <a:spcBef>
                  <a:spcPts val="0"/>
                </a:spcBef>
                <a:spcAft>
                  <a:spcPts val="0"/>
                </a:spcAft>
              </a:pPr>
              <a:endParaRPr lang="id-ID" sz="132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Oval 17"/>
            <p:cNvSpPr>
              <a:spLocks noChangeArrowheads="1"/>
            </p:cNvSpPr>
            <p:nvPr/>
          </p:nvSpPr>
          <p:spPr bwMode="auto">
            <a:xfrm>
              <a:off x="7207013" y="2117595"/>
              <a:ext cx="1093006" cy="220044"/>
            </a:xfrm>
            <a:prstGeom prst="ellipse">
              <a:avLst/>
            </a:prstGeom>
            <a:solidFill>
              <a:schemeClr val="tx1">
                <a:lumMod val="65000"/>
                <a:lumOff val="35000"/>
              </a:schemeClr>
            </a:solidFill>
            <a:ln>
              <a:noFill/>
            </a:ln>
          </p:spPr>
          <p:txBody>
            <a:bodyPr vert="horz" wrap="square" lIns="75010" tIns="37505" rIns="75010" bIns="37505" numCol="1" anchor="t" anchorCtr="0" compatLnSpc="1"/>
            <a:lstStyle/>
            <a:p>
              <a:pPr algn="ctr">
                <a:lnSpc>
                  <a:spcPct val="120000"/>
                </a:lnSpc>
                <a:spcBef>
                  <a:spcPts val="0"/>
                </a:spcBef>
                <a:spcAft>
                  <a:spcPts val="0"/>
                </a:spcAft>
              </a:pPr>
              <a:endParaRPr lang="id-ID" sz="1325">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18"/>
          <p:cNvGrpSpPr/>
          <p:nvPr/>
        </p:nvGrpSpPr>
        <p:grpSpPr>
          <a:xfrm>
            <a:off x="4883489" y="2678984"/>
            <a:ext cx="2412766" cy="989590"/>
            <a:chOff x="6724539" y="1872152"/>
            <a:chExt cx="2057954" cy="967954"/>
          </a:xfrm>
        </p:grpSpPr>
        <p:sp>
          <p:nvSpPr>
            <p:cNvPr id="20" name="Freeform 5"/>
            <p:cNvSpPr/>
            <p:nvPr/>
          </p:nvSpPr>
          <p:spPr bwMode="auto">
            <a:xfrm>
              <a:off x="6724539" y="2161336"/>
              <a:ext cx="2057954" cy="678770"/>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rgbClr val="006600"/>
            </a:solidFill>
            <a:ln>
              <a:noFill/>
            </a:ln>
            <a:effectLst>
              <a:outerShdw blurRad="50800" dist="38100" dir="18900000" algn="bl" rotWithShape="0">
                <a:prstClr val="black">
                  <a:alpha val="40000"/>
                </a:prstClr>
              </a:outerShdw>
            </a:effectLst>
          </p:spPr>
          <p:txBody>
            <a:bodyPr vert="horz" wrap="square" lIns="75010" tIns="37505" rIns="75010" bIns="37505" numCol="1" anchor="t" anchorCtr="0" compatLnSpc="1"/>
            <a:lstStyle/>
            <a:p>
              <a:pPr algn="ctr">
                <a:lnSpc>
                  <a:spcPct val="120000"/>
                </a:lnSpc>
                <a:spcBef>
                  <a:spcPts val="0"/>
                </a:spcBef>
                <a:spcAft>
                  <a:spcPts val="0"/>
                </a:spcAft>
              </a:pPr>
              <a:endParaRPr lang="id-ID" sz="132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Oval 9"/>
            <p:cNvSpPr>
              <a:spLocks noChangeArrowheads="1"/>
            </p:cNvSpPr>
            <p:nvPr/>
          </p:nvSpPr>
          <p:spPr bwMode="auto">
            <a:xfrm>
              <a:off x="6724539" y="1872152"/>
              <a:ext cx="2057954" cy="578367"/>
            </a:xfrm>
            <a:prstGeom prst="ellipse">
              <a:avLst/>
            </a:prstGeom>
            <a:solidFill>
              <a:srgbClr val="339933"/>
            </a:solidFill>
            <a:ln>
              <a:noFill/>
            </a:ln>
          </p:spPr>
          <p:txBody>
            <a:bodyPr vert="horz" wrap="square" lIns="75010" tIns="37505" rIns="75010" bIns="37505" numCol="1" anchor="t" anchorCtr="0" compatLnSpc="1"/>
            <a:lstStyle/>
            <a:p>
              <a:pPr algn="ctr">
                <a:lnSpc>
                  <a:spcPct val="120000"/>
                </a:lnSpc>
                <a:spcBef>
                  <a:spcPts val="0"/>
                </a:spcBef>
                <a:spcAft>
                  <a:spcPts val="0"/>
                </a:spcAft>
              </a:pPr>
              <a:endParaRPr lang="id-ID" sz="1325">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uppe 203"/>
          <p:cNvGrpSpPr>
            <a:grpSpLocks noChangeAspect="1"/>
          </p:cNvGrpSpPr>
          <p:nvPr/>
        </p:nvGrpSpPr>
        <p:grpSpPr bwMode="auto">
          <a:xfrm>
            <a:off x="5394960" y="1085215"/>
            <a:ext cx="1518285" cy="2021205"/>
            <a:chOff x="5947532" y="1849623"/>
            <a:chExt cx="602159" cy="802872"/>
          </a:xfrm>
          <a:effectLst>
            <a:outerShdw blurRad="50800" dist="38100" dir="5400000" algn="t" rotWithShape="0">
              <a:prstClr val="black">
                <a:alpha val="40000"/>
              </a:prstClr>
            </a:outerShdw>
          </a:effectLst>
        </p:grpSpPr>
        <p:grpSp>
          <p:nvGrpSpPr>
            <p:cNvPr id="23" name="Gruppe 65"/>
            <p:cNvGrpSpPr/>
            <p:nvPr/>
          </p:nvGrpSpPr>
          <p:grpSpPr bwMode="auto">
            <a:xfrm flipH="1">
              <a:off x="5947524" y="1938472"/>
              <a:ext cx="293160" cy="707672"/>
              <a:chOff x="506456" y="1658064"/>
              <a:chExt cx="1625556" cy="3599525"/>
            </a:xfrm>
          </p:grpSpPr>
          <p:sp>
            <p:nvSpPr>
              <p:cNvPr id="33" name="Freeform 64"/>
              <p:cNvSpPr/>
              <p:nvPr/>
            </p:nvSpPr>
            <p:spPr bwMode="auto">
              <a:xfrm>
                <a:off x="726098" y="1847581"/>
                <a:ext cx="388078" cy="833969"/>
              </a:xfrm>
              <a:custGeom>
                <a:avLst/>
                <a:gdLst>
                  <a:gd name="T0" fmla="*/ 209550 w 246"/>
                  <a:gd name="T1" fmla="*/ 508000 h 512"/>
                  <a:gd name="T2" fmla="*/ 234950 w 246"/>
                  <a:gd name="T3" fmla="*/ 508000 h 512"/>
                  <a:gd name="T4" fmla="*/ 304800 w 246"/>
                  <a:gd name="T5" fmla="*/ 812800 h 512"/>
                  <a:gd name="T6" fmla="*/ 292100 w 246"/>
                  <a:gd name="T7" fmla="*/ 485775 h 512"/>
                  <a:gd name="T8" fmla="*/ 314325 w 246"/>
                  <a:gd name="T9" fmla="*/ 473075 h 512"/>
                  <a:gd name="T10" fmla="*/ 330200 w 246"/>
                  <a:gd name="T11" fmla="*/ 466725 h 512"/>
                  <a:gd name="T12" fmla="*/ 346075 w 246"/>
                  <a:gd name="T13" fmla="*/ 457200 h 512"/>
                  <a:gd name="T14" fmla="*/ 358775 w 246"/>
                  <a:gd name="T15" fmla="*/ 447675 h 512"/>
                  <a:gd name="T16" fmla="*/ 371475 w 246"/>
                  <a:gd name="T17" fmla="*/ 434975 h 512"/>
                  <a:gd name="T18" fmla="*/ 377825 w 246"/>
                  <a:gd name="T19" fmla="*/ 419100 h 512"/>
                  <a:gd name="T20" fmla="*/ 384175 w 246"/>
                  <a:gd name="T21" fmla="*/ 406400 h 512"/>
                  <a:gd name="T22" fmla="*/ 387350 w 246"/>
                  <a:gd name="T23" fmla="*/ 390525 h 512"/>
                  <a:gd name="T24" fmla="*/ 390525 w 246"/>
                  <a:gd name="T25" fmla="*/ 384175 h 512"/>
                  <a:gd name="T26" fmla="*/ 368300 w 246"/>
                  <a:gd name="T27" fmla="*/ 336550 h 512"/>
                  <a:gd name="T28" fmla="*/ 368300 w 246"/>
                  <a:gd name="T29" fmla="*/ 285750 h 512"/>
                  <a:gd name="T30" fmla="*/ 361950 w 246"/>
                  <a:gd name="T31" fmla="*/ 244475 h 512"/>
                  <a:gd name="T32" fmla="*/ 371475 w 246"/>
                  <a:gd name="T33" fmla="*/ 219075 h 512"/>
                  <a:gd name="T34" fmla="*/ 374650 w 246"/>
                  <a:gd name="T35" fmla="*/ 200025 h 512"/>
                  <a:gd name="T36" fmla="*/ 368300 w 246"/>
                  <a:gd name="T37" fmla="*/ 174625 h 512"/>
                  <a:gd name="T38" fmla="*/ 361950 w 246"/>
                  <a:gd name="T39" fmla="*/ 155575 h 512"/>
                  <a:gd name="T40" fmla="*/ 349250 w 246"/>
                  <a:gd name="T41" fmla="*/ 142875 h 512"/>
                  <a:gd name="T42" fmla="*/ 346075 w 246"/>
                  <a:gd name="T43" fmla="*/ 149225 h 512"/>
                  <a:gd name="T44" fmla="*/ 342900 w 246"/>
                  <a:gd name="T45" fmla="*/ 155575 h 512"/>
                  <a:gd name="T46" fmla="*/ 320675 w 246"/>
                  <a:gd name="T47" fmla="*/ 88900 h 512"/>
                  <a:gd name="T48" fmla="*/ 304800 w 246"/>
                  <a:gd name="T49" fmla="*/ 60325 h 512"/>
                  <a:gd name="T50" fmla="*/ 288925 w 246"/>
                  <a:gd name="T51" fmla="*/ 31750 h 512"/>
                  <a:gd name="T52" fmla="*/ 234950 w 246"/>
                  <a:gd name="T53" fmla="*/ 9525 h 512"/>
                  <a:gd name="T54" fmla="*/ 209550 w 246"/>
                  <a:gd name="T55" fmla="*/ 3175 h 512"/>
                  <a:gd name="T56" fmla="*/ 180975 w 246"/>
                  <a:gd name="T57" fmla="*/ 3175 h 512"/>
                  <a:gd name="T58" fmla="*/ 152400 w 246"/>
                  <a:gd name="T59" fmla="*/ 0 h 512"/>
                  <a:gd name="T60" fmla="*/ 127000 w 246"/>
                  <a:gd name="T61" fmla="*/ 6350 h 512"/>
                  <a:gd name="T62" fmla="*/ 69850 w 246"/>
                  <a:gd name="T63" fmla="*/ 25400 h 512"/>
                  <a:gd name="T64" fmla="*/ 44450 w 246"/>
                  <a:gd name="T65" fmla="*/ 53975 h 512"/>
                  <a:gd name="T66" fmla="*/ 31750 w 246"/>
                  <a:gd name="T67" fmla="*/ 66675 h 512"/>
                  <a:gd name="T68" fmla="*/ 22225 w 246"/>
                  <a:gd name="T69" fmla="*/ 82550 h 512"/>
                  <a:gd name="T70" fmla="*/ 9525 w 246"/>
                  <a:gd name="T71" fmla="*/ 114300 h 512"/>
                  <a:gd name="T72" fmla="*/ 0 w 246"/>
                  <a:gd name="T73" fmla="*/ 142875 h 512"/>
                  <a:gd name="T74" fmla="*/ 34925 w 246"/>
                  <a:gd name="T75" fmla="*/ 257175 h 512"/>
                  <a:gd name="T76" fmla="*/ 31750 w 246"/>
                  <a:gd name="T77" fmla="*/ 250825 h 512"/>
                  <a:gd name="T78" fmla="*/ 28575 w 246"/>
                  <a:gd name="T79" fmla="*/ 250825 h 512"/>
                  <a:gd name="T80" fmla="*/ 28575 w 246"/>
                  <a:gd name="T81" fmla="*/ 254000 h 512"/>
                  <a:gd name="T82" fmla="*/ 25400 w 246"/>
                  <a:gd name="T83" fmla="*/ 260350 h 512"/>
                  <a:gd name="T84" fmla="*/ 28575 w 246"/>
                  <a:gd name="T85" fmla="*/ 269875 h 512"/>
                  <a:gd name="T86" fmla="*/ 34925 w 246"/>
                  <a:gd name="T87" fmla="*/ 282575 h 512"/>
                  <a:gd name="T88" fmla="*/ 44450 w 246"/>
                  <a:gd name="T89" fmla="*/ 301625 h 512"/>
                  <a:gd name="T90" fmla="*/ 57150 w 246"/>
                  <a:gd name="T91" fmla="*/ 323850 h 512"/>
                  <a:gd name="T92" fmla="*/ 82550 w 246"/>
                  <a:gd name="T93" fmla="*/ 361950 h 512"/>
                  <a:gd name="T94" fmla="*/ 107950 w 246"/>
                  <a:gd name="T95" fmla="*/ 400050 h 512"/>
                  <a:gd name="T96" fmla="*/ 136525 w 246"/>
                  <a:gd name="T97" fmla="*/ 431800 h 512"/>
                  <a:gd name="T98" fmla="*/ 161925 w 246"/>
                  <a:gd name="T99" fmla="*/ 457200 h 512"/>
                  <a:gd name="T100" fmla="*/ 187325 w 246"/>
                  <a:gd name="T101" fmla="*/ 482600 h 512"/>
                  <a:gd name="T102" fmla="*/ 209550 w 246"/>
                  <a:gd name="T103" fmla="*/ 495300 h 512"/>
                  <a:gd name="T104" fmla="*/ 209550 w 246"/>
                  <a:gd name="T105" fmla="*/ 508000 h 5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46"/>
                  <a:gd name="T160" fmla="*/ 0 h 512"/>
                  <a:gd name="T161" fmla="*/ 246 w 246"/>
                  <a:gd name="T162" fmla="*/ 512 h 5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46" h="512">
                    <a:moveTo>
                      <a:pt x="132" y="320"/>
                    </a:moveTo>
                    <a:lnTo>
                      <a:pt x="148" y="320"/>
                    </a:lnTo>
                    <a:lnTo>
                      <a:pt x="192" y="512"/>
                    </a:lnTo>
                    <a:lnTo>
                      <a:pt x="184" y="306"/>
                    </a:lnTo>
                    <a:lnTo>
                      <a:pt x="198" y="298"/>
                    </a:lnTo>
                    <a:lnTo>
                      <a:pt x="208" y="294"/>
                    </a:lnTo>
                    <a:lnTo>
                      <a:pt x="218" y="288"/>
                    </a:lnTo>
                    <a:lnTo>
                      <a:pt x="226" y="282"/>
                    </a:lnTo>
                    <a:lnTo>
                      <a:pt x="234" y="274"/>
                    </a:lnTo>
                    <a:lnTo>
                      <a:pt x="238" y="264"/>
                    </a:lnTo>
                    <a:lnTo>
                      <a:pt x="242" y="256"/>
                    </a:lnTo>
                    <a:lnTo>
                      <a:pt x="244" y="246"/>
                    </a:lnTo>
                    <a:lnTo>
                      <a:pt x="246" y="242"/>
                    </a:lnTo>
                    <a:lnTo>
                      <a:pt x="232" y="212"/>
                    </a:lnTo>
                    <a:lnTo>
                      <a:pt x="232" y="180"/>
                    </a:lnTo>
                    <a:lnTo>
                      <a:pt x="228" y="154"/>
                    </a:lnTo>
                    <a:lnTo>
                      <a:pt x="234" y="138"/>
                    </a:lnTo>
                    <a:lnTo>
                      <a:pt x="236" y="126"/>
                    </a:lnTo>
                    <a:lnTo>
                      <a:pt x="232" y="110"/>
                    </a:lnTo>
                    <a:lnTo>
                      <a:pt x="228" y="98"/>
                    </a:lnTo>
                    <a:lnTo>
                      <a:pt x="220" y="90"/>
                    </a:lnTo>
                    <a:lnTo>
                      <a:pt x="218" y="94"/>
                    </a:lnTo>
                    <a:lnTo>
                      <a:pt x="216" y="98"/>
                    </a:lnTo>
                    <a:lnTo>
                      <a:pt x="202" y="56"/>
                    </a:lnTo>
                    <a:lnTo>
                      <a:pt x="192" y="38"/>
                    </a:lnTo>
                    <a:lnTo>
                      <a:pt x="182" y="20"/>
                    </a:lnTo>
                    <a:lnTo>
                      <a:pt x="148" y="6"/>
                    </a:lnTo>
                    <a:lnTo>
                      <a:pt x="132" y="2"/>
                    </a:lnTo>
                    <a:lnTo>
                      <a:pt x="114" y="2"/>
                    </a:lnTo>
                    <a:lnTo>
                      <a:pt x="96" y="0"/>
                    </a:lnTo>
                    <a:lnTo>
                      <a:pt x="80" y="4"/>
                    </a:lnTo>
                    <a:lnTo>
                      <a:pt x="44" y="16"/>
                    </a:lnTo>
                    <a:lnTo>
                      <a:pt x="28" y="34"/>
                    </a:lnTo>
                    <a:lnTo>
                      <a:pt x="20" y="42"/>
                    </a:lnTo>
                    <a:lnTo>
                      <a:pt x="14" y="52"/>
                    </a:lnTo>
                    <a:lnTo>
                      <a:pt x="6" y="72"/>
                    </a:lnTo>
                    <a:lnTo>
                      <a:pt x="0" y="90"/>
                    </a:lnTo>
                    <a:lnTo>
                      <a:pt x="22" y="162"/>
                    </a:lnTo>
                    <a:lnTo>
                      <a:pt x="20" y="158"/>
                    </a:lnTo>
                    <a:lnTo>
                      <a:pt x="18" y="158"/>
                    </a:lnTo>
                    <a:lnTo>
                      <a:pt x="18" y="160"/>
                    </a:lnTo>
                    <a:lnTo>
                      <a:pt x="16" y="164"/>
                    </a:lnTo>
                    <a:lnTo>
                      <a:pt x="18" y="170"/>
                    </a:lnTo>
                    <a:lnTo>
                      <a:pt x="22" y="178"/>
                    </a:lnTo>
                    <a:lnTo>
                      <a:pt x="28" y="190"/>
                    </a:lnTo>
                    <a:lnTo>
                      <a:pt x="36" y="204"/>
                    </a:lnTo>
                    <a:lnTo>
                      <a:pt x="52" y="228"/>
                    </a:lnTo>
                    <a:lnTo>
                      <a:pt x="68" y="252"/>
                    </a:lnTo>
                    <a:lnTo>
                      <a:pt x="86" y="272"/>
                    </a:lnTo>
                    <a:lnTo>
                      <a:pt x="102" y="288"/>
                    </a:lnTo>
                    <a:lnTo>
                      <a:pt x="118" y="304"/>
                    </a:lnTo>
                    <a:lnTo>
                      <a:pt x="132" y="312"/>
                    </a:lnTo>
                    <a:lnTo>
                      <a:pt x="132" y="320"/>
                    </a:lnTo>
                    <a:close/>
                  </a:path>
                </a:pathLst>
              </a:custGeom>
              <a:solidFill>
                <a:schemeClr val="accent1"/>
              </a:solidFill>
              <a:ln w="9525">
                <a:solidFill>
                  <a:schemeClr val="accent1"/>
                </a:solidFill>
                <a:round/>
              </a:ln>
            </p:spPr>
            <p:txBody>
              <a:bodyPr/>
              <a:lstStyle/>
              <a:p>
                <a:pPr algn="just">
                  <a:lnSpc>
                    <a:spcPct val="120000"/>
                  </a:lnSpc>
                  <a:spcBef>
                    <a:spcPts val="0"/>
                  </a:spcBef>
                  <a:spcAft>
                    <a:spcPts val="0"/>
                  </a:spcAft>
                  <a:defRPr/>
                </a:pPr>
                <a:endParaRPr lang="da-DK" sz="855"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65"/>
              <p:cNvSpPr/>
              <p:nvPr/>
            </p:nvSpPr>
            <p:spPr bwMode="auto">
              <a:xfrm>
                <a:off x="1147127" y="2146869"/>
                <a:ext cx="307534" cy="1035735"/>
              </a:xfrm>
              <a:custGeom>
                <a:avLst/>
                <a:gdLst>
                  <a:gd name="T0" fmla="*/ 3175 w 198"/>
                  <a:gd name="T1" fmla="*/ 107950 h 642"/>
                  <a:gd name="T2" fmla="*/ 0 w 198"/>
                  <a:gd name="T3" fmla="*/ 133350 h 642"/>
                  <a:gd name="T4" fmla="*/ 12700 w 198"/>
                  <a:gd name="T5" fmla="*/ 161925 h 642"/>
                  <a:gd name="T6" fmla="*/ 50800 w 198"/>
                  <a:gd name="T7" fmla="*/ 200025 h 642"/>
                  <a:gd name="T8" fmla="*/ 117475 w 198"/>
                  <a:gd name="T9" fmla="*/ 260350 h 642"/>
                  <a:gd name="T10" fmla="*/ 165100 w 198"/>
                  <a:gd name="T11" fmla="*/ 304800 h 642"/>
                  <a:gd name="T12" fmla="*/ 190500 w 198"/>
                  <a:gd name="T13" fmla="*/ 333375 h 642"/>
                  <a:gd name="T14" fmla="*/ 180975 w 198"/>
                  <a:gd name="T15" fmla="*/ 349250 h 642"/>
                  <a:gd name="T16" fmla="*/ 168275 w 198"/>
                  <a:gd name="T17" fmla="*/ 365125 h 642"/>
                  <a:gd name="T18" fmla="*/ 142875 w 198"/>
                  <a:gd name="T19" fmla="*/ 371475 h 642"/>
                  <a:gd name="T20" fmla="*/ 107950 w 198"/>
                  <a:gd name="T21" fmla="*/ 384175 h 642"/>
                  <a:gd name="T22" fmla="*/ 133350 w 198"/>
                  <a:gd name="T23" fmla="*/ 409575 h 642"/>
                  <a:gd name="T24" fmla="*/ 165100 w 198"/>
                  <a:gd name="T25" fmla="*/ 438150 h 642"/>
                  <a:gd name="T26" fmla="*/ 177800 w 198"/>
                  <a:gd name="T27" fmla="*/ 450850 h 642"/>
                  <a:gd name="T28" fmla="*/ 193675 w 198"/>
                  <a:gd name="T29" fmla="*/ 463550 h 642"/>
                  <a:gd name="T30" fmla="*/ 196850 w 198"/>
                  <a:gd name="T31" fmla="*/ 476250 h 642"/>
                  <a:gd name="T32" fmla="*/ 196850 w 198"/>
                  <a:gd name="T33" fmla="*/ 492125 h 642"/>
                  <a:gd name="T34" fmla="*/ 193675 w 198"/>
                  <a:gd name="T35" fmla="*/ 536575 h 642"/>
                  <a:gd name="T36" fmla="*/ 187325 w 198"/>
                  <a:gd name="T37" fmla="*/ 609600 h 642"/>
                  <a:gd name="T38" fmla="*/ 177800 w 198"/>
                  <a:gd name="T39" fmla="*/ 708025 h 642"/>
                  <a:gd name="T40" fmla="*/ 155575 w 198"/>
                  <a:gd name="T41" fmla="*/ 844550 h 642"/>
                  <a:gd name="T42" fmla="*/ 196850 w 198"/>
                  <a:gd name="T43" fmla="*/ 965200 h 642"/>
                  <a:gd name="T44" fmla="*/ 222250 w 198"/>
                  <a:gd name="T45" fmla="*/ 1006475 h 642"/>
                  <a:gd name="T46" fmla="*/ 215900 w 198"/>
                  <a:gd name="T47" fmla="*/ 977900 h 642"/>
                  <a:gd name="T48" fmla="*/ 209550 w 198"/>
                  <a:gd name="T49" fmla="*/ 917575 h 642"/>
                  <a:gd name="T50" fmla="*/ 206375 w 198"/>
                  <a:gd name="T51" fmla="*/ 809625 h 642"/>
                  <a:gd name="T52" fmla="*/ 206375 w 198"/>
                  <a:gd name="T53" fmla="*/ 746125 h 642"/>
                  <a:gd name="T54" fmla="*/ 206375 w 198"/>
                  <a:gd name="T55" fmla="*/ 708025 h 642"/>
                  <a:gd name="T56" fmla="*/ 206375 w 198"/>
                  <a:gd name="T57" fmla="*/ 587375 h 642"/>
                  <a:gd name="T58" fmla="*/ 215900 w 198"/>
                  <a:gd name="T59" fmla="*/ 419100 h 642"/>
                  <a:gd name="T60" fmla="*/ 228600 w 198"/>
                  <a:gd name="T61" fmla="*/ 307975 h 642"/>
                  <a:gd name="T62" fmla="*/ 238125 w 198"/>
                  <a:gd name="T63" fmla="*/ 206375 h 642"/>
                  <a:gd name="T64" fmla="*/ 247650 w 198"/>
                  <a:gd name="T65" fmla="*/ 149225 h 642"/>
                  <a:gd name="T66" fmla="*/ 257175 w 198"/>
                  <a:gd name="T67" fmla="*/ 92075 h 642"/>
                  <a:gd name="T68" fmla="*/ 292100 w 198"/>
                  <a:gd name="T69" fmla="*/ 15875 h 642"/>
                  <a:gd name="T70" fmla="*/ 25400 w 198"/>
                  <a:gd name="T71" fmla="*/ 88900 h 642"/>
                  <a:gd name="T72" fmla="*/ 12700 w 198"/>
                  <a:gd name="T73" fmla="*/ 92075 h 642"/>
                  <a:gd name="T74" fmla="*/ 3175 w 198"/>
                  <a:gd name="T75" fmla="*/ 104775 h 6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98"/>
                  <a:gd name="T115" fmla="*/ 0 h 642"/>
                  <a:gd name="T116" fmla="*/ 198 w 198"/>
                  <a:gd name="T117" fmla="*/ 642 h 64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98" h="642">
                    <a:moveTo>
                      <a:pt x="2" y="66"/>
                    </a:moveTo>
                    <a:lnTo>
                      <a:pt x="2" y="68"/>
                    </a:lnTo>
                    <a:lnTo>
                      <a:pt x="2" y="74"/>
                    </a:lnTo>
                    <a:lnTo>
                      <a:pt x="0" y="84"/>
                    </a:lnTo>
                    <a:lnTo>
                      <a:pt x="0" y="92"/>
                    </a:lnTo>
                    <a:lnTo>
                      <a:pt x="8" y="102"/>
                    </a:lnTo>
                    <a:lnTo>
                      <a:pt x="18" y="112"/>
                    </a:lnTo>
                    <a:lnTo>
                      <a:pt x="32" y="126"/>
                    </a:lnTo>
                    <a:lnTo>
                      <a:pt x="48" y="142"/>
                    </a:lnTo>
                    <a:lnTo>
                      <a:pt x="74" y="164"/>
                    </a:lnTo>
                    <a:lnTo>
                      <a:pt x="96" y="184"/>
                    </a:lnTo>
                    <a:lnTo>
                      <a:pt x="104" y="192"/>
                    </a:lnTo>
                    <a:lnTo>
                      <a:pt x="112" y="202"/>
                    </a:lnTo>
                    <a:lnTo>
                      <a:pt x="120" y="210"/>
                    </a:lnTo>
                    <a:lnTo>
                      <a:pt x="124" y="220"/>
                    </a:lnTo>
                    <a:lnTo>
                      <a:pt x="114" y="220"/>
                    </a:lnTo>
                    <a:lnTo>
                      <a:pt x="100" y="226"/>
                    </a:lnTo>
                    <a:lnTo>
                      <a:pt x="106" y="230"/>
                    </a:lnTo>
                    <a:lnTo>
                      <a:pt x="98" y="230"/>
                    </a:lnTo>
                    <a:lnTo>
                      <a:pt x="90" y="234"/>
                    </a:lnTo>
                    <a:lnTo>
                      <a:pt x="80" y="236"/>
                    </a:lnTo>
                    <a:lnTo>
                      <a:pt x="68" y="242"/>
                    </a:lnTo>
                    <a:lnTo>
                      <a:pt x="68" y="248"/>
                    </a:lnTo>
                    <a:lnTo>
                      <a:pt x="84" y="258"/>
                    </a:lnTo>
                    <a:lnTo>
                      <a:pt x="96" y="270"/>
                    </a:lnTo>
                    <a:lnTo>
                      <a:pt x="104" y="276"/>
                    </a:lnTo>
                    <a:lnTo>
                      <a:pt x="108" y="280"/>
                    </a:lnTo>
                    <a:lnTo>
                      <a:pt x="112" y="284"/>
                    </a:lnTo>
                    <a:lnTo>
                      <a:pt x="118" y="288"/>
                    </a:lnTo>
                    <a:lnTo>
                      <a:pt x="122" y="292"/>
                    </a:lnTo>
                    <a:lnTo>
                      <a:pt x="124" y="296"/>
                    </a:lnTo>
                    <a:lnTo>
                      <a:pt x="124" y="300"/>
                    </a:lnTo>
                    <a:lnTo>
                      <a:pt x="124" y="302"/>
                    </a:lnTo>
                    <a:lnTo>
                      <a:pt x="124" y="310"/>
                    </a:lnTo>
                    <a:lnTo>
                      <a:pt x="124" y="320"/>
                    </a:lnTo>
                    <a:lnTo>
                      <a:pt x="122" y="338"/>
                    </a:lnTo>
                    <a:lnTo>
                      <a:pt x="120" y="358"/>
                    </a:lnTo>
                    <a:lnTo>
                      <a:pt x="118" y="384"/>
                    </a:lnTo>
                    <a:lnTo>
                      <a:pt x="116" y="412"/>
                    </a:lnTo>
                    <a:lnTo>
                      <a:pt x="112" y="446"/>
                    </a:lnTo>
                    <a:lnTo>
                      <a:pt x="106" y="486"/>
                    </a:lnTo>
                    <a:lnTo>
                      <a:pt x="98" y="532"/>
                    </a:lnTo>
                    <a:lnTo>
                      <a:pt x="96" y="544"/>
                    </a:lnTo>
                    <a:lnTo>
                      <a:pt x="124" y="608"/>
                    </a:lnTo>
                    <a:lnTo>
                      <a:pt x="142" y="642"/>
                    </a:lnTo>
                    <a:lnTo>
                      <a:pt x="140" y="634"/>
                    </a:lnTo>
                    <a:lnTo>
                      <a:pt x="138" y="626"/>
                    </a:lnTo>
                    <a:lnTo>
                      <a:pt x="136" y="616"/>
                    </a:lnTo>
                    <a:lnTo>
                      <a:pt x="134" y="606"/>
                    </a:lnTo>
                    <a:lnTo>
                      <a:pt x="132" y="578"/>
                    </a:lnTo>
                    <a:lnTo>
                      <a:pt x="130" y="548"/>
                    </a:lnTo>
                    <a:lnTo>
                      <a:pt x="130" y="510"/>
                    </a:lnTo>
                    <a:lnTo>
                      <a:pt x="130" y="490"/>
                    </a:lnTo>
                    <a:lnTo>
                      <a:pt x="130" y="470"/>
                    </a:lnTo>
                    <a:lnTo>
                      <a:pt x="130" y="456"/>
                    </a:lnTo>
                    <a:lnTo>
                      <a:pt x="130" y="446"/>
                    </a:lnTo>
                    <a:lnTo>
                      <a:pt x="130" y="422"/>
                    </a:lnTo>
                    <a:lnTo>
                      <a:pt x="130" y="370"/>
                    </a:lnTo>
                    <a:lnTo>
                      <a:pt x="134" y="314"/>
                    </a:lnTo>
                    <a:lnTo>
                      <a:pt x="136" y="264"/>
                    </a:lnTo>
                    <a:lnTo>
                      <a:pt x="142" y="216"/>
                    </a:lnTo>
                    <a:lnTo>
                      <a:pt x="144" y="194"/>
                    </a:lnTo>
                    <a:lnTo>
                      <a:pt x="144" y="172"/>
                    </a:lnTo>
                    <a:lnTo>
                      <a:pt x="150" y="130"/>
                    </a:lnTo>
                    <a:lnTo>
                      <a:pt x="154" y="110"/>
                    </a:lnTo>
                    <a:lnTo>
                      <a:pt x="156" y="94"/>
                    </a:lnTo>
                    <a:lnTo>
                      <a:pt x="160" y="74"/>
                    </a:lnTo>
                    <a:lnTo>
                      <a:pt x="162" y="58"/>
                    </a:lnTo>
                    <a:lnTo>
                      <a:pt x="168" y="28"/>
                    </a:lnTo>
                    <a:lnTo>
                      <a:pt x="184" y="10"/>
                    </a:lnTo>
                    <a:lnTo>
                      <a:pt x="198" y="0"/>
                    </a:lnTo>
                    <a:lnTo>
                      <a:pt x="16" y="56"/>
                    </a:lnTo>
                    <a:lnTo>
                      <a:pt x="12" y="56"/>
                    </a:lnTo>
                    <a:lnTo>
                      <a:pt x="8" y="58"/>
                    </a:lnTo>
                    <a:lnTo>
                      <a:pt x="6" y="60"/>
                    </a:lnTo>
                    <a:lnTo>
                      <a:pt x="2" y="66"/>
                    </a:lnTo>
                    <a:close/>
                  </a:path>
                </a:pathLst>
              </a:custGeom>
              <a:solidFill>
                <a:schemeClr val="accent1"/>
              </a:solidFill>
              <a:ln w="9525">
                <a:solidFill>
                  <a:schemeClr val="accent1"/>
                </a:solidFill>
                <a:round/>
              </a:ln>
            </p:spPr>
            <p:txBody>
              <a:bodyPr/>
              <a:lstStyle/>
              <a:p>
                <a:pPr algn="just">
                  <a:lnSpc>
                    <a:spcPct val="120000"/>
                  </a:lnSpc>
                  <a:spcBef>
                    <a:spcPts val="0"/>
                  </a:spcBef>
                  <a:spcAft>
                    <a:spcPts val="0"/>
                  </a:spcAft>
                  <a:defRPr/>
                </a:pPr>
                <a:endParaRPr lang="da-DK" sz="855"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66"/>
              <p:cNvSpPr/>
              <p:nvPr/>
            </p:nvSpPr>
            <p:spPr bwMode="auto">
              <a:xfrm>
                <a:off x="806642" y="2237663"/>
                <a:ext cx="508896" cy="1113080"/>
              </a:xfrm>
              <a:custGeom>
                <a:avLst/>
                <a:gdLst>
                  <a:gd name="T0" fmla="*/ 44450 w 322"/>
                  <a:gd name="T1" fmla="*/ 346075 h 692"/>
                  <a:gd name="T2" fmla="*/ 0 w 322"/>
                  <a:gd name="T3" fmla="*/ 762000 h 692"/>
                  <a:gd name="T4" fmla="*/ 9525 w 322"/>
                  <a:gd name="T5" fmla="*/ 1022350 h 692"/>
                  <a:gd name="T6" fmla="*/ 82550 w 322"/>
                  <a:gd name="T7" fmla="*/ 1054100 h 692"/>
                  <a:gd name="T8" fmla="*/ 120650 w 322"/>
                  <a:gd name="T9" fmla="*/ 1066800 h 692"/>
                  <a:gd name="T10" fmla="*/ 200025 w 322"/>
                  <a:gd name="T11" fmla="*/ 1085850 h 692"/>
                  <a:gd name="T12" fmla="*/ 228600 w 322"/>
                  <a:gd name="T13" fmla="*/ 1089025 h 692"/>
                  <a:gd name="T14" fmla="*/ 241300 w 322"/>
                  <a:gd name="T15" fmla="*/ 1082675 h 692"/>
                  <a:gd name="T16" fmla="*/ 244475 w 322"/>
                  <a:gd name="T17" fmla="*/ 1012825 h 692"/>
                  <a:gd name="T18" fmla="*/ 247650 w 322"/>
                  <a:gd name="T19" fmla="*/ 955675 h 692"/>
                  <a:gd name="T20" fmla="*/ 250825 w 322"/>
                  <a:gd name="T21" fmla="*/ 911225 h 692"/>
                  <a:gd name="T22" fmla="*/ 250825 w 322"/>
                  <a:gd name="T23" fmla="*/ 876300 h 692"/>
                  <a:gd name="T24" fmla="*/ 257175 w 322"/>
                  <a:gd name="T25" fmla="*/ 876300 h 692"/>
                  <a:gd name="T26" fmla="*/ 260350 w 322"/>
                  <a:gd name="T27" fmla="*/ 904875 h 692"/>
                  <a:gd name="T28" fmla="*/ 266700 w 322"/>
                  <a:gd name="T29" fmla="*/ 949325 h 692"/>
                  <a:gd name="T30" fmla="*/ 288925 w 322"/>
                  <a:gd name="T31" fmla="*/ 1038225 h 692"/>
                  <a:gd name="T32" fmla="*/ 298450 w 322"/>
                  <a:gd name="T33" fmla="*/ 1098550 h 692"/>
                  <a:gd name="T34" fmla="*/ 384175 w 322"/>
                  <a:gd name="T35" fmla="*/ 1098550 h 692"/>
                  <a:gd name="T36" fmla="*/ 444500 w 322"/>
                  <a:gd name="T37" fmla="*/ 1066800 h 692"/>
                  <a:gd name="T38" fmla="*/ 454025 w 322"/>
                  <a:gd name="T39" fmla="*/ 1025525 h 692"/>
                  <a:gd name="T40" fmla="*/ 454025 w 322"/>
                  <a:gd name="T41" fmla="*/ 1006475 h 692"/>
                  <a:gd name="T42" fmla="*/ 450850 w 322"/>
                  <a:gd name="T43" fmla="*/ 977900 h 692"/>
                  <a:gd name="T44" fmla="*/ 450850 w 322"/>
                  <a:gd name="T45" fmla="*/ 977900 h 692"/>
                  <a:gd name="T46" fmla="*/ 479425 w 322"/>
                  <a:gd name="T47" fmla="*/ 996950 h 692"/>
                  <a:gd name="T48" fmla="*/ 508000 w 322"/>
                  <a:gd name="T49" fmla="*/ 1012825 h 692"/>
                  <a:gd name="T50" fmla="*/ 495300 w 322"/>
                  <a:gd name="T51" fmla="*/ 993775 h 692"/>
                  <a:gd name="T52" fmla="*/ 485775 w 322"/>
                  <a:gd name="T53" fmla="*/ 968375 h 692"/>
                  <a:gd name="T54" fmla="*/ 473075 w 322"/>
                  <a:gd name="T55" fmla="*/ 933450 h 692"/>
                  <a:gd name="T56" fmla="*/ 457200 w 322"/>
                  <a:gd name="T57" fmla="*/ 889000 h 692"/>
                  <a:gd name="T58" fmla="*/ 444500 w 322"/>
                  <a:gd name="T59" fmla="*/ 857250 h 692"/>
                  <a:gd name="T60" fmla="*/ 431800 w 322"/>
                  <a:gd name="T61" fmla="*/ 790575 h 692"/>
                  <a:gd name="T62" fmla="*/ 431800 w 322"/>
                  <a:gd name="T63" fmla="*/ 781050 h 692"/>
                  <a:gd name="T64" fmla="*/ 425450 w 322"/>
                  <a:gd name="T65" fmla="*/ 768350 h 692"/>
                  <a:gd name="T66" fmla="*/ 412750 w 322"/>
                  <a:gd name="T67" fmla="*/ 698500 h 692"/>
                  <a:gd name="T68" fmla="*/ 396875 w 322"/>
                  <a:gd name="T69" fmla="*/ 625475 h 692"/>
                  <a:gd name="T70" fmla="*/ 384175 w 322"/>
                  <a:gd name="T71" fmla="*/ 520700 h 692"/>
                  <a:gd name="T72" fmla="*/ 381000 w 322"/>
                  <a:gd name="T73" fmla="*/ 460375 h 692"/>
                  <a:gd name="T74" fmla="*/ 374650 w 322"/>
                  <a:gd name="T75" fmla="*/ 400050 h 692"/>
                  <a:gd name="T76" fmla="*/ 374650 w 322"/>
                  <a:gd name="T77" fmla="*/ 390525 h 692"/>
                  <a:gd name="T78" fmla="*/ 355600 w 322"/>
                  <a:gd name="T79" fmla="*/ 282575 h 692"/>
                  <a:gd name="T80" fmla="*/ 346075 w 322"/>
                  <a:gd name="T81" fmla="*/ 193675 h 692"/>
                  <a:gd name="T82" fmla="*/ 339725 w 322"/>
                  <a:gd name="T83" fmla="*/ 136525 h 692"/>
                  <a:gd name="T84" fmla="*/ 336550 w 322"/>
                  <a:gd name="T85" fmla="*/ 111125 h 692"/>
                  <a:gd name="T86" fmla="*/ 336550 w 322"/>
                  <a:gd name="T87" fmla="*/ 57150 h 692"/>
                  <a:gd name="T88" fmla="*/ 339725 w 322"/>
                  <a:gd name="T89" fmla="*/ 28575 h 692"/>
                  <a:gd name="T90" fmla="*/ 339725 w 322"/>
                  <a:gd name="T91" fmla="*/ 15875 h 692"/>
                  <a:gd name="T92" fmla="*/ 349250 w 322"/>
                  <a:gd name="T93" fmla="*/ 3175 h 692"/>
                  <a:gd name="T94" fmla="*/ 311150 w 322"/>
                  <a:gd name="T95" fmla="*/ 9525 h 692"/>
                  <a:gd name="T96" fmla="*/ 301625 w 322"/>
                  <a:gd name="T97" fmla="*/ 22225 h 692"/>
                  <a:gd name="T98" fmla="*/ 288925 w 322"/>
                  <a:gd name="T99" fmla="*/ 50800 h 692"/>
                  <a:gd name="T100" fmla="*/ 263525 w 322"/>
                  <a:gd name="T101" fmla="*/ 73025 h 692"/>
                  <a:gd name="T102" fmla="*/ 231775 w 322"/>
                  <a:gd name="T103" fmla="*/ 88900 h 692"/>
                  <a:gd name="T104" fmla="*/ 222250 w 322"/>
                  <a:gd name="T105" fmla="*/ 428625 h 692"/>
                  <a:gd name="T106" fmla="*/ 127000 w 322"/>
                  <a:gd name="T107" fmla="*/ 123825 h 692"/>
                  <a:gd name="T108" fmla="*/ 104775 w 322"/>
                  <a:gd name="T109" fmla="*/ 98425 h 692"/>
                  <a:gd name="T110" fmla="*/ 88900 w 322"/>
                  <a:gd name="T111" fmla="*/ 127000 h 692"/>
                  <a:gd name="T112" fmla="*/ 101600 w 322"/>
                  <a:gd name="T113" fmla="*/ 155575 h 692"/>
                  <a:gd name="T114" fmla="*/ 114300 w 322"/>
                  <a:gd name="T115" fmla="*/ 206375 h 69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2"/>
                  <a:gd name="T175" fmla="*/ 0 h 692"/>
                  <a:gd name="T176" fmla="*/ 322 w 322"/>
                  <a:gd name="T177" fmla="*/ 692 h 69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2" h="692">
                    <a:moveTo>
                      <a:pt x="72" y="130"/>
                    </a:moveTo>
                    <a:lnTo>
                      <a:pt x="28" y="218"/>
                    </a:lnTo>
                    <a:lnTo>
                      <a:pt x="42" y="374"/>
                    </a:lnTo>
                    <a:lnTo>
                      <a:pt x="0" y="480"/>
                    </a:lnTo>
                    <a:lnTo>
                      <a:pt x="4" y="642"/>
                    </a:lnTo>
                    <a:lnTo>
                      <a:pt x="6" y="644"/>
                    </a:lnTo>
                    <a:lnTo>
                      <a:pt x="36" y="658"/>
                    </a:lnTo>
                    <a:lnTo>
                      <a:pt x="52" y="664"/>
                    </a:lnTo>
                    <a:lnTo>
                      <a:pt x="66" y="668"/>
                    </a:lnTo>
                    <a:lnTo>
                      <a:pt x="76" y="672"/>
                    </a:lnTo>
                    <a:lnTo>
                      <a:pt x="100" y="678"/>
                    </a:lnTo>
                    <a:lnTo>
                      <a:pt x="126" y="684"/>
                    </a:lnTo>
                    <a:lnTo>
                      <a:pt x="138" y="686"/>
                    </a:lnTo>
                    <a:lnTo>
                      <a:pt x="144" y="686"/>
                    </a:lnTo>
                    <a:lnTo>
                      <a:pt x="150" y="688"/>
                    </a:lnTo>
                    <a:lnTo>
                      <a:pt x="152" y="682"/>
                    </a:lnTo>
                    <a:lnTo>
                      <a:pt x="154" y="658"/>
                    </a:lnTo>
                    <a:lnTo>
                      <a:pt x="154" y="638"/>
                    </a:lnTo>
                    <a:lnTo>
                      <a:pt x="156" y="618"/>
                    </a:lnTo>
                    <a:lnTo>
                      <a:pt x="156" y="602"/>
                    </a:lnTo>
                    <a:lnTo>
                      <a:pt x="158" y="586"/>
                    </a:lnTo>
                    <a:lnTo>
                      <a:pt x="158" y="574"/>
                    </a:lnTo>
                    <a:lnTo>
                      <a:pt x="158" y="562"/>
                    </a:lnTo>
                    <a:lnTo>
                      <a:pt x="158" y="552"/>
                    </a:lnTo>
                    <a:lnTo>
                      <a:pt x="162" y="552"/>
                    </a:lnTo>
                    <a:lnTo>
                      <a:pt x="164" y="570"/>
                    </a:lnTo>
                    <a:lnTo>
                      <a:pt x="166" y="584"/>
                    </a:lnTo>
                    <a:lnTo>
                      <a:pt x="168" y="598"/>
                    </a:lnTo>
                    <a:lnTo>
                      <a:pt x="170" y="610"/>
                    </a:lnTo>
                    <a:lnTo>
                      <a:pt x="182" y="654"/>
                    </a:lnTo>
                    <a:lnTo>
                      <a:pt x="186" y="672"/>
                    </a:lnTo>
                    <a:lnTo>
                      <a:pt x="188" y="692"/>
                    </a:lnTo>
                    <a:lnTo>
                      <a:pt x="208" y="692"/>
                    </a:lnTo>
                    <a:lnTo>
                      <a:pt x="242" y="692"/>
                    </a:lnTo>
                    <a:lnTo>
                      <a:pt x="274" y="692"/>
                    </a:lnTo>
                    <a:lnTo>
                      <a:pt x="280" y="672"/>
                    </a:lnTo>
                    <a:lnTo>
                      <a:pt x="282" y="658"/>
                    </a:lnTo>
                    <a:lnTo>
                      <a:pt x="286" y="646"/>
                    </a:lnTo>
                    <a:lnTo>
                      <a:pt x="286" y="638"/>
                    </a:lnTo>
                    <a:lnTo>
                      <a:pt x="286" y="634"/>
                    </a:lnTo>
                    <a:lnTo>
                      <a:pt x="284" y="618"/>
                    </a:lnTo>
                    <a:lnTo>
                      <a:pt x="284" y="616"/>
                    </a:lnTo>
                    <a:lnTo>
                      <a:pt x="282" y="614"/>
                    </a:lnTo>
                    <a:lnTo>
                      <a:pt x="284" y="616"/>
                    </a:lnTo>
                    <a:lnTo>
                      <a:pt x="302" y="628"/>
                    </a:lnTo>
                    <a:lnTo>
                      <a:pt x="322" y="642"/>
                    </a:lnTo>
                    <a:lnTo>
                      <a:pt x="320" y="638"/>
                    </a:lnTo>
                    <a:lnTo>
                      <a:pt x="316" y="632"/>
                    </a:lnTo>
                    <a:lnTo>
                      <a:pt x="312" y="626"/>
                    </a:lnTo>
                    <a:lnTo>
                      <a:pt x="308" y="618"/>
                    </a:lnTo>
                    <a:lnTo>
                      <a:pt x="306" y="610"/>
                    </a:lnTo>
                    <a:lnTo>
                      <a:pt x="302" y="600"/>
                    </a:lnTo>
                    <a:lnTo>
                      <a:pt x="298" y="588"/>
                    </a:lnTo>
                    <a:lnTo>
                      <a:pt x="292" y="576"/>
                    </a:lnTo>
                    <a:lnTo>
                      <a:pt x="288" y="560"/>
                    </a:lnTo>
                    <a:lnTo>
                      <a:pt x="282" y="544"/>
                    </a:lnTo>
                    <a:lnTo>
                      <a:pt x="280" y="540"/>
                    </a:lnTo>
                    <a:lnTo>
                      <a:pt x="274" y="512"/>
                    </a:lnTo>
                    <a:lnTo>
                      <a:pt x="272" y="498"/>
                    </a:lnTo>
                    <a:lnTo>
                      <a:pt x="272" y="494"/>
                    </a:lnTo>
                    <a:lnTo>
                      <a:pt x="272" y="492"/>
                    </a:lnTo>
                    <a:lnTo>
                      <a:pt x="270" y="490"/>
                    </a:lnTo>
                    <a:lnTo>
                      <a:pt x="268" y="484"/>
                    </a:lnTo>
                    <a:lnTo>
                      <a:pt x="262" y="456"/>
                    </a:lnTo>
                    <a:lnTo>
                      <a:pt x="260" y="440"/>
                    </a:lnTo>
                    <a:lnTo>
                      <a:pt x="256" y="426"/>
                    </a:lnTo>
                    <a:lnTo>
                      <a:pt x="250" y="394"/>
                    </a:lnTo>
                    <a:lnTo>
                      <a:pt x="246" y="362"/>
                    </a:lnTo>
                    <a:lnTo>
                      <a:pt x="242" y="328"/>
                    </a:lnTo>
                    <a:lnTo>
                      <a:pt x="242" y="308"/>
                    </a:lnTo>
                    <a:lnTo>
                      <a:pt x="240" y="290"/>
                    </a:lnTo>
                    <a:lnTo>
                      <a:pt x="236" y="254"/>
                    </a:lnTo>
                    <a:lnTo>
                      <a:pt x="236" y="252"/>
                    </a:lnTo>
                    <a:lnTo>
                      <a:pt x="236" y="246"/>
                    </a:lnTo>
                    <a:lnTo>
                      <a:pt x="230" y="210"/>
                    </a:lnTo>
                    <a:lnTo>
                      <a:pt x="224" y="178"/>
                    </a:lnTo>
                    <a:lnTo>
                      <a:pt x="222" y="148"/>
                    </a:lnTo>
                    <a:lnTo>
                      <a:pt x="218" y="122"/>
                    </a:lnTo>
                    <a:lnTo>
                      <a:pt x="216" y="98"/>
                    </a:lnTo>
                    <a:lnTo>
                      <a:pt x="214" y="86"/>
                    </a:lnTo>
                    <a:lnTo>
                      <a:pt x="212" y="76"/>
                    </a:lnTo>
                    <a:lnTo>
                      <a:pt x="212" y="70"/>
                    </a:lnTo>
                    <a:lnTo>
                      <a:pt x="212" y="52"/>
                    </a:lnTo>
                    <a:lnTo>
                      <a:pt x="212" y="36"/>
                    </a:lnTo>
                    <a:lnTo>
                      <a:pt x="212" y="28"/>
                    </a:lnTo>
                    <a:lnTo>
                      <a:pt x="214" y="18"/>
                    </a:lnTo>
                    <a:lnTo>
                      <a:pt x="214" y="12"/>
                    </a:lnTo>
                    <a:lnTo>
                      <a:pt x="214" y="10"/>
                    </a:lnTo>
                    <a:lnTo>
                      <a:pt x="218" y="4"/>
                    </a:lnTo>
                    <a:lnTo>
                      <a:pt x="220" y="2"/>
                    </a:lnTo>
                    <a:lnTo>
                      <a:pt x="218" y="0"/>
                    </a:lnTo>
                    <a:lnTo>
                      <a:pt x="196" y="6"/>
                    </a:lnTo>
                    <a:lnTo>
                      <a:pt x="192" y="4"/>
                    </a:lnTo>
                    <a:lnTo>
                      <a:pt x="190" y="14"/>
                    </a:lnTo>
                    <a:lnTo>
                      <a:pt x="186" y="22"/>
                    </a:lnTo>
                    <a:lnTo>
                      <a:pt x="182" y="32"/>
                    </a:lnTo>
                    <a:lnTo>
                      <a:pt x="174" y="40"/>
                    </a:lnTo>
                    <a:lnTo>
                      <a:pt x="166" y="46"/>
                    </a:lnTo>
                    <a:lnTo>
                      <a:pt x="156" y="52"/>
                    </a:lnTo>
                    <a:lnTo>
                      <a:pt x="146" y="56"/>
                    </a:lnTo>
                    <a:lnTo>
                      <a:pt x="132" y="64"/>
                    </a:lnTo>
                    <a:lnTo>
                      <a:pt x="140" y="270"/>
                    </a:lnTo>
                    <a:lnTo>
                      <a:pt x="96" y="78"/>
                    </a:lnTo>
                    <a:lnTo>
                      <a:pt x="80" y="78"/>
                    </a:lnTo>
                    <a:lnTo>
                      <a:pt x="80" y="70"/>
                    </a:lnTo>
                    <a:lnTo>
                      <a:pt x="66" y="62"/>
                    </a:lnTo>
                    <a:lnTo>
                      <a:pt x="52" y="78"/>
                    </a:lnTo>
                    <a:lnTo>
                      <a:pt x="56" y="80"/>
                    </a:lnTo>
                    <a:lnTo>
                      <a:pt x="56" y="86"/>
                    </a:lnTo>
                    <a:lnTo>
                      <a:pt x="64" y="98"/>
                    </a:lnTo>
                    <a:lnTo>
                      <a:pt x="74" y="118"/>
                    </a:lnTo>
                    <a:lnTo>
                      <a:pt x="72" y="130"/>
                    </a:lnTo>
                    <a:close/>
                  </a:path>
                </a:pathLst>
              </a:custGeom>
              <a:solidFill>
                <a:srgbClr val="FFFFFF"/>
              </a:solidFill>
              <a:ln w="9525">
                <a:noFill/>
                <a:round/>
              </a:ln>
            </p:spPr>
            <p:txBody>
              <a:bodyPr/>
              <a:lstStyle/>
              <a:p>
                <a:pPr algn="just">
                  <a:lnSpc>
                    <a:spcPct val="120000"/>
                  </a:lnSpc>
                  <a:spcBef>
                    <a:spcPts val="0"/>
                  </a:spcBef>
                  <a:spcAft>
                    <a:spcPts val="0"/>
                  </a:spcAft>
                  <a:defRPr/>
                </a:pPr>
                <a:endParaRPr lang="da-DK" sz="855"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67"/>
              <p:cNvSpPr/>
              <p:nvPr/>
            </p:nvSpPr>
            <p:spPr bwMode="auto">
              <a:xfrm>
                <a:off x="1147127" y="2348635"/>
                <a:ext cx="168411" cy="622113"/>
              </a:xfrm>
              <a:custGeom>
                <a:avLst/>
                <a:gdLst>
                  <a:gd name="T0" fmla="*/ 38100 w 106"/>
                  <a:gd name="T1" fmla="*/ 282575 h 382"/>
                  <a:gd name="T2" fmla="*/ 38100 w 106"/>
                  <a:gd name="T3" fmla="*/ 285750 h 382"/>
                  <a:gd name="T4" fmla="*/ 53975 w 106"/>
                  <a:gd name="T5" fmla="*/ 358775 h 382"/>
                  <a:gd name="T6" fmla="*/ 63500 w 106"/>
                  <a:gd name="T7" fmla="*/ 396875 h 382"/>
                  <a:gd name="T8" fmla="*/ 73025 w 106"/>
                  <a:gd name="T9" fmla="*/ 438150 h 382"/>
                  <a:gd name="T10" fmla="*/ 101600 w 106"/>
                  <a:gd name="T11" fmla="*/ 517525 h 382"/>
                  <a:gd name="T12" fmla="*/ 130175 w 106"/>
                  <a:gd name="T13" fmla="*/ 606425 h 382"/>
                  <a:gd name="T14" fmla="*/ 133350 w 106"/>
                  <a:gd name="T15" fmla="*/ 603250 h 382"/>
                  <a:gd name="T16" fmla="*/ 142875 w 106"/>
                  <a:gd name="T17" fmla="*/ 558800 h 382"/>
                  <a:gd name="T18" fmla="*/ 146050 w 106"/>
                  <a:gd name="T19" fmla="*/ 520700 h 382"/>
                  <a:gd name="T20" fmla="*/ 152400 w 106"/>
                  <a:gd name="T21" fmla="*/ 466725 h 382"/>
                  <a:gd name="T22" fmla="*/ 158750 w 106"/>
                  <a:gd name="T23" fmla="*/ 419100 h 382"/>
                  <a:gd name="T24" fmla="*/ 161925 w 106"/>
                  <a:gd name="T25" fmla="*/ 381000 h 382"/>
                  <a:gd name="T26" fmla="*/ 161925 w 106"/>
                  <a:gd name="T27" fmla="*/ 346075 h 382"/>
                  <a:gd name="T28" fmla="*/ 165100 w 106"/>
                  <a:gd name="T29" fmla="*/ 320675 h 382"/>
                  <a:gd name="T30" fmla="*/ 168275 w 106"/>
                  <a:gd name="T31" fmla="*/ 301625 h 382"/>
                  <a:gd name="T32" fmla="*/ 168275 w 106"/>
                  <a:gd name="T33" fmla="*/ 288925 h 382"/>
                  <a:gd name="T34" fmla="*/ 168275 w 106"/>
                  <a:gd name="T35" fmla="*/ 285750 h 382"/>
                  <a:gd name="T36" fmla="*/ 168275 w 106"/>
                  <a:gd name="T37" fmla="*/ 279400 h 382"/>
                  <a:gd name="T38" fmla="*/ 161925 w 106"/>
                  <a:gd name="T39" fmla="*/ 276225 h 382"/>
                  <a:gd name="T40" fmla="*/ 158750 w 106"/>
                  <a:gd name="T41" fmla="*/ 269875 h 382"/>
                  <a:gd name="T42" fmla="*/ 146050 w 106"/>
                  <a:gd name="T43" fmla="*/ 263525 h 382"/>
                  <a:gd name="T44" fmla="*/ 136525 w 106"/>
                  <a:gd name="T45" fmla="*/ 250825 h 382"/>
                  <a:gd name="T46" fmla="*/ 117475 w 106"/>
                  <a:gd name="T47" fmla="*/ 234950 h 382"/>
                  <a:gd name="T48" fmla="*/ 95250 w 106"/>
                  <a:gd name="T49" fmla="*/ 215900 h 382"/>
                  <a:gd name="T50" fmla="*/ 66675 w 106"/>
                  <a:gd name="T51" fmla="*/ 193675 h 382"/>
                  <a:gd name="T52" fmla="*/ 88900 w 106"/>
                  <a:gd name="T53" fmla="*/ 184150 h 382"/>
                  <a:gd name="T54" fmla="*/ 98425 w 106"/>
                  <a:gd name="T55" fmla="*/ 177800 h 382"/>
                  <a:gd name="T56" fmla="*/ 130175 w 106"/>
                  <a:gd name="T57" fmla="*/ 161925 h 382"/>
                  <a:gd name="T58" fmla="*/ 155575 w 106"/>
                  <a:gd name="T59" fmla="*/ 152400 h 382"/>
                  <a:gd name="T60" fmla="*/ 155575 w 106"/>
                  <a:gd name="T61" fmla="*/ 152400 h 382"/>
                  <a:gd name="T62" fmla="*/ 155575 w 106"/>
                  <a:gd name="T63" fmla="*/ 142875 h 382"/>
                  <a:gd name="T64" fmla="*/ 146050 w 106"/>
                  <a:gd name="T65" fmla="*/ 130175 h 382"/>
                  <a:gd name="T66" fmla="*/ 136525 w 106"/>
                  <a:gd name="T67" fmla="*/ 120650 h 382"/>
                  <a:gd name="T68" fmla="*/ 111125 w 106"/>
                  <a:gd name="T69" fmla="*/ 92075 h 382"/>
                  <a:gd name="T70" fmla="*/ 82550 w 106"/>
                  <a:gd name="T71" fmla="*/ 63500 h 382"/>
                  <a:gd name="T72" fmla="*/ 47625 w 106"/>
                  <a:gd name="T73" fmla="*/ 38100 h 382"/>
                  <a:gd name="T74" fmla="*/ 25400 w 106"/>
                  <a:gd name="T75" fmla="*/ 15875 h 382"/>
                  <a:gd name="T76" fmla="*/ 3175 w 106"/>
                  <a:gd name="T77" fmla="*/ 0 h 382"/>
                  <a:gd name="T78" fmla="*/ 0 w 106"/>
                  <a:gd name="T79" fmla="*/ 3175 h 382"/>
                  <a:gd name="T80" fmla="*/ 3175 w 106"/>
                  <a:gd name="T81" fmla="*/ 19050 h 382"/>
                  <a:gd name="T82" fmla="*/ 6350 w 106"/>
                  <a:gd name="T83" fmla="*/ 38100 h 382"/>
                  <a:gd name="T84" fmla="*/ 9525 w 106"/>
                  <a:gd name="T85" fmla="*/ 76200 h 382"/>
                  <a:gd name="T86" fmla="*/ 15875 w 106"/>
                  <a:gd name="T87" fmla="*/ 117475 h 382"/>
                  <a:gd name="T88" fmla="*/ 19050 w 106"/>
                  <a:gd name="T89" fmla="*/ 165100 h 382"/>
                  <a:gd name="T90" fmla="*/ 28575 w 106"/>
                  <a:gd name="T91" fmla="*/ 215900 h 382"/>
                  <a:gd name="T92" fmla="*/ 38100 w 106"/>
                  <a:gd name="T93" fmla="*/ 273050 h 382"/>
                  <a:gd name="T94" fmla="*/ 38100 w 106"/>
                  <a:gd name="T95" fmla="*/ 273050 h 382"/>
                  <a:gd name="T96" fmla="*/ 38100 w 106"/>
                  <a:gd name="T97" fmla="*/ 276225 h 382"/>
                  <a:gd name="T98" fmla="*/ 38100 w 106"/>
                  <a:gd name="T99" fmla="*/ 282575 h 38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06"/>
                  <a:gd name="T151" fmla="*/ 0 h 382"/>
                  <a:gd name="T152" fmla="*/ 106 w 106"/>
                  <a:gd name="T153" fmla="*/ 382 h 38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06" h="382">
                    <a:moveTo>
                      <a:pt x="24" y="178"/>
                    </a:moveTo>
                    <a:lnTo>
                      <a:pt x="24" y="180"/>
                    </a:lnTo>
                    <a:lnTo>
                      <a:pt x="34" y="226"/>
                    </a:lnTo>
                    <a:lnTo>
                      <a:pt x="40" y="250"/>
                    </a:lnTo>
                    <a:lnTo>
                      <a:pt x="46" y="276"/>
                    </a:lnTo>
                    <a:lnTo>
                      <a:pt x="64" y="326"/>
                    </a:lnTo>
                    <a:lnTo>
                      <a:pt x="82" y="382"/>
                    </a:lnTo>
                    <a:lnTo>
                      <a:pt x="84" y="380"/>
                    </a:lnTo>
                    <a:lnTo>
                      <a:pt x="90" y="352"/>
                    </a:lnTo>
                    <a:lnTo>
                      <a:pt x="92" y="328"/>
                    </a:lnTo>
                    <a:lnTo>
                      <a:pt x="96" y="294"/>
                    </a:lnTo>
                    <a:lnTo>
                      <a:pt x="100" y="264"/>
                    </a:lnTo>
                    <a:lnTo>
                      <a:pt x="102" y="240"/>
                    </a:lnTo>
                    <a:lnTo>
                      <a:pt x="102" y="218"/>
                    </a:lnTo>
                    <a:lnTo>
                      <a:pt x="104" y="202"/>
                    </a:lnTo>
                    <a:lnTo>
                      <a:pt x="106" y="190"/>
                    </a:lnTo>
                    <a:lnTo>
                      <a:pt x="106" y="182"/>
                    </a:lnTo>
                    <a:lnTo>
                      <a:pt x="106" y="180"/>
                    </a:lnTo>
                    <a:lnTo>
                      <a:pt x="106" y="176"/>
                    </a:lnTo>
                    <a:lnTo>
                      <a:pt x="102" y="174"/>
                    </a:lnTo>
                    <a:lnTo>
                      <a:pt x="100" y="170"/>
                    </a:lnTo>
                    <a:lnTo>
                      <a:pt x="92" y="166"/>
                    </a:lnTo>
                    <a:lnTo>
                      <a:pt x="86" y="158"/>
                    </a:lnTo>
                    <a:lnTo>
                      <a:pt x="74" y="148"/>
                    </a:lnTo>
                    <a:lnTo>
                      <a:pt x="60" y="136"/>
                    </a:lnTo>
                    <a:lnTo>
                      <a:pt x="42" y="122"/>
                    </a:lnTo>
                    <a:lnTo>
                      <a:pt x="56" y="116"/>
                    </a:lnTo>
                    <a:lnTo>
                      <a:pt x="62" y="112"/>
                    </a:lnTo>
                    <a:lnTo>
                      <a:pt x="82" y="102"/>
                    </a:lnTo>
                    <a:lnTo>
                      <a:pt x="98" y="96"/>
                    </a:lnTo>
                    <a:lnTo>
                      <a:pt x="98" y="90"/>
                    </a:lnTo>
                    <a:lnTo>
                      <a:pt x="92" y="82"/>
                    </a:lnTo>
                    <a:lnTo>
                      <a:pt x="86" y="76"/>
                    </a:lnTo>
                    <a:lnTo>
                      <a:pt x="70" y="58"/>
                    </a:lnTo>
                    <a:lnTo>
                      <a:pt x="52" y="40"/>
                    </a:lnTo>
                    <a:lnTo>
                      <a:pt x="30" y="24"/>
                    </a:lnTo>
                    <a:lnTo>
                      <a:pt x="16" y="10"/>
                    </a:lnTo>
                    <a:lnTo>
                      <a:pt x="2" y="0"/>
                    </a:lnTo>
                    <a:lnTo>
                      <a:pt x="0" y="2"/>
                    </a:lnTo>
                    <a:lnTo>
                      <a:pt x="2" y="12"/>
                    </a:lnTo>
                    <a:lnTo>
                      <a:pt x="4" y="24"/>
                    </a:lnTo>
                    <a:lnTo>
                      <a:pt x="6" y="48"/>
                    </a:lnTo>
                    <a:lnTo>
                      <a:pt x="10" y="74"/>
                    </a:lnTo>
                    <a:lnTo>
                      <a:pt x="12" y="104"/>
                    </a:lnTo>
                    <a:lnTo>
                      <a:pt x="18" y="136"/>
                    </a:lnTo>
                    <a:lnTo>
                      <a:pt x="24" y="172"/>
                    </a:lnTo>
                    <a:lnTo>
                      <a:pt x="24" y="174"/>
                    </a:lnTo>
                    <a:lnTo>
                      <a:pt x="24" y="178"/>
                    </a:lnTo>
                    <a:close/>
                  </a:path>
                </a:pathLst>
              </a:custGeom>
              <a:solidFill>
                <a:schemeClr val="accent1"/>
              </a:solidFill>
              <a:ln w="9525">
                <a:noFill/>
                <a:round/>
              </a:ln>
            </p:spPr>
            <p:txBody>
              <a:bodyPr/>
              <a:lstStyle/>
              <a:p>
                <a:pPr algn="just">
                  <a:lnSpc>
                    <a:spcPct val="120000"/>
                  </a:lnSpc>
                  <a:spcBef>
                    <a:spcPts val="0"/>
                  </a:spcBef>
                  <a:spcAft>
                    <a:spcPts val="0"/>
                  </a:spcAft>
                  <a:defRPr/>
                </a:pPr>
                <a:endParaRPr lang="da-DK" sz="855"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68"/>
              <p:cNvSpPr/>
              <p:nvPr/>
            </p:nvSpPr>
            <p:spPr bwMode="auto">
              <a:xfrm>
                <a:off x="1147127" y="2284742"/>
                <a:ext cx="194038" cy="736449"/>
              </a:xfrm>
              <a:custGeom>
                <a:avLst/>
                <a:gdLst/>
                <a:ahLst/>
                <a:cxnLst>
                  <a:cxn ang="0">
                    <a:pos x="30" y="62"/>
                  </a:cxn>
                  <a:cxn ang="0">
                    <a:pos x="70" y="96"/>
                  </a:cxn>
                  <a:cxn ang="0">
                    <a:pos x="92" y="120"/>
                  </a:cxn>
                  <a:cxn ang="0">
                    <a:pos x="98" y="134"/>
                  </a:cxn>
                  <a:cxn ang="0">
                    <a:pos x="82" y="140"/>
                  </a:cxn>
                  <a:cxn ang="0">
                    <a:pos x="56" y="154"/>
                  </a:cxn>
                  <a:cxn ang="0">
                    <a:pos x="60" y="174"/>
                  </a:cxn>
                  <a:cxn ang="0">
                    <a:pos x="86" y="196"/>
                  </a:cxn>
                  <a:cxn ang="0">
                    <a:pos x="100" y="208"/>
                  </a:cxn>
                  <a:cxn ang="0">
                    <a:pos x="106" y="214"/>
                  </a:cxn>
                  <a:cxn ang="0">
                    <a:pos x="106" y="220"/>
                  </a:cxn>
                  <a:cxn ang="0">
                    <a:pos x="104" y="240"/>
                  </a:cxn>
                  <a:cxn ang="0">
                    <a:pos x="102" y="278"/>
                  </a:cxn>
                  <a:cxn ang="0">
                    <a:pos x="96" y="332"/>
                  </a:cxn>
                  <a:cxn ang="0">
                    <a:pos x="90" y="390"/>
                  </a:cxn>
                  <a:cxn ang="0">
                    <a:pos x="82" y="420"/>
                  </a:cxn>
                  <a:cxn ang="0">
                    <a:pos x="84" y="424"/>
                  </a:cxn>
                  <a:cxn ang="0">
                    <a:pos x="98" y="440"/>
                  </a:cxn>
                  <a:cxn ang="0">
                    <a:pos x="112" y="354"/>
                  </a:cxn>
                  <a:cxn ang="0">
                    <a:pos x="118" y="292"/>
                  </a:cxn>
                  <a:cxn ang="0">
                    <a:pos x="122" y="246"/>
                  </a:cxn>
                  <a:cxn ang="0">
                    <a:pos x="124" y="218"/>
                  </a:cxn>
                  <a:cxn ang="0">
                    <a:pos x="124" y="208"/>
                  </a:cxn>
                  <a:cxn ang="0">
                    <a:pos x="122" y="200"/>
                  </a:cxn>
                  <a:cxn ang="0">
                    <a:pos x="112" y="192"/>
                  </a:cxn>
                  <a:cxn ang="0">
                    <a:pos x="104" y="184"/>
                  </a:cxn>
                  <a:cxn ang="0">
                    <a:pos x="84" y="166"/>
                  </a:cxn>
                  <a:cxn ang="0">
                    <a:pos x="68" y="150"/>
                  </a:cxn>
                  <a:cxn ang="0">
                    <a:pos x="90" y="142"/>
                  </a:cxn>
                  <a:cxn ang="0">
                    <a:pos x="106" y="138"/>
                  </a:cxn>
                  <a:cxn ang="0">
                    <a:pos x="114" y="128"/>
                  </a:cxn>
                  <a:cxn ang="0">
                    <a:pos x="120" y="118"/>
                  </a:cxn>
                  <a:cxn ang="0">
                    <a:pos x="104" y="100"/>
                  </a:cxn>
                  <a:cxn ang="0">
                    <a:pos x="74" y="72"/>
                  </a:cxn>
                  <a:cxn ang="0">
                    <a:pos x="32" y="34"/>
                  </a:cxn>
                  <a:cxn ang="0">
                    <a:pos x="8" y="10"/>
                  </a:cxn>
                  <a:cxn ang="0">
                    <a:pos x="0" y="16"/>
                  </a:cxn>
                  <a:cxn ang="0">
                    <a:pos x="0" y="40"/>
                  </a:cxn>
                  <a:cxn ang="0">
                    <a:pos x="16" y="48"/>
                  </a:cxn>
                </a:cxnLst>
                <a:rect l="0" t="0" r="r" b="b"/>
                <a:pathLst>
                  <a:path w="124" h="452">
                    <a:moveTo>
                      <a:pt x="16" y="48"/>
                    </a:moveTo>
                    <a:lnTo>
                      <a:pt x="30" y="62"/>
                    </a:lnTo>
                    <a:lnTo>
                      <a:pt x="52" y="78"/>
                    </a:lnTo>
                    <a:lnTo>
                      <a:pt x="70" y="96"/>
                    </a:lnTo>
                    <a:lnTo>
                      <a:pt x="86" y="114"/>
                    </a:lnTo>
                    <a:lnTo>
                      <a:pt x="92" y="120"/>
                    </a:lnTo>
                    <a:lnTo>
                      <a:pt x="98" y="128"/>
                    </a:lnTo>
                    <a:lnTo>
                      <a:pt x="98" y="134"/>
                    </a:lnTo>
                    <a:lnTo>
                      <a:pt x="98" y="134"/>
                    </a:lnTo>
                    <a:lnTo>
                      <a:pt x="82" y="140"/>
                    </a:lnTo>
                    <a:lnTo>
                      <a:pt x="62" y="150"/>
                    </a:lnTo>
                    <a:lnTo>
                      <a:pt x="56" y="154"/>
                    </a:lnTo>
                    <a:lnTo>
                      <a:pt x="42" y="160"/>
                    </a:lnTo>
                    <a:lnTo>
                      <a:pt x="60" y="174"/>
                    </a:lnTo>
                    <a:lnTo>
                      <a:pt x="74" y="186"/>
                    </a:lnTo>
                    <a:lnTo>
                      <a:pt x="86" y="196"/>
                    </a:lnTo>
                    <a:lnTo>
                      <a:pt x="92" y="204"/>
                    </a:lnTo>
                    <a:lnTo>
                      <a:pt x="100" y="208"/>
                    </a:lnTo>
                    <a:lnTo>
                      <a:pt x="102" y="212"/>
                    </a:lnTo>
                    <a:lnTo>
                      <a:pt x="106" y="214"/>
                    </a:lnTo>
                    <a:lnTo>
                      <a:pt x="106" y="218"/>
                    </a:lnTo>
                    <a:lnTo>
                      <a:pt x="106" y="220"/>
                    </a:lnTo>
                    <a:lnTo>
                      <a:pt x="106" y="228"/>
                    </a:lnTo>
                    <a:lnTo>
                      <a:pt x="104" y="240"/>
                    </a:lnTo>
                    <a:lnTo>
                      <a:pt x="102" y="256"/>
                    </a:lnTo>
                    <a:lnTo>
                      <a:pt x="102" y="278"/>
                    </a:lnTo>
                    <a:lnTo>
                      <a:pt x="100" y="302"/>
                    </a:lnTo>
                    <a:lnTo>
                      <a:pt x="96" y="332"/>
                    </a:lnTo>
                    <a:lnTo>
                      <a:pt x="92" y="366"/>
                    </a:lnTo>
                    <a:lnTo>
                      <a:pt x="90" y="390"/>
                    </a:lnTo>
                    <a:lnTo>
                      <a:pt x="84" y="418"/>
                    </a:lnTo>
                    <a:lnTo>
                      <a:pt x="82" y="420"/>
                    </a:lnTo>
                    <a:lnTo>
                      <a:pt x="84" y="424"/>
                    </a:lnTo>
                    <a:lnTo>
                      <a:pt x="84" y="424"/>
                    </a:lnTo>
                    <a:lnTo>
                      <a:pt x="96" y="452"/>
                    </a:lnTo>
                    <a:lnTo>
                      <a:pt x="98" y="440"/>
                    </a:lnTo>
                    <a:lnTo>
                      <a:pt x="106" y="394"/>
                    </a:lnTo>
                    <a:lnTo>
                      <a:pt x="112" y="354"/>
                    </a:lnTo>
                    <a:lnTo>
                      <a:pt x="116" y="320"/>
                    </a:lnTo>
                    <a:lnTo>
                      <a:pt x="118" y="292"/>
                    </a:lnTo>
                    <a:lnTo>
                      <a:pt x="120" y="266"/>
                    </a:lnTo>
                    <a:lnTo>
                      <a:pt x="122" y="246"/>
                    </a:lnTo>
                    <a:lnTo>
                      <a:pt x="124" y="228"/>
                    </a:lnTo>
                    <a:lnTo>
                      <a:pt x="124" y="218"/>
                    </a:lnTo>
                    <a:lnTo>
                      <a:pt x="124" y="210"/>
                    </a:lnTo>
                    <a:lnTo>
                      <a:pt x="124" y="208"/>
                    </a:lnTo>
                    <a:lnTo>
                      <a:pt x="124" y="204"/>
                    </a:lnTo>
                    <a:lnTo>
                      <a:pt x="122" y="200"/>
                    </a:lnTo>
                    <a:lnTo>
                      <a:pt x="118" y="196"/>
                    </a:lnTo>
                    <a:lnTo>
                      <a:pt x="112" y="192"/>
                    </a:lnTo>
                    <a:lnTo>
                      <a:pt x="108" y="188"/>
                    </a:lnTo>
                    <a:lnTo>
                      <a:pt x="104" y="184"/>
                    </a:lnTo>
                    <a:lnTo>
                      <a:pt x="96" y="178"/>
                    </a:lnTo>
                    <a:lnTo>
                      <a:pt x="84" y="166"/>
                    </a:lnTo>
                    <a:lnTo>
                      <a:pt x="68" y="156"/>
                    </a:lnTo>
                    <a:lnTo>
                      <a:pt x="68" y="150"/>
                    </a:lnTo>
                    <a:lnTo>
                      <a:pt x="80" y="144"/>
                    </a:lnTo>
                    <a:lnTo>
                      <a:pt x="90" y="142"/>
                    </a:lnTo>
                    <a:lnTo>
                      <a:pt x="98" y="138"/>
                    </a:lnTo>
                    <a:lnTo>
                      <a:pt x="106" y="138"/>
                    </a:lnTo>
                    <a:lnTo>
                      <a:pt x="100" y="134"/>
                    </a:lnTo>
                    <a:lnTo>
                      <a:pt x="114" y="128"/>
                    </a:lnTo>
                    <a:lnTo>
                      <a:pt x="124" y="128"/>
                    </a:lnTo>
                    <a:lnTo>
                      <a:pt x="120" y="118"/>
                    </a:lnTo>
                    <a:lnTo>
                      <a:pt x="112" y="110"/>
                    </a:lnTo>
                    <a:lnTo>
                      <a:pt x="104" y="100"/>
                    </a:lnTo>
                    <a:lnTo>
                      <a:pt x="96" y="92"/>
                    </a:lnTo>
                    <a:lnTo>
                      <a:pt x="74" y="72"/>
                    </a:lnTo>
                    <a:lnTo>
                      <a:pt x="48" y="50"/>
                    </a:lnTo>
                    <a:lnTo>
                      <a:pt x="32" y="34"/>
                    </a:lnTo>
                    <a:lnTo>
                      <a:pt x="18" y="20"/>
                    </a:lnTo>
                    <a:lnTo>
                      <a:pt x="8" y="10"/>
                    </a:lnTo>
                    <a:lnTo>
                      <a:pt x="0" y="0"/>
                    </a:lnTo>
                    <a:lnTo>
                      <a:pt x="0" y="16"/>
                    </a:lnTo>
                    <a:lnTo>
                      <a:pt x="0" y="34"/>
                    </a:lnTo>
                    <a:lnTo>
                      <a:pt x="0" y="40"/>
                    </a:lnTo>
                    <a:lnTo>
                      <a:pt x="2" y="38"/>
                    </a:lnTo>
                    <a:lnTo>
                      <a:pt x="16" y="48"/>
                    </a:lnTo>
                    <a:close/>
                  </a:path>
                </a:pathLst>
              </a:custGeom>
              <a:solidFill>
                <a:schemeClr val="accent1"/>
              </a:solidFill>
              <a:ln w="9525">
                <a:solidFill>
                  <a:schemeClr val="accent1"/>
                </a:solidFill>
                <a:round/>
              </a:ln>
            </p:spPr>
            <p:txBody>
              <a:bodyPr/>
              <a:lstStyle/>
              <a:p>
                <a:pPr algn="just">
                  <a:lnSpc>
                    <a:spcPct val="120000"/>
                  </a:lnSpc>
                  <a:spcBef>
                    <a:spcPts val="0"/>
                  </a:spcBef>
                  <a:spcAft>
                    <a:spcPts val="0"/>
                  </a:spcAft>
                  <a:defRPr/>
                </a:pPr>
                <a:endParaRPr lang="da-DK" sz="855"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69"/>
              <p:cNvSpPr/>
              <p:nvPr/>
            </p:nvSpPr>
            <p:spPr bwMode="auto">
              <a:xfrm>
                <a:off x="1183738" y="2647922"/>
                <a:ext cx="252616" cy="702821"/>
              </a:xfrm>
              <a:custGeom>
                <a:avLst/>
                <a:gdLst>
                  <a:gd name="T0" fmla="*/ 158750 w 162"/>
                  <a:gd name="T1" fmla="*/ 514350 h 438"/>
                  <a:gd name="T2" fmla="*/ 155575 w 162"/>
                  <a:gd name="T3" fmla="*/ 539750 h 438"/>
                  <a:gd name="T4" fmla="*/ 152400 w 162"/>
                  <a:gd name="T5" fmla="*/ 555625 h 438"/>
                  <a:gd name="T6" fmla="*/ 139700 w 162"/>
                  <a:gd name="T7" fmla="*/ 581025 h 438"/>
                  <a:gd name="T8" fmla="*/ 152400 w 162"/>
                  <a:gd name="T9" fmla="*/ 555625 h 438"/>
                  <a:gd name="T10" fmla="*/ 155575 w 162"/>
                  <a:gd name="T11" fmla="*/ 539750 h 438"/>
                  <a:gd name="T12" fmla="*/ 158750 w 162"/>
                  <a:gd name="T13" fmla="*/ 514350 h 438"/>
                  <a:gd name="T14" fmla="*/ 158750 w 162"/>
                  <a:gd name="T15" fmla="*/ 473075 h 438"/>
                  <a:gd name="T16" fmla="*/ 95250 w 162"/>
                  <a:gd name="T17" fmla="*/ 327025 h 438"/>
                  <a:gd name="T18" fmla="*/ 92075 w 162"/>
                  <a:gd name="T19" fmla="*/ 320675 h 438"/>
                  <a:gd name="T20" fmla="*/ 34925 w 162"/>
                  <a:gd name="T21" fmla="*/ 152400 h 438"/>
                  <a:gd name="T22" fmla="*/ 15875 w 162"/>
                  <a:gd name="T23" fmla="*/ 73025 h 438"/>
                  <a:gd name="T24" fmla="*/ 0 w 162"/>
                  <a:gd name="T25" fmla="*/ 0 h 438"/>
                  <a:gd name="T26" fmla="*/ 9525 w 162"/>
                  <a:gd name="T27" fmla="*/ 85725 h 438"/>
                  <a:gd name="T28" fmla="*/ 15875 w 162"/>
                  <a:gd name="T29" fmla="*/ 171450 h 438"/>
                  <a:gd name="T30" fmla="*/ 31750 w 162"/>
                  <a:gd name="T31" fmla="*/ 273050 h 438"/>
                  <a:gd name="T32" fmla="*/ 41275 w 162"/>
                  <a:gd name="T33" fmla="*/ 320675 h 438"/>
                  <a:gd name="T34" fmla="*/ 53975 w 162"/>
                  <a:gd name="T35" fmla="*/ 374650 h 438"/>
                  <a:gd name="T36" fmla="*/ 57150 w 162"/>
                  <a:gd name="T37" fmla="*/ 381000 h 438"/>
                  <a:gd name="T38" fmla="*/ 60325 w 162"/>
                  <a:gd name="T39" fmla="*/ 409575 h 438"/>
                  <a:gd name="T40" fmla="*/ 73025 w 162"/>
                  <a:gd name="T41" fmla="*/ 460375 h 438"/>
                  <a:gd name="T42" fmla="*/ 88900 w 162"/>
                  <a:gd name="T43" fmla="*/ 511175 h 438"/>
                  <a:gd name="T44" fmla="*/ 104775 w 162"/>
                  <a:gd name="T45" fmla="*/ 549275 h 438"/>
                  <a:gd name="T46" fmla="*/ 114300 w 162"/>
                  <a:gd name="T47" fmla="*/ 577850 h 438"/>
                  <a:gd name="T48" fmla="*/ 127000 w 162"/>
                  <a:gd name="T49" fmla="*/ 600075 h 438"/>
                  <a:gd name="T50" fmla="*/ 136525 w 162"/>
                  <a:gd name="T51" fmla="*/ 615950 h 438"/>
                  <a:gd name="T52" fmla="*/ 76200 w 162"/>
                  <a:gd name="T53" fmla="*/ 574675 h 438"/>
                  <a:gd name="T54" fmla="*/ 76200 w 162"/>
                  <a:gd name="T55" fmla="*/ 577850 h 438"/>
                  <a:gd name="T56" fmla="*/ 79375 w 162"/>
                  <a:gd name="T57" fmla="*/ 609600 h 438"/>
                  <a:gd name="T58" fmla="*/ 73025 w 162"/>
                  <a:gd name="T59" fmla="*/ 641350 h 438"/>
                  <a:gd name="T60" fmla="*/ 60325 w 162"/>
                  <a:gd name="T61" fmla="*/ 695325 h 438"/>
                  <a:gd name="T62" fmla="*/ 107950 w 162"/>
                  <a:gd name="T63" fmla="*/ 688975 h 438"/>
                  <a:gd name="T64" fmla="*/ 206375 w 162"/>
                  <a:gd name="T65" fmla="*/ 676275 h 438"/>
                  <a:gd name="T66" fmla="*/ 225425 w 162"/>
                  <a:gd name="T67" fmla="*/ 669925 h 438"/>
                  <a:gd name="T68" fmla="*/ 254000 w 162"/>
                  <a:gd name="T69" fmla="*/ 666750 h 438"/>
                  <a:gd name="T70" fmla="*/ 222250 w 162"/>
                  <a:gd name="T71" fmla="*/ 596900 h 438"/>
                  <a:gd name="T72" fmla="*/ 187325 w 162"/>
                  <a:gd name="T73" fmla="*/ 527050 h 438"/>
                  <a:gd name="T74" fmla="*/ 158750 w 162"/>
                  <a:gd name="T75" fmla="*/ 495300 h 43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62"/>
                  <a:gd name="T115" fmla="*/ 0 h 438"/>
                  <a:gd name="T116" fmla="*/ 162 w 162"/>
                  <a:gd name="T117" fmla="*/ 438 h 43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62" h="438">
                    <a:moveTo>
                      <a:pt x="100" y="312"/>
                    </a:moveTo>
                    <a:lnTo>
                      <a:pt x="100" y="324"/>
                    </a:lnTo>
                    <a:lnTo>
                      <a:pt x="100" y="332"/>
                    </a:lnTo>
                    <a:lnTo>
                      <a:pt x="98" y="340"/>
                    </a:lnTo>
                    <a:lnTo>
                      <a:pt x="98" y="344"/>
                    </a:lnTo>
                    <a:lnTo>
                      <a:pt x="96" y="350"/>
                    </a:lnTo>
                    <a:lnTo>
                      <a:pt x="94" y="356"/>
                    </a:lnTo>
                    <a:lnTo>
                      <a:pt x="88" y="366"/>
                    </a:lnTo>
                    <a:lnTo>
                      <a:pt x="94" y="356"/>
                    </a:lnTo>
                    <a:lnTo>
                      <a:pt x="96" y="350"/>
                    </a:lnTo>
                    <a:lnTo>
                      <a:pt x="98" y="344"/>
                    </a:lnTo>
                    <a:lnTo>
                      <a:pt x="98" y="340"/>
                    </a:lnTo>
                    <a:lnTo>
                      <a:pt x="100" y="332"/>
                    </a:lnTo>
                    <a:lnTo>
                      <a:pt x="100" y="324"/>
                    </a:lnTo>
                    <a:lnTo>
                      <a:pt x="100" y="312"/>
                    </a:lnTo>
                    <a:lnTo>
                      <a:pt x="100" y="298"/>
                    </a:lnTo>
                    <a:lnTo>
                      <a:pt x="72" y="234"/>
                    </a:lnTo>
                    <a:lnTo>
                      <a:pt x="60" y="206"/>
                    </a:lnTo>
                    <a:lnTo>
                      <a:pt x="58" y="202"/>
                    </a:lnTo>
                    <a:lnTo>
                      <a:pt x="40" y="146"/>
                    </a:lnTo>
                    <a:lnTo>
                      <a:pt x="22" y="96"/>
                    </a:lnTo>
                    <a:lnTo>
                      <a:pt x="16" y="70"/>
                    </a:lnTo>
                    <a:lnTo>
                      <a:pt x="10" y="46"/>
                    </a:lnTo>
                    <a:lnTo>
                      <a:pt x="0" y="0"/>
                    </a:lnTo>
                    <a:lnTo>
                      <a:pt x="4" y="36"/>
                    </a:lnTo>
                    <a:lnTo>
                      <a:pt x="6" y="54"/>
                    </a:lnTo>
                    <a:lnTo>
                      <a:pt x="6" y="74"/>
                    </a:lnTo>
                    <a:lnTo>
                      <a:pt x="10" y="108"/>
                    </a:lnTo>
                    <a:lnTo>
                      <a:pt x="14" y="140"/>
                    </a:lnTo>
                    <a:lnTo>
                      <a:pt x="20" y="172"/>
                    </a:lnTo>
                    <a:lnTo>
                      <a:pt x="24" y="186"/>
                    </a:lnTo>
                    <a:lnTo>
                      <a:pt x="26" y="202"/>
                    </a:lnTo>
                    <a:lnTo>
                      <a:pt x="32" y="230"/>
                    </a:lnTo>
                    <a:lnTo>
                      <a:pt x="34" y="236"/>
                    </a:lnTo>
                    <a:lnTo>
                      <a:pt x="36" y="238"/>
                    </a:lnTo>
                    <a:lnTo>
                      <a:pt x="36" y="240"/>
                    </a:lnTo>
                    <a:lnTo>
                      <a:pt x="36" y="244"/>
                    </a:lnTo>
                    <a:lnTo>
                      <a:pt x="38" y="258"/>
                    </a:lnTo>
                    <a:lnTo>
                      <a:pt x="44" y="286"/>
                    </a:lnTo>
                    <a:lnTo>
                      <a:pt x="46" y="290"/>
                    </a:lnTo>
                    <a:lnTo>
                      <a:pt x="52" y="306"/>
                    </a:lnTo>
                    <a:lnTo>
                      <a:pt x="56" y="322"/>
                    </a:lnTo>
                    <a:lnTo>
                      <a:pt x="62" y="334"/>
                    </a:lnTo>
                    <a:lnTo>
                      <a:pt x="66" y="346"/>
                    </a:lnTo>
                    <a:lnTo>
                      <a:pt x="70" y="356"/>
                    </a:lnTo>
                    <a:lnTo>
                      <a:pt x="72" y="364"/>
                    </a:lnTo>
                    <a:lnTo>
                      <a:pt x="76" y="372"/>
                    </a:lnTo>
                    <a:lnTo>
                      <a:pt x="80" y="378"/>
                    </a:lnTo>
                    <a:lnTo>
                      <a:pt x="84" y="384"/>
                    </a:lnTo>
                    <a:lnTo>
                      <a:pt x="86" y="388"/>
                    </a:lnTo>
                    <a:lnTo>
                      <a:pt x="66" y="374"/>
                    </a:lnTo>
                    <a:lnTo>
                      <a:pt x="48" y="362"/>
                    </a:lnTo>
                    <a:lnTo>
                      <a:pt x="48" y="364"/>
                    </a:lnTo>
                    <a:lnTo>
                      <a:pt x="50" y="380"/>
                    </a:lnTo>
                    <a:lnTo>
                      <a:pt x="50" y="384"/>
                    </a:lnTo>
                    <a:lnTo>
                      <a:pt x="50" y="392"/>
                    </a:lnTo>
                    <a:lnTo>
                      <a:pt x="46" y="404"/>
                    </a:lnTo>
                    <a:lnTo>
                      <a:pt x="44" y="418"/>
                    </a:lnTo>
                    <a:lnTo>
                      <a:pt x="38" y="438"/>
                    </a:lnTo>
                    <a:lnTo>
                      <a:pt x="54" y="436"/>
                    </a:lnTo>
                    <a:lnTo>
                      <a:pt x="68" y="434"/>
                    </a:lnTo>
                    <a:lnTo>
                      <a:pt x="98" y="430"/>
                    </a:lnTo>
                    <a:lnTo>
                      <a:pt x="130" y="426"/>
                    </a:lnTo>
                    <a:lnTo>
                      <a:pt x="138" y="422"/>
                    </a:lnTo>
                    <a:lnTo>
                      <a:pt x="142" y="422"/>
                    </a:lnTo>
                    <a:lnTo>
                      <a:pt x="144" y="422"/>
                    </a:lnTo>
                    <a:lnTo>
                      <a:pt x="160" y="420"/>
                    </a:lnTo>
                    <a:lnTo>
                      <a:pt x="162" y="418"/>
                    </a:lnTo>
                    <a:lnTo>
                      <a:pt x="140" y="376"/>
                    </a:lnTo>
                    <a:lnTo>
                      <a:pt x="118" y="334"/>
                    </a:lnTo>
                    <a:lnTo>
                      <a:pt x="118" y="332"/>
                    </a:lnTo>
                    <a:lnTo>
                      <a:pt x="100" y="298"/>
                    </a:lnTo>
                    <a:lnTo>
                      <a:pt x="100" y="312"/>
                    </a:lnTo>
                    <a:close/>
                  </a:path>
                </a:pathLst>
              </a:custGeom>
              <a:solidFill>
                <a:srgbClr val="CDCCCC"/>
              </a:solidFill>
              <a:ln w="9525">
                <a:noFill/>
                <a:round/>
              </a:ln>
            </p:spPr>
            <p:txBody>
              <a:bodyPr/>
              <a:lstStyle/>
              <a:p>
                <a:pPr algn="just">
                  <a:lnSpc>
                    <a:spcPct val="120000"/>
                  </a:lnSpc>
                  <a:spcBef>
                    <a:spcPts val="0"/>
                  </a:spcBef>
                  <a:spcAft>
                    <a:spcPts val="0"/>
                  </a:spcAft>
                  <a:defRPr/>
                </a:pPr>
                <a:endParaRPr lang="da-DK" sz="855"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70"/>
              <p:cNvSpPr/>
              <p:nvPr/>
            </p:nvSpPr>
            <p:spPr bwMode="auto">
              <a:xfrm>
                <a:off x="689486" y="2388989"/>
                <a:ext cx="237974" cy="904586"/>
              </a:xfrm>
              <a:custGeom>
                <a:avLst/>
                <a:gdLst>
                  <a:gd name="T0" fmla="*/ 184150 w 148"/>
                  <a:gd name="T1" fmla="*/ 438150 h 558"/>
                  <a:gd name="T2" fmla="*/ 161925 w 148"/>
                  <a:gd name="T3" fmla="*/ 190500 h 558"/>
                  <a:gd name="T4" fmla="*/ 231775 w 148"/>
                  <a:gd name="T5" fmla="*/ 50800 h 558"/>
                  <a:gd name="T6" fmla="*/ 234950 w 148"/>
                  <a:gd name="T7" fmla="*/ 31750 h 558"/>
                  <a:gd name="T8" fmla="*/ 219075 w 148"/>
                  <a:gd name="T9" fmla="*/ 0 h 558"/>
                  <a:gd name="T10" fmla="*/ 209550 w 148"/>
                  <a:gd name="T11" fmla="*/ 6350 h 558"/>
                  <a:gd name="T12" fmla="*/ 206375 w 148"/>
                  <a:gd name="T13" fmla="*/ 15875 h 558"/>
                  <a:gd name="T14" fmla="*/ 104775 w 148"/>
                  <a:gd name="T15" fmla="*/ 285750 h 558"/>
                  <a:gd name="T16" fmla="*/ 79375 w 148"/>
                  <a:gd name="T17" fmla="*/ 520700 h 558"/>
                  <a:gd name="T18" fmla="*/ 0 w 148"/>
                  <a:gd name="T19" fmla="*/ 885825 h 558"/>
                  <a:gd name="T20" fmla="*/ 117475 w 148"/>
                  <a:gd name="T21" fmla="*/ 606425 h 558"/>
                  <a:gd name="T22" fmla="*/ 184150 w 148"/>
                  <a:gd name="T23" fmla="*/ 438150 h 55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
                  <a:gd name="T37" fmla="*/ 0 h 558"/>
                  <a:gd name="T38" fmla="*/ 148 w 148"/>
                  <a:gd name="T39" fmla="*/ 558 h 55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 h="558">
                    <a:moveTo>
                      <a:pt x="116" y="276"/>
                    </a:moveTo>
                    <a:lnTo>
                      <a:pt x="102" y="120"/>
                    </a:lnTo>
                    <a:lnTo>
                      <a:pt x="146" y="32"/>
                    </a:lnTo>
                    <a:lnTo>
                      <a:pt x="148" y="20"/>
                    </a:lnTo>
                    <a:lnTo>
                      <a:pt x="138" y="0"/>
                    </a:lnTo>
                    <a:lnTo>
                      <a:pt x="132" y="4"/>
                    </a:lnTo>
                    <a:lnTo>
                      <a:pt x="130" y="10"/>
                    </a:lnTo>
                    <a:lnTo>
                      <a:pt x="66" y="180"/>
                    </a:lnTo>
                    <a:lnTo>
                      <a:pt x="50" y="328"/>
                    </a:lnTo>
                    <a:lnTo>
                      <a:pt x="0" y="558"/>
                    </a:lnTo>
                    <a:lnTo>
                      <a:pt x="74" y="382"/>
                    </a:lnTo>
                    <a:lnTo>
                      <a:pt x="116" y="276"/>
                    </a:lnTo>
                    <a:close/>
                  </a:path>
                </a:pathLst>
              </a:custGeom>
              <a:solidFill>
                <a:schemeClr val="accent1"/>
              </a:solidFill>
              <a:ln w="8">
                <a:solidFill>
                  <a:schemeClr val="accent1"/>
                </a:solidFill>
                <a:round/>
              </a:ln>
            </p:spPr>
            <p:txBody>
              <a:bodyPr/>
              <a:lstStyle/>
              <a:p>
                <a:pPr algn="just">
                  <a:lnSpc>
                    <a:spcPct val="120000"/>
                  </a:lnSpc>
                  <a:spcBef>
                    <a:spcPts val="0"/>
                  </a:spcBef>
                  <a:spcAft>
                    <a:spcPts val="0"/>
                  </a:spcAft>
                  <a:defRPr/>
                </a:pPr>
                <a:endParaRPr lang="da-DK" sz="855"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71"/>
              <p:cNvSpPr/>
              <p:nvPr/>
            </p:nvSpPr>
            <p:spPr bwMode="auto">
              <a:xfrm>
                <a:off x="1040953" y="3125436"/>
                <a:ext cx="62240" cy="225307"/>
              </a:xfrm>
              <a:custGeom>
                <a:avLst/>
                <a:gdLst>
                  <a:gd name="T0" fmla="*/ 50800 w 38"/>
                  <a:gd name="T1" fmla="*/ 161925 h 140"/>
                  <a:gd name="T2" fmla="*/ 31750 w 38"/>
                  <a:gd name="T3" fmla="*/ 92075 h 140"/>
                  <a:gd name="T4" fmla="*/ 28575 w 38"/>
                  <a:gd name="T5" fmla="*/ 73025 h 140"/>
                  <a:gd name="T6" fmla="*/ 25400 w 38"/>
                  <a:gd name="T7" fmla="*/ 50800 h 140"/>
                  <a:gd name="T8" fmla="*/ 22225 w 38"/>
                  <a:gd name="T9" fmla="*/ 28575 h 140"/>
                  <a:gd name="T10" fmla="*/ 19050 w 38"/>
                  <a:gd name="T11" fmla="*/ 0 h 140"/>
                  <a:gd name="T12" fmla="*/ 12700 w 38"/>
                  <a:gd name="T13" fmla="*/ 0 h 140"/>
                  <a:gd name="T14" fmla="*/ 12700 w 38"/>
                  <a:gd name="T15" fmla="*/ 15875 h 140"/>
                  <a:gd name="T16" fmla="*/ 12700 w 38"/>
                  <a:gd name="T17" fmla="*/ 34925 h 140"/>
                  <a:gd name="T18" fmla="*/ 12700 w 38"/>
                  <a:gd name="T19" fmla="*/ 53975 h 140"/>
                  <a:gd name="T20" fmla="*/ 9525 w 38"/>
                  <a:gd name="T21" fmla="*/ 79375 h 140"/>
                  <a:gd name="T22" fmla="*/ 9525 w 38"/>
                  <a:gd name="T23" fmla="*/ 104775 h 140"/>
                  <a:gd name="T24" fmla="*/ 6350 w 38"/>
                  <a:gd name="T25" fmla="*/ 136525 h 140"/>
                  <a:gd name="T26" fmla="*/ 6350 w 38"/>
                  <a:gd name="T27" fmla="*/ 168275 h 140"/>
                  <a:gd name="T28" fmla="*/ 3175 w 38"/>
                  <a:gd name="T29" fmla="*/ 206375 h 140"/>
                  <a:gd name="T30" fmla="*/ 0 w 38"/>
                  <a:gd name="T31" fmla="*/ 215900 h 140"/>
                  <a:gd name="T32" fmla="*/ 60325 w 38"/>
                  <a:gd name="T33" fmla="*/ 222250 h 140"/>
                  <a:gd name="T34" fmla="*/ 57150 w 38"/>
                  <a:gd name="T35" fmla="*/ 190500 h 140"/>
                  <a:gd name="T36" fmla="*/ 50800 w 38"/>
                  <a:gd name="T37" fmla="*/ 161925 h 14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8"/>
                  <a:gd name="T58" fmla="*/ 0 h 140"/>
                  <a:gd name="T59" fmla="*/ 38 w 38"/>
                  <a:gd name="T60" fmla="*/ 140 h 14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8" h="140">
                    <a:moveTo>
                      <a:pt x="32" y="102"/>
                    </a:moveTo>
                    <a:lnTo>
                      <a:pt x="20" y="58"/>
                    </a:lnTo>
                    <a:lnTo>
                      <a:pt x="18" y="46"/>
                    </a:lnTo>
                    <a:lnTo>
                      <a:pt x="16" y="32"/>
                    </a:lnTo>
                    <a:lnTo>
                      <a:pt x="14" y="18"/>
                    </a:lnTo>
                    <a:lnTo>
                      <a:pt x="12" y="0"/>
                    </a:lnTo>
                    <a:lnTo>
                      <a:pt x="8" y="0"/>
                    </a:lnTo>
                    <a:lnTo>
                      <a:pt x="8" y="10"/>
                    </a:lnTo>
                    <a:lnTo>
                      <a:pt x="8" y="22"/>
                    </a:lnTo>
                    <a:lnTo>
                      <a:pt x="8" y="34"/>
                    </a:lnTo>
                    <a:lnTo>
                      <a:pt x="6" y="50"/>
                    </a:lnTo>
                    <a:lnTo>
                      <a:pt x="6" y="66"/>
                    </a:lnTo>
                    <a:lnTo>
                      <a:pt x="4" y="86"/>
                    </a:lnTo>
                    <a:lnTo>
                      <a:pt x="4" y="106"/>
                    </a:lnTo>
                    <a:lnTo>
                      <a:pt x="2" y="130"/>
                    </a:lnTo>
                    <a:lnTo>
                      <a:pt x="0" y="136"/>
                    </a:lnTo>
                    <a:lnTo>
                      <a:pt x="38" y="140"/>
                    </a:lnTo>
                    <a:lnTo>
                      <a:pt x="36" y="120"/>
                    </a:lnTo>
                    <a:lnTo>
                      <a:pt x="32" y="102"/>
                    </a:lnTo>
                    <a:close/>
                  </a:path>
                </a:pathLst>
              </a:custGeom>
              <a:solidFill>
                <a:srgbClr val="CDCCCC"/>
              </a:solidFill>
              <a:ln w="9525">
                <a:noFill/>
                <a:round/>
              </a:ln>
            </p:spPr>
            <p:txBody>
              <a:bodyPr/>
              <a:lstStyle/>
              <a:p>
                <a:pPr algn="just">
                  <a:lnSpc>
                    <a:spcPct val="120000"/>
                  </a:lnSpc>
                  <a:spcBef>
                    <a:spcPts val="0"/>
                  </a:spcBef>
                  <a:spcAft>
                    <a:spcPts val="0"/>
                  </a:spcAft>
                  <a:defRPr/>
                </a:pPr>
                <a:endParaRPr lang="da-DK" sz="855"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72"/>
              <p:cNvSpPr/>
              <p:nvPr/>
            </p:nvSpPr>
            <p:spPr bwMode="auto">
              <a:xfrm>
                <a:off x="645553" y="3011101"/>
                <a:ext cx="219667" cy="850784"/>
              </a:xfrm>
              <a:custGeom>
                <a:avLst/>
                <a:gdLst>
                  <a:gd name="T0" fmla="*/ 209550 w 140"/>
                  <a:gd name="T1" fmla="*/ 358775 h 532"/>
                  <a:gd name="T2" fmla="*/ 222250 w 140"/>
                  <a:gd name="T3" fmla="*/ 282575 h 532"/>
                  <a:gd name="T4" fmla="*/ 174625 w 140"/>
                  <a:gd name="T5" fmla="*/ 260350 h 532"/>
                  <a:gd name="T6" fmla="*/ 171450 w 140"/>
                  <a:gd name="T7" fmla="*/ 257175 h 532"/>
                  <a:gd name="T8" fmla="*/ 165100 w 140"/>
                  <a:gd name="T9" fmla="*/ 0 h 532"/>
                  <a:gd name="T10" fmla="*/ 47625 w 140"/>
                  <a:gd name="T11" fmla="*/ 279400 h 532"/>
                  <a:gd name="T12" fmla="*/ 22225 w 140"/>
                  <a:gd name="T13" fmla="*/ 358775 h 532"/>
                  <a:gd name="T14" fmla="*/ 22225 w 140"/>
                  <a:gd name="T15" fmla="*/ 361950 h 532"/>
                  <a:gd name="T16" fmla="*/ 15875 w 140"/>
                  <a:gd name="T17" fmla="*/ 406400 h 532"/>
                  <a:gd name="T18" fmla="*/ 6350 w 140"/>
                  <a:gd name="T19" fmla="*/ 511175 h 532"/>
                  <a:gd name="T20" fmla="*/ 0 w 140"/>
                  <a:gd name="T21" fmla="*/ 577850 h 532"/>
                  <a:gd name="T22" fmla="*/ 3175 w 140"/>
                  <a:gd name="T23" fmla="*/ 577850 h 532"/>
                  <a:gd name="T24" fmla="*/ 6350 w 140"/>
                  <a:gd name="T25" fmla="*/ 844550 h 532"/>
                  <a:gd name="T26" fmla="*/ 123825 w 140"/>
                  <a:gd name="T27" fmla="*/ 339725 h 532"/>
                  <a:gd name="T28" fmla="*/ 209550 w 140"/>
                  <a:gd name="T29" fmla="*/ 358775 h 5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0"/>
                  <a:gd name="T46" fmla="*/ 0 h 532"/>
                  <a:gd name="T47" fmla="*/ 140 w 140"/>
                  <a:gd name="T48" fmla="*/ 532 h 53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0" h="532">
                    <a:moveTo>
                      <a:pt x="132" y="226"/>
                    </a:moveTo>
                    <a:lnTo>
                      <a:pt x="140" y="178"/>
                    </a:lnTo>
                    <a:lnTo>
                      <a:pt x="110" y="164"/>
                    </a:lnTo>
                    <a:lnTo>
                      <a:pt x="108" y="162"/>
                    </a:lnTo>
                    <a:lnTo>
                      <a:pt x="104" y="0"/>
                    </a:lnTo>
                    <a:lnTo>
                      <a:pt x="30" y="176"/>
                    </a:lnTo>
                    <a:lnTo>
                      <a:pt x="14" y="226"/>
                    </a:lnTo>
                    <a:lnTo>
                      <a:pt x="14" y="228"/>
                    </a:lnTo>
                    <a:lnTo>
                      <a:pt x="10" y="256"/>
                    </a:lnTo>
                    <a:lnTo>
                      <a:pt x="4" y="322"/>
                    </a:lnTo>
                    <a:lnTo>
                      <a:pt x="0" y="364"/>
                    </a:lnTo>
                    <a:lnTo>
                      <a:pt x="2" y="364"/>
                    </a:lnTo>
                    <a:lnTo>
                      <a:pt x="4" y="532"/>
                    </a:lnTo>
                    <a:lnTo>
                      <a:pt x="78" y="214"/>
                    </a:lnTo>
                    <a:lnTo>
                      <a:pt x="132" y="226"/>
                    </a:lnTo>
                    <a:close/>
                  </a:path>
                </a:pathLst>
              </a:custGeom>
              <a:solidFill>
                <a:schemeClr val="accent1"/>
              </a:solidFill>
              <a:ln w="9525">
                <a:solidFill>
                  <a:schemeClr val="accent1"/>
                </a:solidFill>
                <a:round/>
              </a:ln>
            </p:spPr>
            <p:txBody>
              <a:bodyPr/>
              <a:lstStyle/>
              <a:p>
                <a:pPr algn="just">
                  <a:lnSpc>
                    <a:spcPct val="120000"/>
                  </a:lnSpc>
                  <a:spcBef>
                    <a:spcPts val="0"/>
                  </a:spcBef>
                  <a:spcAft>
                    <a:spcPts val="0"/>
                  </a:spcAft>
                  <a:defRPr/>
                </a:pPr>
                <a:endParaRPr lang="da-DK" sz="855"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73"/>
              <p:cNvSpPr/>
              <p:nvPr/>
            </p:nvSpPr>
            <p:spPr bwMode="auto">
              <a:xfrm>
                <a:off x="601620" y="3293575"/>
                <a:ext cx="538185" cy="1607407"/>
              </a:xfrm>
              <a:custGeom>
                <a:avLst/>
                <a:gdLst>
                  <a:gd name="T0" fmla="*/ 79375 w 336"/>
                  <a:gd name="T1" fmla="*/ 1562100 h 1014"/>
                  <a:gd name="T2" fmla="*/ 127000 w 336"/>
                  <a:gd name="T3" fmla="*/ 1463675 h 1014"/>
                  <a:gd name="T4" fmla="*/ 136525 w 336"/>
                  <a:gd name="T5" fmla="*/ 1143000 h 1014"/>
                  <a:gd name="T6" fmla="*/ 120650 w 336"/>
                  <a:gd name="T7" fmla="*/ 1092200 h 1014"/>
                  <a:gd name="T8" fmla="*/ 158750 w 336"/>
                  <a:gd name="T9" fmla="*/ 1012825 h 1014"/>
                  <a:gd name="T10" fmla="*/ 215900 w 336"/>
                  <a:gd name="T11" fmla="*/ 555625 h 1014"/>
                  <a:gd name="T12" fmla="*/ 279400 w 336"/>
                  <a:gd name="T13" fmla="*/ 530225 h 1014"/>
                  <a:gd name="T14" fmla="*/ 206375 w 336"/>
                  <a:gd name="T15" fmla="*/ 447675 h 1014"/>
                  <a:gd name="T16" fmla="*/ 314325 w 336"/>
                  <a:gd name="T17" fmla="*/ 447675 h 1014"/>
                  <a:gd name="T18" fmla="*/ 238125 w 336"/>
                  <a:gd name="T19" fmla="*/ 346075 h 1014"/>
                  <a:gd name="T20" fmla="*/ 304800 w 336"/>
                  <a:gd name="T21" fmla="*/ 95250 h 1014"/>
                  <a:gd name="T22" fmla="*/ 403225 w 336"/>
                  <a:gd name="T23" fmla="*/ 311150 h 1014"/>
                  <a:gd name="T24" fmla="*/ 403225 w 336"/>
                  <a:gd name="T25" fmla="*/ 142875 h 1014"/>
                  <a:gd name="T26" fmla="*/ 390525 w 336"/>
                  <a:gd name="T27" fmla="*/ 136525 h 1014"/>
                  <a:gd name="T28" fmla="*/ 374650 w 336"/>
                  <a:gd name="T29" fmla="*/ 133350 h 1014"/>
                  <a:gd name="T30" fmla="*/ 377825 w 336"/>
                  <a:gd name="T31" fmla="*/ 53975 h 1014"/>
                  <a:gd name="T32" fmla="*/ 396875 w 336"/>
                  <a:gd name="T33" fmla="*/ 57150 h 1014"/>
                  <a:gd name="T34" fmla="*/ 400050 w 336"/>
                  <a:gd name="T35" fmla="*/ 57150 h 1014"/>
                  <a:gd name="T36" fmla="*/ 403225 w 336"/>
                  <a:gd name="T37" fmla="*/ 60325 h 1014"/>
                  <a:gd name="T38" fmla="*/ 409575 w 336"/>
                  <a:gd name="T39" fmla="*/ 63500 h 1014"/>
                  <a:gd name="T40" fmla="*/ 419100 w 336"/>
                  <a:gd name="T41" fmla="*/ 63500 h 1014"/>
                  <a:gd name="T42" fmla="*/ 425450 w 336"/>
                  <a:gd name="T43" fmla="*/ 63500 h 1014"/>
                  <a:gd name="T44" fmla="*/ 428625 w 336"/>
                  <a:gd name="T45" fmla="*/ 63500 h 1014"/>
                  <a:gd name="T46" fmla="*/ 447675 w 336"/>
                  <a:gd name="T47" fmla="*/ 66675 h 1014"/>
                  <a:gd name="T48" fmla="*/ 466725 w 336"/>
                  <a:gd name="T49" fmla="*/ 66675 h 1014"/>
                  <a:gd name="T50" fmla="*/ 488950 w 336"/>
                  <a:gd name="T51" fmla="*/ 69850 h 1014"/>
                  <a:gd name="T52" fmla="*/ 533400 w 336"/>
                  <a:gd name="T53" fmla="*/ 69850 h 1014"/>
                  <a:gd name="T54" fmla="*/ 533400 w 336"/>
                  <a:gd name="T55" fmla="*/ 53975 h 1014"/>
                  <a:gd name="T56" fmla="*/ 501650 w 336"/>
                  <a:gd name="T57" fmla="*/ 53975 h 1014"/>
                  <a:gd name="T58" fmla="*/ 441325 w 336"/>
                  <a:gd name="T59" fmla="*/ 47625 h 1014"/>
                  <a:gd name="T60" fmla="*/ 431800 w 336"/>
                  <a:gd name="T61" fmla="*/ 44450 h 1014"/>
                  <a:gd name="T62" fmla="*/ 422275 w 336"/>
                  <a:gd name="T63" fmla="*/ 44450 h 1014"/>
                  <a:gd name="T64" fmla="*/ 403225 w 336"/>
                  <a:gd name="T65" fmla="*/ 41275 h 1014"/>
                  <a:gd name="T66" fmla="*/ 361950 w 336"/>
                  <a:gd name="T67" fmla="*/ 31750 h 1014"/>
                  <a:gd name="T68" fmla="*/ 323850 w 336"/>
                  <a:gd name="T69" fmla="*/ 22225 h 1014"/>
                  <a:gd name="T70" fmla="*/ 307975 w 336"/>
                  <a:gd name="T71" fmla="*/ 15875 h 1014"/>
                  <a:gd name="T72" fmla="*/ 285750 w 336"/>
                  <a:gd name="T73" fmla="*/ 9525 h 1014"/>
                  <a:gd name="T74" fmla="*/ 260350 w 336"/>
                  <a:gd name="T75" fmla="*/ 0 h 1014"/>
                  <a:gd name="T76" fmla="*/ 247650 w 336"/>
                  <a:gd name="T77" fmla="*/ 76200 h 1014"/>
                  <a:gd name="T78" fmla="*/ 161925 w 336"/>
                  <a:gd name="T79" fmla="*/ 57150 h 1014"/>
                  <a:gd name="T80" fmla="*/ 44450 w 336"/>
                  <a:gd name="T81" fmla="*/ 561975 h 1014"/>
                  <a:gd name="T82" fmla="*/ 47625 w 336"/>
                  <a:gd name="T83" fmla="*/ 736600 h 1014"/>
                  <a:gd name="T84" fmla="*/ 0 w 336"/>
                  <a:gd name="T85" fmla="*/ 1466850 h 1014"/>
                  <a:gd name="T86" fmla="*/ 12700 w 336"/>
                  <a:gd name="T87" fmla="*/ 1549400 h 1014"/>
                  <a:gd name="T88" fmla="*/ 3175 w 336"/>
                  <a:gd name="T89" fmla="*/ 1577975 h 1014"/>
                  <a:gd name="T90" fmla="*/ 117475 w 336"/>
                  <a:gd name="T91" fmla="*/ 1609725 h 1014"/>
                  <a:gd name="T92" fmla="*/ 79375 w 336"/>
                  <a:gd name="T93" fmla="*/ 1562100 h 101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36"/>
                  <a:gd name="T142" fmla="*/ 0 h 1014"/>
                  <a:gd name="T143" fmla="*/ 336 w 336"/>
                  <a:gd name="T144" fmla="*/ 1014 h 101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36" h="1014">
                    <a:moveTo>
                      <a:pt x="50" y="984"/>
                    </a:moveTo>
                    <a:lnTo>
                      <a:pt x="80" y="922"/>
                    </a:lnTo>
                    <a:lnTo>
                      <a:pt x="86" y="720"/>
                    </a:lnTo>
                    <a:lnTo>
                      <a:pt x="76" y="688"/>
                    </a:lnTo>
                    <a:lnTo>
                      <a:pt x="100" y="638"/>
                    </a:lnTo>
                    <a:lnTo>
                      <a:pt x="136" y="350"/>
                    </a:lnTo>
                    <a:lnTo>
                      <a:pt x="176" y="334"/>
                    </a:lnTo>
                    <a:lnTo>
                      <a:pt x="130" y="282"/>
                    </a:lnTo>
                    <a:lnTo>
                      <a:pt x="198" y="282"/>
                    </a:lnTo>
                    <a:lnTo>
                      <a:pt x="150" y="218"/>
                    </a:lnTo>
                    <a:lnTo>
                      <a:pt x="192" y="60"/>
                    </a:lnTo>
                    <a:lnTo>
                      <a:pt x="254" y="196"/>
                    </a:lnTo>
                    <a:lnTo>
                      <a:pt x="254" y="90"/>
                    </a:lnTo>
                    <a:lnTo>
                      <a:pt x="246" y="86"/>
                    </a:lnTo>
                    <a:lnTo>
                      <a:pt x="236" y="84"/>
                    </a:lnTo>
                    <a:lnTo>
                      <a:pt x="238" y="34"/>
                    </a:lnTo>
                    <a:lnTo>
                      <a:pt x="250" y="36"/>
                    </a:lnTo>
                    <a:lnTo>
                      <a:pt x="252" y="36"/>
                    </a:lnTo>
                    <a:lnTo>
                      <a:pt x="254" y="38"/>
                    </a:lnTo>
                    <a:lnTo>
                      <a:pt x="258" y="40"/>
                    </a:lnTo>
                    <a:lnTo>
                      <a:pt x="264" y="40"/>
                    </a:lnTo>
                    <a:lnTo>
                      <a:pt x="268" y="40"/>
                    </a:lnTo>
                    <a:lnTo>
                      <a:pt x="270" y="40"/>
                    </a:lnTo>
                    <a:lnTo>
                      <a:pt x="282" y="42"/>
                    </a:lnTo>
                    <a:lnTo>
                      <a:pt x="294" y="42"/>
                    </a:lnTo>
                    <a:lnTo>
                      <a:pt x="308" y="44"/>
                    </a:lnTo>
                    <a:lnTo>
                      <a:pt x="336" y="44"/>
                    </a:lnTo>
                    <a:lnTo>
                      <a:pt x="336" y="34"/>
                    </a:lnTo>
                    <a:lnTo>
                      <a:pt x="316" y="34"/>
                    </a:lnTo>
                    <a:lnTo>
                      <a:pt x="278" y="30"/>
                    </a:lnTo>
                    <a:lnTo>
                      <a:pt x="272" y="28"/>
                    </a:lnTo>
                    <a:lnTo>
                      <a:pt x="266" y="28"/>
                    </a:lnTo>
                    <a:lnTo>
                      <a:pt x="254" y="26"/>
                    </a:lnTo>
                    <a:lnTo>
                      <a:pt x="228" y="20"/>
                    </a:lnTo>
                    <a:lnTo>
                      <a:pt x="204" y="14"/>
                    </a:lnTo>
                    <a:lnTo>
                      <a:pt x="194" y="10"/>
                    </a:lnTo>
                    <a:lnTo>
                      <a:pt x="180" y="6"/>
                    </a:lnTo>
                    <a:lnTo>
                      <a:pt x="164" y="0"/>
                    </a:lnTo>
                    <a:lnTo>
                      <a:pt x="156" y="48"/>
                    </a:lnTo>
                    <a:lnTo>
                      <a:pt x="102" y="36"/>
                    </a:lnTo>
                    <a:lnTo>
                      <a:pt x="28" y="354"/>
                    </a:lnTo>
                    <a:lnTo>
                      <a:pt x="30" y="464"/>
                    </a:lnTo>
                    <a:lnTo>
                      <a:pt x="0" y="924"/>
                    </a:lnTo>
                    <a:lnTo>
                      <a:pt x="8" y="976"/>
                    </a:lnTo>
                    <a:lnTo>
                      <a:pt x="2" y="994"/>
                    </a:lnTo>
                    <a:lnTo>
                      <a:pt x="74" y="1014"/>
                    </a:lnTo>
                    <a:lnTo>
                      <a:pt x="50" y="984"/>
                    </a:lnTo>
                    <a:close/>
                  </a:path>
                </a:pathLst>
              </a:custGeom>
              <a:solidFill>
                <a:schemeClr val="accent1"/>
              </a:solidFill>
              <a:ln w="8">
                <a:solidFill>
                  <a:schemeClr val="accent1"/>
                </a:solidFill>
                <a:round/>
              </a:ln>
            </p:spPr>
            <p:txBody>
              <a:bodyPr/>
              <a:lstStyle/>
              <a:p>
                <a:pPr algn="just">
                  <a:lnSpc>
                    <a:spcPct val="120000"/>
                  </a:lnSpc>
                  <a:spcBef>
                    <a:spcPts val="0"/>
                  </a:spcBef>
                  <a:spcAft>
                    <a:spcPts val="0"/>
                  </a:spcAft>
                  <a:defRPr/>
                </a:pPr>
                <a:endParaRPr lang="da-DK" sz="855"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74"/>
              <p:cNvSpPr/>
              <p:nvPr/>
            </p:nvSpPr>
            <p:spPr bwMode="auto">
              <a:xfrm>
                <a:off x="1103194" y="3458352"/>
                <a:ext cx="845717" cy="1614133"/>
              </a:xfrm>
              <a:custGeom>
                <a:avLst/>
                <a:gdLst>
                  <a:gd name="T0" fmla="*/ 685800 w 530"/>
                  <a:gd name="T1" fmla="*/ 1482725 h 1018"/>
                  <a:gd name="T2" fmla="*/ 695325 w 530"/>
                  <a:gd name="T3" fmla="*/ 1393825 h 1018"/>
                  <a:gd name="T4" fmla="*/ 615950 w 530"/>
                  <a:gd name="T5" fmla="*/ 1403350 h 1018"/>
                  <a:gd name="T6" fmla="*/ 647700 w 530"/>
                  <a:gd name="T7" fmla="*/ 1314450 h 1018"/>
                  <a:gd name="T8" fmla="*/ 520700 w 530"/>
                  <a:gd name="T9" fmla="*/ 1060450 h 1018"/>
                  <a:gd name="T10" fmla="*/ 390525 w 530"/>
                  <a:gd name="T11" fmla="*/ 974725 h 1018"/>
                  <a:gd name="T12" fmla="*/ 400050 w 530"/>
                  <a:gd name="T13" fmla="*/ 885825 h 1018"/>
                  <a:gd name="T14" fmla="*/ 206375 w 530"/>
                  <a:gd name="T15" fmla="*/ 396875 h 1018"/>
                  <a:gd name="T16" fmla="*/ 149225 w 530"/>
                  <a:gd name="T17" fmla="*/ 358775 h 1018"/>
                  <a:gd name="T18" fmla="*/ 225425 w 530"/>
                  <a:gd name="T19" fmla="*/ 279400 h 1018"/>
                  <a:gd name="T20" fmla="*/ 85725 w 530"/>
                  <a:gd name="T21" fmla="*/ 263525 h 1018"/>
                  <a:gd name="T22" fmla="*/ 225425 w 530"/>
                  <a:gd name="T23" fmla="*/ 142875 h 1018"/>
                  <a:gd name="T24" fmla="*/ 41275 w 530"/>
                  <a:gd name="T25" fmla="*/ 190500 h 1018"/>
                  <a:gd name="T26" fmla="*/ 161925 w 530"/>
                  <a:gd name="T27" fmla="*/ 0 h 1018"/>
                  <a:gd name="T28" fmla="*/ 0 w 530"/>
                  <a:gd name="T29" fmla="*/ 130175 h 1018"/>
                  <a:gd name="T30" fmla="*/ 3175 w 530"/>
                  <a:gd name="T31" fmla="*/ 431800 h 1018"/>
                  <a:gd name="T32" fmla="*/ 254000 w 530"/>
                  <a:gd name="T33" fmla="*/ 1003300 h 1018"/>
                  <a:gd name="T34" fmla="*/ 609600 w 530"/>
                  <a:gd name="T35" fmla="*/ 1590675 h 1018"/>
                  <a:gd name="T36" fmla="*/ 654050 w 530"/>
                  <a:gd name="T37" fmla="*/ 1603375 h 1018"/>
                  <a:gd name="T38" fmla="*/ 692150 w 530"/>
                  <a:gd name="T39" fmla="*/ 1612900 h 1018"/>
                  <a:gd name="T40" fmla="*/ 733425 w 530"/>
                  <a:gd name="T41" fmla="*/ 1616075 h 1018"/>
                  <a:gd name="T42" fmla="*/ 768350 w 530"/>
                  <a:gd name="T43" fmla="*/ 1616075 h 1018"/>
                  <a:gd name="T44" fmla="*/ 771525 w 530"/>
                  <a:gd name="T45" fmla="*/ 1612900 h 1018"/>
                  <a:gd name="T46" fmla="*/ 841375 w 530"/>
                  <a:gd name="T47" fmla="*/ 1587500 h 1018"/>
                  <a:gd name="T48" fmla="*/ 685800 w 530"/>
                  <a:gd name="T49" fmla="*/ 1482725 h 101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30"/>
                  <a:gd name="T76" fmla="*/ 0 h 1018"/>
                  <a:gd name="T77" fmla="*/ 530 w 530"/>
                  <a:gd name="T78" fmla="*/ 1018 h 101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30" h="1018">
                    <a:moveTo>
                      <a:pt x="432" y="934"/>
                    </a:moveTo>
                    <a:lnTo>
                      <a:pt x="438" y="878"/>
                    </a:lnTo>
                    <a:lnTo>
                      <a:pt x="388" y="884"/>
                    </a:lnTo>
                    <a:lnTo>
                      <a:pt x="408" y="828"/>
                    </a:lnTo>
                    <a:lnTo>
                      <a:pt x="328" y="668"/>
                    </a:lnTo>
                    <a:lnTo>
                      <a:pt x="246" y="614"/>
                    </a:lnTo>
                    <a:lnTo>
                      <a:pt x="252" y="558"/>
                    </a:lnTo>
                    <a:lnTo>
                      <a:pt x="130" y="250"/>
                    </a:lnTo>
                    <a:lnTo>
                      <a:pt x="94" y="226"/>
                    </a:lnTo>
                    <a:lnTo>
                      <a:pt x="142" y="176"/>
                    </a:lnTo>
                    <a:lnTo>
                      <a:pt x="54" y="166"/>
                    </a:lnTo>
                    <a:lnTo>
                      <a:pt x="142" y="90"/>
                    </a:lnTo>
                    <a:lnTo>
                      <a:pt x="26" y="120"/>
                    </a:lnTo>
                    <a:lnTo>
                      <a:pt x="102" y="0"/>
                    </a:lnTo>
                    <a:lnTo>
                      <a:pt x="0" y="82"/>
                    </a:lnTo>
                    <a:lnTo>
                      <a:pt x="2" y="272"/>
                    </a:lnTo>
                    <a:lnTo>
                      <a:pt x="160" y="632"/>
                    </a:lnTo>
                    <a:lnTo>
                      <a:pt x="384" y="1002"/>
                    </a:lnTo>
                    <a:lnTo>
                      <a:pt x="412" y="1010"/>
                    </a:lnTo>
                    <a:lnTo>
                      <a:pt x="436" y="1016"/>
                    </a:lnTo>
                    <a:lnTo>
                      <a:pt x="462" y="1018"/>
                    </a:lnTo>
                    <a:lnTo>
                      <a:pt x="484" y="1018"/>
                    </a:lnTo>
                    <a:lnTo>
                      <a:pt x="486" y="1016"/>
                    </a:lnTo>
                    <a:lnTo>
                      <a:pt x="530" y="1000"/>
                    </a:lnTo>
                    <a:lnTo>
                      <a:pt x="432" y="934"/>
                    </a:lnTo>
                    <a:close/>
                  </a:path>
                </a:pathLst>
              </a:custGeom>
              <a:solidFill>
                <a:schemeClr val="accent1"/>
              </a:solidFill>
              <a:ln w="8">
                <a:solidFill>
                  <a:schemeClr val="accent1"/>
                </a:solidFill>
                <a:round/>
              </a:ln>
            </p:spPr>
            <p:txBody>
              <a:bodyPr/>
              <a:lstStyle/>
              <a:p>
                <a:pPr algn="just">
                  <a:lnSpc>
                    <a:spcPct val="120000"/>
                  </a:lnSpc>
                  <a:spcBef>
                    <a:spcPts val="0"/>
                  </a:spcBef>
                  <a:spcAft>
                    <a:spcPts val="0"/>
                  </a:spcAft>
                  <a:defRPr/>
                </a:pPr>
                <a:endParaRPr lang="da-DK" sz="855"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75"/>
              <p:cNvSpPr/>
              <p:nvPr/>
            </p:nvSpPr>
            <p:spPr bwMode="auto">
              <a:xfrm>
                <a:off x="506431" y="1639088"/>
                <a:ext cx="1625535" cy="3618348"/>
              </a:xfrm>
              <a:custGeom>
                <a:avLst/>
                <a:gdLst>
                  <a:gd name="T0" fmla="*/ 1558925 w 1024"/>
                  <a:gd name="T1" fmla="*/ 3314700 h 2268"/>
                  <a:gd name="T2" fmla="*/ 1558925 w 1024"/>
                  <a:gd name="T3" fmla="*/ 3282950 h 2268"/>
                  <a:gd name="T4" fmla="*/ 1543050 w 1024"/>
                  <a:gd name="T5" fmla="*/ 3241674 h 2268"/>
                  <a:gd name="T6" fmla="*/ 1104900 w 1024"/>
                  <a:gd name="T7" fmla="*/ 1943100 h 2268"/>
                  <a:gd name="T8" fmla="*/ 1466850 w 1024"/>
                  <a:gd name="T9" fmla="*/ 1733550 h 2268"/>
                  <a:gd name="T10" fmla="*/ 1155700 w 1024"/>
                  <a:gd name="T11" fmla="*/ 863600 h 2268"/>
                  <a:gd name="T12" fmla="*/ 1203325 w 1024"/>
                  <a:gd name="T13" fmla="*/ 860425 h 2268"/>
                  <a:gd name="T14" fmla="*/ 1346200 w 1024"/>
                  <a:gd name="T15" fmla="*/ 838200 h 2268"/>
                  <a:gd name="T16" fmla="*/ 1454150 w 1024"/>
                  <a:gd name="T17" fmla="*/ 784225 h 2268"/>
                  <a:gd name="T18" fmla="*/ 1314450 w 1024"/>
                  <a:gd name="T19" fmla="*/ 82550 h 2268"/>
                  <a:gd name="T20" fmla="*/ 1289050 w 1024"/>
                  <a:gd name="T21" fmla="*/ 0 h 2268"/>
                  <a:gd name="T22" fmla="*/ 1133475 w 1024"/>
                  <a:gd name="T23" fmla="*/ 28575 h 2268"/>
                  <a:gd name="T24" fmla="*/ 1111250 w 1024"/>
                  <a:gd name="T25" fmla="*/ 88900 h 2268"/>
                  <a:gd name="T26" fmla="*/ 1101725 w 1024"/>
                  <a:gd name="T27" fmla="*/ 130175 h 2268"/>
                  <a:gd name="T28" fmla="*/ 1143000 w 1024"/>
                  <a:gd name="T29" fmla="*/ 161925 h 2268"/>
                  <a:gd name="T30" fmla="*/ 1174750 w 1024"/>
                  <a:gd name="T31" fmla="*/ 168275 h 2268"/>
                  <a:gd name="T32" fmla="*/ 1181100 w 1024"/>
                  <a:gd name="T33" fmla="*/ 203200 h 2268"/>
                  <a:gd name="T34" fmla="*/ 1216025 w 1024"/>
                  <a:gd name="T35" fmla="*/ 574675 h 2268"/>
                  <a:gd name="T36" fmla="*/ 1193800 w 1024"/>
                  <a:gd name="T37" fmla="*/ 568325 h 2268"/>
                  <a:gd name="T38" fmla="*/ 1190625 w 1024"/>
                  <a:gd name="T39" fmla="*/ 590550 h 2268"/>
                  <a:gd name="T40" fmla="*/ 1133475 w 1024"/>
                  <a:gd name="T41" fmla="*/ 568325 h 2268"/>
                  <a:gd name="T42" fmla="*/ 971550 w 1024"/>
                  <a:gd name="T43" fmla="*/ 498475 h 2268"/>
                  <a:gd name="T44" fmla="*/ 904875 w 1024"/>
                  <a:gd name="T45" fmla="*/ 549275 h 2268"/>
                  <a:gd name="T46" fmla="*/ 885825 w 1024"/>
                  <a:gd name="T47" fmla="*/ 654050 h 2268"/>
                  <a:gd name="T48" fmla="*/ 866775 w 1024"/>
                  <a:gd name="T49" fmla="*/ 777875 h 2268"/>
                  <a:gd name="T50" fmla="*/ 854075 w 1024"/>
                  <a:gd name="T51" fmla="*/ 923925 h 2268"/>
                  <a:gd name="T52" fmla="*/ 844550 w 1024"/>
                  <a:gd name="T53" fmla="*/ 1174750 h 2268"/>
                  <a:gd name="T54" fmla="*/ 844550 w 1024"/>
                  <a:gd name="T55" fmla="*/ 1250950 h 2268"/>
                  <a:gd name="T56" fmla="*/ 844550 w 1024"/>
                  <a:gd name="T57" fmla="*/ 1374775 h 2268"/>
                  <a:gd name="T58" fmla="*/ 854075 w 1024"/>
                  <a:gd name="T59" fmla="*/ 1482725 h 2268"/>
                  <a:gd name="T60" fmla="*/ 863600 w 1024"/>
                  <a:gd name="T61" fmla="*/ 1524000 h 2268"/>
                  <a:gd name="T62" fmla="*/ 933450 w 1024"/>
                  <a:gd name="T63" fmla="*/ 1660525 h 2268"/>
                  <a:gd name="T64" fmla="*/ 930275 w 1024"/>
                  <a:gd name="T65" fmla="*/ 1663700 h 2268"/>
                  <a:gd name="T66" fmla="*/ 895350 w 1024"/>
                  <a:gd name="T67" fmla="*/ 1666875 h 2268"/>
                  <a:gd name="T68" fmla="*/ 784225 w 1024"/>
                  <a:gd name="T69" fmla="*/ 1685925 h 2268"/>
                  <a:gd name="T70" fmla="*/ 685800 w 1024"/>
                  <a:gd name="T71" fmla="*/ 1692275 h 2268"/>
                  <a:gd name="T72" fmla="*/ 447675 w 1024"/>
                  <a:gd name="T73" fmla="*/ 1689100 h 2268"/>
                  <a:gd name="T74" fmla="*/ 501650 w 1024"/>
                  <a:gd name="T75" fmla="*/ 1797050 h 2268"/>
                  <a:gd name="T76" fmla="*/ 336550 w 1024"/>
                  <a:gd name="T77" fmla="*/ 1984375 h 2268"/>
                  <a:gd name="T78" fmla="*/ 377825 w 1024"/>
                  <a:gd name="T79" fmla="*/ 2168525 h 2268"/>
                  <a:gd name="T80" fmla="*/ 219075 w 1024"/>
                  <a:gd name="T81" fmla="*/ 2730500 h 2268"/>
                  <a:gd name="T82" fmla="*/ 177800 w 1024"/>
                  <a:gd name="T83" fmla="*/ 3200399 h 2268"/>
                  <a:gd name="T84" fmla="*/ 0 w 1024"/>
                  <a:gd name="T85" fmla="*/ 3556000 h 2268"/>
                  <a:gd name="T86" fmla="*/ 28575 w 1024"/>
                  <a:gd name="T87" fmla="*/ 3578225 h 2268"/>
                  <a:gd name="T88" fmla="*/ 69850 w 1024"/>
                  <a:gd name="T89" fmla="*/ 3594100 h 2268"/>
                  <a:gd name="T90" fmla="*/ 98425 w 1024"/>
                  <a:gd name="T91" fmla="*/ 3597275 h 2268"/>
                  <a:gd name="T92" fmla="*/ 142875 w 1024"/>
                  <a:gd name="T93" fmla="*/ 3597275 h 2268"/>
                  <a:gd name="T94" fmla="*/ 196850 w 1024"/>
                  <a:gd name="T95" fmla="*/ 3556000 h 2268"/>
                  <a:gd name="T96" fmla="*/ 288925 w 1024"/>
                  <a:gd name="T97" fmla="*/ 3419475 h 2268"/>
                  <a:gd name="T98" fmla="*/ 320675 w 1024"/>
                  <a:gd name="T99" fmla="*/ 3397250 h 2268"/>
                  <a:gd name="T100" fmla="*/ 333375 w 1024"/>
                  <a:gd name="T101" fmla="*/ 3270250 h 2268"/>
                  <a:gd name="T102" fmla="*/ 476250 w 1024"/>
                  <a:gd name="T103" fmla="*/ 2717800 h 2268"/>
                  <a:gd name="T104" fmla="*/ 596900 w 1024"/>
                  <a:gd name="T105" fmla="*/ 1927225 h 2268"/>
                  <a:gd name="T106" fmla="*/ 822325 w 1024"/>
                  <a:gd name="T107" fmla="*/ 1939925 h 2268"/>
                  <a:gd name="T108" fmla="*/ 746125 w 1024"/>
                  <a:gd name="T109" fmla="*/ 2155825 h 2268"/>
                  <a:gd name="T110" fmla="*/ 987425 w 1024"/>
                  <a:gd name="T111" fmla="*/ 2771775 h 2268"/>
                  <a:gd name="T112" fmla="*/ 1212850 w 1024"/>
                  <a:gd name="T113" fmla="*/ 3200399 h 2268"/>
                  <a:gd name="T114" fmla="*/ 1438275 w 1024"/>
                  <a:gd name="T115" fmla="*/ 3384550 h 2268"/>
                  <a:gd name="T116" fmla="*/ 1444625 w 1024"/>
                  <a:gd name="T117" fmla="*/ 3524250 h 2268"/>
                  <a:gd name="T118" fmla="*/ 1476375 w 1024"/>
                  <a:gd name="T119" fmla="*/ 3527425 h 2268"/>
                  <a:gd name="T120" fmla="*/ 1552575 w 1024"/>
                  <a:gd name="T121" fmla="*/ 3517900 h 2268"/>
                  <a:gd name="T122" fmla="*/ 1603375 w 1024"/>
                  <a:gd name="T123" fmla="*/ 3502025 h 2268"/>
                  <a:gd name="T124" fmla="*/ 1549400 w 1024"/>
                  <a:gd name="T125" fmla="*/ 3333750 h 226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024"/>
                  <a:gd name="T190" fmla="*/ 0 h 2268"/>
                  <a:gd name="T191" fmla="*/ 1024 w 1024"/>
                  <a:gd name="T192" fmla="*/ 2268 h 226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024" h="2268">
                    <a:moveTo>
                      <a:pt x="976" y="2100"/>
                    </a:moveTo>
                    <a:lnTo>
                      <a:pt x="980" y="2094"/>
                    </a:lnTo>
                    <a:lnTo>
                      <a:pt x="982" y="2088"/>
                    </a:lnTo>
                    <a:lnTo>
                      <a:pt x="984" y="2082"/>
                    </a:lnTo>
                    <a:lnTo>
                      <a:pt x="982" y="2076"/>
                    </a:lnTo>
                    <a:lnTo>
                      <a:pt x="982" y="2068"/>
                    </a:lnTo>
                    <a:lnTo>
                      <a:pt x="980" y="2060"/>
                    </a:lnTo>
                    <a:lnTo>
                      <a:pt x="978" y="2050"/>
                    </a:lnTo>
                    <a:lnTo>
                      <a:pt x="972" y="2042"/>
                    </a:lnTo>
                    <a:lnTo>
                      <a:pt x="900" y="1962"/>
                    </a:lnTo>
                    <a:lnTo>
                      <a:pt x="708" y="1488"/>
                    </a:lnTo>
                    <a:lnTo>
                      <a:pt x="696" y="1224"/>
                    </a:lnTo>
                    <a:lnTo>
                      <a:pt x="714" y="1260"/>
                    </a:lnTo>
                    <a:lnTo>
                      <a:pt x="924" y="1092"/>
                    </a:lnTo>
                    <a:lnTo>
                      <a:pt x="670" y="540"/>
                    </a:lnTo>
                    <a:lnTo>
                      <a:pt x="700" y="542"/>
                    </a:lnTo>
                    <a:lnTo>
                      <a:pt x="728" y="544"/>
                    </a:lnTo>
                    <a:lnTo>
                      <a:pt x="736" y="542"/>
                    </a:lnTo>
                    <a:lnTo>
                      <a:pt x="744" y="542"/>
                    </a:lnTo>
                    <a:lnTo>
                      <a:pt x="758" y="542"/>
                    </a:lnTo>
                    <a:lnTo>
                      <a:pt x="788" y="540"/>
                    </a:lnTo>
                    <a:lnTo>
                      <a:pt x="818" y="534"/>
                    </a:lnTo>
                    <a:lnTo>
                      <a:pt x="848" y="528"/>
                    </a:lnTo>
                    <a:lnTo>
                      <a:pt x="878" y="518"/>
                    </a:lnTo>
                    <a:lnTo>
                      <a:pt x="908" y="510"/>
                    </a:lnTo>
                    <a:lnTo>
                      <a:pt x="916" y="494"/>
                    </a:lnTo>
                    <a:lnTo>
                      <a:pt x="914" y="172"/>
                    </a:lnTo>
                    <a:lnTo>
                      <a:pt x="862" y="66"/>
                    </a:lnTo>
                    <a:lnTo>
                      <a:pt x="828" y="52"/>
                    </a:lnTo>
                    <a:lnTo>
                      <a:pt x="822" y="28"/>
                    </a:lnTo>
                    <a:lnTo>
                      <a:pt x="818" y="14"/>
                    </a:lnTo>
                    <a:lnTo>
                      <a:pt x="812" y="0"/>
                    </a:lnTo>
                    <a:lnTo>
                      <a:pt x="732" y="0"/>
                    </a:lnTo>
                    <a:lnTo>
                      <a:pt x="726" y="8"/>
                    </a:lnTo>
                    <a:lnTo>
                      <a:pt x="714" y="18"/>
                    </a:lnTo>
                    <a:lnTo>
                      <a:pt x="706" y="32"/>
                    </a:lnTo>
                    <a:lnTo>
                      <a:pt x="704" y="42"/>
                    </a:lnTo>
                    <a:lnTo>
                      <a:pt x="700" y="56"/>
                    </a:lnTo>
                    <a:lnTo>
                      <a:pt x="700" y="66"/>
                    </a:lnTo>
                    <a:lnTo>
                      <a:pt x="696" y="74"/>
                    </a:lnTo>
                    <a:lnTo>
                      <a:pt x="694" y="82"/>
                    </a:lnTo>
                    <a:lnTo>
                      <a:pt x="688" y="90"/>
                    </a:lnTo>
                    <a:lnTo>
                      <a:pt x="706" y="96"/>
                    </a:lnTo>
                    <a:lnTo>
                      <a:pt x="720" y="102"/>
                    </a:lnTo>
                    <a:lnTo>
                      <a:pt x="728" y="106"/>
                    </a:lnTo>
                    <a:lnTo>
                      <a:pt x="734" y="110"/>
                    </a:lnTo>
                    <a:lnTo>
                      <a:pt x="740" y="106"/>
                    </a:lnTo>
                    <a:lnTo>
                      <a:pt x="742" y="106"/>
                    </a:lnTo>
                    <a:lnTo>
                      <a:pt x="758" y="110"/>
                    </a:lnTo>
                    <a:lnTo>
                      <a:pt x="744" y="128"/>
                    </a:lnTo>
                    <a:lnTo>
                      <a:pt x="782" y="372"/>
                    </a:lnTo>
                    <a:lnTo>
                      <a:pt x="774" y="364"/>
                    </a:lnTo>
                    <a:lnTo>
                      <a:pt x="766" y="362"/>
                    </a:lnTo>
                    <a:lnTo>
                      <a:pt x="760" y="358"/>
                    </a:lnTo>
                    <a:lnTo>
                      <a:pt x="754" y="358"/>
                    </a:lnTo>
                    <a:lnTo>
                      <a:pt x="752" y="358"/>
                    </a:lnTo>
                    <a:lnTo>
                      <a:pt x="750" y="362"/>
                    </a:lnTo>
                    <a:lnTo>
                      <a:pt x="750" y="364"/>
                    </a:lnTo>
                    <a:lnTo>
                      <a:pt x="750" y="372"/>
                    </a:lnTo>
                    <a:lnTo>
                      <a:pt x="746" y="374"/>
                    </a:lnTo>
                    <a:lnTo>
                      <a:pt x="746" y="370"/>
                    </a:lnTo>
                    <a:lnTo>
                      <a:pt x="714" y="358"/>
                    </a:lnTo>
                    <a:lnTo>
                      <a:pt x="682" y="346"/>
                    </a:lnTo>
                    <a:lnTo>
                      <a:pt x="648" y="330"/>
                    </a:lnTo>
                    <a:lnTo>
                      <a:pt x="612" y="314"/>
                    </a:lnTo>
                    <a:lnTo>
                      <a:pt x="600" y="318"/>
                    </a:lnTo>
                    <a:lnTo>
                      <a:pt x="586" y="328"/>
                    </a:lnTo>
                    <a:lnTo>
                      <a:pt x="570" y="346"/>
                    </a:lnTo>
                    <a:lnTo>
                      <a:pt x="564" y="376"/>
                    </a:lnTo>
                    <a:lnTo>
                      <a:pt x="562" y="392"/>
                    </a:lnTo>
                    <a:lnTo>
                      <a:pt x="558" y="412"/>
                    </a:lnTo>
                    <a:lnTo>
                      <a:pt x="556" y="428"/>
                    </a:lnTo>
                    <a:lnTo>
                      <a:pt x="552" y="448"/>
                    </a:lnTo>
                    <a:lnTo>
                      <a:pt x="546" y="490"/>
                    </a:lnTo>
                    <a:lnTo>
                      <a:pt x="546" y="512"/>
                    </a:lnTo>
                    <a:lnTo>
                      <a:pt x="544" y="534"/>
                    </a:lnTo>
                    <a:lnTo>
                      <a:pt x="538" y="582"/>
                    </a:lnTo>
                    <a:lnTo>
                      <a:pt x="536" y="632"/>
                    </a:lnTo>
                    <a:lnTo>
                      <a:pt x="532" y="688"/>
                    </a:lnTo>
                    <a:lnTo>
                      <a:pt x="532" y="740"/>
                    </a:lnTo>
                    <a:lnTo>
                      <a:pt x="532" y="764"/>
                    </a:lnTo>
                    <a:lnTo>
                      <a:pt x="532" y="774"/>
                    </a:lnTo>
                    <a:lnTo>
                      <a:pt x="532" y="788"/>
                    </a:lnTo>
                    <a:lnTo>
                      <a:pt x="532" y="808"/>
                    </a:lnTo>
                    <a:lnTo>
                      <a:pt x="532" y="828"/>
                    </a:lnTo>
                    <a:lnTo>
                      <a:pt x="532" y="866"/>
                    </a:lnTo>
                    <a:lnTo>
                      <a:pt x="534" y="896"/>
                    </a:lnTo>
                    <a:lnTo>
                      <a:pt x="536" y="924"/>
                    </a:lnTo>
                    <a:lnTo>
                      <a:pt x="538" y="934"/>
                    </a:lnTo>
                    <a:lnTo>
                      <a:pt x="540" y="944"/>
                    </a:lnTo>
                    <a:lnTo>
                      <a:pt x="542" y="952"/>
                    </a:lnTo>
                    <a:lnTo>
                      <a:pt x="544" y="960"/>
                    </a:lnTo>
                    <a:lnTo>
                      <a:pt x="544" y="962"/>
                    </a:lnTo>
                    <a:lnTo>
                      <a:pt x="566" y="1004"/>
                    </a:lnTo>
                    <a:lnTo>
                      <a:pt x="588" y="1046"/>
                    </a:lnTo>
                    <a:lnTo>
                      <a:pt x="590" y="1046"/>
                    </a:lnTo>
                    <a:lnTo>
                      <a:pt x="590" y="1048"/>
                    </a:lnTo>
                    <a:lnTo>
                      <a:pt x="586" y="1048"/>
                    </a:lnTo>
                    <a:lnTo>
                      <a:pt x="570" y="1050"/>
                    </a:lnTo>
                    <a:lnTo>
                      <a:pt x="568" y="1050"/>
                    </a:lnTo>
                    <a:lnTo>
                      <a:pt x="564" y="1050"/>
                    </a:lnTo>
                    <a:lnTo>
                      <a:pt x="556" y="1054"/>
                    </a:lnTo>
                    <a:lnTo>
                      <a:pt x="524" y="1058"/>
                    </a:lnTo>
                    <a:lnTo>
                      <a:pt x="494" y="1062"/>
                    </a:lnTo>
                    <a:lnTo>
                      <a:pt x="480" y="1064"/>
                    </a:lnTo>
                    <a:lnTo>
                      <a:pt x="464" y="1066"/>
                    </a:lnTo>
                    <a:lnTo>
                      <a:pt x="432" y="1066"/>
                    </a:lnTo>
                    <a:lnTo>
                      <a:pt x="398" y="1066"/>
                    </a:lnTo>
                    <a:lnTo>
                      <a:pt x="398" y="1074"/>
                    </a:lnTo>
                    <a:lnTo>
                      <a:pt x="282" y="1064"/>
                    </a:lnTo>
                    <a:lnTo>
                      <a:pt x="276" y="1108"/>
                    </a:lnTo>
                    <a:lnTo>
                      <a:pt x="308" y="1130"/>
                    </a:lnTo>
                    <a:lnTo>
                      <a:pt x="316" y="1132"/>
                    </a:lnTo>
                    <a:lnTo>
                      <a:pt x="316" y="1228"/>
                    </a:lnTo>
                    <a:lnTo>
                      <a:pt x="254" y="1092"/>
                    </a:lnTo>
                    <a:lnTo>
                      <a:pt x="212" y="1250"/>
                    </a:lnTo>
                    <a:lnTo>
                      <a:pt x="260" y="1314"/>
                    </a:lnTo>
                    <a:lnTo>
                      <a:pt x="192" y="1314"/>
                    </a:lnTo>
                    <a:lnTo>
                      <a:pt x="238" y="1366"/>
                    </a:lnTo>
                    <a:lnTo>
                      <a:pt x="198" y="1382"/>
                    </a:lnTo>
                    <a:lnTo>
                      <a:pt x="162" y="1670"/>
                    </a:lnTo>
                    <a:lnTo>
                      <a:pt x="138" y="1720"/>
                    </a:lnTo>
                    <a:lnTo>
                      <a:pt x="148" y="1752"/>
                    </a:lnTo>
                    <a:lnTo>
                      <a:pt x="142" y="1954"/>
                    </a:lnTo>
                    <a:lnTo>
                      <a:pt x="112" y="2016"/>
                    </a:lnTo>
                    <a:lnTo>
                      <a:pt x="136" y="2046"/>
                    </a:lnTo>
                    <a:lnTo>
                      <a:pt x="64" y="2026"/>
                    </a:lnTo>
                    <a:lnTo>
                      <a:pt x="0" y="2240"/>
                    </a:lnTo>
                    <a:lnTo>
                      <a:pt x="4" y="2244"/>
                    </a:lnTo>
                    <a:lnTo>
                      <a:pt x="10" y="2250"/>
                    </a:lnTo>
                    <a:lnTo>
                      <a:pt x="18" y="2254"/>
                    </a:lnTo>
                    <a:lnTo>
                      <a:pt x="26" y="2260"/>
                    </a:lnTo>
                    <a:lnTo>
                      <a:pt x="36" y="2262"/>
                    </a:lnTo>
                    <a:lnTo>
                      <a:pt x="44" y="2264"/>
                    </a:lnTo>
                    <a:lnTo>
                      <a:pt x="48" y="2266"/>
                    </a:lnTo>
                    <a:lnTo>
                      <a:pt x="56" y="2266"/>
                    </a:lnTo>
                    <a:lnTo>
                      <a:pt x="62" y="2266"/>
                    </a:lnTo>
                    <a:lnTo>
                      <a:pt x="76" y="2268"/>
                    </a:lnTo>
                    <a:lnTo>
                      <a:pt x="84" y="2268"/>
                    </a:lnTo>
                    <a:lnTo>
                      <a:pt x="90" y="2266"/>
                    </a:lnTo>
                    <a:lnTo>
                      <a:pt x="102" y="2260"/>
                    </a:lnTo>
                    <a:lnTo>
                      <a:pt x="116" y="2248"/>
                    </a:lnTo>
                    <a:lnTo>
                      <a:pt x="124" y="2240"/>
                    </a:lnTo>
                    <a:lnTo>
                      <a:pt x="130" y="2230"/>
                    </a:lnTo>
                    <a:lnTo>
                      <a:pt x="166" y="2160"/>
                    </a:lnTo>
                    <a:lnTo>
                      <a:pt x="182" y="2154"/>
                    </a:lnTo>
                    <a:lnTo>
                      <a:pt x="194" y="2148"/>
                    </a:lnTo>
                    <a:lnTo>
                      <a:pt x="200" y="2144"/>
                    </a:lnTo>
                    <a:lnTo>
                      <a:pt x="202" y="2140"/>
                    </a:lnTo>
                    <a:lnTo>
                      <a:pt x="204" y="2136"/>
                    </a:lnTo>
                    <a:lnTo>
                      <a:pt x="204" y="2134"/>
                    </a:lnTo>
                    <a:lnTo>
                      <a:pt x="210" y="2060"/>
                    </a:lnTo>
                    <a:lnTo>
                      <a:pt x="248" y="2022"/>
                    </a:lnTo>
                    <a:lnTo>
                      <a:pt x="256" y="1748"/>
                    </a:lnTo>
                    <a:lnTo>
                      <a:pt x="300" y="1712"/>
                    </a:lnTo>
                    <a:lnTo>
                      <a:pt x="358" y="1362"/>
                    </a:lnTo>
                    <a:lnTo>
                      <a:pt x="378" y="1404"/>
                    </a:lnTo>
                    <a:lnTo>
                      <a:pt x="376" y="1214"/>
                    </a:lnTo>
                    <a:lnTo>
                      <a:pt x="478" y="1132"/>
                    </a:lnTo>
                    <a:lnTo>
                      <a:pt x="402" y="1252"/>
                    </a:lnTo>
                    <a:lnTo>
                      <a:pt x="518" y="1222"/>
                    </a:lnTo>
                    <a:lnTo>
                      <a:pt x="430" y="1298"/>
                    </a:lnTo>
                    <a:lnTo>
                      <a:pt x="518" y="1308"/>
                    </a:lnTo>
                    <a:lnTo>
                      <a:pt x="470" y="1358"/>
                    </a:lnTo>
                    <a:lnTo>
                      <a:pt x="506" y="1382"/>
                    </a:lnTo>
                    <a:lnTo>
                      <a:pt x="628" y="1690"/>
                    </a:lnTo>
                    <a:lnTo>
                      <a:pt x="622" y="1746"/>
                    </a:lnTo>
                    <a:lnTo>
                      <a:pt x="704" y="1800"/>
                    </a:lnTo>
                    <a:lnTo>
                      <a:pt x="784" y="1960"/>
                    </a:lnTo>
                    <a:lnTo>
                      <a:pt x="764" y="2016"/>
                    </a:lnTo>
                    <a:lnTo>
                      <a:pt x="814" y="2010"/>
                    </a:lnTo>
                    <a:lnTo>
                      <a:pt x="808" y="2066"/>
                    </a:lnTo>
                    <a:lnTo>
                      <a:pt x="906" y="2132"/>
                    </a:lnTo>
                    <a:lnTo>
                      <a:pt x="862" y="2148"/>
                    </a:lnTo>
                    <a:lnTo>
                      <a:pt x="894" y="2218"/>
                    </a:lnTo>
                    <a:lnTo>
                      <a:pt x="910" y="2220"/>
                    </a:lnTo>
                    <a:lnTo>
                      <a:pt x="920" y="2220"/>
                    </a:lnTo>
                    <a:lnTo>
                      <a:pt x="924" y="2220"/>
                    </a:lnTo>
                    <a:lnTo>
                      <a:pt x="930" y="2222"/>
                    </a:lnTo>
                    <a:lnTo>
                      <a:pt x="948" y="2220"/>
                    </a:lnTo>
                    <a:lnTo>
                      <a:pt x="964" y="2220"/>
                    </a:lnTo>
                    <a:lnTo>
                      <a:pt x="978" y="2216"/>
                    </a:lnTo>
                    <a:lnTo>
                      <a:pt x="990" y="2214"/>
                    </a:lnTo>
                    <a:lnTo>
                      <a:pt x="1000" y="2210"/>
                    </a:lnTo>
                    <a:lnTo>
                      <a:pt x="1010" y="2206"/>
                    </a:lnTo>
                    <a:lnTo>
                      <a:pt x="1018" y="2200"/>
                    </a:lnTo>
                    <a:lnTo>
                      <a:pt x="1024" y="2196"/>
                    </a:lnTo>
                    <a:lnTo>
                      <a:pt x="976" y="2100"/>
                    </a:lnTo>
                    <a:close/>
                  </a:path>
                </a:pathLst>
              </a:custGeom>
              <a:solidFill>
                <a:schemeClr val="accent1"/>
              </a:solidFill>
              <a:ln w="9525">
                <a:solidFill>
                  <a:schemeClr val="accent1"/>
                </a:solidFill>
                <a:round/>
              </a:ln>
            </p:spPr>
            <p:txBody>
              <a:bodyPr/>
              <a:lstStyle/>
              <a:p>
                <a:pPr algn="just">
                  <a:lnSpc>
                    <a:spcPct val="120000"/>
                  </a:lnSpc>
                  <a:spcBef>
                    <a:spcPts val="0"/>
                  </a:spcBef>
                  <a:spcAft>
                    <a:spcPts val="0"/>
                  </a:spcAft>
                  <a:defRPr/>
                </a:pPr>
                <a:endParaRPr lang="da-DK" sz="855"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4" name="Gruppe 171"/>
            <p:cNvGrpSpPr/>
            <p:nvPr/>
          </p:nvGrpSpPr>
          <p:grpSpPr bwMode="auto">
            <a:xfrm>
              <a:off x="6218503" y="1849623"/>
              <a:ext cx="331187" cy="802872"/>
              <a:chOff x="6045328" y="1849623"/>
              <a:chExt cx="331187" cy="802872"/>
            </a:xfrm>
          </p:grpSpPr>
          <p:grpSp>
            <p:nvGrpSpPr>
              <p:cNvPr id="25" name="Gruppe 70"/>
              <p:cNvGrpSpPr/>
              <p:nvPr/>
            </p:nvGrpSpPr>
            <p:grpSpPr bwMode="auto">
              <a:xfrm>
                <a:off x="6045328" y="1849623"/>
                <a:ext cx="331187" cy="802872"/>
                <a:chOff x="7635792" y="4784725"/>
                <a:chExt cx="3402096" cy="8248650"/>
              </a:xfrm>
            </p:grpSpPr>
            <p:sp>
              <p:nvSpPr>
                <p:cNvPr id="30" name="Freeform 96"/>
                <p:cNvSpPr>
                  <a:spLocks noEditPoints="1"/>
                </p:cNvSpPr>
                <p:nvPr/>
              </p:nvSpPr>
              <p:spPr bwMode="auto">
                <a:xfrm>
                  <a:off x="7633088" y="4783014"/>
                  <a:ext cx="3404813" cy="8252728"/>
                </a:xfrm>
                <a:custGeom>
                  <a:avLst/>
                  <a:gdLst>
                    <a:gd name="T0" fmla="*/ 3187699 w 2148"/>
                    <a:gd name="T1" fmla="*/ 193675 h 5196"/>
                    <a:gd name="T2" fmla="*/ 3003549 w 2148"/>
                    <a:gd name="T3" fmla="*/ 234950 h 5196"/>
                    <a:gd name="T4" fmla="*/ 2943224 w 2148"/>
                    <a:gd name="T5" fmla="*/ 330200 h 5196"/>
                    <a:gd name="T6" fmla="*/ 2987674 w 2148"/>
                    <a:gd name="T7" fmla="*/ 479425 h 5196"/>
                    <a:gd name="T8" fmla="*/ 2832099 w 2148"/>
                    <a:gd name="T9" fmla="*/ 1012825 h 5196"/>
                    <a:gd name="T10" fmla="*/ 2574925 w 2148"/>
                    <a:gd name="T11" fmla="*/ 1492250 h 5196"/>
                    <a:gd name="T12" fmla="*/ 2339975 w 2148"/>
                    <a:gd name="T13" fmla="*/ 1885950 h 5196"/>
                    <a:gd name="T14" fmla="*/ 2165350 w 2148"/>
                    <a:gd name="T15" fmla="*/ 2127250 h 5196"/>
                    <a:gd name="T16" fmla="*/ 1968500 w 2148"/>
                    <a:gd name="T17" fmla="*/ 2152650 h 5196"/>
                    <a:gd name="T18" fmla="*/ 1882775 w 2148"/>
                    <a:gd name="T19" fmla="*/ 1612900 h 5196"/>
                    <a:gd name="T20" fmla="*/ 1485900 w 2148"/>
                    <a:gd name="T21" fmla="*/ 1476375 h 5196"/>
                    <a:gd name="T22" fmla="*/ 1260475 w 2148"/>
                    <a:gd name="T23" fmla="*/ 1676400 h 5196"/>
                    <a:gd name="T24" fmla="*/ 1165225 w 2148"/>
                    <a:gd name="T25" fmla="*/ 2168525 h 5196"/>
                    <a:gd name="T26" fmla="*/ 1231900 w 2148"/>
                    <a:gd name="T27" fmla="*/ 2336800 h 5196"/>
                    <a:gd name="T28" fmla="*/ 1060450 w 2148"/>
                    <a:gd name="T29" fmla="*/ 2184400 h 5196"/>
                    <a:gd name="T30" fmla="*/ 742950 w 2148"/>
                    <a:gd name="T31" fmla="*/ 1473200 h 5196"/>
                    <a:gd name="T32" fmla="*/ 561975 w 2148"/>
                    <a:gd name="T33" fmla="*/ 854075 h 5196"/>
                    <a:gd name="T34" fmla="*/ 438150 w 2148"/>
                    <a:gd name="T35" fmla="*/ 371475 h 5196"/>
                    <a:gd name="T36" fmla="*/ 527050 w 2148"/>
                    <a:gd name="T37" fmla="*/ 174625 h 5196"/>
                    <a:gd name="T38" fmla="*/ 282575 w 2148"/>
                    <a:gd name="T39" fmla="*/ 6350 h 5196"/>
                    <a:gd name="T40" fmla="*/ 123825 w 2148"/>
                    <a:gd name="T41" fmla="*/ 63500 h 5196"/>
                    <a:gd name="T42" fmla="*/ 25400 w 2148"/>
                    <a:gd name="T43" fmla="*/ 228600 h 5196"/>
                    <a:gd name="T44" fmla="*/ 53975 w 2148"/>
                    <a:gd name="T45" fmla="*/ 346075 h 5196"/>
                    <a:gd name="T46" fmla="*/ 117475 w 2148"/>
                    <a:gd name="T47" fmla="*/ 479425 h 5196"/>
                    <a:gd name="T48" fmla="*/ 101600 w 2148"/>
                    <a:gd name="T49" fmla="*/ 822325 h 5196"/>
                    <a:gd name="T50" fmla="*/ 390525 w 2148"/>
                    <a:gd name="T51" fmla="*/ 1812925 h 5196"/>
                    <a:gd name="T52" fmla="*/ 508000 w 2148"/>
                    <a:gd name="T53" fmla="*/ 2000250 h 5196"/>
                    <a:gd name="T54" fmla="*/ 828675 w 2148"/>
                    <a:gd name="T55" fmla="*/ 2930525 h 5196"/>
                    <a:gd name="T56" fmla="*/ 812800 w 2148"/>
                    <a:gd name="T57" fmla="*/ 3502025 h 5196"/>
                    <a:gd name="T58" fmla="*/ 946150 w 2148"/>
                    <a:gd name="T59" fmla="*/ 4152900 h 5196"/>
                    <a:gd name="T60" fmla="*/ 920750 w 2148"/>
                    <a:gd name="T61" fmla="*/ 4610100 h 5196"/>
                    <a:gd name="T62" fmla="*/ 939800 w 2148"/>
                    <a:gd name="T63" fmla="*/ 5038725 h 5196"/>
                    <a:gd name="T64" fmla="*/ 939800 w 2148"/>
                    <a:gd name="T65" fmla="*/ 5902324 h 5196"/>
                    <a:gd name="T66" fmla="*/ 996950 w 2148"/>
                    <a:gd name="T67" fmla="*/ 6394449 h 5196"/>
                    <a:gd name="T68" fmla="*/ 1111250 w 2148"/>
                    <a:gd name="T69" fmla="*/ 7019925 h 5196"/>
                    <a:gd name="T70" fmla="*/ 1247775 w 2148"/>
                    <a:gd name="T71" fmla="*/ 7629525 h 5196"/>
                    <a:gd name="T72" fmla="*/ 1273175 w 2148"/>
                    <a:gd name="T73" fmla="*/ 8086725 h 5196"/>
                    <a:gd name="T74" fmla="*/ 1447800 w 2148"/>
                    <a:gd name="T75" fmla="*/ 8235950 h 5196"/>
                    <a:gd name="T76" fmla="*/ 1647825 w 2148"/>
                    <a:gd name="T77" fmla="*/ 8178800 h 5196"/>
                    <a:gd name="T78" fmla="*/ 1876425 w 2148"/>
                    <a:gd name="T79" fmla="*/ 8191500 h 5196"/>
                    <a:gd name="T80" fmla="*/ 1806575 w 2148"/>
                    <a:gd name="T81" fmla="*/ 7947025 h 5196"/>
                    <a:gd name="T82" fmla="*/ 1778000 w 2148"/>
                    <a:gd name="T83" fmla="*/ 7600950 h 5196"/>
                    <a:gd name="T84" fmla="*/ 2152650 w 2148"/>
                    <a:gd name="T85" fmla="*/ 6267449 h 5196"/>
                    <a:gd name="T86" fmla="*/ 2247900 w 2148"/>
                    <a:gd name="T87" fmla="*/ 4978400 h 5196"/>
                    <a:gd name="T88" fmla="*/ 2244725 w 2148"/>
                    <a:gd name="T89" fmla="*/ 3673475 h 5196"/>
                    <a:gd name="T90" fmla="*/ 2263775 w 2148"/>
                    <a:gd name="T91" fmla="*/ 3352800 h 5196"/>
                    <a:gd name="T92" fmla="*/ 2292350 w 2148"/>
                    <a:gd name="T93" fmla="*/ 2879725 h 5196"/>
                    <a:gd name="T94" fmla="*/ 2416175 w 2148"/>
                    <a:gd name="T95" fmla="*/ 2644775 h 5196"/>
                    <a:gd name="T96" fmla="*/ 2574925 w 2148"/>
                    <a:gd name="T97" fmla="*/ 2225675 h 5196"/>
                    <a:gd name="T98" fmla="*/ 2781300 w 2148"/>
                    <a:gd name="T99" fmla="*/ 1958975 h 5196"/>
                    <a:gd name="T100" fmla="*/ 2886074 w 2148"/>
                    <a:gd name="T101" fmla="*/ 1657350 h 5196"/>
                    <a:gd name="T102" fmla="*/ 3105149 w 2148"/>
                    <a:gd name="T103" fmla="*/ 1292225 h 5196"/>
                    <a:gd name="T104" fmla="*/ 3197224 w 2148"/>
                    <a:gd name="T105" fmla="*/ 847725 h 5196"/>
                    <a:gd name="T106" fmla="*/ 3286125 w 2148"/>
                    <a:gd name="T107" fmla="*/ 647700 h 5196"/>
                    <a:gd name="T108" fmla="*/ 3403600 w 2148"/>
                    <a:gd name="T109" fmla="*/ 473075 h 5196"/>
                    <a:gd name="T110" fmla="*/ 1527175 w 2148"/>
                    <a:gd name="T111" fmla="*/ 7864475 h 5196"/>
                    <a:gd name="T112" fmla="*/ 1765300 w 2148"/>
                    <a:gd name="T113" fmla="*/ 6511926 h 5196"/>
                    <a:gd name="T114" fmla="*/ 1660525 w 2148"/>
                    <a:gd name="T115" fmla="*/ 7194550 h 5196"/>
                    <a:gd name="T116" fmla="*/ 1508125 w 2148"/>
                    <a:gd name="T117" fmla="*/ 7597775 h 5196"/>
                    <a:gd name="T118" fmla="*/ 1412875 w 2148"/>
                    <a:gd name="T119" fmla="*/ 7264400 h 5196"/>
                    <a:gd name="T120" fmla="*/ 1330325 w 2148"/>
                    <a:gd name="T121" fmla="*/ 6384924 h 5196"/>
                    <a:gd name="T122" fmla="*/ 1638300 w 2148"/>
                    <a:gd name="T123" fmla="*/ 6235699 h 519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148"/>
                    <a:gd name="T187" fmla="*/ 0 h 5196"/>
                    <a:gd name="T188" fmla="*/ 2148 w 2148"/>
                    <a:gd name="T189" fmla="*/ 5196 h 519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148" h="5196">
                      <a:moveTo>
                        <a:pt x="2136" y="254"/>
                      </a:moveTo>
                      <a:lnTo>
                        <a:pt x="2086" y="166"/>
                      </a:lnTo>
                      <a:lnTo>
                        <a:pt x="2078" y="154"/>
                      </a:lnTo>
                      <a:lnTo>
                        <a:pt x="2068" y="142"/>
                      </a:lnTo>
                      <a:lnTo>
                        <a:pt x="2060" y="136"/>
                      </a:lnTo>
                      <a:lnTo>
                        <a:pt x="2054" y="132"/>
                      </a:lnTo>
                      <a:lnTo>
                        <a:pt x="2026" y="126"/>
                      </a:lnTo>
                      <a:lnTo>
                        <a:pt x="2008" y="122"/>
                      </a:lnTo>
                      <a:lnTo>
                        <a:pt x="1990" y="120"/>
                      </a:lnTo>
                      <a:lnTo>
                        <a:pt x="1976" y="120"/>
                      </a:lnTo>
                      <a:lnTo>
                        <a:pt x="1964" y="124"/>
                      </a:lnTo>
                      <a:lnTo>
                        <a:pt x="1938" y="130"/>
                      </a:lnTo>
                      <a:lnTo>
                        <a:pt x="1914" y="140"/>
                      </a:lnTo>
                      <a:lnTo>
                        <a:pt x="1892" y="148"/>
                      </a:lnTo>
                      <a:lnTo>
                        <a:pt x="1872" y="150"/>
                      </a:lnTo>
                      <a:lnTo>
                        <a:pt x="1868" y="152"/>
                      </a:lnTo>
                      <a:lnTo>
                        <a:pt x="1864" y="156"/>
                      </a:lnTo>
                      <a:lnTo>
                        <a:pt x="1858" y="164"/>
                      </a:lnTo>
                      <a:lnTo>
                        <a:pt x="1854" y="176"/>
                      </a:lnTo>
                      <a:lnTo>
                        <a:pt x="1852" y="184"/>
                      </a:lnTo>
                      <a:lnTo>
                        <a:pt x="1854" y="208"/>
                      </a:lnTo>
                      <a:lnTo>
                        <a:pt x="1856" y="234"/>
                      </a:lnTo>
                      <a:lnTo>
                        <a:pt x="1858" y="252"/>
                      </a:lnTo>
                      <a:lnTo>
                        <a:pt x="1860" y="258"/>
                      </a:lnTo>
                      <a:lnTo>
                        <a:pt x="1864" y="264"/>
                      </a:lnTo>
                      <a:lnTo>
                        <a:pt x="1872" y="270"/>
                      </a:lnTo>
                      <a:lnTo>
                        <a:pt x="1882" y="302"/>
                      </a:lnTo>
                      <a:lnTo>
                        <a:pt x="1888" y="330"/>
                      </a:lnTo>
                      <a:lnTo>
                        <a:pt x="1890" y="362"/>
                      </a:lnTo>
                      <a:lnTo>
                        <a:pt x="1888" y="394"/>
                      </a:lnTo>
                      <a:lnTo>
                        <a:pt x="1882" y="428"/>
                      </a:lnTo>
                      <a:lnTo>
                        <a:pt x="1876" y="450"/>
                      </a:lnTo>
                      <a:lnTo>
                        <a:pt x="1866" y="484"/>
                      </a:lnTo>
                      <a:lnTo>
                        <a:pt x="1850" y="516"/>
                      </a:lnTo>
                      <a:lnTo>
                        <a:pt x="1784" y="638"/>
                      </a:lnTo>
                      <a:lnTo>
                        <a:pt x="1752" y="702"/>
                      </a:lnTo>
                      <a:lnTo>
                        <a:pt x="1730" y="744"/>
                      </a:lnTo>
                      <a:lnTo>
                        <a:pt x="1712" y="776"/>
                      </a:lnTo>
                      <a:lnTo>
                        <a:pt x="1694" y="808"/>
                      </a:lnTo>
                      <a:lnTo>
                        <a:pt x="1648" y="878"/>
                      </a:lnTo>
                      <a:lnTo>
                        <a:pt x="1640" y="892"/>
                      </a:lnTo>
                      <a:lnTo>
                        <a:pt x="1632" y="908"/>
                      </a:lnTo>
                      <a:lnTo>
                        <a:pt x="1626" y="924"/>
                      </a:lnTo>
                      <a:lnTo>
                        <a:pt x="1622" y="940"/>
                      </a:lnTo>
                      <a:lnTo>
                        <a:pt x="1610" y="970"/>
                      </a:lnTo>
                      <a:lnTo>
                        <a:pt x="1596" y="1002"/>
                      </a:lnTo>
                      <a:lnTo>
                        <a:pt x="1584" y="1022"/>
                      </a:lnTo>
                      <a:lnTo>
                        <a:pt x="1548" y="1086"/>
                      </a:lnTo>
                      <a:lnTo>
                        <a:pt x="1532" y="1108"/>
                      </a:lnTo>
                      <a:lnTo>
                        <a:pt x="1512" y="1138"/>
                      </a:lnTo>
                      <a:lnTo>
                        <a:pt x="1490" y="1168"/>
                      </a:lnTo>
                      <a:lnTo>
                        <a:pt x="1474" y="1188"/>
                      </a:lnTo>
                      <a:lnTo>
                        <a:pt x="1458" y="1212"/>
                      </a:lnTo>
                      <a:lnTo>
                        <a:pt x="1448" y="1228"/>
                      </a:lnTo>
                      <a:lnTo>
                        <a:pt x="1440" y="1246"/>
                      </a:lnTo>
                      <a:lnTo>
                        <a:pt x="1424" y="1270"/>
                      </a:lnTo>
                      <a:lnTo>
                        <a:pt x="1402" y="1302"/>
                      </a:lnTo>
                      <a:lnTo>
                        <a:pt x="1392" y="1316"/>
                      </a:lnTo>
                      <a:lnTo>
                        <a:pt x="1378" y="1328"/>
                      </a:lnTo>
                      <a:lnTo>
                        <a:pt x="1364" y="1340"/>
                      </a:lnTo>
                      <a:lnTo>
                        <a:pt x="1350" y="1350"/>
                      </a:lnTo>
                      <a:lnTo>
                        <a:pt x="1306" y="1376"/>
                      </a:lnTo>
                      <a:lnTo>
                        <a:pt x="1292" y="1382"/>
                      </a:lnTo>
                      <a:lnTo>
                        <a:pt x="1278" y="1384"/>
                      </a:lnTo>
                      <a:lnTo>
                        <a:pt x="1264" y="1384"/>
                      </a:lnTo>
                      <a:lnTo>
                        <a:pt x="1260" y="1382"/>
                      </a:lnTo>
                      <a:lnTo>
                        <a:pt x="1256" y="1378"/>
                      </a:lnTo>
                      <a:lnTo>
                        <a:pt x="1248" y="1370"/>
                      </a:lnTo>
                      <a:lnTo>
                        <a:pt x="1240" y="1356"/>
                      </a:lnTo>
                      <a:lnTo>
                        <a:pt x="1236" y="1342"/>
                      </a:lnTo>
                      <a:lnTo>
                        <a:pt x="1234" y="1326"/>
                      </a:lnTo>
                      <a:lnTo>
                        <a:pt x="1230" y="1230"/>
                      </a:lnTo>
                      <a:lnTo>
                        <a:pt x="1226" y="1194"/>
                      </a:lnTo>
                      <a:lnTo>
                        <a:pt x="1222" y="1158"/>
                      </a:lnTo>
                      <a:lnTo>
                        <a:pt x="1204" y="1068"/>
                      </a:lnTo>
                      <a:lnTo>
                        <a:pt x="1200" y="1052"/>
                      </a:lnTo>
                      <a:lnTo>
                        <a:pt x="1194" y="1034"/>
                      </a:lnTo>
                      <a:lnTo>
                        <a:pt x="1186" y="1016"/>
                      </a:lnTo>
                      <a:lnTo>
                        <a:pt x="1176" y="1002"/>
                      </a:lnTo>
                      <a:lnTo>
                        <a:pt x="1148" y="962"/>
                      </a:lnTo>
                      <a:lnTo>
                        <a:pt x="1138" y="950"/>
                      </a:lnTo>
                      <a:lnTo>
                        <a:pt x="1124" y="940"/>
                      </a:lnTo>
                      <a:lnTo>
                        <a:pt x="1108" y="932"/>
                      </a:lnTo>
                      <a:lnTo>
                        <a:pt x="1092" y="930"/>
                      </a:lnTo>
                      <a:lnTo>
                        <a:pt x="972" y="926"/>
                      </a:lnTo>
                      <a:lnTo>
                        <a:pt x="954" y="926"/>
                      </a:lnTo>
                      <a:lnTo>
                        <a:pt x="936" y="930"/>
                      </a:lnTo>
                      <a:lnTo>
                        <a:pt x="918" y="936"/>
                      </a:lnTo>
                      <a:lnTo>
                        <a:pt x="904" y="942"/>
                      </a:lnTo>
                      <a:lnTo>
                        <a:pt x="890" y="952"/>
                      </a:lnTo>
                      <a:lnTo>
                        <a:pt x="876" y="960"/>
                      </a:lnTo>
                      <a:lnTo>
                        <a:pt x="860" y="972"/>
                      </a:lnTo>
                      <a:lnTo>
                        <a:pt x="846" y="986"/>
                      </a:lnTo>
                      <a:lnTo>
                        <a:pt x="836" y="998"/>
                      </a:lnTo>
                      <a:lnTo>
                        <a:pt x="804" y="1042"/>
                      </a:lnTo>
                      <a:lnTo>
                        <a:pt x="794" y="1056"/>
                      </a:lnTo>
                      <a:lnTo>
                        <a:pt x="784" y="1072"/>
                      </a:lnTo>
                      <a:lnTo>
                        <a:pt x="776" y="1090"/>
                      </a:lnTo>
                      <a:lnTo>
                        <a:pt x="770" y="1104"/>
                      </a:lnTo>
                      <a:lnTo>
                        <a:pt x="754" y="1152"/>
                      </a:lnTo>
                      <a:lnTo>
                        <a:pt x="746" y="1186"/>
                      </a:lnTo>
                      <a:lnTo>
                        <a:pt x="740" y="1222"/>
                      </a:lnTo>
                      <a:lnTo>
                        <a:pt x="738" y="1272"/>
                      </a:lnTo>
                      <a:lnTo>
                        <a:pt x="734" y="1346"/>
                      </a:lnTo>
                      <a:lnTo>
                        <a:pt x="734" y="1366"/>
                      </a:lnTo>
                      <a:lnTo>
                        <a:pt x="736" y="1382"/>
                      </a:lnTo>
                      <a:lnTo>
                        <a:pt x="742" y="1398"/>
                      </a:lnTo>
                      <a:lnTo>
                        <a:pt x="750" y="1416"/>
                      </a:lnTo>
                      <a:lnTo>
                        <a:pt x="758" y="1428"/>
                      </a:lnTo>
                      <a:lnTo>
                        <a:pt x="764" y="1436"/>
                      </a:lnTo>
                      <a:lnTo>
                        <a:pt x="772" y="1448"/>
                      </a:lnTo>
                      <a:lnTo>
                        <a:pt x="778" y="1458"/>
                      </a:lnTo>
                      <a:lnTo>
                        <a:pt x="778" y="1468"/>
                      </a:lnTo>
                      <a:lnTo>
                        <a:pt x="776" y="1472"/>
                      </a:lnTo>
                      <a:lnTo>
                        <a:pt x="774" y="1474"/>
                      </a:lnTo>
                      <a:lnTo>
                        <a:pt x="770" y="1476"/>
                      </a:lnTo>
                      <a:lnTo>
                        <a:pt x="766" y="1478"/>
                      </a:lnTo>
                      <a:lnTo>
                        <a:pt x="756" y="1474"/>
                      </a:lnTo>
                      <a:lnTo>
                        <a:pt x="744" y="1468"/>
                      </a:lnTo>
                      <a:lnTo>
                        <a:pt x="734" y="1458"/>
                      </a:lnTo>
                      <a:lnTo>
                        <a:pt x="690" y="1406"/>
                      </a:lnTo>
                      <a:lnTo>
                        <a:pt x="678" y="1392"/>
                      </a:lnTo>
                      <a:lnTo>
                        <a:pt x="668" y="1376"/>
                      </a:lnTo>
                      <a:lnTo>
                        <a:pt x="658" y="1360"/>
                      </a:lnTo>
                      <a:lnTo>
                        <a:pt x="650" y="1346"/>
                      </a:lnTo>
                      <a:lnTo>
                        <a:pt x="618" y="1272"/>
                      </a:lnTo>
                      <a:lnTo>
                        <a:pt x="588" y="1208"/>
                      </a:lnTo>
                      <a:lnTo>
                        <a:pt x="528" y="1088"/>
                      </a:lnTo>
                      <a:lnTo>
                        <a:pt x="512" y="1054"/>
                      </a:lnTo>
                      <a:lnTo>
                        <a:pt x="500" y="1020"/>
                      </a:lnTo>
                      <a:lnTo>
                        <a:pt x="468" y="928"/>
                      </a:lnTo>
                      <a:lnTo>
                        <a:pt x="444" y="858"/>
                      </a:lnTo>
                      <a:lnTo>
                        <a:pt x="408" y="758"/>
                      </a:lnTo>
                      <a:lnTo>
                        <a:pt x="398" y="722"/>
                      </a:lnTo>
                      <a:lnTo>
                        <a:pt x="390" y="688"/>
                      </a:lnTo>
                      <a:lnTo>
                        <a:pt x="378" y="606"/>
                      </a:lnTo>
                      <a:lnTo>
                        <a:pt x="374" y="588"/>
                      </a:lnTo>
                      <a:lnTo>
                        <a:pt x="368" y="570"/>
                      </a:lnTo>
                      <a:lnTo>
                        <a:pt x="362" y="554"/>
                      </a:lnTo>
                      <a:lnTo>
                        <a:pt x="354" y="538"/>
                      </a:lnTo>
                      <a:lnTo>
                        <a:pt x="318" y="476"/>
                      </a:lnTo>
                      <a:lnTo>
                        <a:pt x="258" y="362"/>
                      </a:lnTo>
                      <a:lnTo>
                        <a:pt x="252" y="348"/>
                      </a:lnTo>
                      <a:lnTo>
                        <a:pt x="250" y="330"/>
                      </a:lnTo>
                      <a:lnTo>
                        <a:pt x="250" y="312"/>
                      </a:lnTo>
                      <a:lnTo>
                        <a:pt x="254" y="296"/>
                      </a:lnTo>
                      <a:lnTo>
                        <a:pt x="276" y="234"/>
                      </a:lnTo>
                      <a:lnTo>
                        <a:pt x="292" y="188"/>
                      </a:lnTo>
                      <a:lnTo>
                        <a:pt x="300" y="178"/>
                      </a:lnTo>
                      <a:lnTo>
                        <a:pt x="308" y="170"/>
                      </a:lnTo>
                      <a:lnTo>
                        <a:pt x="312" y="164"/>
                      </a:lnTo>
                      <a:lnTo>
                        <a:pt x="318" y="156"/>
                      </a:lnTo>
                      <a:lnTo>
                        <a:pt x="322" y="146"/>
                      </a:lnTo>
                      <a:lnTo>
                        <a:pt x="326" y="134"/>
                      </a:lnTo>
                      <a:lnTo>
                        <a:pt x="332" y="110"/>
                      </a:lnTo>
                      <a:lnTo>
                        <a:pt x="334" y="92"/>
                      </a:lnTo>
                      <a:lnTo>
                        <a:pt x="332" y="84"/>
                      </a:lnTo>
                      <a:lnTo>
                        <a:pt x="330" y="76"/>
                      </a:lnTo>
                      <a:lnTo>
                        <a:pt x="322" y="58"/>
                      </a:lnTo>
                      <a:lnTo>
                        <a:pt x="314" y="50"/>
                      </a:lnTo>
                      <a:lnTo>
                        <a:pt x="304" y="42"/>
                      </a:lnTo>
                      <a:lnTo>
                        <a:pt x="290" y="36"/>
                      </a:lnTo>
                      <a:lnTo>
                        <a:pt x="276" y="30"/>
                      </a:lnTo>
                      <a:lnTo>
                        <a:pt x="178" y="4"/>
                      </a:lnTo>
                      <a:lnTo>
                        <a:pt x="162" y="2"/>
                      </a:lnTo>
                      <a:lnTo>
                        <a:pt x="150" y="0"/>
                      </a:lnTo>
                      <a:lnTo>
                        <a:pt x="138" y="0"/>
                      </a:lnTo>
                      <a:lnTo>
                        <a:pt x="132" y="2"/>
                      </a:lnTo>
                      <a:lnTo>
                        <a:pt x="106" y="18"/>
                      </a:lnTo>
                      <a:lnTo>
                        <a:pt x="92" y="28"/>
                      </a:lnTo>
                      <a:lnTo>
                        <a:pt x="78" y="40"/>
                      </a:lnTo>
                      <a:lnTo>
                        <a:pt x="68" y="50"/>
                      </a:lnTo>
                      <a:lnTo>
                        <a:pt x="60" y="60"/>
                      </a:lnTo>
                      <a:lnTo>
                        <a:pt x="48" y="84"/>
                      </a:lnTo>
                      <a:lnTo>
                        <a:pt x="38" y="108"/>
                      </a:lnTo>
                      <a:lnTo>
                        <a:pt x="28" y="128"/>
                      </a:lnTo>
                      <a:lnTo>
                        <a:pt x="16" y="144"/>
                      </a:lnTo>
                      <a:lnTo>
                        <a:pt x="4" y="158"/>
                      </a:lnTo>
                      <a:lnTo>
                        <a:pt x="2" y="160"/>
                      </a:lnTo>
                      <a:lnTo>
                        <a:pt x="0" y="166"/>
                      </a:lnTo>
                      <a:lnTo>
                        <a:pt x="2" y="174"/>
                      </a:lnTo>
                      <a:lnTo>
                        <a:pt x="6" y="184"/>
                      </a:lnTo>
                      <a:lnTo>
                        <a:pt x="16" y="196"/>
                      </a:lnTo>
                      <a:lnTo>
                        <a:pt x="26" y="206"/>
                      </a:lnTo>
                      <a:lnTo>
                        <a:pt x="34" y="218"/>
                      </a:lnTo>
                      <a:lnTo>
                        <a:pt x="40" y="228"/>
                      </a:lnTo>
                      <a:lnTo>
                        <a:pt x="50" y="240"/>
                      </a:lnTo>
                      <a:lnTo>
                        <a:pt x="60" y="254"/>
                      </a:lnTo>
                      <a:lnTo>
                        <a:pt x="68" y="272"/>
                      </a:lnTo>
                      <a:lnTo>
                        <a:pt x="74" y="292"/>
                      </a:lnTo>
                      <a:lnTo>
                        <a:pt x="74" y="298"/>
                      </a:lnTo>
                      <a:lnTo>
                        <a:pt x="74" y="302"/>
                      </a:lnTo>
                      <a:lnTo>
                        <a:pt x="74" y="316"/>
                      </a:lnTo>
                      <a:lnTo>
                        <a:pt x="76" y="344"/>
                      </a:lnTo>
                      <a:lnTo>
                        <a:pt x="84" y="426"/>
                      </a:lnTo>
                      <a:lnTo>
                        <a:pt x="84" y="442"/>
                      </a:lnTo>
                      <a:lnTo>
                        <a:pt x="82" y="458"/>
                      </a:lnTo>
                      <a:lnTo>
                        <a:pt x="78" y="474"/>
                      </a:lnTo>
                      <a:lnTo>
                        <a:pt x="72" y="488"/>
                      </a:lnTo>
                      <a:lnTo>
                        <a:pt x="66" y="502"/>
                      </a:lnTo>
                      <a:lnTo>
                        <a:pt x="64" y="518"/>
                      </a:lnTo>
                      <a:lnTo>
                        <a:pt x="64" y="534"/>
                      </a:lnTo>
                      <a:lnTo>
                        <a:pt x="66" y="550"/>
                      </a:lnTo>
                      <a:lnTo>
                        <a:pt x="100" y="666"/>
                      </a:lnTo>
                      <a:lnTo>
                        <a:pt x="122" y="734"/>
                      </a:lnTo>
                      <a:lnTo>
                        <a:pt x="230" y="1044"/>
                      </a:lnTo>
                      <a:lnTo>
                        <a:pt x="238" y="1078"/>
                      </a:lnTo>
                      <a:lnTo>
                        <a:pt x="244" y="1114"/>
                      </a:lnTo>
                      <a:lnTo>
                        <a:pt x="246" y="1142"/>
                      </a:lnTo>
                      <a:lnTo>
                        <a:pt x="250" y="1156"/>
                      </a:lnTo>
                      <a:lnTo>
                        <a:pt x="256" y="1170"/>
                      </a:lnTo>
                      <a:lnTo>
                        <a:pt x="264" y="1180"/>
                      </a:lnTo>
                      <a:lnTo>
                        <a:pt x="268" y="1184"/>
                      </a:lnTo>
                      <a:lnTo>
                        <a:pt x="272" y="1186"/>
                      </a:lnTo>
                      <a:lnTo>
                        <a:pt x="282" y="1192"/>
                      </a:lnTo>
                      <a:lnTo>
                        <a:pt x="292" y="1202"/>
                      </a:lnTo>
                      <a:lnTo>
                        <a:pt x="302" y="1214"/>
                      </a:lnTo>
                      <a:lnTo>
                        <a:pt x="308" y="1228"/>
                      </a:lnTo>
                      <a:lnTo>
                        <a:pt x="320" y="1260"/>
                      </a:lnTo>
                      <a:lnTo>
                        <a:pt x="332" y="1294"/>
                      </a:lnTo>
                      <a:lnTo>
                        <a:pt x="340" y="1330"/>
                      </a:lnTo>
                      <a:lnTo>
                        <a:pt x="344" y="1366"/>
                      </a:lnTo>
                      <a:lnTo>
                        <a:pt x="352" y="1400"/>
                      </a:lnTo>
                      <a:lnTo>
                        <a:pt x="364" y="1436"/>
                      </a:lnTo>
                      <a:lnTo>
                        <a:pt x="444" y="1622"/>
                      </a:lnTo>
                      <a:lnTo>
                        <a:pt x="470" y="1690"/>
                      </a:lnTo>
                      <a:lnTo>
                        <a:pt x="522" y="1846"/>
                      </a:lnTo>
                      <a:lnTo>
                        <a:pt x="528" y="1862"/>
                      </a:lnTo>
                      <a:lnTo>
                        <a:pt x="532" y="1880"/>
                      </a:lnTo>
                      <a:lnTo>
                        <a:pt x="534" y="1898"/>
                      </a:lnTo>
                      <a:lnTo>
                        <a:pt x="536" y="1916"/>
                      </a:lnTo>
                      <a:lnTo>
                        <a:pt x="540" y="2044"/>
                      </a:lnTo>
                      <a:lnTo>
                        <a:pt x="540" y="2080"/>
                      </a:lnTo>
                      <a:lnTo>
                        <a:pt x="534" y="2116"/>
                      </a:lnTo>
                      <a:lnTo>
                        <a:pt x="512" y="2206"/>
                      </a:lnTo>
                      <a:lnTo>
                        <a:pt x="502" y="2240"/>
                      </a:lnTo>
                      <a:lnTo>
                        <a:pt x="488" y="2274"/>
                      </a:lnTo>
                      <a:lnTo>
                        <a:pt x="442" y="2364"/>
                      </a:lnTo>
                      <a:lnTo>
                        <a:pt x="410" y="2428"/>
                      </a:lnTo>
                      <a:lnTo>
                        <a:pt x="382" y="2486"/>
                      </a:lnTo>
                      <a:lnTo>
                        <a:pt x="370" y="2508"/>
                      </a:lnTo>
                      <a:lnTo>
                        <a:pt x="588" y="2612"/>
                      </a:lnTo>
                      <a:lnTo>
                        <a:pt x="586" y="2614"/>
                      </a:lnTo>
                      <a:lnTo>
                        <a:pt x="596" y="2616"/>
                      </a:lnTo>
                      <a:lnTo>
                        <a:pt x="600" y="2618"/>
                      </a:lnTo>
                      <a:lnTo>
                        <a:pt x="602" y="2698"/>
                      </a:lnTo>
                      <a:lnTo>
                        <a:pt x="592" y="2740"/>
                      </a:lnTo>
                      <a:lnTo>
                        <a:pt x="594" y="2740"/>
                      </a:lnTo>
                      <a:lnTo>
                        <a:pt x="588" y="2756"/>
                      </a:lnTo>
                      <a:lnTo>
                        <a:pt x="584" y="2824"/>
                      </a:lnTo>
                      <a:lnTo>
                        <a:pt x="580" y="2904"/>
                      </a:lnTo>
                      <a:lnTo>
                        <a:pt x="586" y="2988"/>
                      </a:lnTo>
                      <a:lnTo>
                        <a:pt x="592" y="3056"/>
                      </a:lnTo>
                      <a:lnTo>
                        <a:pt x="592" y="3070"/>
                      </a:lnTo>
                      <a:lnTo>
                        <a:pt x="594" y="3072"/>
                      </a:lnTo>
                      <a:lnTo>
                        <a:pt x="594" y="3076"/>
                      </a:lnTo>
                      <a:lnTo>
                        <a:pt x="594" y="3086"/>
                      </a:lnTo>
                      <a:lnTo>
                        <a:pt x="592" y="3096"/>
                      </a:lnTo>
                      <a:lnTo>
                        <a:pt x="592" y="3102"/>
                      </a:lnTo>
                      <a:lnTo>
                        <a:pt x="592" y="3174"/>
                      </a:lnTo>
                      <a:lnTo>
                        <a:pt x="590" y="3250"/>
                      </a:lnTo>
                      <a:lnTo>
                        <a:pt x="582" y="3396"/>
                      </a:lnTo>
                      <a:lnTo>
                        <a:pt x="582" y="3460"/>
                      </a:lnTo>
                      <a:lnTo>
                        <a:pt x="584" y="3492"/>
                      </a:lnTo>
                      <a:lnTo>
                        <a:pt x="588" y="3526"/>
                      </a:lnTo>
                      <a:lnTo>
                        <a:pt x="592" y="3574"/>
                      </a:lnTo>
                      <a:lnTo>
                        <a:pt x="594" y="3622"/>
                      </a:lnTo>
                      <a:lnTo>
                        <a:pt x="594" y="3670"/>
                      </a:lnTo>
                      <a:lnTo>
                        <a:pt x="592" y="3718"/>
                      </a:lnTo>
                      <a:lnTo>
                        <a:pt x="590" y="3766"/>
                      </a:lnTo>
                      <a:lnTo>
                        <a:pt x="586" y="3814"/>
                      </a:lnTo>
                      <a:lnTo>
                        <a:pt x="576" y="3906"/>
                      </a:lnTo>
                      <a:lnTo>
                        <a:pt x="592" y="3912"/>
                      </a:lnTo>
                      <a:lnTo>
                        <a:pt x="608" y="3916"/>
                      </a:lnTo>
                      <a:lnTo>
                        <a:pt x="638" y="3916"/>
                      </a:lnTo>
                      <a:lnTo>
                        <a:pt x="632" y="3972"/>
                      </a:lnTo>
                      <a:lnTo>
                        <a:pt x="628" y="4000"/>
                      </a:lnTo>
                      <a:lnTo>
                        <a:pt x="628" y="4028"/>
                      </a:lnTo>
                      <a:lnTo>
                        <a:pt x="626" y="4060"/>
                      </a:lnTo>
                      <a:lnTo>
                        <a:pt x="628" y="4092"/>
                      </a:lnTo>
                      <a:lnTo>
                        <a:pt x="632" y="4126"/>
                      </a:lnTo>
                      <a:lnTo>
                        <a:pt x="636" y="4158"/>
                      </a:lnTo>
                      <a:lnTo>
                        <a:pt x="644" y="4202"/>
                      </a:lnTo>
                      <a:lnTo>
                        <a:pt x="652" y="4248"/>
                      </a:lnTo>
                      <a:lnTo>
                        <a:pt x="662" y="4292"/>
                      </a:lnTo>
                      <a:lnTo>
                        <a:pt x="674" y="4336"/>
                      </a:lnTo>
                      <a:lnTo>
                        <a:pt x="700" y="4422"/>
                      </a:lnTo>
                      <a:lnTo>
                        <a:pt x="730" y="4508"/>
                      </a:lnTo>
                      <a:lnTo>
                        <a:pt x="756" y="4578"/>
                      </a:lnTo>
                      <a:lnTo>
                        <a:pt x="768" y="4616"/>
                      </a:lnTo>
                      <a:lnTo>
                        <a:pt x="778" y="4656"/>
                      </a:lnTo>
                      <a:lnTo>
                        <a:pt x="786" y="4694"/>
                      </a:lnTo>
                      <a:lnTo>
                        <a:pt x="790" y="4734"/>
                      </a:lnTo>
                      <a:lnTo>
                        <a:pt x="792" y="4752"/>
                      </a:lnTo>
                      <a:lnTo>
                        <a:pt x="792" y="4770"/>
                      </a:lnTo>
                      <a:lnTo>
                        <a:pt x="790" y="4790"/>
                      </a:lnTo>
                      <a:lnTo>
                        <a:pt x="786" y="4806"/>
                      </a:lnTo>
                      <a:lnTo>
                        <a:pt x="780" y="4850"/>
                      </a:lnTo>
                      <a:lnTo>
                        <a:pt x="776" y="4894"/>
                      </a:lnTo>
                      <a:lnTo>
                        <a:pt x="776" y="4938"/>
                      </a:lnTo>
                      <a:lnTo>
                        <a:pt x="778" y="4980"/>
                      </a:lnTo>
                      <a:lnTo>
                        <a:pt x="782" y="5008"/>
                      </a:lnTo>
                      <a:lnTo>
                        <a:pt x="790" y="5038"/>
                      </a:lnTo>
                      <a:lnTo>
                        <a:pt x="798" y="5066"/>
                      </a:lnTo>
                      <a:lnTo>
                        <a:pt x="802" y="5094"/>
                      </a:lnTo>
                      <a:lnTo>
                        <a:pt x="804" y="5104"/>
                      </a:lnTo>
                      <a:lnTo>
                        <a:pt x="804" y="5114"/>
                      </a:lnTo>
                      <a:lnTo>
                        <a:pt x="802" y="5130"/>
                      </a:lnTo>
                      <a:lnTo>
                        <a:pt x="804" y="5138"/>
                      </a:lnTo>
                      <a:lnTo>
                        <a:pt x="806" y="5146"/>
                      </a:lnTo>
                      <a:lnTo>
                        <a:pt x="812" y="5152"/>
                      </a:lnTo>
                      <a:lnTo>
                        <a:pt x="822" y="5160"/>
                      </a:lnTo>
                      <a:lnTo>
                        <a:pt x="860" y="5174"/>
                      </a:lnTo>
                      <a:lnTo>
                        <a:pt x="886" y="5182"/>
                      </a:lnTo>
                      <a:lnTo>
                        <a:pt x="912" y="5188"/>
                      </a:lnTo>
                      <a:lnTo>
                        <a:pt x="940" y="5194"/>
                      </a:lnTo>
                      <a:lnTo>
                        <a:pt x="964" y="5196"/>
                      </a:lnTo>
                      <a:lnTo>
                        <a:pt x="986" y="5196"/>
                      </a:lnTo>
                      <a:lnTo>
                        <a:pt x="996" y="5194"/>
                      </a:lnTo>
                      <a:lnTo>
                        <a:pt x="1004" y="5190"/>
                      </a:lnTo>
                      <a:lnTo>
                        <a:pt x="1018" y="5182"/>
                      </a:lnTo>
                      <a:lnTo>
                        <a:pt x="1026" y="5172"/>
                      </a:lnTo>
                      <a:lnTo>
                        <a:pt x="1034" y="5162"/>
                      </a:lnTo>
                      <a:lnTo>
                        <a:pt x="1038" y="5152"/>
                      </a:lnTo>
                      <a:lnTo>
                        <a:pt x="1042" y="5160"/>
                      </a:lnTo>
                      <a:lnTo>
                        <a:pt x="1050" y="5166"/>
                      </a:lnTo>
                      <a:lnTo>
                        <a:pt x="1058" y="5170"/>
                      </a:lnTo>
                      <a:lnTo>
                        <a:pt x="1070" y="5174"/>
                      </a:lnTo>
                      <a:lnTo>
                        <a:pt x="1096" y="5176"/>
                      </a:lnTo>
                      <a:lnTo>
                        <a:pt x="1120" y="5176"/>
                      </a:lnTo>
                      <a:lnTo>
                        <a:pt x="1142" y="5172"/>
                      </a:lnTo>
                      <a:lnTo>
                        <a:pt x="1166" y="5166"/>
                      </a:lnTo>
                      <a:lnTo>
                        <a:pt x="1182" y="5160"/>
                      </a:lnTo>
                      <a:lnTo>
                        <a:pt x="1194" y="5154"/>
                      </a:lnTo>
                      <a:lnTo>
                        <a:pt x="1202" y="5146"/>
                      </a:lnTo>
                      <a:lnTo>
                        <a:pt x="1206" y="5136"/>
                      </a:lnTo>
                      <a:lnTo>
                        <a:pt x="1208" y="5128"/>
                      </a:lnTo>
                      <a:lnTo>
                        <a:pt x="1206" y="5118"/>
                      </a:lnTo>
                      <a:lnTo>
                        <a:pt x="1202" y="5108"/>
                      </a:lnTo>
                      <a:lnTo>
                        <a:pt x="1198" y="5096"/>
                      </a:lnTo>
                      <a:lnTo>
                        <a:pt x="1182" y="5074"/>
                      </a:lnTo>
                      <a:lnTo>
                        <a:pt x="1166" y="5052"/>
                      </a:lnTo>
                      <a:lnTo>
                        <a:pt x="1150" y="5028"/>
                      </a:lnTo>
                      <a:lnTo>
                        <a:pt x="1138" y="5006"/>
                      </a:lnTo>
                      <a:lnTo>
                        <a:pt x="1132" y="4990"/>
                      </a:lnTo>
                      <a:lnTo>
                        <a:pt x="1128" y="4970"/>
                      </a:lnTo>
                      <a:lnTo>
                        <a:pt x="1124" y="4928"/>
                      </a:lnTo>
                      <a:lnTo>
                        <a:pt x="1122" y="4892"/>
                      </a:lnTo>
                      <a:lnTo>
                        <a:pt x="1118" y="4864"/>
                      </a:lnTo>
                      <a:lnTo>
                        <a:pt x="1116" y="4840"/>
                      </a:lnTo>
                      <a:lnTo>
                        <a:pt x="1114" y="4814"/>
                      </a:lnTo>
                      <a:lnTo>
                        <a:pt x="1120" y="4788"/>
                      </a:lnTo>
                      <a:lnTo>
                        <a:pt x="1130" y="4746"/>
                      </a:lnTo>
                      <a:lnTo>
                        <a:pt x="1164" y="4632"/>
                      </a:lnTo>
                      <a:lnTo>
                        <a:pt x="1198" y="4522"/>
                      </a:lnTo>
                      <a:lnTo>
                        <a:pt x="1218" y="4462"/>
                      </a:lnTo>
                      <a:lnTo>
                        <a:pt x="1234" y="4410"/>
                      </a:lnTo>
                      <a:lnTo>
                        <a:pt x="1264" y="4318"/>
                      </a:lnTo>
                      <a:lnTo>
                        <a:pt x="1296" y="4226"/>
                      </a:lnTo>
                      <a:lnTo>
                        <a:pt x="1312" y="4172"/>
                      </a:lnTo>
                      <a:lnTo>
                        <a:pt x="1356" y="3948"/>
                      </a:lnTo>
                      <a:lnTo>
                        <a:pt x="1360" y="3942"/>
                      </a:lnTo>
                      <a:lnTo>
                        <a:pt x="1362" y="3926"/>
                      </a:lnTo>
                      <a:lnTo>
                        <a:pt x="1368" y="3870"/>
                      </a:lnTo>
                      <a:lnTo>
                        <a:pt x="1374" y="3690"/>
                      </a:lnTo>
                      <a:lnTo>
                        <a:pt x="1384" y="3470"/>
                      </a:lnTo>
                      <a:lnTo>
                        <a:pt x="1390" y="3364"/>
                      </a:lnTo>
                      <a:lnTo>
                        <a:pt x="1398" y="3270"/>
                      </a:lnTo>
                      <a:lnTo>
                        <a:pt x="1412" y="3164"/>
                      </a:lnTo>
                      <a:lnTo>
                        <a:pt x="1416" y="3136"/>
                      </a:lnTo>
                      <a:lnTo>
                        <a:pt x="1420" y="3128"/>
                      </a:lnTo>
                      <a:lnTo>
                        <a:pt x="1422" y="3120"/>
                      </a:lnTo>
                      <a:lnTo>
                        <a:pt x="1414" y="3024"/>
                      </a:lnTo>
                      <a:lnTo>
                        <a:pt x="1344" y="2810"/>
                      </a:lnTo>
                      <a:lnTo>
                        <a:pt x="1284" y="2690"/>
                      </a:lnTo>
                      <a:lnTo>
                        <a:pt x="1536" y="2594"/>
                      </a:lnTo>
                      <a:lnTo>
                        <a:pt x="1428" y="2368"/>
                      </a:lnTo>
                      <a:lnTo>
                        <a:pt x="1422" y="2352"/>
                      </a:lnTo>
                      <a:lnTo>
                        <a:pt x="1418" y="2334"/>
                      </a:lnTo>
                      <a:lnTo>
                        <a:pt x="1414" y="2314"/>
                      </a:lnTo>
                      <a:lnTo>
                        <a:pt x="1414" y="2298"/>
                      </a:lnTo>
                      <a:lnTo>
                        <a:pt x="1414" y="2244"/>
                      </a:lnTo>
                      <a:lnTo>
                        <a:pt x="1412" y="2210"/>
                      </a:lnTo>
                      <a:lnTo>
                        <a:pt x="1410" y="2178"/>
                      </a:lnTo>
                      <a:lnTo>
                        <a:pt x="1410" y="2164"/>
                      </a:lnTo>
                      <a:lnTo>
                        <a:pt x="1412" y="2148"/>
                      </a:lnTo>
                      <a:lnTo>
                        <a:pt x="1416" y="2132"/>
                      </a:lnTo>
                      <a:lnTo>
                        <a:pt x="1422" y="2118"/>
                      </a:lnTo>
                      <a:lnTo>
                        <a:pt x="1426" y="2112"/>
                      </a:lnTo>
                      <a:lnTo>
                        <a:pt x="1434" y="2096"/>
                      </a:lnTo>
                      <a:lnTo>
                        <a:pt x="1438" y="2078"/>
                      </a:lnTo>
                      <a:lnTo>
                        <a:pt x="1442" y="2060"/>
                      </a:lnTo>
                      <a:lnTo>
                        <a:pt x="1444" y="2044"/>
                      </a:lnTo>
                      <a:lnTo>
                        <a:pt x="1444" y="2032"/>
                      </a:lnTo>
                      <a:lnTo>
                        <a:pt x="1444" y="1958"/>
                      </a:lnTo>
                      <a:lnTo>
                        <a:pt x="1444" y="1878"/>
                      </a:lnTo>
                      <a:lnTo>
                        <a:pt x="1444" y="1814"/>
                      </a:lnTo>
                      <a:lnTo>
                        <a:pt x="1446" y="1802"/>
                      </a:lnTo>
                      <a:lnTo>
                        <a:pt x="1450" y="1786"/>
                      </a:lnTo>
                      <a:lnTo>
                        <a:pt x="1456" y="1772"/>
                      </a:lnTo>
                      <a:lnTo>
                        <a:pt x="1466" y="1758"/>
                      </a:lnTo>
                      <a:lnTo>
                        <a:pt x="1484" y="1732"/>
                      </a:lnTo>
                      <a:lnTo>
                        <a:pt x="1504" y="1702"/>
                      </a:lnTo>
                      <a:lnTo>
                        <a:pt x="1520" y="1668"/>
                      </a:lnTo>
                      <a:lnTo>
                        <a:pt x="1522" y="1666"/>
                      </a:lnTo>
                      <a:lnTo>
                        <a:pt x="1534" y="1634"/>
                      </a:lnTo>
                      <a:lnTo>
                        <a:pt x="1544" y="1602"/>
                      </a:lnTo>
                      <a:lnTo>
                        <a:pt x="1554" y="1570"/>
                      </a:lnTo>
                      <a:lnTo>
                        <a:pt x="1564" y="1538"/>
                      </a:lnTo>
                      <a:lnTo>
                        <a:pt x="1570" y="1520"/>
                      </a:lnTo>
                      <a:lnTo>
                        <a:pt x="1598" y="1454"/>
                      </a:lnTo>
                      <a:lnTo>
                        <a:pt x="1606" y="1434"/>
                      </a:lnTo>
                      <a:lnTo>
                        <a:pt x="1622" y="1402"/>
                      </a:lnTo>
                      <a:lnTo>
                        <a:pt x="1642" y="1372"/>
                      </a:lnTo>
                      <a:lnTo>
                        <a:pt x="1654" y="1354"/>
                      </a:lnTo>
                      <a:lnTo>
                        <a:pt x="1696" y="1296"/>
                      </a:lnTo>
                      <a:lnTo>
                        <a:pt x="1700" y="1292"/>
                      </a:lnTo>
                      <a:lnTo>
                        <a:pt x="1720" y="1268"/>
                      </a:lnTo>
                      <a:lnTo>
                        <a:pt x="1736" y="1252"/>
                      </a:lnTo>
                      <a:lnTo>
                        <a:pt x="1744" y="1244"/>
                      </a:lnTo>
                      <a:lnTo>
                        <a:pt x="1752" y="1234"/>
                      </a:lnTo>
                      <a:lnTo>
                        <a:pt x="1758" y="1220"/>
                      </a:lnTo>
                      <a:lnTo>
                        <a:pt x="1764" y="1206"/>
                      </a:lnTo>
                      <a:lnTo>
                        <a:pt x="1770" y="1190"/>
                      </a:lnTo>
                      <a:lnTo>
                        <a:pt x="1794" y="1124"/>
                      </a:lnTo>
                      <a:lnTo>
                        <a:pt x="1804" y="1096"/>
                      </a:lnTo>
                      <a:lnTo>
                        <a:pt x="1810" y="1070"/>
                      </a:lnTo>
                      <a:lnTo>
                        <a:pt x="1814" y="1058"/>
                      </a:lnTo>
                      <a:lnTo>
                        <a:pt x="1818" y="1044"/>
                      </a:lnTo>
                      <a:lnTo>
                        <a:pt x="1826" y="1030"/>
                      </a:lnTo>
                      <a:lnTo>
                        <a:pt x="1834" y="1016"/>
                      </a:lnTo>
                      <a:lnTo>
                        <a:pt x="1848" y="992"/>
                      </a:lnTo>
                      <a:lnTo>
                        <a:pt x="1886" y="930"/>
                      </a:lnTo>
                      <a:lnTo>
                        <a:pt x="1912" y="886"/>
                      </a:lnTo>
                      <a:lnTo>
                        <a:pt x="1930" y="856"/>
                      </a:lnTo>
                      <a:lnTo>
                        <a:pt x="1948" y="828"/>
                      </a:lnTo>
                      <a:lnTo>
                        <a:pt x="1956" y="814"/>
                      </a:lnTo>
                      <a:lnTo>
                        <a:pt x="1964" y="798"/>
                      </a:lnTo>
                      <a:lnTo>
                        <a:pt x="1970" y="780"/>
                      </a:lnTo>
                      <a:lnTo>
                        <a:pt x="1976" y="764"/>
                      </a:lnTo>
                      <a:lnTo>
                        <a:pt x="1984" y="720"/>
                      </a:lnTo>
                      <a:lnTo>
                        <a:pt x="1998" y="650"/>
                      </a:lnTo>
                      <a:lnTo>
                        <a:pt x="2008" y="598"/>
                      </a:lnTo>
                      <a:lnTo>
                        <a:pt x="2012" y="564"/>
                      </a:lnTo>
                      <a:lnTo>
                        <a:pt x="2014" y="534"/>
                      </a:lnTo>
                      <a:lnTo>
                        <a:pt x="2016" y="522"/>
                      </a:lnTo>
                      <a:lnTo>
                        <a:pt x="2018" y="506"/>
                      </a:lnTo>
                      <a:lnTo>
                        <a:pt x="2024" y="490"/>
                      </a:lnTo>
                      <a:lnTo>
                        <a:pt x="2030" y="476"/>
                      </a:lnTo>
                      <a:lnTo>
                        <a:pt x="2044" y="452"/>
                      </a:lnTo>
                      <a:lnTo>
                        <a:pt x="2056" y="434"/>
                      </a:lnTo>
                      <a:lnTo>
                        <a:pt x="2062" y="428"/>
                      </a:lnTo>
                      <a:lnTo>
                        <a:pt x="2066" y="418"/>
                      </a:lnTo>
                      <a:lnTo>
                        <a:pt x="2070" y="408"/>
                      </a:lnTo>
                      <a:lnTo>
                        <a:pt x="2074" y="398"/>
                      </a:lnTo>
                      <a:lnTo>
                        <a:pt x="2076" y="386"/>
                      </a:lnTo>
                      <a:lnTo>
                        <a:pt x="2082" y="374"/>
                      </a:lnTo>
                      <a:lnTo>
                        <a:pt x="2088" y="364"/>
                      </a:lnTo>
                      <a:lnTo>
                        <a:pt x="2096" y="354"/>
                      </a:lnTo>
                      <a:lnTo>
                        <a:pt x="2124" y="324"/>
                      </a:lnTo>
                      <a:lnTo>
                        <a:pt x="2144" y="298"/>
                      </a:lnTo>
                      <a:lnTo>
                        <a:pt x="2148" y="292"/>
                      </a:lnTo>
                      <a:lnTo>
                        <a:pt x="2146" y="280"/>
                      </a:lnTo>
                      <a:lnTo>
                        <a:pt x="2142" y="266"/>
                      </a:lnTo>
                      <a:lnTo>
                        <a:pt x="2136" y="254"/>
                      </a:lnTo>
                      <a:close/>
                      <a:moveTo>
                        <a:pt x="988" y="5046"/>
                      </a:moveTo>
                      <a:lnTo>
                        <a:pt x="988" y="5046"/>
                      </a:lnTo>
                      <a:lnTo>
                        <a:pt x="982" y="5032"/>
                      </a:lnTo>
                      <a:lnTo>
                        <a:pt x="976" y="5016"/>
                      </a:lnTo>
                      <a:lnTo>
                        <a:pt x="968" y="4986"/>
                      </a:lnTo>
                      <a:lnTo>
                        <a:pt x="962" y="4954"/>
                      </a:lnTo>
                      <a:lnTo>
                        <a:pt x="958" y="4922"/>
                      </a:lnTo>
                      <a:lnTo>
                        <a:pt x="974" y="4938"/>
                      </a:lnTo>
                      <a:lnTo>
                        <a:pt x="980" y="4948"/>
                      </a:lnTo>
                      <a:lnTo>
                        <a:pt x="984" y="4958"/>
                      </a:lnTo>
                      <a:lnTo>
                        <a:pt x="988" y="4980"/>
                      </a:lnTo>
                      <a:lnTo>
                        <a:pt x="990" y="5002"/>
                      </a:lnTo>
                      <a:lnTo>
                        <a:pt x="988" y="5046"/>
                      </a:lnTo>
                      <a:close/>
                      <a:moveTo>
                        <a:pt x="1112" y="4102"/>
                      </a:moveTo>
                      <a:lnTo>
                        <a:pt x="1112" y="4102"/>
                      </a:lnTo>
                      <a:lnTo>
                        <a:pt x="1106" y="4132"/>
                      </a:lnTo>
                      <a:lnTo>
                        <a:pt x="1096" y="4162"/>
                      </a:lnTo>
                      <a:lnTo>
                        <a:pt x="1078" y="4220"/>
                      </a:lnTo>
                      <a:lnTo>
                        <a:pt x="1068" y="4260"/>
                      </a:lnTo>
                      <a:lnTo>
                        <a:pt x="1062" y="4300"/>
                      </a:lnTo>
                      <a:lnTo>
                        <a:pt x="1056" y="4380"/>
                      </a:lnTo>
                      <a:lnTo>
                        <a:pt x="1052" y="4456"/>
                      </a:lnTo>
                      <a:lnTo>
                        <a:pt x="1046" y="4532"/>
                      </a:lnTo>
                      <a:lnTo>
                        <a:pt x="1042" y="4568"/>
                      </a:lnTo>
                      <a:lnTo>
                        <a:pt x="1036" y="4606"/>
                      </a:lnTo>
                      <a:lnTo>
                        <a:pt x="1026" y="4642"/>
                      </a:lnTo>
                      <a:lnTo>
                        <a:pt x="1016" y="4680"/>
                      </a:lnTo>
                      <a:lnTo>
                        <a:pt x="1004" y="4706"/>
                      </a:lnTo>
                      <a:lnTo>
                        <a:pt x="992" y="4730"/>
                      </a:lnTo>
                      <a:lnTo>
                        <a:pt x="976" y="4754"/>
                      </a:lnTo>
                      <a:lnTo>
                        <a:pt x="960" y="4776"/>
                      </a:lnTo>
                      <a:lnTo>
                        <a:pt x="950" y="4786"/>
                      </a:lnTo>
                      <a:lnTo>
                        <a:pt x="938" y="4800"/>
                      </a:lnTo>
                      <a:lnTo>
                        <a:pt x="936" y="4786"/>
                      </a:lnTo>
                      <a:lnTo>
                        <a:pt x="934" y="4778"/>
                      </a:lnTo>
                      <a:lnTo>
                        <a:pt x="930" y="4774"/>
                      </a:lnTo>
                      <a:lnTo>
                        <a:pt x="924" y="4754"/>
                      </a:lnTo>
                      <a:lnTo>
                        <a:pt x="912" y="4698"/>
                      </a:lnTo>
                      <a:lnTo>
                        <a:pt x="900" y="4636"/>
                      </a:lnTo>
                      <a:lnTo>
                        <a:pt x="890" y="4576"/>
                      </a:lnTo>
                      <a:lnTo>
                        <a:pt x="886" y="4550"/>
                      </a:lnTo>
                      <a:lnTo>
                        <a:pt x="884" y="4528"/>
                      </a:lnTo>
                      <a:lnTo>
                        <a:pt x="864" y="4252"/>
                      </a:lnTo>
                      <a:lnTo>
                        <a:pt x="860" y="4198"/>
                      </a:lnTo>
                      <a:lnTo>
                        <a:pt x="854" y="4144"/>
                      </a:lnTo>
                      <a:lnTo>
                        <a:pt x="842" y="4084"/>
                      </a:lnTo>
                      <a:lnTo>
                        <a:pt x="838" y="4054"/>
                      </a:lnTo>
                      <a:lnTo>
                        <a:pt x="838" y="4022"/>
                      </a:lnTo>
                      <a:lnTo>
                        <a:pt x="846" y="3974"/>
                      </a:lnTo>
                      <a:lnTo>
                        <a:pt x="854" y="3926"/>
                      </a:lnTo>
                      <a:lnTo>
                        <a:pt x="860" y="3924"/>
                      </a:lnTo>
                      <a:lnTo>
                        <a:pt x="870" y="3924"/>
                      </a:lnTo>
                      <a:lnTo>
                        <a:pt x="912" y="3922"/>
                      </a:lnTo>
                      <a:lnTo>
                        <a:pt x="952" y="3924"/>
                      </a:lnTo>
                      <a:lnTo>
                        <a:pt x="1032" y="3928"/>
                      </a:lnTo>
                      <a:lnTo>
                        <a:pt x="1112" y="3932"/>
                      </a:lnTo>
                      <a:lnTo>
                        <a:pt x="1114" y="3942"/>
                      </a:lnTo>
                      <a:lnTo>
                        <a:pt x="1116" y="3952"/>
                      </a:lnTo>
                      <a:lnTo>
                        <a:pt x="1120" y="3978"/>
                      </a:lnTo>
                      <a:lnTo>
                        <a:pt x="1120" y="3998"/>
                      </a:lnTo>
                      <a:lnTo>
                        <a:pt x="1120" y="4024"/>
                      </a:lnTo>
                      <a:lnTo>
                        <a:pt x="1118" y="4058"/>
                      </a:lnTo>
                      <a:lnTo>
                        <a:pt x="1112" y="4102"/>
                      </a:lnTo>
                      <a:close/>
                    </a:path>
                  </a:pathLst>
                </a:custGeom>
                <a:solidFill>
                  <a:schemeClr val="accent1"/>
                </a:solidFill>
                <a:ln w="9525">
                  <a:noFill/>
                  <a:round/>
                </a:ln>
              </p:spPr>
              <p:txBody>
                <a:bodyPr/>
                <a:lstStyle/>
                <a:p>
                  <a:pPr algn="just">
                    <a:lnSpc>
                      <a:spcPct val="120000"/>
                    </a:lnSpc>
                    <a:spcBef>
                      <a:spcPts val="0"/>
                    </a:spcBef>
                    <a:spcAft>
                      <a:spcPts val="0"/>
                    </a:spcAft>
                    <a:defRPr/>
                  </a:pPr>
                  <a:endParaRPr lang="da-DK" sz="855"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97"/>
                <p:cNvSpPr/>
                <p:nvPr/>
              </p:nvSpPr>
              <p:spPr bwMode="auto">
                <a:xfrm>
                  <a:off x="7714478" y="5448666"/>
                  <a:ext cx="488340" cy="380373"/>
                </a:xfrm>
                <a:custGeom>
                  <a:avLst/>
                  <a:gdLst>
                    <a:gd name="T0" fmla="*/ 0 w 308"/>
                    <a:gd name="T1" fmla="*/ 136525 h 230"/>
                    <a:gd name="T2" fmla="*/ 66675 w 308"/>
                    <a:gd name="T3" fmla="*/ 365125 h 230"/>
                    <a:gd name="T4" fmla="*/ 257175 w 308"/>
                    <a:gd name="T5" fmla="*/ 307975 h 230"/>
                    <a:gd name="T6" fmla="*/ 406400 w 308"/>
                    <a:gd name="T7" fmla="*/ 244475 h 230"/>
                    <a:gd name="T8" fmla="*/ 488950 w 308"/>
                    <a:gd name="T9" fmla="*/ 158750 h 230"/>
                    <a:gd name="T10" fmla="*/ 406400 w 308"/>
                    <a:gd name="T11" fmla="*/ 0 h 230"/>
                    <a:gd name="T12" fmla="*/ 0 w 308"/>
                    <a:gd name="T13" fmla="*/ 136525 h 230"/>
                    <a:gd name="T14" fmla="*/ 0 w 308"/>
                    <a:gd name="T15" fmla="*/ 136525 h 230"/>
                    <a:gd name="T16" fmla="*/ 0 60000 65536"/>
                    <a:gd name="T17" fmla="*/ 0 60000 65536"/>
                    <a:gd name="T18" fmla="*/ 0 60000 65536"/>
                    <a:gd name="T19" fmla="*/ 0 60000 65536"/>
                    <a:gd name="T20" fmla="*/ 0 60000 65536"/>
                    <a:gd name="T21" fmla="*/ 0 60000 65536"/>
                    <a:gd name="T22" fmla="*/ 0 60000 65536"/>
                    <a:gd name="T23" fmla="*/ 0 60000 65536"/>
                    <a:gd name="T24" fmla="*/ 0 w 308"/>
                    <a:gd name="T25" fmla="*/ 0 h 230"/>
                    <a:gd name="T26" fmla="*/ 308 w 308"/>
                    <a:gd name="T27" fmla="*/ 230 h 23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8" h="230">
                      <a:moveTo>
                        <a:pt x="0" y="86"/>
                      </a:moveTo>
                      <a:lnTo>
                        <a:pt x="42" y="230"/>
                      </a:lnTo>
                      <a:lnTo>
                        <a:pt x="162" y="194"/>
                      </a:lnTo>
                      <a:lnTo>
                        <a:pt x="256" y="154"/>
                      </a:lnTo>
                      <a:lnTo>
                        <a:pt x="308" y="100"/>
                      </a:lnTo>
                      <a:lnTo>
                        <a:pt x="256" y="0"/>
                      </a:lnTo>
                      <a:lnTo>
                        <a:pt x="0" y="86"/>
                      </a:lnTo>
                      <a:close/>
                    </a:path>
                  </a:pathLst>
                </a:custGeom>
                <a:solidFill>
                  <a:srgbClr val="FFFFFF"/>
                </a:solidFill>
                <a:ln w="9525">
                  <a:noFill/>
                  <a:round/>
                </a:ln>
              </p:spPr>
              <p:txBody>
                <a:bodyPr/>
                <a:lstStyle/>
                <a:p>
                  <a:pPr algn="just">
                    <a:lnSpc>
                      <a:spcPct val="120000"/>
                    </a:lnSpc>
                    <a:spcBef>
                      <a:spcPts val="0"/>
                    </a:spcBef>
                    <a:spcAft>
                      <a:spcPts val="0"/>
                    </a:spcAft>
                    <a:defRPr/>
                  </a:pPr>
                  <a:endParaRPr lang="da-DK" sz="855"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98"/>
                <p:cNvSpPr/>
                <p:nvPr/>
              </p:nvSpPr>
              <p:spPr bwMode="auto">
                <a:xfrm>
                  <a:off x="10434256" y="5584513"/>
                  <a:ext cx="454429" cy="339619"/>
                </a:xfrm>
                <a:custGeom>
                  <a:avLst/>
                  <a:gdLst>
                    <a:gd name="T0" fmla="*/ 463550 w 292"/>
                    <a:gd name="T1" fmla="*/ 133350 h 216"/>
                    <a:gd name="T2" fmla="*/ 365125 w 292"/>
                    <a:gd name="T3" fmla="*/ 342900 h 216"/>
                    <a:gd name="T4" fmla="*/ 206375 w 292"/>
                    <a:gd name="T5" fmla="*/ 304800 h 216"/>
                    <a:gd name="T6" fmla="*/ 60325 w 292"/>
                    <a:gd name="T7" fmla="*/ 244475 h 216"/>
                    <a:gd name="T8" fmla="*/ 0 w 292"/>
                    <a:gd name="T9" fmla="*/ 158750 h 216"/>
                    <a:gd name="T10" fmla="*/ 60325 w 292"/>
                    <a:gd name="T11" fmla="*/ 0 h 216"/>
                    <a:gd name="T12" fmla="*/ 463550 w 292"/>
                    <a:gd name="T13" fmla="*/ 133350 h 216"/>
                    <a:gd name="T14" fmla="*/ 463550 w 292"/>
                    <a:gd name="T15" fmla="*/ 133350 h 216"/>
                    <a:gd name="T16" fmla="*/ 0 60000 65536"/>
                    <a:gd name="T17" fmla="*/ 0 60000 65536"/>
                    <a:gd name="T18" fmla="*/ 0 60000 65536"/>
                    <a:gd name="T19" fmla="*/ 0 60000 65536"/>
                    <a:gd name="T20" fmla="*/ 0 60000 65536"/>
                    <a:gd name="T21" fmla="*/ 0 60000 65536"/>
                    <a:gd name="T22" fmla="*/ 0 60000 65536"/>
                    <a:gd name="T23" fmla="*/ 0 60000 65536"/>
                    <a:gd name="T24" fmla="*/ 0 w 292"/>
                    <a:gd name="T25" fmla="*/ 0 h 216"/>
                    <a:gd name="T26" fmla="*/ 292 w 292"/>
                    <a:gd name="T27" fmla="*/ 216 h 21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92" h="216">
                      <a:moveTo>
                        <a:pt x="292" y="84"/>
                      </a:moveTo>
                      <a:lnTo>
                        <a:pt x="230" y="216"/>
                      </a:lnTo>
                      <a:lnTo>
                        <a:pt x="130" y="192"/>
                      </a:lnTo>
                      <a:lnTo>
                        <a:pt x="38" y="154"/>
                      </a:lnTo>
                      <a:lnTo>
                        <a:pt x="0" y="100"/>
                      </a:lnTo>
                      <a:lnTo>
                        <a:pt x="38" y="0"/>
                      </a:lnTo>
                      <a:lnTo>
                        <a:pt x="292" y="84"/>
                      </a:lnTo>
                      <a:close/>
                    </a:path>
                  </a:pathLst>
                </a:custGeom>
                <a:solidFill>
                  <a:srgbClr val="FFFFFF"/>
                </a:solidFill>
                <a:ln w="9525">
                  <a:noFill/>
                  <a:round/>
                </a:ln>
              </p:spPr>
              <p:txBody>
                <a:bodyPr/>
                <a:lstStyle/>
                <a:p>
                  <a:pPr algn="just">
                    <a:lnSpc>
                      <a:spcPct val="120000"/>
                    </a:lnSpc>
                    <a:spcBef>
                      <a:spcPts val="0"/>
                    </a:spcBef>
                    <a:spcAft>
                      <a:spcPts val="0"/>
                    </a:spcAft>
                    <a:defRPr/>
                  </a:pPr>
                  <a:endParaRPr lang="da-DK" sz="855"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uppe 74"/>
              <p:cNvGrpSpPr/>
              <p:nvPr/>
            </p:nvGrpSpPr>
            <p:grpSpPr bwMode="auto">
              <a:xfrm>
                <a:off x="6141994" y="2089215"/>
                <a:ext cx="95078" cy="150736"/>
                <a:chOff x="12261828" y="5789559"/>
                <a:chExt cx="866566" cy="1809769"/>
              </a:xfrm>
            </p:grpSpPr>
            <p:sp>
              <p:nvSpPr>
                <p:cNvPr id="27" name="Freeform 113"/>
                <p:cNvSpPr/>
                <p:nvPr/>
              </p:nvSpPr>
              <p:spPr bwMode="auto">
                <a:xfrm>
                  <a:off x="12263003" y="5792324"/>
                  <a:ext cx="866562" cy="1809779"/>
                </a:xfrm>
                <a:custGeom>
                  <a:avLst/>
                  <a:gdLst>
                    <a:gd name="T0" fmla="*/ 524 w 548"/>
                    <a:gd name="T1" fmla="*/ 1080 h 1142"/>
                    <a:gd name="T2" fmla="*/ 494 w 548"/>
                    <a:gd name="T3" fmla="*/ 1104 h 1142"/>
                    <a:gd name="T4" fmla="*/ 450 w 548"/>
                    <a:gd name="T5" fmla="*/ 1122 h 1142"/>
                    <a:gd name="T6" fmla="*/ 326 w 548"/>
                    <a:gd name="T7" fmla="*/ 1140 h 1142"/>
                    <a:gd name="T8" fmla="*/ 204 w 548"/>
                    <a:gd name="T9" fmla="*/ 1140 h 1142"/>
                    <a:gd name="T10" fmla="*/ 72 w 548"/>
                    <a:gd name="T11" fmla="*/ 1112 h 1142"/>
                    <a:gd name="T12" fmla="*/ 30 w 548"/>
                    <a:gd name="T13" fmla="*/ 1088 h 1142"/>
                    <a:gd name="T14" fmla="*/ 4 w 548"/>
                    <a:gd name="T15" fmla="*/ 1048 h 1142"/>
                    <a:gd name="T16" fmla="*/ 26 w 548"/>
                    <a:gd name="T17" fmla="*/ 580 h 1142"/>
                    <a:gd name="T18" fmla="*/ 36 w 548"/>
                    <a:gd name="T19" fmla="*/ 506 h 1142"/>
                    <a:gd name="T20" fmla="*/ 50 w 548"/>
                    <a:gd name="T21" fmla="*/ 440 h 1142"/>
                    <a:gd name="T22" fmla="*/ 74 w 548"/>
                    <a:gd name="T23" fmla="*/ 334 h 1142"/>
                    <a:gd name="T24" fmla="*/ 84 w 548"/>
                    <a:gd name="T25" fmla="*/ 272 h 1142"/>
                    <a:gd name="T26" fmla="*/ 112 w 548"/>
                    <a:gd name="T27" fmla="*/ 168 h 1142"/>
                    <a:gd name="T28" fmla="*/ 136 w 548"/>
                    <a:gd name="T29" fmla="*/ 120 h 1142"/>
                    <a:gd name="T30" fmla="*/ 166 w 548"/>
                    <a:gd name="T31" fmla="*/ 42 h 1142"/>
                    <a:gd name="T32" fmla="*/ 180 w 548"/>
                    <a:gd name="T33" fmla="*/ 10 h 1142"/>
                    <a:gd name="T34" fmla="*/ 194 w 548"/>
                    <a:gd name="T35" fmla="*/ 0 h 1142"/>
                    <a:gd name="T36" fmla="*/ 206 w 548"/>
                    <a:gd name="T37" fmla="*/ 6 h 1142"/>
                    <a:gd name="T38" fmla="*/ 236 w 548"/>
                    <a:gd name="T39" fmla="*/ 34 h 1142"/>
                    <a:gd name="T40" fmla="*/ 240 w 548"/>
                    <a:gd name="T41" fmla="*/ 50 h 1142"/>
                    <a:gd name="T42" fmla="*/ 234 w 548"/>
                    <a:gd name="T43" fmla="*/ 80 h 1142"/>
                    <a:gd name="T44" fmla="*/ 212 w 548"/>
                    <a:gd name="T45" fmla="*/ 112 h 1142"/>
                    <a:gd name="T46" fmla="*/ 206 w 548"/>
                    <a:gd name="T47" fmla="*/ 124 h 1142"/>
                    <a:gd name="T48" fmla="*/ 210 w 548"/>
                    <a:gd name="T49" fmla="*/ 158 h 1142"/>
                    <a:gd name="T50" fmla="*/ 238 w 548"/>
                    <a:gd name="T51" fmla="*/ 218 h 1142"/>
                    <a:gd name="T52" fmla="*/ 260 w 548"/>
                    <a:gd name="T53" fmla="*/ 248 h 1142"/>
                    <a:gd name="T54" fmla="*/ 282 w 548"/>
                    <a:gd name="T55" fmla="*/ 250 h 1142"/>
                    <a:gd name="T56" fmla="*/ 312 w 548"/>
                    <a:gd name="T57" fmla="*/ 230 h 1142"/>
                    <a:gd name="T58" fmla="*/ 364 w 548"/>
                    <a:gd name="T59" fmla="*/ 160 h 1142"/>
                    <a:gd name="T60" fmla="*/ 376 w 548"/>
                    <a:gd name="T61" fmla="*/ 128 h 1142"/>
                    <a:gd name="T62" fmla="*/ 374 w 548"/>
                    <a:gd name="T63" fmla="*/ 110 h 1142"/>
                    <a:gd name="T64" fmla="*/ 378 w 548"/>
                    <a:gd name="T65" fmla="*/ 34 h 1142"/>
                    <a:gd name="T66" fmla="*/ 384 w 548"/>
                    <a:gd name="T67" fmla="*/ 16 h 1142"/>
                    <a:gd name="T68" fmla="*/ 396 w 548"/>
                    <a:gd name="T69" fmla="*/ 10 h 1142"/>
                    <a:gd name="T70" fmla="*/ 410 w 548"/>
                    <a:gd name="T71" fmla="*/ 30 h 1142"/>
                    <a:gd name="T72" fmla="*/ 422 w 548"/>
                    <a:gd name="T73" fmla="*/ 78 h 1142"/>
                    <a:gd name="T74" fmla="*/ 416 w 548"/>
                    <a:gd name="T75" fmla="*/ 112 h 1142"/>
                    <a:gd name="T76" fmla="*/ 412 w 548"/>
                    <a:gd name="T77" fmla="*/ 128 h 1142"/>
                    <a:gd name="T78" fmla="*/ 418 w 548"/>
                    <a:gd name="T79" fmla="*/ 218 h 1142"/>
                    <a:gd name="T80" fmla="*/ 432 w 548"/>
                    <a:gd name="T81" fmla="*/ 274 h 1142"/>
                    <a:gd name="T82" fmla="*/ 470 w 548"/>
                    <a:gd name="T83" fmla="*/ 390 h 1142"/>
                    <a:gd name="T84" fmla="*/ 530 w 548"/>
                    <a:gd name="T85" fmla="*/ 540 h 1142"/>
                    <a:gd name="T86" fmla="*/ 548 w 548"/>
                    <a:gd name="T87" fmla="*/ 658 h 1142"/>
                    <a:gd name="T88" fmla="*/ 546 w 548"/>
                    <a:gd name="T89" fmla="*/ 980 h 1142"/>
                    <a:gd name="T90" fmla="*/ 530 w 548"/>
                    <a:gd name="T91" fmla="*/ 1070 h 114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548"/>
                    <a:gd name="T139" fmla="*/ 0 h 1142"/>
                    <a:gd name="T140" fmla="*/ 548 w 548"/>
                    <a:gd name="T141" fmla="*/ 1142 h 114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548" h="1142">
                      <a:moveTo>
                        <a:pt x="530" y="1070"/>
                      </a:moveTo>
                      <a:lnTo>
                        <a:pt x="530" y="1070"/>
                      </a:lnTo>
                      <a:lnTo>
                        <a:pt x="524" y="1080"/>
                      </a:lnTo>
                      <a:lnTo>
                        <a:pt x="516" y="1088"/>
                      </a:lnTo>
                      <a:lnTo>
                        <a:pt x="506" y="1098"/>
                      </a:lnTo>
                      <a:lnTo>
                        <a:pt x="494" y="1104"/>
                      </a:lnTo>
                      <a:lnTo>
                        <a:pt x="480" y="1112"/>
                      </a:lnTo>
                      <a:lnTo>
                        <a:pt x="464" y="1118"/>
                      </a:lnTo>
                      <a:lnTo>
                        <a:pt x="450" y="1122"/>
                      </a:lnTo>
                      <a:lnTo>
                        <a:pt x="432" y="1126"/>
                      </a:lnTo>
                      <a:lnTo>
                        <a:pt x="326" y="1140"/>
                      </a:lnTo>
                      <a:lnTo>
                        <a:pt x="288" y="1142"/>
                      </a:lnTo>
                      <a:lnTo>
                        <a:pt x="246" y="1142"/>
                      </a:lnTo>
                      <a:lnTo>
                        <a:pt x="204" y="1140"/>
                      </a:lnTo>
                      <a:lnTo>
                        <a:pt x="168" y="1134"/>
                      </a:lnTo>
                      <a:lnTo>
                        <a:pt x="72" y="1112"/>
                      </a:lnTo>
                      <a:lnTo>
                        <a:pt x="58" y="1106"/>
                      </a:lnTo>
                      <a:lnTo>
                        <a:pt x="42" y="1098"/>
                      </a:lnTo>
                      <a:lnTo>
                        <a:pt x="30" y="1088"/>
                      </a:lnTo>
                      <a:lnTo>
                        <a:pt x="20" y="1076"/>
                      </a:lnTo>
                      <a:lnTo>
                        <a:pt x="10" y="1062"/>
                      </a:lnTo>
                      <a:lnTo>
                        <a:pt x="4" y="1048"/>
                      </a:lnTo>
                      <a:lnTo>
                        <a:pt x="0" y="1032"/>
                      </a:lnTo>
                      <a:lnTo>
                        <a:pt x="0" y="1014"/>
                      </a:lnTo>
                      <a:lnTo>
                        <a:pt x="26" y="580"/>
                      </a:lnTo>
                      <a:lnTo>
                        <a:pt x="30" y="546"/>
                      </a:lnTo>
                      <a:lnTo>
                        <a:pt x="36" y="506"/>
                      </a:lnTo>
                      <a:lnTo>
                        <a:pt x="44" y="470"/>
                      </a:lnTo>
                      <a:lnTo>
                        <a:pt x="50" y="440"/>
                      </a:lnTo>
                      <a:lnTo>
                        <a:pt x="60" y="410"/>
                      </a:lnTo>
                      <a:lnTo>
                        <a:pt x="68" y="372"/>
                      </a:lnTo>
                      <a:lnTo>
                        <a:pt x="74" y="334"/>
                      </a:lnTo>
                      <a:lnTo>
                        <a:pt x="80" y="298"/>
                      </a:lnTo>
                      <a:lnTo>
                        <a:pt x="84" y="272"/>
                      </a:lnTo>
                      <a:lnTo>
                        <a:pt x="90" y="238"/>
                      </a:lnTo>
                      <a:lnTo>
                        <a:pt x="100" y="202"/>
                      </a:lnTo>
                      <a:lnTo>
                        <a:pt x="112" y="168"/>
                      </a:lnTo>
                      <a:lnTo>
                        <a:pt x="124" y="142"/>
                      </a:lnTo>
                      <a:lnTo>
                        <a:pt x="136" y="120"/>
                      </a:lnTo>
                      <a:lnTo>
                        <a:pt x="150" y="92"/>
                      </a:lnTo>
                      <a:lnTo>
                        <a:pt x="160" y="66"/>
                      </a:lnTo>
                      <a:lnTo>
                        <a:pt x="166" y="42"/>
                      </a:lnTo>
                      <a:lnTo>
                        <a:pt x="172" y="24"/>
                      </a:lnTo>
                      <a:lnTo>
                        <a:pt x="180" y="10"/>
                      </a:lnTo>
                      <a:lnTo>
                        <a:pt x="184" y="4"/>
                      </a:lnTo>
                      <a:lnTo>
                        <a:pt x="188" y="2"/>
                      </a:lnTo>
                      <a:lnTo>
                        <a:pt x="194" y="0"/>
                      </a:lnTo>
                      <a:lnTo>
                        <a:pt x="198" y="0"/>
                      </a:lnTo>
                      <a:lnTo>
                        <a:pt x="206" y="6"/>
                      </a:lnTo>
                      <a:lnTo>
                        <a:pt x="216" y="14"/>
                      </a:lnTo>
                      <a:lnTo>
                        <a:pt x="226" y="24"/>
                      </a:lnTo>
                      <a:lnTo>
                        <a:pt x="236" y="34"/>
                      </a:lnTo>
                      <a:lnTo>
                        <a:pt x="238" y="42"/>
                      </a:lnTo>
                      <a:lnTo>
                        <a:pt x="240" y="50"/>
                      </a:lnTo>
                      <a:lnTo>
                        <a:pt x="240" y="58"/>
                      </a:lnTo>
                      <a:lnTo>
                        <a:pt x="238" y="68"/>
                      </a:lnTo>
                      <a:lnTo>
                        <a:pt x="234" y="80"/>
                      </a:lnTo>
                      <a:lnTo>
                        <a:pt x="228" y="90"/>
                      </a:lnTo>
                      <a:lnTo>
                        <a:pt x="220" y="102"/>
                      </a:lnTo>
                      <a:lnTo>
                        <a:pt x="212" y="112"/>
                      </a:lnTo>
                      <a:lnTo>
                        <a:pt x="210" y="118"/>
                      </a:lnTo>
                      <a:lnTo>
                        <a:pt x="206" y="124"/>
                      </a:lnTo>
                      <a:lnTo>
                        <a:pt x="206" y="132"/>
                      </a:lnTo>
                      <a:lnTo>
                        <a:pt x="206" y="140"/>
                      </a:lnTo>
                      <a:lnTo>
                        <a:pt x="210" y="158"/>
                      </a:lnTo>
                      <a:lnTo>
                        <a:pt x="218" y="178"/>
                      </a:lnTo>
                      <a:lnTo>
                        <a:pt x="228" y="198"/>
                      </a:lnTo>
                      <a:lnTo>
                        <a:pt x="238" y="218"/>
                      </a:lnTo>
                      <a:lnTo>
                        <a:pt x="250" y="234"/>
                      </a:lnTo>
                      <a:lnTo>
                        <a:pt x="260" y="248"/>
                      </a:lnTo>
                      <a:lnTo>
                        <a:pt x="266" y="252"/>
                      </a:lnTo>
                      <a:lnTo>
                        <a:pt x="274" y="254"/>
                      </a:lnTo>
                      <a:lnTo>
                        <a:pt x="282" y="250"/>
                      </a:lnTo>
                      <a:lnTo>
                        <a:pt x="292" y="246"/>
                      </a:lnTo>
                      <a:lnTo>
                        <a:pt x="302" y="238"/>
                      </a:lnTo>
                      <a:lnTo>
                        <a:pt x="312" y="230"/>
                      </a:lnTo>
                      <a:lnTo>
                        <a:pt x="332" y="208"/>
                      </a:lnTo>
                      <a:lnTo>
                        <a:pt x="350" y="184"/>
                      </a:lnTo>
                      <a:lnTo>
                        <a:pt x="364" y="160"/>
                      </a:lnTo>
                      <a:lnTo>
                        <a:pt x="374" y="140"/>
                      </a:lnTo>
                      <a:lnTo>
                        <a:pt x="376" y="134"/>
                      </a:lnTo>
                      <a:lnTo>
                        <a:pt x="376" y="128"/>
                      </a:lnTo>
                      <a:lnTo>
                        <a:pt x="374" y="120"/>
                      </a:lnTo>
                      <a:lnTo>
                        <a:pt x="374" y="110"/>
                      </a:lnTo>
                      <a:lnTo>
                        <a:pt x="374" y="86"/>
                      </a:lnTo>
                      <a:lnTo>
                        <a:pt x="376" y="60"/>
                      </a:lnTo>
                      <a:lnTo>
                        <a:pt x="378" y="34"/>
                      </a:lnTo>
                      <a:lnTo>
                        <a:pt x="380" y="24"/>
                      </a:lnTo>
                      <a:lnTo>
                        <a:pt x="384" y="16"/>
                      </a:lnTo>
                      <a:lnTo>
                        <a:pt x="386" y="12"/>
                      </a:lnTo>
                      <a:lnTo>
                        <a:pt x="390" y="10"/>
                      </a:lnTo>
                      <a:lnTo>
                        <a:pt x="396" y="10"/>
                      </a:lnTo>
                      <a:lnTo>
                        <a:pt x="400" y="14"/>
                      </a:lnTo>
                      <a:lnTo>
                        <a:pt x="404" y="22"/>
                      </a:lnTo>
                      <a:lnTo>
                        <a:pt x="410" y="30"/>
                      </a:lnTo>
                      <a:lnTo>
                        <a:pt x="418" y="54"/>
                      </a:lnTo>
                      <a:lnTo>
                        <a:pt x="422" y="78"/>
                      </a:lnTo>
                      <a:lnTo>
                        <a:pt x="422" y="98"/>
                      </a:lnTo>
                      <a:lnTo>
                        <a:pt x="420" y="106"/>
                      </a:lnTo>
                      <a:lnTo>
                        <a:pt x="416" y="112"/>
                      </a:lnTo>
                      <a:lnTo>
                        <a:pt x="414" y="118"/>
                      </a:lnTo>
                      <a:lnTo>
                        <a:pt x="412" y="128"/>
                      </a:lnTo>
                      <a:lnTo>
                        <a:pt x="412" y="154"/>
                      </a:lnTo>
                      <a:lnTo>
                        <a:pt x="414" y="184"/>
                      </a:lnTo>
                      <a:lnTo>
                        <a:pt x="418" y="218"/>
                      </a:lnTo>
                      <a:lnTo>
                        <a:pt x="424" y="238"/>
                      </a:lnTo>
                      <a:lnTo>
                        <a:pt x="432" y="274"/>
                      </a:lnTo>
                      <a:lnTo>
                        <a:pt x="444" y="314"/>
                      </a:lnTo>
                      <a:lnTo>
                        <a:pt x="458" y="356"/>
                      </a:lnTo>
                      <a:lnTo>
                        <a:pt x="470" y="390"/>
                      </a:lnTo>
                      <a:lnTo>
                        <a:pt x="518" y="504"/>
                      </a:lnTo>
                      <a:lnTo>
                        <a:pt x="530" y="540"/>
                      </a:lnTo>
                      <a:lnTo>
                        <a:pt x="540" y="580"/>
                      </a:lnTo>
                      <a:lnTo>
                        <a:pt x="546" y="622"/>
                      </a:lnTo>
                      <a:lnTo>
                        <a:pt x="548" y="658"/>
                      </a:lnTo>
                      <a:lnTo>
                        <a:pt x="548" y="946"/>
                      </a:lnTo>
                      <a:lnTo>
                        <a:pt x="546" y="980"/>
                      </a:lnTo>
                      <a:lnTo>
                        <a:pt x="542" y="1014"/>
                      </a:lnTo>
                      <a:lnTo>
                        <a:pt x="538" y="1046"/>
                      </a:lnTo>
                      <a:lnTo>
                        <a:pt x="530" y="1070"/>
                      </a:lnTo>
                      <a:close/>
                    </a:path>
                  </a:pathLst>
                </a:custGeom>
                <a:solidFill>
                  <a:srgbClr val="FFFFFF"/>
                </a:solidFill>
                <a:ln w="4">
                  <a:noFill/>
                  <a:round/>
                </a:ln>
              </p:spPr>
              <p:txBody>
                <a:bodyPr/>
                <a:lstStyle/>
                <a:p>
                  <a:pPr algn="just">
                    <a:lnSpc>
                      <a:spcPct val="120000"/>
                    </a:lnSpc>
                    <a:spcBef>
                      <a:spcPts val="0"/>
                    </a:spcBef>
                    <a:spcAft>
                      <a:spcPts val="0"/>
                    </a:spcAft>
                    <a:defRPr/>
                  </a:pPr>
                  <a:endParaRPr lang="da-DK" sz="855"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114"/>
                <p:cNvSpPr/>
                <p:nvPr/>
              </p:nvSpPr>
              <p:spPr bwMode="auto">
                <a:xfrm>
                  <a:off x="12870802" y="5808199"/>
                  <a:ext cx="126372" cy="254004"/>
                </a:xfrm>
                <a:custGeom>
                  <a:avLst/>
                  <a:gdLst>
                    <a:gd name="T0" fmla="*/ 6 w 80"/>
                    <a:gd name="T1" fmla="*/ 0 h 152"/>
                    <a:gd name="T2" fmla="*/ 6 w 80"/>
                    <a:gd name="T3" fmla="*/ 0 h 152"/>
                    <a:gd name="T4" fmla="*/ 2 w 80"/>
                    <a:gd name="T5" fmla="*/ 34 h 152"/>
                    <a:gd name="T6" fmla="*/ 0 w 80"/>
                    <a:gd name="T7" fmla="*/ 66 h 152"/>
                    <a:gd name="T8" fmla="*/ 0 w 80"/>
                    <a:gd name="T9" fmla="*/ 82 h 152"/>
                    <a:gd name="T10" fmla="*/ 2 w 80"/>
                    <a:gd name="T11" fmla="*/ 96 h 152"/>
                    <a:gd name="T12" fmla="*/ 2 w 80"/>
                    <a:gd name="T13" fmla="*/ 96 h 152"/>
                    <a:gd name="T14" fmla="*/ 4 w 80"/>
                    <a:gd name="T15" fmla="*/ 108 h 152"/>
                    <a:gd name="T16" fmla="*/ 10 w 80"/>
                    <a:gd name="T17" fmla="*/ 114 h 152"/>
                    <a:gd name="T18" fmla="*/ 16 w 80"/>
                    <a:gd name="T19" fmla="*/ 118 h 152"/>
                    <a:gd name="T20" fmla="*/ 26 w 80"/>
                    <a:gd name="T21" fmla="*/ 122 h 152"/>
                    <a:gd name="T22" fmla="*/ 36 w 80"/>
                    <a:gd name="T23" fmla="*/ 124 h 152"/>
                    <a:gd name="T24" fmla="*/ 48 w 80"/>
                    <a:gd name="T25" fmla="*/ 130 h 152"/>
                    <a:gd name="T26" fmla="*/ 64 w 80"/>
                    <a:gd name="T27" fmla="*/ 138 h 152"/>
                    <a:gd name="T28" fmla="*/ 80 w 80"/>
                    <a:gd name="T29" fmla="*/ 152 h 152"/>
                    <a:gd name="T30" fmla="*/ 80 w 80"/>
                    <a:gd name="T31" fmla="*/ 152 h 152"/>
                    <a:gd name="T32" fmla="*/ 74 w 80"/>
                    <a:gd name="T33" fmla="*/ 128 h 152"/>
                    <a:gd name="T34" fmla="*/ 56 w 80"/>
                    <a:gd name="T35" fmla="*/ 78 h 152"/>
                    <a:gd name="T36" fmla="*/ 44 w 80"/>
                    <a:gd name="T37" fmla="*/ 50 h 152"/>
                    <a:gd name="T38" fmla="*/ 32 w 80"/>
                    <a:gd name="T39" fmla="*/ 26 h 152"/>
                    <a:gd name="T40" fmla="*/ 26 w 80"/>
                    <a:gd name="T41" fmla="*/ 16 h 152"/>
                    <a:gd name="T42" fmla="*/ 20 w 80"/>
                    <a:gd name="T43" fmla="*/ 8 h 152"/>
                    <a:gd name="T44" fmla="*/ 12 w 80"/>
                    <a:gd name="T45" fmla="*/ 2 h 152"/>
                    <a:gd name="T46" fmla="*/ 6 w 80"/>
                    <a:gd name="T47" fmla="*/ 0 h 152"/>
                    <a:gd name="T48" fmla="*/ 6 w 80"/>
                    <a:gd name="T49" fmla="*/ 0 h 1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0"/>
                    <a:gd name="T76" fmla="*/ 0 h 152"/>
                    <a:gd name="T77" fmla="*/ 80 w 80"/>
                    <a:gd name="T78" fmla="*/ 152 h 15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0" h="152">
                      <a:moveTo>
                        <a:pt x="6" y="0"/>
                      </a:moveTo>
                      <a:lnTo>
                        <a:pt x="6" y="0"/>
                      </a:lnTo>
                      <a:lnTo>
                        <a:pt x="2" y="34"/>
                      </a:lnTo>
                      <a:lnTo>
                        <a:pt x="0" y="66"/>
                      </a:lnTo>
                      <a:lnTo>
                        <a:pt x="0" y="82"/>
                      </a:lnTo>
                      <a:lnTo>
                        <a:pt x="2" y="96"/>
                      </a:lnTo>
                      <a:lnTo>
                        <a:pt x="4" y="108"/>
                      </a:lnTo>
                      <a:lnTo>
                        <a:pt x="10" y="114"/>
                      </a:lnTo>
                      <a:lnTo>
                        <a:pt x="16" y="118"/>
                      </a:lnTo>
                      <a:lnTo>
                        <a:pt x="26" y="122"/>
                      </a:lnTo>
                      <a:lnTo>
                        <a:pt x="36" y="124"/>
                      </a:lnTo>
                      <a:lnTo>
                        <a:pt x="48" y="130"/>
                      </a:lnTo>
                      <a:lnTo>
                        <a:pt x="64" y="138"/>
                      </a:lnTo>
                      <a:lnTo>
                        <a:pt x="80" y="152"/>
                      </a:lnTo>
                      <a:lnTo>
                        <a:pt x="74" y="128"/>
                      </a:lnTo>
                      <a:lnTo>
                        <a:pt x="56" y="78"/>
                      </a:lnTo>
                      <a:lnTo>
                        <a:pt x="44" y="50"/>
                      </a:lnTo>
                      <a:lnTo>
                        <a:pt x="32" y="26"/>
                      </a:lnTo>
                      <a:lnTo>
                        <a:pt x="26" y="16"/>
                      </a:lnTo>
                      <a:lnTo>
                        <a:pt x="20" y="8"/>
                      </a:lnTo>
                      <a:lnTo>
                        <a:pt x="12" y="2"/>
                      </a:lnTo>
                      <a:lnTo>
                        <a:pt x="6" y="0"/>
                      </a:lnTo>
                      <a:close/>
                    </a:path>
                  </a:pathLst>
                </a:custGeom>
                <a:solidFill>
                  <a:srgbClr val="FFFFFF"/>
                </a:solidFill>
                <a:ln w="9525">
                  <a:noFill/>
                  <a:round/>
                </a:ln>
              </p:spPr>
              <p:txBody>
                <a:bodyPr/>
                <a:lstStyle/>
                <a:p>
                  <a:pPr algn="just">
                    <a:lnSpc>
                      <a:spcPct val="120000"/>
                    </a:lnSpc>
                    <a:spcBef>
                      <a:spcPts val="0"/>
                    </a:spcBef>
                    <a:spcAft>
                      <a:spcPts val="0"/>
                    </a:spcAft>
                    <a:defRPr/>
                  </a:pPr>
                  <a:endParaRPr lang="da-DK" sz="855"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115"/>
                <p:cNvSpPr/>
                <p:nvPr/>
              </p:nvSpPr>
              <p:spPr bwMode="auto">
                <a:xfrm>
                  <a:off x="12395395" y="5792324"/>
                  <a:ext cx="198589" cy="246069"/>
                </a:xfrm>
                <a:custGeom>
                  <a:avLst/>
                  <a:gdLst>
                    <a:gd name="T0" fmla="*/ 112 w 122"/>
                    <a:gd name="T1" fmla="*/ 0 h 152"/>
                    <a:gd name="T2" fmla="*/ 112 w 122"/>
                    <a:gd name="T3" fmla="*/ 0 h 152"/>
                    <a:gd name="T4" fmla="*/ 114 w 122"/>
                    <a:gd name="T5" fmla="*/ 10 h 152"/>
                    <a:gd name="T6" fmla="*/ 118 w 122"/>
                    <a:gd name="T7" fmla="*/ 34 h 152"/>
                    <a:gd name="T8" fmla="*/ 122 w 122"/>
                    <a:gd name="T9" fmla="*/ 66 h 152"/>
                    <a:gd name="T10" fmla="*/ 122 w 122"/>
                    <a:gd name="T11" fmla="*/ 82 h 152"/>
                    <a:gd name="T12" fmla="*/ 120 w 122"/>
                    <a:gd name="T13" fmla="*/ 96 h 152"/>
                    <a:gd name="T14" fmla="*/ 120 w 122"/>
                    <a:gd name="T15" fmla="*/ 96 h 152"/>
                    <a:gd name="T16" fmla="*/ 118 w 122"/>
                    <a:gd name="T17" fmla="*/ 104 h 152"/>
                    <a:gd name="T18" fmla="*/ 114 w 122"/>
                    <a:gd name="T19" fmla="*/ 108 h 152"/>
                    <a:gd name="T20" fmla="*/ 108 w 122"/>
                    <a:gd name="T21" fmla="*/ 112 h 152"/>
                    <a:gd name="T22" fmla="*/ 102 w 122"/>
                    <a:gd name="T23" fmla="*/ 116 h 152"/>
                    <a:gd name="T24" fmla="*/ 86 w 122"/>
                    <a:gd name="T25" fmla="*/ 122 h 152"/>
                    <a:gd name="T26" fmla="*/ 66 w 122"/>
                    <a:gd name="T27" fmla="*/ 126 h 152"/>
                    <a:gd name="T28" fmla="*/ 48 w 122"/>
                    <a:gd name="T29" fmla="*/ 130 h 152"/>
                    <a:gd name="T30" fmla="*/ 30 w 122"/>
                    <a:gd name="T31" fmla="*/ 136 h 152"/>
                    <a:gd name="T32" fmla="*/ 12 w 122"/>
                    <a:gd name="T33" fmla="*/ 142 h 152"/>
                    <a:gd name="T34" fmla="*/ 6 w 122"/>
                    <a:gd name="T35" fmla="*/ 146 h 152"/>
                    <a:gd name="T36" fmla="*/ 0 w 122"/>
                    <a:gd name="T37" fmla="*/ 152 h 152"/>
                    <a:gd name="T38" fmla="*/ 0 w 122"/>
                    <a:gd name="T39" fmla="*/ 152 h 152"/>
                    <a:gd name="T40" fmla="*/ 10 w 122"/>
                    <a:gd name="T41" fmla="*/ 128 h 152"/>
                    <a:gd name="T42" fmla="*/ 22 w 122"/>
                    <a:gd name="T43" fmla="*/ 104 h 152"/>
                    <a:gd name="T44" fmla="*/ 38 w 122"/>
                    <a:gd name="T45" fmla="*/ 78 h 152"/>
                    <a:gd name="T46" fmla="*/ 54 w 122"/>
                    <a:gd name="T47" fmla="*/ 50 h 152"/>
                    <a:gd name="T48" fmla="*/ 72 w 122"/>
                    <a:gd name="T49" fmla="*/ 26 h 152"/>
                    <a:gd name="T50" fmla="*/ 82 w 122"/>
                    <a:gd name="T51" fmla="*/ 16 h 152"/>
                    <a:gd name="T52" fmla="*/ 92 w 122"/>
                    <a:gd name="T53" fmla="*/ 8 h 152"/>
                    <a:gd name="T54" fmla="*/ 102 w 122"/>
                    <a:gd name="T55" fmla="*/ 2 h 152"/>
                    <a:gd name="T56" fmla="*/ 112 w 122"/>
                    <a:gd name="T57" fmla="*/ 0 h 152"/>
                    <a:gd name="T58" fmla="*/ 112 w 122"/>
                    <a:gd name="T59" fmla="*/ 0 h 15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2"/>
                    <a:gd name="T91" fmla="*/ 0 h 152"/>
                    <a:gd name="T92" fmla="*/ 122 w 122"/>
                    <a:gd name="T93" fmla="*/ 152 h 15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2" h="152">
                      <a:moveTo>
                        <a:pt x="112" y="0"/>
                      </a:moveTo>
                      <a:lnTo>
                        <a:pt x="112" y="0"/>
                      </a:lnTo>
                      <a:lnTo>
                        <a:pt x="114" y="10"/>
                      </a:lnTo>
                      <a:lnTo>
                        <a:pt x="118" y="34"/>
                      </a:lnTo>
                      <a:lnTo>
                        <a:pt x="122" y="66"/>
                      </a:lnTo>
                      <a:lnTo>
                        <a:pt x="122" y="82"/>
                      </a:lnTo>
                      <a:lnTo>
                        <a:pt x="120" y="96"/>
                      </a:lnTo>
                      <a:lnTo>
                        <a:pt x="118" y="104"/>
                      </a:lnTo>
                      <a:lnTo>
                        <a:pt x="114" y="108"/>
                      </a:lnTo>
                      <a:lnTo>
                        <a:pt x="108" y="112"/>
                      </a:lnTo>
                      <a:lnTo>
                        <a:pt x="102" y="116"/>
                      </a:lnTo>
                      <a:lnTo>
                        <a:pt x="86" y="122"/>
                      </a:lnTo>
                      <a:lnTo>
                        <a:pt x="66" y="126"/>
                      </a:lnTo>
                      <a:lnTo>
                        <a:pt x="48" y="130"/>
                      </a:lnTo>
                      <a:lnTo>
                        <a:pt x="30" y="136"/>
                      </a:lnTo>
                      <a:lnTo>
                        <a:pt x="12" y="142"/>
                      </a:lnTo>
                      <a:lnTo>
                        <a:pt x="6" y="146"/>
                      </a:lnTo>
                      <a:lnTo>
                        <a:pt x="0" y="152"/>
                      </a:lnTo>
                      <a:lnTo>
                        <a:pt x="10" y="128"/>
                      </a:lnTo>
                      <a:lnTo>
                        <a:pt x="22" y="104"/>
                      </a:lnTo>
                      <a:lnTo>
                        <a:pt x="38" y="78"/>
                      </a:lnTo>
                      <a:lnTo>
                        <a:pt x="54" y="50"/>
                      </a:lnTo>
                      <a:lnTo>
                        <a:pt x="72" y="26"/>
                      </a:lnTo>
                      <a:lnTo>
                        <a:pt x="82" y="16"/>
                      </a:lnTo>
                      <a:lnTo>
                        <a:pt x="92" y="8"/>
                      </a:lnTo>
                      <a:lnTo>
                        <a:pt x="102" y="2"/>
                      </a:lnTo>
                      <a:lnTo>
                        <a:pt x="112" y="0"/>
                      </a:lnTo>
                      <a:close/>
                    </a:path>
                  </a:pathLst>
                </a:custGeom>
                <a:solidFill>
                  <a:srgbClr val="FFFFFF"/>
                </a:solidFill>
                <a:ln w="9525">
                  <a:noFill/>
                  <a:round/>
                </a:ln>
              </p:spPr>
              <p:txBody>
                <a:bodyPr/>
                <a:lstStyle/>
                <a:p>
                  <a:pPr algn="just">
                    <a:lnSpc>
                      <a:spcPct val="120000"/>
                    </a:lnSpc>
                    <a:spcBef>
                      <a:spcPts val="0"/>
                    </a:spcBef>
                    <a:spcAft>
                      <a:spcPts val="0"/>
                    </a:spcAft>
                    <a:defRPr/>
                  </a:pPr>
                  <a:endParaRPr lang="da-DK" sz="855"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sp>
        <p:nvSpPr>
          <p:cNvPr id="45" name="Rektangel 76"/>
          <p:cNvSpPr>
            <a:spLocks noChangeArrowheads="1"/>
          </p:cNvSpPr>
          <p:nvPr/>
        </p:nvSpPr>
        <p:spPr bwMode="auto">
          <a:xfrm>
            <a:off x="8567878" y="4518844"/>
            <a:ext cx="937140" cy="929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Helvetica-Compressed" pitchFamily="64" charset="0"/>
                <a:ea typeface="MS PGothic" panose="020B0600070205080204" pitchFamily="34" charset="-128"/>
              </a:defRPr>
            </a:lvl1pPr>
            <a:lvl2pPr marL="37931725" indent="-37474525">
              <a:defRPr sz="2400" b="1">
                <a:solidFill>
                  <a:schemeClr val="tx1"/>
                </a:solidFill>
                <a:latin typeface="Helvetica-Compressed" pitchFamily="64" charset="0"/>
                <a:ea typeface="MS PGothic" panose="020B0600070205080204" pitchFamily="34" charset="-128"/>
              </a:defRPr>
            </a:lvl2pPr>
            <a:lvl3pPr>
              <a:defRPr sz="2400" b="1">
                <a:solidFill>
                  <a:schemeClr val="tx1"/>
                </a:solidFill>
                <a:latin typeface="Helvetica-Compressed" pitchFamily="64" charset="0"/>
                <a:ea typeface="MS PGothic" panose="020B0600070205080204" pitchFamily="34" charset="-128"/>
              </a:defRPr>
            </a:lvl3pPr>
            <a:lvl4pPr>
              <a:defRPr sz="2400" b="1">
                <a:solidFill>
                  <a:schemeClr val="tx1"/>
                </a:solidFill>
                <a:latin typeface="Helvetica-Compressed" pitchFamily="64" charset="0"/>
                <a:ea typeface="MS PGothic" panose="020B0600070205080204" pitchFamily="34" charset="-128"/>
              </a:defRPr>
            </a:lvl4pPr>
            <a:lvl5pPr>
              <a:defRPr sz="2400" b="1">
                <a:solidFill>
                  <a:schemeClr val="tx1"/>
                </a:solidFill>
                <a:latin typeface="Helvetica-Compressed" pitchFamily="64" charset="0"/>
                <a:ea typeface="MS PGothic" panose="020B0600070205080204" pitchFamily="34" charset="-128"/>
              </a:defRPr>
            </a:lvl5pPr>
            <a:lvl6pPr marL="457200" eaLnBrk="0" fontAlgn="base" hangingPunct="0">
              <a:spcBef>
                <a:spcPct val="0"/>
              </a:spcBef>
              <a:spcAft>
                <a:spcPct val="0"/>
              </a:spcAft>
              <a:defRPr sz="2400" b="1">
                <a:solidFill>
                  <a:schemeClr val="tx1"/>
                </a:solidFill>
                <a:latin typeface="Helvetica-Compressed" pitchFamily="64" charset="0"/>
                <a:ea typeface="MS PGothic" panose="020B0600070205080204" pitchFamily="34" charset="-128"/>
              </a:defRPr>
            </a:lvl6pPr>
            <a:lvl7pPr marL="914400" eaLnBrk="0" fontAlgn="base" hangingPunct="0">
              <a:spcBef>
                <a:spcPct val="0"/>
              </a:spcBef>
              <a:spcAft>
                <a:spcPct val="0"/>
              </a:spcAft>
              <a:defRPr sz="2400" b="1">
                <a:solidFill>
                  <a:schemeClr val="tx1"/>
                </a:solidFill>
                <a:latin typeface="Helvetica-Compressed" pitchFamily="64" charset="0"/>
                <a:ea typeface="MS PGothic" panose="020B0600070205080204" pitchFamily="34" charset="-128"/>
              </a:defRPr>
            </a:lvl7pPr>
            <a:lvl8pPr marL="1371600" eaLnBrk="0" fontAlgn="base" hangingPunct="0">
              <a:spcBef>
                <a:spcPct val="0"/>
              </a:spcBef>
              <a:spcAft>
                <a:spcPct val="0"/>
              </a:spcAft>
              <a:defRPr sz="2400" b="1">
                <a:solidFill>
                  <a:schemeClr val="tx1"/>
                </a:solidFill>
                <a:latin typeface="Helvetica-Compressed" pitchFamily="64" charset="0"/>
                <a:ea typeface="MS PGothic" panose="020B0600070205080204" pitchFamily="34" charset="-128"/>
              </a:defRPr>
            </a:lvl8pPr>
            <a:lvl9pPr marL="1828800" eaLnBrk="0" fontAlgn="base" hangingPunct="0">
              <a:spcBef>
                <a:spcPct val="0"/>
              </a:spcBef>
              <a:spcAft>
                <a:spcPct val="0"/>
              </a:spcAft>
              <a:defRPr sz="2400" b="1">
                <a:solidFill>
                  <a:schemeClr val="tx1"/>
                </a:solidFill>
                <a:latin typeface="Helvetica-Compressed" pitchFamily="64" charset="0"/>
                <a:ea typeface="MS PGothic" panose="020B0600070205080204" pitchFamily="34" charset="-128"/>
              </a:defRPr>
            </a:lvl9pPr>
          </a:lstStyle>
          <a:p>
            <a:pPr algn="just">
              <a:lnSpc>
                <a:spcPct val="120000"/>
              </a:lnSpc>
              <a:spcBef>
                <a:spcPts val="0"/>
              </a:spcBef>
              <a:spcAft>
                <a:spcPts val="0"/>
              </a:spcAft>
            </a:pPr>
            <a:r>
              <a:rPr lang="zh-CN" altLang="en-US" sz="760" b="0" noProof="1">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zh-CN" altLang="en-US" sz="760" b="0" noProof="1">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Rektangel 76"/>
          <p:cNvSpPr>
            <a:spLocks noChangeArrowheads="1"/>
          </p:cNvSpPr>
          <p:nvPr/>
        </p:nvSpPr>
        <p:spPr bwMode="auto">
          <a:xfrm>
            <a:off x="2780787" y="4450591"/>
            <a:ext cx="1048603" cy="789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Helvetica-Compressed" pitchFamily="64" charset="0"/>
                <a:ea typeface="MS PGothic" panose="020B0600070205080204" pitchFamily="34" charset="-128"/>
              </a:defRPr>
            </a:lvl1pPr>
            <a:lvl2pPr marL="37931725" indent="-37474525">
              <a:defRPr sz="2400" b="1">
                <a:solidFill>
                  <a:schemeClr val="tx1"/>
                </a:solidFill>
                <a:latin typeface="Helvetica-Compressed" pitchFamily="64" charset="0"/>
                <a:ea typeface="MS PGothic" panose="020B0600070205080204" pitchFamily="34" charset="-128"/>
              </a:defRPr>
            </a:lvl2pPr>
            <a:lvl3pPr>
              <a:defRPr sz="2400" b="1">
                <a:solidFill>
                  <a:schemeClr val="tx1"/>
                </a:solidFill>
                <a:latin typeface="Helvetica-Compressed" pitchFamily="64" charset="0"/>
                <a:ea typeface="MS PGothic" panose="020B0600070205080204" pitchFamily="34" charset="-128"/>
              </a:defRPr>
            </a:lvl3pPr>
            <a:lvl4pPr>
              <a:defRPr sz="2400" b="1">
                <a:solidFill>
                  <a:schemeClr val="tx1"/>
                </a:solidFill>
                <a:latin typeface="Helvetica-Compressed" pitchFamily="64" charset="0"/>
                <a:ea typeface="MS PGothic" panose="020B0600070205080204" pitchFamily="34" charset="-128"/>
              </a:defRPr>
            </a:lvl4pPr>
            <a:lvl5pPr>
              <a:defRPr sz="2400" b="1">
                <a:solidFill>
                  <a:schemeClr val="tx1"/>
                </a:solidFill>
                <a:latin typeface="Helvetica-Compressed" pitchFamily="64" charset="0"/>
                <a:ea typeface="MS PGothic" panose="020B0600070205080204" pitchFamily="34" charset="-128"/>
              </a:defRPr>
            </a:lvl5pPr>
            <a:lvl6pPr marL="457200" eaLnBrk="0" fontAlgn="base" hangingPunct="0">
              <a:spcBef>
                <a:spcPct val="0"/>
              </a:spcBef>
              <a:spcAft>
                <a:spcPct val="0"/>
              </a:spcAft>
              <a:defRPr sz="2400" b="1">
                <a:solidFill>
                  <a:schemeClr val="tx1"/>
                </a:solidFill>
                <a:latin typeface="Helvetica-Compressed" pitchFamily="64" charset="0"/>
                <a:ea typeface="MS PGothic" panose="020B0600070205080204" pitchFamily="34" charset="-128"/>
              </a:defRPr>
            </a:lvl6pPr>
            <a:lvl7pPr marL="914400" eaLnBrk="0" fontAlgn="base" hangingPunct="0">
              <a:spcBef>
                <a:spcPct val="0"/>
              </a:spcBef>
              <a:spcAft>
                <a:spcPct val="0"/>
              </a:spcAft>
              <a:defRPr sz="2400" b="1">
                <a:solidFill>
                  <a:schemeClr val="tx1"/>
                </a:solidFill>
                <a:latin typeface="Helvetica-Compressed" pitchFamily="64" charset="0"/>
                <a:ea typeface="MS PGothic" panose="020B0600070205080204" pitchFamily="34" charset="-128"/>
              </a:defRPr>
            </a:lvl7pPr>
            <a:lvl8pPr marL="1371600" eaLnBrk="0" fontAlgn="base" hangingPunct="0">
              <a:spcBef>
                <a:spcPct val="0"/>
              </a:spcBef>
              <a:spcAft>
                <a:spcPct val="0"/>
              </a:spcAft>
              <a:defRPr sz="2400" b="1">
                <a:solidFill>
                  <a:schemeClr val="tx1"/>
                </a:solidFill>
                <a:latin typeface="Helvetica-Compressed" pitchFamily="64" charset="0"/>
                <a:ea typeface="MS PGothic" panose="020B0600070205080204" pitchFamily="34" charset="-128"/>
              </a:defRPr>
            </a:lvl8pPr>
            <a:lvl9pPr marL="1828800" eaLnBrk="0" fontAlgn="base" hangingPunct="0">
              <a:spcBef>
                <a:spcPct val="0"/>
              </a:spcBef>
              <a:spcAft>
                <a:spcPct val="0"/>
              </a:spcAft>
              <a:defRPr sz="2400" b="1">
                <a:solidFill>
                  <a:schemeClr val="tx1"/>
                </a:solidFill>
                <a:latin typeface="Helvetica-Compressed" pitchFamily="64" charset="0"/>
                <a:ea typeface="MS PGothic" panose="020B0600070205080204" pitchFamily="34" charset="-128"/>
              </a:defRPr>
            </a:lvl9pPr>
          </a:lstStyle>
          <a:p>
            <a:pPr algn="just">
              <a:lnSpc>
                <a:spcPct val="120000"/>
              </a:lnSpc>
              <a:spcBef>
                <a:spcPts val="0"/>
              </a:spcBef>
              <a:spcAft>
                <a:spcPts val="0"/>
              </a:spcAft>
            </a:pPr>
            <a:r>
              <a:rPr lang="zh-CN" altLang="en-US" sz="760" b="0" noProof="1">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zh-CN" altLang="en-US" sz="760" b="0" noProof="1">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Rektangel 76"/>
          <p:cNvSpPr>
            <a:spLocks noChangeArrowheads="1"/>
          </p:cNvSpPr>
          <p:nvPr/>
        </p:nvSpPr>
        <p:spPr bwMode="auto">
          <a:xfrm>
            <a:off x="8978686" y="2504900"/>
            <a:ext cx="1077712" cy="789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Helvetica-Compressed" pitchFamily="64" charset="0"/>
                <a:ea typeface="MS PGothic" panose="020B0600070205080204" pitchFamily="34" charset="-128"/>
              </a:defRPr>
            </a:lvl1pPr>
            <a:lvl2pPr marL="37931725" indent="-37474525">
              <a:defRPr sz="2400" b="1">
                <a:solidFill>
                  <a:schemeClr val="tx1"/>
                </a:solidFill>
                <a:latin typeface="Helvetica-Compressed" pitchFamily="64" charset="0"/>
                <a:ea typeface="MS PGothic" panose="020B0600070205080204" pitchFamily="34" charset="-128"/>
              </a:defRPr>
            </a:lvl2pPr>
            <a:lvl3pPr>
              <a:defRPr sz="2400" b="1">
                <a:solidFill>
                  <a:schemeClr val="tx1"/>
                </a:solidFill>
                <a:latin typeface="Helvetica-Compressed" pitchFamily="64" charset="0"/>
                <a:ea typeface="MS PGothic" panose="020B0600070205080204" pitchFamily="34" charset="-128"/>
              </a:defRPr>
            </a:lvl3pPr>
            <a:lvl4pPr>
              <a:defRPr sz="2400" b="1">
                <a:solidFill>
                  <a:schemeClr val="tx1"/>
                </a:solidFill>
                <a:latin typeface="Helvetica-Compressed" pitchFamily="64" charset="0"/>
                <a:ea typeface="MS PGothic" panose="020B0600070205080204" pitchFamily="34" charset="-128"/>
              </a:defRPr>
            </a:lvl4pPr>
            <a:lvl5pPr>
              <a:defRPr sz="2400" b="1">
                <a:solidFill>
                  <a:schemeClr val="tx1"/>
                </a:solidFill>
                <a:latin typeface="Helvetica-Compressed" pitchFamily="64" charset="0"/>
                <a:ea typeface="MS PGothic" panose="020B0600070205080204" pitchFamily="34" charset="-128"/>
              </a:defRPr>
            </a:lvl5pPr>
            <a:lvl6pPr marL="457200" eaLnBrk="0" fontAlgn="base" hangingPunct="0">
              <a:spcBef>
                <a:spcPct val="0"/>
              </a:spcBef>
              <a:spcAft>
                <a:spcPct val="0"/>
              </a:spcAft>
              <a:defRPr sz="2400" b="1">
                <a:solidFill>
                  <a:schemeClr val="tx1"/>
                </a:solidFill>
                <a:latin typeface="Helvetica-Compressed" pitchFamily="64" charset="0"/>
                <a:ea typeface="MS PGothic" panose="020B0600070205080204" pitchFamily="34" charset="-128"/>
              </a:defRPr>
            </a:lvl6pPr>
            <a:lvl7pPr marL="914400" eaLnBrk="0" fontAlgn="base" hangingPunct="0">
              <a:spcBef>
                <a:spcPct val="0"/>
              </a:spcBef>
              <a:spcAft>
                <a:spcPct val="0"/>
              </a:spcAft>
              <a:defRPr sz="2400" b="1">
                <a:solidFill>
                  <a:schemeClr val="tx1"/>
                </a:solidFill>
                <a:latin typeface="Helvetica-Compressed" pitchFamily="64" charset="0"/>
                <a:ea typeface="MS PGothic" panose="020B0600070205080204" pitchFamily="34" charset="-128"/>
              </a:defRPr>
            </a:lvl7pPr>
            <a:lvl8pPr marL="1371600" eaLnBrk="0" fontAlgn="base" hangingPunct="0">
              <a:spcBef>
                <a:spcPct val="0"/>
              </a:spcBef>
              <a:spcAft>
                <a:spcPct val="0"/>
              </a:spcAft>
              <a:defRPr sz="2400" b="1">
                <a:solidFill>
                  <a:schemeClr val="tx1"/>
                </a:solidFill>
                <a:latin typeface="Helvetica-Compressed" pitchFamily="64" charset="0"/>
                <a:ea typeface="MS PGothic" panose="020B0600070205080204" pitchFamily="34" charset="-128"/>
              </a:defRPr>
            </a:lvl8pPr>
            <a:lvl9pPr marL="1828800" eaLnBrk="0" fontAlgn="base" hangingPunct="0">
              <a:spcBef>
                <a:spcPct val="0"/>
              </a:spcBef>
              <a:spcAft>
                <a:spcPct val="0"/>
              </a:spcAft>
              <a:defRPr sz="2400" b="1">
                <a:solidFill>
                  <a:schemeClr val="tx1"/>
                </a:solidFill>
                <a:latin typeface="Helvetica-Compressed" pitchFamily="64" charset="0"/>
                <a:ea typeface="MS PGothic" panose="020B0600070205080204" pitchFamily="34" charset="-128"/>
              </a:defRPr>
            </a:lvl9pPr>
          </a:lstStyle>
          <a:p>
            <a:pPr algn="just">
              <a:lnSpc>
                <a:spcPct val="120000"/>
              </a:lnSpc>
              <a:spcBef>
                <a:spcPts val="0"/>
              </a:spcBef>
              <a:spcAft>
                <a:spcPts val="0"/>
              </a:spcAft>
            </a:pPr>
            <a:r>
              <a:rPr lang="zh-CN" altLang="en-US" sz="760" b="0" noProof="1">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zh-CN" altLang="en-US" sz="760" b="0" noProof="1">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Rektangel 76"/>
          <p:cNvSpPr>
            <a:spLocks noChangeArrowheads="1"/>
          </p:cNvSpPr>
          <p:nvPr/>
        </p:nvSpPr>
        <p:spPr bwMode="auto">
          <a:xfrm>
            <a:off x="1700369" y="2450675"/>
            <a:ext cx="1069276" cy="789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Helvetica-Compressed" pitchFamily="64" charset="0"/>
                <a:ea typeface="MS PGothic" panose="020B0600070205080204" pitchFamily="34" charset="-128"/>
              </a:defRPr>
            </a:lvl1pPr>
            <a:lvl2pPr marL="37931725" indent="-37474525">
              <a:defRPr sz="2400" b="1">
                <a:solidFill>
                  <a:schemeClr val="tx1"/>
                </a:solidFill>
                <a:latin typeface="Helvetica-Compressed" pitchFamily="64" charset="0"/>
                <a:ea typeface="MS PGothic" panose="020B0600070205080204" pitchFamily="34" charset="-128"/>
              </a:defRPr>
            </a:lvl2pPr>
            <a:lvl3pPr>
              <a:defRPr sz="2400" b="1">
                <a:solidFill>
                  <a:schemeClr val="tx1"/>
                </a:solidFill>
                <a:latin typeface="Helvetica-Compressed" pitchFamily="64" charset="0"/>
                <a:ea typeface="MS PGothic" panose="020B0600070205080204" pitchFamily="34" charset="-128"/>
              </a:defRPr>
            </a:lvl3pPr>
            <a:lvl4pPr>
              <a:defRPr sz="2400" b="1">
                <a:solidFill>
                  <a:schemeClr val="tx1"/>
                </a:solidFill>
                <a:latin typeface="Helvetica-Compressed" pitchFamily="64" charset="0"/>
                <a:ea typeface="MS PGothic" panose="020B0600070205080204" pitchFamily="34" charset="-128"/>
              </a:defRPr>
            </a:lvl4pPr>
            <a:lvl5pPr>
              <a:defRPr sz="2400" b="1">
                <a:solidFill>
                  <a:schemeClr val="tx1"/>
                </a:solidFill>
                <a:latin typeface="Helvetica-Compressed" pitchFamily="64" charset="0"/>
                <a:ea typeface="MS PGothic" panose="020B0600070205080204" pitchFamily="34" charset="-128"/>
              </a:defRPr>
            </a:lvl5pPr>
            <a:lvl6pPr marL="457200" eaLnBrk="0" fontAlgn="base" hangingPunct="0">
              <a:spcBef>
                <a:spcPct val="0"/>
              </a:spcBef>
              <a:spcAft>
                <a:spcPct val="0"/>
              </a:spcAft>
              <a:defRPr sz="2400" b="1">
                <a:solidFill>
                  <a:schemeClr val="tx1"/>
                </a:solidFill>
                <a:latin typeface="Helvetica-Compressed" pitchFamily="64" charset="0"/>
                <a:ea typeface="MS PGothic" panose="020B0600070205080204" pitchFamily="34" charset="-128"/>
              </a:defRPr>
            </a:lvl6pPr>
            <a:lvl7pPr marL="914400" eaLnBrk="0" fontAlgn="base" hangingPunct="0">
              <a:spcBef>
                <a:spcPct val="0"/>
              </a:spcBef>
              <a:spcAft>
                <a:spcPct val="0"/>
              </a:spcAft>
              <a:defRPr sz="2400" b="1">
                <a:solidFill>
                  <a:schemeClr val="tx1"/>
                </a:solidFill>
                <a:latin typeface="Helvetica-Compressed" pitchFamily="64" charset="0"/>
                <a:ea typeface="MS PGothic" panose="020B0600070205080204" pitchFamily="34" charset="-128"/>
              </a:defRPr>
            </a:lvl7pPr>
            <a:lvl8pPr marL="1371600" eaLnBrk="0" fontAlgn="base" hangingPunct="0">
              <a:spcBef>
                <a:spcPct val="0"/>
              </a:spcBef>
              <a:spcAft>
                <a:spcPct val="0"/>
              </a:spcAft>
              <a:defRPr sz="2400" b="1">
                <a:solidFill>
                  <a:schemeClr val="tx1"/>
                </a:solidFill>
                <a:latin typeface="Helvetica-Compressed" pitchFamily="64" charset="0"/>
                <a:ea typeface="MS PGothic" panose="020B0600070205080204" pitchFamily="34" charset="-128"/>
              </a:defRPr>
            </a:lvl8pPr>
            <a:lvl9pPr marL="1828800" eaLnBrk="0" fontAlgn="base" hangingPunct="0">
              <a:spcBef>
                <a:spcPct val="0"/>
              </a:spcBef>
              <a:spcAft>
                <a:spcPct val="0"/>
              </a:spcAft>
              <a:defRPr sz="2400" b="1">
                <a:solidFill>
                  <a:schemeClr val="tx1"/>
                </a:solidFill>
                <a:latin typeface="Helvetica-Compressed" pitchFamily="64" charset="0"/>
                <a:ea typeface="MS PGothic" panose="020B0600070205080204" pitchFamily="34" charset="-128"/>
              </a:defRPr>
            </a:lvl9pPr>
          </a:lstStyle>
          <a:p>
            <a:pPr algn="just">
              <a:lnSpc>
                <a:spcPct val="120000"/>
              </a:lnSpc>
              <a:spcBef>
                <a:spcPts val="0"/>
              </a:spcBef>
              <a:spcAft>
                <a:spcPts val="0"/>
              </a:spcAft>
            </a:pPr>
            <a:r>
              <a:rPr lang="zh-CN" altLang="en-US" sz="760" b="0" noProof="1">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zh-CN" altLang="en-US" sz="760" b="0" noProof="1">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9" name="Group 37"/>
          <p:cNvGrpSpPr/>
          <p:nvPr/>
        </p:nvGrpSpPr>
        <p:grpSpPr>
          <a:xfrm>
            <a:off x="8182215" y="2622113"/>
            <a:ext cx="666418" cy="1787992"/>
            <a:chOff x="6213477" y="1223964"/>
            <a:chExt cx="746125" cy="2001838"/>
          </a:xfrm>
        </p:grpSpPr>
        <p:sp>
          <p:nvSpPr>
            <p:cNvPr id="50" name="Freeform 7"/>
            <p:cNvSpPr>
              <a:spLocks noEditPoints="1"/>
            </p:cNvSpPr>
            <p:nvPr/>
          </p:nvSpPr>
          <p:spPr bwMode="auto">
            <a:xfrm>
              <a:off x="6213477" y="1223964"/>
              <a:ext cx="746125" cy="2001838"/>
            </a:xfrm>
            <a:custGeom>
              <a:avLst/>
              <a:gdLst/>
              <a:ahLst/>
              <a:cxnLst>
                <a:cxn ang="0">
                  <a:pos x="1780" y="171"/>
                </a:cxn>
                <a:cxn ang="0">
                  <a:pos x="1603" y="32"/>
                </a:cxn>
                <a:cxn ang="0">
                  <a:pos x="1299" y="31"/>
                </a:cxn>
                <a:cxn ang="0">
                  <a:pos x="1092" y="187"/>
                </a:cxn>
                <a:cxn ang="0">
                  <a:pos x="1038" y="406"/>
                </a:cxn>
                <a:cxn ang="0">
                  <a:pos x="1057" y="611"/>
                </a:cxn>
                <a:cxn ang="0">
                  <a:pos x="791" y="754"/>
                </a:cxn>
                <a:cxn ang="0">
                  <a:pos x="423" y="938"/>
                </a:cxn>
                <a:cxn ang="0">
                  <a:pos x="208" y="1439"/>
                </a:cxn>
                <a:cxn ang="0">
                  <a:pos x="41" y="2976"/>
                </a:cxn>
                <a:cxn ang="0">
                  <a:pos x="71" y="4016"/>
                </a:cxn>
                <a:cxn ang="0">
                  <a:pos x="331" y="4140"/>
                </a:cxn>
                <a:cxn ang="0">
                  <a:pos x="196" y="3888"/>
                </a:cxn>
                <a:cxn ang="0">
                  <a:pos x="262" y="3828"/>
                </a:cxn>
                <a:cxn ang="0">
                  <a:pos x="296" y="4000"/>
                </a:cxn>
                <a:cxn ang="0">
                  <a:pos x="382" y="3802"/>
                </a:cxn>
                <a:cxn ang="0">
                  <a:pos x="463" y="3412"/>
                </a:cxn>
                <a:cxn ang="0">
                  <a:pos x="518" y="3005"/>
                </a:cxn>
                <a:cxn ang="0">
                  <a:pos x="449" y="2823"/>
                </a:cxn>
                <a:cxn ang="0">
                  <a:pos x="601" y="3361"/>
                </a:cxn>
                <a:cxn ang="0">
                  <a:pos x="594" y="3993"/>
                </a:cxn>
                <a:cxn ang="0">
                  <a:pos x="653" y="4473"/>
                </a:cxn>
                <a:cxn ang="0">
                  <a:pos x="737" y="5207"/>
                </a:cxn>
                <a:cxn ang="0">
                  <a:pos x="785" y="5951"/>
                </a:cxn>
                <a:cxn ang="0">
                  <a:pos x="904" y="6710"/>
                </a:cxn>
                <a:cxn ang="0">
                  <a:pos x="1003" y="7099"/>
                </a:cxn>
                <a:cxn ang="0">
                  <a:pos x="883" y="7461"/>
                </a:cxn>
                <a:cxn ang="0">
                  <a:pos x="956" y="7551"/>
                </a:cxn>
                <a:cxn ang="0">
                  <a:pos x="1380" y="7493"/>
                </a:cxn>
                <a:cxn ang="0">
                  <a:pos x="1415" y="7263"/>
                </a:cxn>
                <a:cxn ang="0">
                  <a:pos x="1499" y="6952"/>
                </a:cxn>
                <a:cxn ang="0">
                  <a:pos x="1503" y="6721"/>
                </a:cxn>
                <a:cxn ang="0">
                  <a:pos x="1410" y="6470"/>
                </a:cxn>
                <a:cxn ang="0">
                  <a:pos x="1404" y="6104"/>
                </a:cxn>
                <a:cxn ang="0">
                  <a:pos x="1479" y="5726"/>
                </a:cxn>
                <a:cxn ang="0">
                  <a:pos x="1499" y="5016"/>
                </a:cxn>
                <a:cxn ang="0">
                  <a:pos x="1563" y="4420"/>
                </a:cxn>
                <a:cxn ang="0">
                  <a:pos x="1650" y="5016"/>
                </a:cxn>
                <a:cxn ang="0">
                  <a:pos x="1705" y="5632"/>
                </a:cxn>
                <a:cxn ang="0">
                  <a:pos x="1781" y="5965"/>
                </a:cxn>
                <a:cxn ang="0">
                  <a:pos x="1782" y="6209"/>
                </a:cxn>
                <a:cxn ang="0">
                  <a:pos x="1741" y="6523"/>
                </a:cxn>
                <a:cxn ang="0">
                  <a:pos x="1767" y="7181"/>
                </a:cxn>
                <a:cxn ang="0">
                  <a:pos x="1914" y="7271"/>
                </a:cxn>
                <a:cxn ang="0">
                  <a:pos x="2021" y="7428"/>
                </a:cxn>
                <a:cxn ang="0">
                  <a:pos x="2284" y="7508"/>
                </a:cxn>
                <a:cxn ang="0">
                  <a:pos x="2548" y="7459"/>
                </a:cxn>
                <a:cxn ang="0">
                  <a:pos x="2528" y="7314"/>
                </a:cxn>
                <a:cxn ang="0">
                  <a:pos x="2338" y="6908"/>
                </a:cxn>
                <a:cxn ang="0">
                  <a:pos x="2400" y="6428"/>
                </a:cxn>
                <a:cxn ang="0">
                  <a:pos x="2447" y="5649"/>
                </a:cxn>
                <a:cxn ang="0">
                  <a:pos x="2459" y="4698"/>
                </a:cxn>
                <a:cxn ang="0">
                  <a:pos x="2474" y="4297"/>
                </a:cxn>
                <a:cxn ang="0">
                  <a:pos x="2684" y="4134"/>
                </a:cxn>
                <a:cxn ang="0">
                  <a:pos x="2819" y="3222"/>
                </a:cxn>
                <a:cxn ang="0">
                  <a:pos x="2770" y="1735"/>
                </a:cxn>
                <a:cxn ang="0">
                  <a:pos x="2718" y="1138"/>
                </a:cxn>
                <a:cxn ang="0">
                  <a:pos x="2313" y="827"/>
                </a:cxn>
                <a:cxn ang="0">
                  <a:pos x="1906" y="714"/>
                </a:cxn>
                <a:cxn ang="0">
                  <a:pos x="2512" y="3943"/>
                </a:cxn>
                <a:cxn ang="0">
                  <a:pos x="2584" y="3943"/>
                </a:cxn>
                <a:cxn ang="0">
                  <a:pos x="2566" y="4039"/>
                </a:cxn>
              </a:cxnLst>
              <a:rect l="0" t="0" r="r" b="b"/>
              <a:pathLst>
                <a:path w="2819" h="7570">
                  <a:moveTo>
                    <a:pt x="1862" y="635"/>
                  </a:moveTo>
                  <a:lnTo>
                    <a:pt x="1866" y="608"/>
                  </a:lnTo>
                  <a:lnTo>
                    <a:pt x="1869" y="580"/>
                  </a:lnTo>
                  <a:lnTo>
                    <a:pt x="1872" y="553"/>
                  </a:lnTo>
                  <a:lnTo>
                    <a:pt x="1874" y="526"/>
                  </a:lnTo>
                  <a:lnTo>
                    <a:pt x="1874" y="499"/>
                  </a:lnTo>
                  <a:lnTo>
                    <a:pt x="1873" y="473"/>
                  </a:lnTo>
                  <a:lnTo>
                    <a:pt x="1869" y="449"/>
                  </a:lnTo>
                  <a:lnTo>
                    <a:pt x="1865" y="426"/>
                  </a:lnTo>
                  <a:lnTo>
                    <a:pt x="1809" y="233"/>
                  </a:lnTo>
                  <a:lnTo>
                    <a:pt x="1791" y="191"/>
                  </a:lnTo>
                  <a:lnTo>
                    <a:pt x="1787" y="182"/>
                  </a:lnTo>
                  <a:lnTo>
                    <a:pt x="1780" y="171"/>
                  </a:lnTo>
                  <a:lnTo>
                    <a:pt x="1772" y="160"/>
                  </a:lnTo>
                  <a:lnTo>
                    <a:pt x="1763" y="148"/>
                  </a:lnTo>
                  <a:lnTo>
                    <a:pt x="1751" y="137"/>
                  </a:lnTo>
                  <a:lnTo>
                    <a:pt x="1740" y="124"/>
                  </a:lnTo>
                  <a:lnTo>
                    <a:pt x="1727" y="113"/>
                  </a:lnTo>
                  <a:lnTo>
                    <a:pt x="1714" y="102"/>
                  </a:lnTo>
                  <a:lnTo>
                    <a:pt x="1687" y="80"/>
                  </a:lnTo>
                  <a:lnTo>
                    <a:pt x="1661" y="62"/>
                  </a:lnTo>
                  <a:lnTo>
                    <a:pt x="1650" y="54"/>
                  </a:lnTo>
                  <a:lnTo>
                    <a:pt x="1638" y="47"/>
                  </a:lnTo>
                  <a:lnTo>
                    <a:pt x="1628" y="41"/>
                  </a:lnTo>
                  <a:lnTo>
                    <a:pt x="1620" y="38"/>
                  </a:lnTo>
                  <a:lnTo>
                    <a:pt x="1603" y="32"/>
                  </a:lnTo>
                  <a:lnTo>
                    <a:pt x="1586" y="26"/>
                  </a:lnTo>
                  <a:lnTo>
                    <a:pt x="1570" y="23"/>
                  </a:lnTo>
                  <a:lnTo>
                    <a:pt x="1554" y="19"/>
                  </a:lnTo>
                  <a:lnTo>
                    <a:pt x="1523" y="15"/>
                  </a:lnTo>
                  <a:lnTo>
                    <a:pt x="1494" y="12"/>
                  </a:lnTo>
                  <a:lnTo>
                    <a:pt x="1467" y="10"/>
                  </a:lnTo>
                  <a:lnTo>
                    <a:pt x="1439" y="8"/>
                  </a:lnTo>
                  <a:lnTo>
                    <a:pt x="1427" y="7"/>
                  </a:lnTo>
                  <a:lnTo>
                    <a:pt x="1414" y="4"/>
                  </a:lnTo>
                  <a:lnTo>
                    <a:pt x="1400" y="2"/>
                  </a:lnTo>
                  <a:lnTo>
                    <a:pt x="1388" y="0"/>
                  </a:lnTo>
                  <a:lnTo>
                    <a:pt x="1310" y="20"/>
                  </a:lnTo>
                  <a:lnTo>
                    <a:pt x="1299" y="31"/>
                  </a:lnTo>
                  <a:lnTo>
                    <a:pt x="1287" y="40"/>
                  </a:lnTo>
                  <a:lnTo>
                    <a:pt x="1275" y="48"/>
                  </a:lnTo>
                  <a:lnTo>
                    <a:pt x="1262" y="54"/>
                  </a:lnTo>
                  <a:lnTo>
                    <a:pt x="1235" y="66"/>
                  </a:lnTo>
                  <a:lnTo>
                    <a:pt x="1206" y="80"/>
                  </a:lnTo>
                  <a:lnTo>
                    <a:pt x="1192" y="87"/>
                  </a:lnTo>
                  <a:lnTo>
                    <a:pt x="1177" y="96"/>
                  </a:lnTo>
                  <a:lnTo>
                    <a:pt x="1163" y="106"/>
                  </a:lnTo>
                  <a:lnTo>
                    <a:pt x="1148" y="118"/>
                  </a:lnTo>
                  <a:lnTo>
                    <a:pt x="1134" y="131"/>
                  </a:lnTo>
                  <a:lnTo>
                    <a:pt x="1119" y="147"/>
                  </a:lnTo>
                  <a:lnTo>
                    <a:pt x="1105" y="166"/>
                  </a:lnTo>
                  <a:lnTo>
                    <a:pt x="1092" y="187"/>
                  </a:lnTo>
                  <a:lnTo>
                    <a:pt x="1076" y="212"/>
                  </a:lnTo>
                  <a:lnTo>
                    <a:pt x="1062" y="239"/>
                  </a:lnTo>
                  <a:lnTo>
                    <a:pt x="1055" y="252"/>
                  </a:lnTo>
                  <a:lnTo>
                    <a:pt x="1048" y="266"/>
                  </a:lnTo>
                  <a:lnTo>
                    <a:pt x="1044" y="280"/>
                  </a:lnTo>
                  <a:lnTo>
                    <a:pt x="1039" y="294"/>
                  </a:lnTo>
                  <a:lnTo>
                    <a:pt x="1035" y="307"/>
                  </a:lnTo>
                  <a:lnTo>
                    <a:pt x="1032" y="322"/>
                  </a:lnTo>
                  <a:lnTo>
                    <a:pt x="1031" y="338"/>
                  </a:lnTo>
                  <a:lnTo>
                    <a:pt x="1030" y="354"/>
                  </a:lnTo>
                  <a:lnTo>
                    <a:pt x="1031" y="370"/>
                  </a:lnTo>
                  <a:lnTo>
                    <a:pt x="1035" y="387"/>
                  </a:lnTo>
                  <a:lnTo>
                    <a:pt x="1038" y="406"/>
                  </a:lnTo>
                  <a:lnTo>
                    <a:pt x="1044" y="424"/>
                  </a:lnTo>
                  <a:lnTo>
                    <a:pt x="1084" y="536"/>
                  </a:lnTo>
                  <a:lnTo>
                    <a:pt x="1078" y="540"/>
                  </a:lnTo>
                  <a:lnTo>
                    <a:pt x="1072" y="544"/>
                  </a:lnTo>
                  <a:lnTo>
                    <a:pt x="1067" y="548"/>
                  </a:lnTo>
                  <a:lnTo>
                    <a:pt x="1063" y="553"/>
                  </a:lnTo>
                  <a:lnTo>
                    <a:pt x="1060" y="558"/>
                  </a:lnTo>
                  <a:lnTo>
                    <a:pt x="1057" y="562"/>
                  </a:lnTo>
                  <a:lnTo>
                    <a:pt x="1055" y="567"/>
                  </a:lnTo>
                  <a:lnTo>
                    <a:pt x="1054" y="572"/>
                  </a:lnTo>
                  <a:lnTo>
                    <a:pt x="1053" y="584"/>
                  </a:lnTo>
                  <a:lnTo>
                    <a:pt x="1054" y="596"/>
                  </a:lnTo>
                  <a:lnTo>
                    <a:pt x="1057" y="611"/>
                  </a:lnTo>
                  <a:lnTo>
                    <a:pt x="1063" y="627"/>
                  </a:lnTo>
                  <a:lnTo>
                    <a:pt x="1078" y="670"/>
                  </a:lnTo>
                  <a:lnTo>
                    <a:pt x="1080" y="674"/>
                  </a:lnTo>
                  <a:lnTo>
                    <a:pt x="1057" y="687"/>
                  </a:lnTo>
                  <a:lnTo>
                    <a:pt x="1036" y="697"/>
                  </a:lnTo>
                  <a:lnTo>
                    <a:pt x="1013" y="706"/>
                  </a:lnTo>
                  <a:lnTo>
                    <a:pt x="989" y="713"/>
                  </a:lnTo>
                  <a:lnTo>
                    <a:pt x="966" y="720"/>
                  </a:lnTo>
                  <a:lnTo>
                    <a:pt x="942" y="726"/>
                  </a:lnTo>
                  <a:lnTo>
                    <a:pt x="918" y="730"/>
                  </a:lnTo>
                  <a:lnTo>
                    <a:pt x="893" y="735"/>
                  </a:lnTo>
                  <a:lnTo>
                    <a:pt x="842" y="744"/>
                  </a:lnTo>
                  <a:lnTo>
                    <a:pt x="791" y="754"/>
                  </a:lnTo>
                  <a:lnTo>
                    <a:pt x="766" y="760"/>
                  </a:lnTo>
                  <a:lnTo>
                    <a:pt x="740" y="766"/>
                  </a:lnTo>
                  <a:lnTo>
                    <a:pt x="712" y="774"/>
                  </a:lnTo>
                  <a:lnTo>
                    <a:pt x="686" y="783"/>
                  </a:lnTo>
                  <a:lnTo>
                    <a:pt x="660" y="794"/>
                  </a:lnTo>
                  <a:lnTo>
                    <a:pt x="632" y="806"/>
                  </a:lnTo>
                  <a:lnTo>
                    <a:pt x="606" y="819"/>
                  </a:lnTo>
                  <a:lnTo>
                    <a:pt x="578" y="834"/>
                  </a:lnTo>
                  <a:lnTo>
                    <a:pt x="552" y="850"/>
                  </a:lnTo>
                  <a:lnTo>
                    <a:pt x="525" y="866"/>
                  </a:lnTo>
                  <a:lnTo>
                    <a:pt x="498" y="883"/>
                  </a:lnTo>
                  <a:lnTo>
                    <a:pt x="473" y="902"/>
                  </a:lnTo>
                  <a:lnTo>
                    <a:pt x="423" y="938"/>
                  </a:lnTo>
                  <a:lnTo>
                    <a:pt x="375" y="977"/>
                  </a:lnTo>
                  <a:lnTo>
                    <a:pt x="329" y="1014"/>
                  </a:lnTo>
                  <a:lnTo>
                    <a:pt x="288" y="1050"/>
                  </a:lnTo>
                  <a:lnTo>
                    <a:pt x="282" y="1061"/>
                  </a:lnTo>
                  <a:lnTo>
                    <a:pt x="277" y="1075"/>
                  </a:lnTo>
                  <a:lnTo>
                    <a:pt x="270" y="1094"/>
                  </a:lnTo>
                  <a:lnTo>
                    <a:pt x="264" y="1117"/>
                  </a:lnTo>
                  <a:lnTo>
                    <a:pt x="250" y="1169"/>
                  </a:lnTo>
                  <a:lnTo>
                    <a:pt x="238" y="1229"/>
                  </a:lnTo>
                  <a:lnTo>
                    <a:pt x="226" y="1290"/>
                  </a:lnTo>
                  <a:lnTo>
                    <a:pt x="217" y="1349"/>
                  </a:lnTo>
                  <a:lnTo>
                    <a:pt x="210" y="1400"/>
                  </a:lnTo>
                  <a:lnTo>
                    <a:pt x="208" y="1439"/>
                  </a:lnTo>
                  <a:lnTo>
                    <a:pt x="204" y="1479"/>
                  </a:lnTo>
                  <a:lnTo>
                    <a:pt x="199" y="1547"/>
                  </a:lnTo>
                  <a:lnTo>
                    <a:pt x="188" y="1641"/>
                  </a:lnTo>
                  <a:lnTo>
                    <a:pt x="177" y="1754"/>
                  </a:lnTo>
                  <a:lnTo>
                    <a:pt x="163" y="1885"/>
                  </a:lnTo>
                  <a:lnTo>
                    <a:pt x="147" y="2026"/>
                  </a:lnTo>
                  <a:lnTo>
                    <a:pt x="131" y="2175"/>
                  </a:lnTo>
                  <a:lnTo>
                    <a:pt x="114" y="2327"/>
                  </a:lnTo>
                  <a:lnTo>
                    <a:pt x="97" y="2478"/>
                  </a:lnTo>
                  <a:lnTo>
                    <a:pt x="81" y="2622"/>
                  </a:lnTo>
                  <a:lnTo>
                    <a:pt x="66" y="2757"/>
                  </a:lnTo>
                  <a:lnTo>
                    <a:pt x="52" y="2876"/>
                  </a:lnTo>
                  <a:lnTo>
                    <a:pt x="41" y="2976"/>
                  </a:lnTo>
                  <a:lnTo>
                    <a:pt x="32" y="3054"/>
                  </a:lnTo>
                  <a:lnTo>
                    <a:pt x="26" y="3104"/>
                  </a:lnTo>
                  <a:lnTo>
                    <a:pt x="24" y="3121"/>
                  </a:lnTo>
                  <a:lnTo>
                    <a:pt x="0" y="3780"/>
                  </a:lnTo>
                  <a:lnTo>
                    <a:pt x="22" y="3791"/>
                  </a:lnTo>
                  <a:lnTo>
                    <a:pt x="23" y="3809"/>
                  </a:lnTo>
                  <a:lnTo>
                    <a:pt x="27" y="3836"/>
                  </a:lnTo>
                  <a:lnTo>
                    <a:pt x="33" y="3866"/>
                  </a:lnTo>
                  <a:lnTo>
                    <a:pt x="41" y="3901"/>
                  </a:lnTo>
                  <a:lnTo>
                    <a:pt x="50" y="3936"/>
                  </a:lnTo>
                  <a:lnTo>
                    <a:pt x="58" y="3968"/>
                  </a:lnTo>
                  <a:lnTo>
                    <a:pt x="65" y="3996"/>
                  </a:lnTo>
                  <a:lnTo>
                    <a:pt x="71" y="4016"/>
                  </a:lnTo>
                  <a:lnTo>
                    <a:pt x="74" y="4023"/>
                  </a:lnTo>
                  <a:lnTo>
                    <a:pt x="79" y="4031"/>
                  </a:lnTo>
                  <a:lnTo>
                    <a:pt x="87" y="4039"/>
                  </a:lnTo>
                  <a:lnTo>
                    <a:pt x="96" y="4048"/>
                  </a:lnTo>
                  <a:lnTo>
                    <a:pt x="119" y="4069"/>
                  </a:lnTo>
                  <a:lnTo>
                    <a:pt x="145" y="4088"/>
                  </a:lnTo>
                  <a:lnTo>
                    <a:pt x="174" y="4106"/>
                  </a:lnTo>
                  <a:lnTo>
                    <a:pt x="200" y="4121"/>
                  </a:lnTo>
                  <a:lnTo>
                    <a:pt x="212" y="4128"/>
                  </a:lnTo>
                  <a:lnTo>
                    <a:pt x="224" y="4133"/>
                  </a:lnTo>
                  <a:lnTo>
                    <a:pt x="234" y="4135"/>
                  </a:lnTo>
                  <a:lnTo>
                    <a:pt x="242" y="4136"/>
                  </a:lnTo>
                  <a:lnTo>
                    <a:pt x="331" y="4140"/>
                  </a:lnTo>
                  <a:lnTo>
                    <a:pt x="321" y="4047"/>
                  </a:lnTo>
                  <a:lnTo>
                    <a:pt x="270" y="4022"/>
                  </a:lnTo>
                  <a:lnTo>
                    <a:pt x="279" y="4015"/>
                  </a:lnTo>
                  <a:lnTo>
                    <a:pt x="212" y="3953"/>
                  </a:lnTo>
                  <a:lnTo>
                    <a:pt x="204" y="3960"/>
                  </a:lnTo>
                  <a:lnTo>
                    <a:pt x="204" y="3945"/>
                  </a:lnTo>
                  <a:lnTo>
                    <a:pt x="203" y="3935"/>
                  </a:lnTo>
                  <a:lnTo>
                    <a:pt x="202" y="3927"/>
                  </a:lnTo>
                  <a:lnTo>
                    <a:pt x="200" y="3920"/>
                  </a:lnTo>
                  <a:lnTo>
                    <a:pt x="199" y="3916"/>
                  </a:lnTo>
                  <a:lnTo>
                    <a:pt x="196" y="3909"/>
                  </a:lnTo>
                  <a:lnTo>
                    <a:pt x="196" y="3900"/>
                  </a:lnTo>
                  <a:lnTo>
                    <a:pt x="196" y="3888"/>
                  </a:lnTo>
                  <a:lnTo>
                    <a:pt x="196" y="3877"/>
                  </a:lnTo>
                  <a:lnTo>
                    <a:pt x="199" y="3868"/>
                  </a:lnTo>
                  <a:lnTo>
                    <a:pt x="200" y="3862"/>
                  </a:lnTo>
                  <a:lnTo>
                    <a:pt x="202" y="3856"/>
                  </a:lnTo>
                  <a:lnTo>
                    <a:pt x="204" y="3850"/>
                  </a:lnTo>
                  <a:lnTo>
                    <a:pt x="207" y="3842"/>
                  </a:lnTo>
                  <a:lnTo>
                    <a:pt x="208" y="3832"/>
                  </a:lnTo>
                  <a:lnTo>
                    <a:pt x="210" y="3816"/>
                  </a:lnTo>
                  <a:lnTo>
                    <a:pt x="243" y="3817"/>
                  </a:lnTo>
                  <a:lnTo>
                    <a:pt x="248" y="3818"/>
                  </a:lnTo>
                  <a:lnTo>
                    <a:pt x="254" y="3821"/>
                  </a:lnTo>
                  <a:lnTo>
                    <a:pt x="257" y="3823"/>
                  </a:lnTo>
                  <a:lnTo>
                    <a:pt x="262" y="3828"/>
                  </a:lnTo>
                  <a:lnTo>
                    <a:pt x="264" y="3832"/>
                  </a:lnTo>
                  <a:lnTo>
                    <a:pt x="267" y="3838"/>
                  </a:lnTo>
                  <a:lnTo>
                    <a:pt x="270" y="3844"/>
                  </a:lnTo>
                  <a:lnTo>
                    <a:pt x="272" y="3850"/>
                  </a:lnTo>
                  <a:lnTo>
                    <a:pt x="274" y="3866"/>
                  </a:lnTo>
                  <a:lnTo>
                    <a:pt x="277" y="3884"/>
                  </a:lnTo>
                  <a:lnTo>
                    <a:pt x="279" y="3903"/>
                  </a:lnTo>
                  <a:lnTo>
                    <a:pt x="280" y="3921"/>
                  </a:lnTo>
                  <a:lnTo>
                    <a:pt x="282" y="3941"/>
                  </a:lnTo>
                  <a:lnTo>
                    <a:pt x="285" y="3960"/>
                  </a:lnTo>
                  <a:lnTo>
                    <a:pt x="288" y="3977"/>
                  </a:lnTo>
                  <a:lnTo>
                    <a:pt x="293" y="3993"/>
                  </a:lnTo>
                  <a:lnTo>
                    <a:pt x="296" y="4000"/>
                  </a:lnTo>
                  <a:lnTo>
                    <a:pt x="299" y="4006"/>
                  </a:lnTo>
                  <a:lnTo>
                    <a:pt x="304" y="4012"/>
                  </a:lnTo>
                  <a:lnTo>
                    <a:pt x="309" y="4016"/>
                  </a:lnTo>
                  <a:lnTo>
                    <a:pt x="314" y="4021"/>
                  </a:lnTo>
                  <a:lnTo>
                    <a:pt x="321" y="4024"/>
                  </a:lnTo>
                  <a:lnTo>
                    <a:pt x="328" y="4025"/>
                  </a:lnTo>
                  <a:lnTo>
                    <a:pt x="335" y="4026"/>
                  </a:lnTo>
                  <a:lnTo>
                    <a:pt x="349" y="4026"/>
                  </a:lnTo>
                  <a:lnTo>
                    <a:pt x="355" y="4024"/>
                  </a:lnTo>
                  <a:lnTo>
                    <a:pt x="363" y="4022"/>
                  </a:lnTo>
                  <a:lnTo>
                    <a:pt x="381" y="4017"/>
                  </a:lnTo>
                  <a:lnTo>
                    <a:pt x="375" y="3812"/>
                  </a:lnTo>
                  <a:lnTo>
                    <a:pt x="382" y="3802"/>
                  </a:lnTo>
                  <a:lnTo>
                    <a:pt x="389" y="3791"/>
                  </a:lnTo>
                  <a:lnTo>
                    <a:pt x="394" y="3777"/>
                  </a:lnTo>
                  <a:lnTo>
                    <a:pt x="400" y="3764"/>
                  </a:lnTo>
                  <a:lnTo>
                    <a:pt x="406" y="3748"/>
                  </a:lnTo>
                  <a:lnTo>
                    <a:pt x="411" y="3730"/>
                  </a:lnTo>
                  <a:lnTo>
                    <a:pt x="417" y="3712"/>
                  </a:lnTo>
                  <a:lnTo>
                    <a:pt x="422" y="3693"/>
                  </a:lnTo>
                  <a:lnTo>
                    <a:pt x="431" y="3652"/>
                  </a:lnTo>
                  <a:lnTo>
                    <a:pt x="439" y="3607"/>
                  </a:lnTo>
                  <a:lnTo>
                    <a:pt x="446" y="3559"/>
                  </a:lnTo>
                  <a:lnTo>
                    <a:pt x="453" y="3511"/>
                  </a:lnTo>
                  <a:lnTo>
                    <a:pt x="457" y="3461"/>
                  </a:lnTo>
                  <a:lnTo>
                    <a:pt x="463" y="3412"/>
                  </a:lnTo>
                  <a:lnTo>
                    <a:pt x="466" y="3362"/>
                  </a:lnTo>
                  <a:lnTo>
                    <a:pt x="470" y="3316"/>
                  </a:lnTo>
                  <a:lnTo>
                    <a:pt x="475" y="3228"/>
                  </a:lnTo>
                  <a:lnTo>
                    <a:pt x="478" y="3156"/>
                  </a:lnTo>
                  <a:lnTo>
                    <a:pt x="487" y="3135"/>
                  </a:lnTo>
                  <a:lnTo>
                    <a:pt x="494" y="3116"/>
                  </a:lnTo>
                  <a:lnTo>
                    <a:pt x="501" y="3096"/>
                  </a:lnTo>
                  <a:lnTo>
                    <a:pt x="505" y="3079"/>
                  </a:lnTo>
                  <a:lnTo>
                    <a:pt x="510" y="3062"/>
                  </a:lnTo>
                  <a:lnTo>
                    <a:pt x="513" y="3047"/>
                  </a:lnTo>
                  <a:lnTo>
                    <a:pt x="515" y="3032"/>
                  </a:lnTo>
                  <a:lnTo>
                    <a:pt x="517" y="3017"/>
                  </a:lnTo>
                  <a:lnTo>
                    <a:pt x="518" y="3005"/>
                  </a:lnTo>
                  <a:lnTo>
                    <a:pt x="518" y="2992"/>
                  </a:lnTo>
                  <a:lnTo>
                    <a:pt x="517" y="2980"/>
                  </a:lnTo>
                  <a:lnTo>
                    <a:pt x="515" y="2968"/>
                  </a:lnTo>
                  <a:lnTo>
                    <a:pt x="514" y="2958"/>
                  </a:lnTo>
                  <a:lnTo>
                    <a:pt x="511" y="2948"/>
                  </a:lnTo>
                  <a:lnTo>
                    <a:pt x="509" y="2937"/>
                  </a:lnTo>
                  <a:lnTo>
                    <a:pt x="505" y="2928"/>
                  </a:lnTo>
                  <a:lnTo>
                    <a:pt x="497" y="2910"/>
                  </a:lnTo>
                  <a:lnTo>
                    <a:pt x="488" y="2893"/>
                  </a:lnTo>
                  <a:lnTo>
                    <a:pt x="478" y="2876"/>
                  </a:lnTo>
                  <a:lnTo>
                    <a:pt x="469" y="2858"/>
                  </a:lnTo>
                  <a:lnTo>
                    <a:pt x="458" y="2841"/>
                  </a:lnTo>
                  <a:lnTo>
                    <a:pt x="449" y="2823"/>
                  </a:lnTo>
                  <a:lnTo>
                    <a:pt x="440" y="2804"/>
                  </a:lnTo>
                  <a:lnTo>
                    <a:pt x="433" y="2782"/>
                  </a:lnTo>
                  <a:lnTo>
                    <a:pt x="598" y="2593"/>
                  </a:lnTo>
                  <a:lnTo>
                    <a:pt x="599" y="2669"/>
                  </a:lnTo>
                  <a:lnTo>
                    <a:pt x="598" y="2753"/>
                  </a:lnTo>
                  <a:lnTo>
                    <a:pt x="597" y="2846"/>
                  </a:lnTo>
                  <a:lnTo>
                    <a:pt x="596" y="2944"/>
                  </a:lnTo>
                  <a:lnTo>
                    <a:pt x="594" y="3047"/>
                  </a:lnTo>
                  <a:lnTo>
                    <a:pt x="594" y="3152"/>
                  </a:lnTo>
                  <a:lnTo>
                    <a:pt x="596" y="3205"/>
                  </a:lnTo>
                  <a:lnTo>
                    <a:pt x="597" y="3257"/>
                  </a:lnTo>
                  <a:lnTo>
                    <a:pt x="599" y="3310"/>
                  </a:lnTo>
                  <a:lnTo>
                    <a:pt x="601" y="3361"/>
                  </a:lnTo>
                  <a:lnTo>
                    <a:pt x="604" y="3401"/>
                  </a:lnTo>
                  <a:lnTo>
                    <a:pt x="605" y="3441"/>
                  </a:lnTo>
                  <a:lnTo>
                    <a:pt x="605" y="3479"/>
                  </a:lnTo>
                  <a:lnTo>
                    <a:pt x="605" y="3518"/>
                  </a:lnTo>
                  <a:lnTo>
                    <a:pt x="604" y="3591"/>
                  </a:lnTo>
                  <a:lnTo>
                    <a:pt x="601" y="3663"/>
                  </a:lnTo>
                  <a:lnTo>
                    <a:pt x="598" y="3730"/>
                  </a:lnTo>
                  <a:lnTo>
                    <a:pt x="594" y="3797"/>
                  </a:lnTo>
                  <a:lnTo>
                    <a:pt x="593" y="3858"/>
                  </a:lnTo>
                  <a:lnTo>
                    <a:pt x="592" y="3918"/>
                  </a:lnTo>
                  <a:lnTo>
                    <a:pt x="593" y="3980"/>
                  </a:lnTo>
                  <a:lnTo>
                    <a:pt x="593" y="3988"/>
                  </a:lnTo>
                  <a:lnTo>
                    <a:pt x="594" y="3993"/>
                  </a:lnTo>
                  <a:lnTo>
                    <a:pt x="597" y="3998"/>
                  </a:lnTo>
                  <a:lnTo>
                    <a:pt x="599" y="4001"/>
                  </a:lnTo>
                  <a:lnTo>
                    <a:pt x="606" y="4009"/>
                  </a:lnTo>
                  <a:lnTo>
                    <a:pt x="615" y="4021"/>
                  </a:lnTo>
                  <a:lnTo>
                    <a:pt x="616" y="4079"/>
                  </a:lnTo>
                  <a:lnTo>
                    <a:pt x="617" y="4133"/>
                  </a:lnTo>
                  <a:lnTo>
                    <a:pt x="620" y="4184"/>
                  </a:lnTo>
                  <a:lnTo>
                    <a:pt x="622" y="4233"/>
                  </a:lnTo>
                  <a:lnTo>
                    <a:pt x="626" y="4281"/>
                  </a:lnTo>
                  <a:lnTo>
                    <a:pt x="632" y="4328"/>
                  </a:lnTo>
                  <a:lnTo>
                    <a:pt x="638" y="4376"/>
                  </a:lnTo>
                  <a:lnTo>
                    <a:pt x="646" y="4424"/>
                  </a:lnTo>
                  <a:lnTo>
                    <a:pt x="653" y="4473"/>
                  </a:lnTo>
                  <a:lnTo>
                    <a:pt x="658" y="4522"/>
                  </a:lnTo>
                  <a:lnTo>
                    <a:pt x="663" y="4572"/>
                  </a:lnTo>
                  <a:lnTo>
                    <a:pt x="666" y="4621"/>
                  </a:lnTo>
                  <a:lnTo>
                    <a:pt x="670" y="4670"/>
                  </a:lnTo>
                  <a:lnTo>
                    <a:pt x="674" y="4719"/>
                  </a:lnTo>
                  <a:lnTo>
                    <a:pt x="680" y="4768"/>
                  </a:lnTo>
                  <a:lnTo>
                    <a:pt x="688" y="4817"/>
                  </a:lnTo>
                  <a:lnTo>
                    <a:pt x="695" y="4854"/>
                  </a:lnTo>
                  <a:lnTo>
                    <a:pt x="702" y="4896"/>
                  </a:lnTo>
                  <a:lnTo>
                    <a:pt x="709" y="4942"/>
                  </a:lnTo>
                  <a:lnTo>
                    <a:pt x="714" y="4991"/>
                  </a:lnTo>
                  <a:lnTo>
                    <a:pt x="727" y="5096"/>
                  </a:lnTo>
                  <a:lnTo>
                    <a:pt x="737" y="5207"/>
                  </a:lnTo>
                  <a:lnTo>
                    <a:pt x="746" y="5318"/>
                  </a:lnTo>
                  <a:lnTo>
                    <a:pt x="754" y="5424"/>
                  </a:lnTo>
                  <a:lnTo>
                    <a:pt x="757" y="5475"/>
                  </a:lnTo>
                  <a:lnTo>
                    <a:pt x="758" y="5521"/>
                  </a:lnTo>
                  <a:lnTo>
                    <a:pt x="759" y="5565"/>
                  </a:lnTo>
                  <a:lnTo>
                    <a:pt x="760" y="5605"/>
                  </a:lnTo>
                  <a:lnTo>
                    <a:pt x="760" y="5655"/>
                  </a:lnTo>
                  <a:lnTo>
                    <a:pt x="762" y="5705"/>
                  </a:lnTo>
                  <a:lnTo>
                    <a:pt x="765" y="5755"/>
                  </a:lnTo>
                  <a:lnTo>
                    <a:pt x="769" y="5805"/>
                  </a:lnTo>
                  <a:lnTo>
                    <a:pt x="774" y="5854"/>
                  </a:lnTo>
                  <a:lnTo>
                    <a:pt x="780" y="5903"/>
                  </a:lnTo>
                  <a:lnTo>
                    <a:pt x="785" y="5951"/>
                  </a:lnTo>
                  <a:lnTo>
                    <a:pt x="792" y="6000"/>
                  </a:lnTo>
                  <a:lnTo>
                    <a:pt x="807" y="6096"/>
                  </a:lnTo>
                  <a:lnTo>
                    <a:pt x="822" y="6191"/>
                  </a:lnTo>
                  <a:lnTo>
                    <a:pt x="836" y="6284"/>
                  </a:lnTo>
                  <a:lnTo>
                    <a:pt x="848" y="6376"/>
                  </a:lnTo>
                  <a:lnTo>
                    <a:pt x="854" y="6419"/>
                  </a:lnTo>
                  <a:lnTo>
                    <a:pt x="860" y="6465"/>
                  </a:lnTo>
                  <a:lnTo>
                    <a:pt x="866" y="6517"/>
                  </a:lnTo>
                  <a:lnTo>
                    <a:pt x="874" y="6568"/>
                  </a:lnTo>
                  <a:lnTo>
                    <a:pt x="884" y="6619"/>
                  </a:lnTo>
                  <a:lnTo>
                    <a:pt x="893" y="6667"/>
                  </a:lnTo>
                  <a:lnTo>
                    <a:pt x="899" y="6689"/>
                  </a:lnTo>
                  <a:lnTo>
                    <a:pt x="904" y="6710"/>
                  </a:lnTo>
                  <a:lnTo>
                    <a:pt x="910" y="6728"/>
                  </a:lnTo>
                  <a:lnTo>
                    <a:pt x="917" y="6745"/>
                  </a:lnTo>
                  <a:lnTo>
                    <a:pt x="927" y="6772"/>
                  </a:lnTo>
                  <a:lnTo>
                    <a:pt x="941" y="6811"/>
                  </a:lnTo>
                  <a:lnTo>
                    <a:pt x="957" y="6856"/>
                  </a:lnTo>
                  <a:lnTo>
                    <a:pt x="974" y="6908"/>
                  </a:lnTo>
                  <a:lnTo>
                    <a:pt x="989" y="6958"/>
                  </a:lnTo>
                  <a:lnTo>
                    <a:pt x="1003" y="7006"/>
                  </a:lnTo>
                  <a:lnTo>
                    <a:pt x="1007" y="7028"/>
                  </a:lnTo>
                  <a:lnTo>
                    <a:pt x="1012" y="7046"/>
                  </a:lnTo>
                  <a:lnTo>
                    <a:pt x="1014" y="7063"/>
                  </a:lnTo>
                  <a:lnTo>
                    <a:pt x="1015" y="7076"/>
                  </a:lnTo>
                  <a:lnTo>
                    <a:pt x="1003" y="7099"/>
                  </a:lnTo>
                  <a:lnTo>
                    <a:pt x="974" y="7148"/>
                  </a:lnTo>
                  <a:lnTo>
                    <a:pt x="943" y="7199"/>
                  </a:lnTo>
                  <a:lnTo>
                    <a:pt x="926" y="7230"/>
                  </a:lnTo>
                  <a:lnTo>
                    <a:pt x="923" y="7242"/>
                  </a:lnTo>
                  <a:lnTo>
                    <a:pt x="917" y="7264"/>
                  </a:lnTo>
                  <a:lnTo>
                    <a:pt x="909" y="7294"/>
                  </a:lnTo>
                  <a:lnTo>
                    <a:pt x="902" y="7328"/>
                  </a:lnTo>
                  <a:lnTo>
                    <a:pt x="894" y="7363"/>
                  </a:lnTo>
                  <a:lnTo>
                    <a:pt x="888" y="7392"/>
                  </a:lnTo>
                  <a:lnTo>
                    <a:pt x="884" y="7414"/>
                  </a:lnTo>
                  <a:lnTo>
                    <a:pt x="881" y="7426"/>
                  </a:lnTo>
                  <a:lnTo>
                    <a:pt x="881" y="7436"/>
                  </a:lnTo>
                  <a:lnTo>
                    <a:pt x="883" y="7461"/>
                  </a:lnTo>
                  <a:lnTo>
                    <a:pt x="886" y="7482"/>
                  </a:lnTo>
                  <a:lnTo>
                    <a:pt x="887" y="7491"/>
                  </a:lnTo>
                  <a:lnTo>
                    <a:pt x="891" y="7499"/>
                  </a:lnTo>
                  <a:lnTo>
                    <a:pt x="893" y="7507"/>
                  </a:lnTo>
                  <a:lnTo>
                    <a:pt x="896" y="7514"/>
                  </a:lnTo>
                  <a:lnTo>
                    <a:pt x="900" y="7519"/>
                  </a:lnTo>
                  <a:lnTo>
                    <a:pt x="903" y="7525"/>
                  </a:lnTo>
                  <a:lnTo>
                    <a:pt x="908" y="7530"/>
                  </a:lnTo>
                  <a:lnTo>
                    <a:pt x="912" y="7533"/>
                  </a:lnTo>
                  <a:lnTo>
                    <a:pt x="921" y="7540"/>
                  </a:lnTo>
                  <a:lnTo>
                    <a:pt x="933" y="7544"/>
                  </a:lnTo>
                  <a:lnTo>
                    <a:pt x="943" y="7548"/>
                  </a:lnTo>
                  <a:lnTo>
                    <a:pt x="956" y="7551"/>
                  </a:lnTo>
                  <a:lnTo>
                    <a:pt x="967" y="7552"/>
                  </a:lnTo>
                  <a:lnTo>
                    <a:pt x="980" y="7555"/>
                  </a:lnTo>
                  <a:lnTo>
                    <a:pt x="991" y="7557"/>
                  </a:lnTo>
                  <a:lnTo>
                    <a:pt x="1004" y="7560"/>
                  </a:lnTo>
                  <a:lnTo>
                    <a:pt x="1015" y="7564"/>
                  </a:lnTo>
                  <a:lnTo>
                    <a:pt x="1025" y="7570"/>
                  </a:lnTo>
                  <a:lnTo>
                    <a:pt x="1248" y="7570"/>
                  </a:lnTo>
                  <a:lnTo>
                    <a:pt x="1300" y="7541"/>
                  </a:lnTo>
                  <a:lnTo>
                    <a:pt x="1338" y="7523"/>
                  </a:lnTo>
                  <a:lnTo>
                    <a:pt x="1352" y="7515"/>
                  </a:lnTo>
                  <a:lnTo>
                    <a:pt x="1364" y="7508"/>
                  </a:lnTo>
                  <a:lnTo>
                    <a:pt x="1373" y="7501"/>
                  </a:lnTo>
                  <a:lnTo>
                    <a:pt x="1380" y="7493"/>
                  </a:lnTo>
                  <a:lnTo>
                    <a:pt x="1383" y="7490"/>
                  </a:lnTo>
                  <a:lnTo>
                    <a:pt x="1386" y="7484"/>
                  </a:lnTo>
                  <a:lnTo>
                    <a:pt x="1387" y="7479"/>
                  </a:lnTo>
                  <a:lnTo>
                    <a:pt x="1389" y="7472"/>
                  </a:lnTo>
                  <a:lnTo>
                    <a:pt x="1391" y="7459"/>
                  </a:lnTo>
                  <a:lnTo>
                    <a:pt x="1392" y="7442"/>
                  </a:lnTo>
                  <a:lnTo>
                    <a:pt x="1392" y="7392"/>
                  </a:lnTo>
                  <a:lnTo>
                    <a:pt x="1392" y="7323"/>
                  </a:lnTo>
                  <a:lnTo>
                    <a:pt x="1394" y="7311"/>
                  </a:lnTo>
                  <a:lnTo>
                    <a:pt x="1396" y="7301"/>
                  </a:lnTo>
                  <a:lnTo>
                    <a:pt x="1399" y="7291"/>
                  </a:lnTo>
                  <a:lnTo>
                    <a:pt x="1404" y="7282"/>
                  </a:lnTo>
                  <a:lnTo>
                    <a:pt x="1415" y="7263"/>
                  </a:lnTo>
                  <a:lnTo>
                    <a:pt x="1429" y="7246"/>
                  </a:lnTo>
                  <a:lnTo>
                    <a:pt x="1442" y="7228"/>
                  </a:lnTo>
                  <a:lnTo>
                    <a:pt x="1453" y="7210"/>
                  </a:lnTo>
                  <a:lnTo>
                    <a:pt x="1458" y="7200"/>
                  </a:lnTo>
                  <a:lnTo>
                    <a:pt x="1460" y="7190"/>
                  </a:lnTo>
                  <a:lnTo>
                    <a:pt x="1461" y="7180"/>
                  </a:lnTo>
                  <a:lnTo>
                    <a:pt x="1461" y="7168"/>
                  </a:lnTo>
                  <a:lnTo>
                    <a:pt x="1447" y="7055"/>
                  </a:lnTo>
                  <a:lnTo>
                    <a:pt x="1461" y="7036"/>
                  </a:lnTo>
                  <a:lnTo>
                    <a:pt x="1474" y="7014"/>
                  </a:lnTo>
                  <a:lnTo>
                    <a:pt x="1485" y="6990"/>
                  </a:lnTo>
                  <a:lnTo>
                    <a:pt x="1495" y="6965"/>
                  </a:lnTo>
                  <a:lnTo>
                    <a:pt x="1499" y="6952"/>
                  </a:lnTo>
                  <a:lnTo>
                    <a:pt x="1503" y="6939"/>
                  </a:lnTo>
                  <a:lnTo>
                    <a:pt x="1507" y="6925"/>
                  </a:lnTo>
                  <a:lnTo>
                    <a:pt x="1509" y="6911"/>
                  </a:lnTo>
                  <a:lnTo>
                    <a:pt x="1511" y="6896"/>
                  </a:lnTo>
                  <a:lnTo>
                    <a:pt x="1513" y="6882"/>
                  </a:lnTo>
                  <a:lnTo>
                    <a:pt x="1514" y="6866"/>
                  </a:lnTo>
                  <a:lnTo>
                    <a:pt x="1515" y="6850"/>
                  </a:lnTo>
                  <a:lnTo>
                    <a:pt x="1515" y="6777"/>
                  </a:lnTo>
                  <a:lnTo>
                    <a:pt x="1514" y="6768"/>
                  </a:lnTo>
                  <a:lnTo>
                    <a:pt x="1513" y="6759"/>
                  </a:lnTo>
                  <a:lnTo>
                    <a:pt x="1511" y="6750"/>
                  </a:lnTo>
                  <a:lnTo>
                    <a:pt x="1509" y="6741"/>
                  </a:lnTo>
                  <a:lnTo>
                    <a:pt x="1503" y="6721"/>
                  </a:lnTo>
                  <a:lnTo>
                    <a:pt x="1495" y="6702"/>
                  </a:lnTo>
                  <a:lnTo>
                    <a:pt x="1477" y="6662"/>
                  </a:lnTo>
                  <a:lnTo>
                    <a:pt x="1455" y="6621"/>
                  </a:lnTo>
                  <a:lnTo>
                    <a:pt x="1445" y="6601"/>
                  </a:lnTo>
                  <a:lnTo>
                    <a:pt x="1435" y="6581"/>
                  </a:lnTo>
                  <a:lnTo>
                    <a:pt x="1426" y="6561"/>
                  </a:lnTo>
                  <a:lnTo>
                    <a:pt x="1419" y="6542"/>
                  </a:lnTo>
                  <a:lnTo>
                    <a:pt x="1413" y="6523"/>
                  </a:lnTo>
                  <a:lnTo>
                    <a:pt x="1410" y="6504"/>
                  </a:lnTo>
                  <a:lnTo>
                    <a:pt x="1408" y="6495"/>
                  </a:lnTo>
                  <a:lnTo>
                    <a:pt x="1408" y="6487"/>
                  </a:lnTo>
                  <a:lnTo>
                    <a:pt x="1408" y="6478"/>
                  </a:lnTo>
                  <a:lnTo>
                    <a:pt x="1410" y="6470"/>
                  </a:lnTo>
                  <a:lnTo>
                    <a:pt x="1437" y="6201"/>
                  </a:lnTo>
                  <a:lnTo>
                    <a:pt x="1437" y="6181"/>
                  </a:lnTo>
                  <a:lnTo>
                    <a:pt x="1436" y="6172"/>
                  </a:lnTo>
                  <a:lnTo>
                    <a:pt x="1435" y="6163"/>
                  </a:lnTo>
                  <a:lnTo>
                    <a:pt x="1434" y="6156"/>
                  </a:lnTo>
                  <a:lnTo>
                    <a:pt x="1431" y="6150"/>
                  </a:lnTo>
                  <a:lnTo>
                    <a:pt x="1426" y="6140"/>
                  </a:lnTo>
                  <a:lnTo>
                    <a:pt x="1420" y="6132"/>
                  </a:lnTo>
                  <a:lnTo>
                    <a:pt x="1414" y="6125"/>
                  </a:lnTo>
                  <a:lnTo>
                    <a:pt x="1408" y="6118"/>
                  </a:lnTo>
                  <a:lnTo>
                    <a:pt x="1406" y="6115"/>
                  </a:lnTo>
                  <a:lnTo>
                    <a:pt x="1405" y="6110"/>
                  </a:lnTo>
                  <a:lnTo>
                    <a:pt x="1404" y="6104"/>
                  </a:lnTo>
                  <a:lnTo>
                    <a:pt x="1404" y="6099"/>
                  </a:lnTo>
                  <a:lnTo>
                    <a:pt x="1404" y="6078"/>
                  </a:lnTo>
                  <a:lnTo>
                    <a:pt x="1404" y="6057"/>
                  </a:lnTo>
                  <a:lnTo>
                    <a:pt x="1405" y="6038"/>
                  </a:lnTo>
                  <a:lnTo>
                    <a:pt x="1406" y="6017"/>
                  </a:lnTo>
                  <a:lnTo>
                    <a:pt x="1408" y="5998"/>
                  </a:lnTo>
                  <a:lnTo>
                    <a:pt x="1413" y="5960"/>
                  </a:lnTo>
                  <a:lnTo>
                    <a:pt x="1421" y="5924"/>
                  </a:lnTo>
                  <a:lnTo>
                    <a:pt x="1429" y="5888"/>
                  </a:lnTo>
                  <a:lnTo>
                    <a:pt x="1438" y="5854"/>
                  </a:lnTo>
                  <a:lnTo>
                    <a:pt x="1448" y="5820"/>
                  </a:lnTo>
                  <a:lnTo>
                    <a:pt x="1459" y="5788"/>
                  </a:lnTo>
                  <a:lnTo>
                    <a:pt x="1479" y="5726"/>
                  </a:lnTo>
                  <a:lnTo>
                    <a:pt x="1496" y="5668"/>
                  </a:lnTo>
                  <a:lnTo>
                    <a:pt x="1504" y="5640"/>
                  </a:lnTo>
                  <a:lnTo>
                    <a:pt x="1509" y="5614"/>
                  </a:lnTo>
                  <a:lnTo>
                    <a:pt x="1513" y="5589"/>
                  </a:lnTo>
                  <a:lnTo>
                    <a:pt x="1515" y="5564"/>
                  </a:lnTo>
                  <a:lnTo>
                    <a:pt x="1513" y="5504"/>
                  </a:lnTo>
                  <a:lnTo>
                    <a:pt x="1510" y="5428"/>
                  </a:lnTo>
                  <a:lnTo>
                    <a:pt x="1506" y="5340"/>
                  </a:lnTo>
                  <a:lnTo>
                    <a:pt x="1501" y="5247"/>
                  </a:lnTo>
                  <a:lnTo>
                    <a:pt x="1499" y="5158"/>
                  </a:lnTo>
                  <a:lnTo>
                    <a:pt x="1496" y="5079"/>
                  </a:lnTo>
                  <a:lnTo>
                    <a:pt x="1498" y="5045"/>
                  </a:lnTo>
                  <a:lnTo>
                    <a:pt x="1499" y="5016"/>
                  </a:lnTo>
                  <a:lnTo>
                    <a:pt x="1500" y="4993"/>
                  </a:lnTo>
                  <a:lnTo>
                    <a:pt x="1503" y="4977"/>
                  </a:lnTo>
                  <a:lnTo>
                    <a:pt x="1508" y="4958"/>
                  </a:lnTo>
                  <a:lnTo>
                    <a:pt x="1513" y="4932"/>
                  </a:lnTo>
                  <a:lnTo>
                    <a:pt x="1517" y="4902"/>
                  </a:lnTo>
                  <a:lnTo>
                    <a:pt x="1522" y="4868"/>
                  </a:lnTo>
                  <a:lnTo>
                    <a:pt x="1530" y="4789"/>
                  </a:lnTo>
                  <a:lnTo>
                    <a:pt x="1537" y="4704"/>
                  </a:lnTo>
                  <a:lnTo>
                    <a:pt x="1543" y="4617"/>
                  </a:lnTo>
                  <a:lnTo>
                    <a:pt x="1549" y="4536"/>
                  </a:lnTo>
                  <a:lnTo>
                    <a:pt x="1555" y="4465"/>
                  </a:lnTo>
                  <a:lnTo>
                    <a:pt x="1558" y="4412"/>
                  </a:lnTo>
                  <a:lnTo>
                    <a:pt x="1563" y="4420"/>
                  </a:lnTo>
                  <a:lnTo>
                    <a:pt x="1569" y="4430"/>
                  </a:lnTo>
                  <a:lnTo>
                    <a:pt x="1573" y="4442"/>
                  </a:lnTo>
                  <a:lnTo>
                    <a:pt x="1578" y="4458"/>
                  </a:lnTo>
                  <a:lnTo>
                    <a:pt x="1587" y="4495"/>
                  </a:lnTo>
                  <a:lnTo>
                    <a:pt x="1595" y="4541"/>
                  </a:lnTo>
                  <a:lnTo>
                    <a:pt x="1604" y="4592"/>
                  </a:lnTo>
                  <a:lnTo>
                    <a:pt x="1612" y="4648"/>
                  </a:lnTo>
                  <a:lnTo>
                    <a:pt x="1620" y="4709"/>
                  </a:lnTo>
                  <a:lnTo>
                    <a:pt x="1627" y="4771"/>
                  </a:lnTo>
                  <a:lnTo>
                    <a:pt x="1634" y="4835"/>
                  </a:lnTo>
                  <a:lnTo>
                    <a:pt x="1641" y="4897"/>
                  </a:lnTo>
                  <a:lnTo>
                    <a:pt x="1645" y="4958"/>
                  </a:lnTo>
                  <a:lnTo>
                    <a:pt x="1650" y="5016"/>
                  </a:lnTo>
                  <a:lnTo>
                    <a:pt x="1653" y="5071"/>
                  </a:lnTo>
                  <a:lnTo>
                    <a:pt x="1657" y="5119"/>
                  </a:lnTo>
                  <a:lnTo>
                    <a:pt x="1658" y="5160"/>
                  </a:lnTo>
                  <a:lnTo>
                    <a:pt x="1659" y="5193"/>
                  </a:lnTo>
                  <a:lnTo>
                    <a:pt x="1659" y="5252"/>
                  </a:lnTo>
                  <a:lnTo>
                    <a:pt x="1661" y="5305"/>
                  </a:lnTo>
                  <a:lnTo>
                    <a:pt x="1665" y="5356"/>
                  </a:lnTo>
                  <a:lnTo>
                    <a:pt x="1669" y="5405"/>
                  </a:lnTo>
                  <a:lnTo>
                    <a:pt x="1674" y="5452"/>
                  </a:lnTo>
                  <a:lnTo>
                    <a:pt x="1681" y="5500"/>
                  </a:lnTo>
                  <a:lnTo>
                    <a:pt x="1690" y="5548"/>
                  </a:lnTo>
                  <a:lnTo>
                    <a:pt x="1699" y="5599"/>
                  </a:lnTo>
                  <a:lnTo>
                    <a:pt x="1705" y="5632"/>
                  </a:lnTo>
                  <a:lnTo>
                    <a:pt x="1708" y="5663"/>
                  </a:lnTo>
                  <a:lnTo>
                    <a:pt x="1710" y="5689"/>
                  </a:lnTo>
                  <a:lnTo>
                    <a:pt x="1711" y="5715"/>
                  </a:lnTo>
                  <a:lnTo>
                    <a:pt x="1713" y="5758"/>
                  </a:lnTo>
                  <a:lnTo>
                    <a:pt x="1713" y="5797"/>
                  </a:lnTo>
                  <a:lnTo>
                    <a:pt x="1714" y="5815"/>
                  </a:lnTo>
                  <a:lnTo>
                    <a:pt x="1717" y="5833"/>
                  </a:lnTo>
                  <a:lnTo>
                    <a:pt x="1721" y="5852"/>
                  </a:lnTo>
                  <a:lnTo>
                    <a:pt x="1727" y="5871"/>
                  </a:lnTo>
                  <a:lnTo>
                    <a:pt x="1737" y="5892"/>
                  </a:lnTo>
                  <a:lnTo>
                    <a:pt x="1748" y="5915"/>
                  </a:lnTo>
                  <a:lnTo>
                    <a:pt x="1763" y="5939"/>
                  </a:lnTo>
                  <a:lnTo>
                    <a:pt x="1781" y="5965"/>
                  </a:lnTo>
                  <a:lnTo>
                    <a:pt x="1780" y="5989"/>
                  </a:lnTo>
                  <a:lnTo>
                    <a:pt x="1780" y="6014"/>
                  </a:lnTo>
                  <a:lnTo>
                    <a:pt x="1780" y="6038"/>
                  </a:lnTo>
                  <a:lnTo>
                    <a:pt x="1780" y="6062"/>
                  </a:lnTo>
                  <a:lnTo>
                    <a:pt x="1781" y="6086"/>
                  </a:lnTo>
                  <a:lnTo>
                    <a:pt x="1782" y="6109"/>
                  </a:lnTo>
                  <a:lnTo>
                    <a:pt x="1785" y="6132"/>
                  </a:lnTo>
                  <a:lnTo>
                    <a:pt x="1788" y="6155"/>
                  </a:lnTo>
                  <a:lnTo>
                    <a:pt x="1789" y="6164"/>
                  </a:lnTo>
                  <a:lnTo>
                    <a:pt x="1789" y="6173"/>
                  </a:lnTo>
                  <a:lnTo>
                    <a:pt x="1789" y="6182"/>
                  </a:lnTo>
                  <a:lnTo>
                    <a:pt x="1787" y="6191"/>
                  </a:lnTo>
                  <a:lnTo>
                    <a:pt x="1782" y="6209"/>
                  </a:lnTo>
                  <a:lnTo>
                    <a:pt x="1777" y="6228"/>
                  </a:lnTo>
                  <a:lnTo>
                    <a:pt x="1770" y="6248"/>
                  </a:lnTo>
                  <a:lnTo>
                    <a:pt x="1764" y="6271"/>
                  </a:lnTo>
                  <a:lnTo>
                    <a:pt x="1762" y="6283"/>
                  </a:lnTo>
                  <a:lnTo>
                    <a:pt x="1759" y="6296"/>
                  </a:lnTo>
                  <a:lnTo>
                    <a:pt x="1758" y="6310"/>
                  </a:lnTo>
                  <a:lnTo>
                    <a:pt x="1758" y="6325"/>
                  </a:lnTo>
                  <a:lnTo>
                    <a:pt x="1758" y="6353"/>
                  </a:lnTo>
                  <a:lnTo>
                    <a:pt x="1757" y="6381"/>
                  </a:lnTo>
                  <a:lnTo>
                    <a:pt x="1755" y="6406"/>
                  </a:lnTo>
                  <a:lnTo>
                    <a:pt x="1753" y="6431"/>
                  </a:lnTo>
                  <a:lnTo>
                    <a:pt x="1748" y="6478"/>
                  </a:lnTo>
                  <a:lnTo>
                    <a:pt x="1741" y="6523"/>
                  </a:lnTo>
                  <a:lnTo>
                    <a:pt x="1735" y="6565"/>
                  </a:lnTo>
                  <a:lnTo>
                    <a:pt x="1731" y="6607"/>
                  </a:lnTo>
                  <a:lnTo>
                    <a:pt x="1729" y="6629"/>
                  </a:lnTo>
                  <a:lnTo>
                    <a:pt x="1726" y="6651"/>
                  </a:lnTo>
                  <a:lnTo>
                    <a:pt x="1725" y="6672"/>
                  </a:lnTo>
                  <a:lnTo>
                    <a:pt x="1725" y="6695"/>
                  </a:lnTo>
                  <a:lnTo>
                    <a:pt x="1724" y="6798"/>
                  </a:lnTo>
                  <a:lnTo>
                    <a:pt x="1772" y="7095"/>
                  </a:lnTo>
                  <a:lnTo>
                    <a:pt x="1758" y="7096"/>
                  </a:lnTo>
                  <a:lnTo>
                    <a:pt x="1758" y="7148"/>
                  </a:lnTo>
                  <a:lnTo>
                    <a:pt x="1759" y="7159"/>
                  </a:lnTo>
                  <a:lnTo>
                    <a:pt x="1763" y="7170"/>
                  </a:lnTo>
                  <a:lnTo>
                    <a:pt x="1767" y="7181"/>
                  </a:lnTo>
                  <a:lnTo>
                    <a:pt x="1774" y="7191"/>
                  </a:lnTo>
                  <a:lnTo>
                    <a:pt x="1783" y="7203"/>
                  </a:lnTo>
                  <a:lnTo>
                    <a:pt x="1793" y="7213"/>
                  </a:lnTo>
                  <a:lnTo>
                    <a:pt x="1803" y="7222"/>
                  </a:lnTo>
                  <a:lnTo>
                    <a:pt x="1814" y="7231"/>
                  </a:lnTo>
                  <a:lnTo>
                    <a:pt x="1827" y="7240"/>
                  </a:lnTo>
                  <a:lnTo>
                    <a:pt x="1840" y="7247"/>
                  </a:lnTo>
                  <a:lnTo>
                    <a:pt x="1852" y="7254"/>
                  </a:lnTo>
                  <a:lnTo>
                    <a:pt x="1866" y="7260"/>
                  </a:lnTo>
                  <a:lnTo>
                    <a:pt x="1878" y="7266"/>
                  </a:lnTo>
                  <a:lnTo>
                    <a:pt x="1891" y="7269"/>
                  </a:lnTo>
                  <a:lnTo>
                    <a:pt x="1902" y="7270"/>
                  </a:lnTo>
                  <a:lnTo>
                    <a:pt x="1914" y="7271"/>
                  </a:lnTo>
                  <a:lnTo>
                    <a:pt x="1980" y="7271"/>
                  </a:lnTo>
                  <a:lnTo>
                    <a:pt x="1985" y="7288"/>
                  </a:lnTo>
                  <a:lnTo>
                    <a:pt x="1987" y="7304"/>
                  </a:lnTo>
                  <a:lnTo>
                    <a:pt x="1988" y="7318"/>
                  </a:lnTo>
                  <a:lnTo>
                    <a:pt x="1989" y="7332"/>
                  </a:lnTo>
                  <a:lnTo>
                    <a:pt x="1990" y="7355"/>
                  </a:lnTo>
                  <a:lnTo>
                    <a:pt x="1992" y="7375"/>
                  </a:lnTo>
                  <a:lnTo>
                    <a:pt x="1994" y="7384"/>
                  </a:lnTo>
                  <a:lnTo>
                    <a:pt x="1996" y="7394"/>
                  </a:lnTo>
                  <a:lnTo>
                    <a:pt x="2001" y="7402"/>
                  </a:lnTo>
                  <a:lnTo>
                    <a:pt x="2005" y="7411"/>
                  </a:lnTo>
                  <a:lnTo>
                    <a:pt x="2012" y="7419"/>
                  </a:lnTo>
                  <a:lnTo>
                    <a:pt x="2021" y="7428"/>
                  </a:lnTo>
                  <a:lnTo>
                    <a:pt x="2033" y="7437"/>
                  </a:lnTo>
                  <a:lnTo>
                    <a:pt x="2046" y="7446"/>
                  </a:lnTo>
                  <a:lnTo>
                    <a:pt x="2066" y="7459"/>
                  </a:lnTo>
                  <a:lnTo>
                    <a:pt x="2086" y="7469"/>
                  </a:lnTo>
                  <a:lnTo>
                    <a:pt x="2109" y="7479"/>
                  </a:lnTo>
                  <a:lnTo>
                    <a:pt x="2134" y="7490"/>
                  </a:lnTo>
                  <a:lnTo>
                    <a:pt x="2160" y="7496"/>
                  </a:lnTo>
                  <a:lnTo>
                    <a:pt x="2187" y="7503"/>
                  </a:lnTo>
                  <a:lnTo>
                    <a:pt x="2202" y="7506"/>
                  </a:lnTo>
                  <a:lnTo>
                    <a:pt x="2217" y="7507"/>
                  </a:lnTo>
                  <a:lnTo>
                    <a:pt x="2232" y="7508"/>
                  </a:lnTo>
                  <a:lnTo>
                    <a:pt x="2247" y="7508"/>
                  </a:lnTo>
                  <a:lnTo>
                    <a:pt x="2284" y="7508"/>
                  </a:lnTo>
                  <a:lnTo>
                    <a:pt x="2331" y="7507"/>
                  </a:lnTo>
                  <a:lnTo>
                    <a:pt x="2357" y="7504"/>
                  </a:lnTo>
                  <a:lnTo>
                    <a:pt x="2383" y="7503"/>
                  </a:lnTo>
                  <a:lnTo>
                    <a:pt x="2409" y="7500"/>
                  </a:lnTo>
                  <a:lnTo>
                    <a:pt x="2434" y="7498"/>
                  </a:lnTo>
                  <a:lnTo>
                    <a:pt x="2459" y="7493"/>
                  </a:lnTo>
                  <a:lnTo>
                    <a:pt x="2482" y="7488"/>
                  </a:lnTo>
                  <a:lnTo>
                    <a:pt x="2503" y="7483"/>
                  </a:lnTo>
                  <a:lnTo>
                    <a:pt x="2521" y="7476"/>
                  </a:lnTo>
                  <a:lnTo>
                    <a:pt x="2529" y="7471"/>
                  </a:lnTo>
                  <a:lnTo>
                    <a:pt x="2536" y="7468"/>
                  </a:lnTo>
                  <a:lnTo>
                    <a:pt x="2543" y="7463"/>
                  </a:lnTo>
                  <a:lnTo>
                    <a:pt x="2548" y="7459"/>
                  </a:lnTo>
                  <a:lnTo>
                    <a:pt x="2552" y="7453"/>
                  </a:lnTo>
                  <a:lnTo>
                    <a:pt x="2555" y="7447"/>
                  </a:lnTo>
                  <a:lnTo>
                    <a:pt x="2558" y="7442"/>
                  </a:lnTo>
                  <a:lnTo>
                    <a:pt x="2558" y="7436"/>
                  </a:lnTo>
                  <a:lnTo>
                    <a:pt x="2558" y="7426"/>
                  </a:lnTo>
                  <a:lnTo>
                    <a:pt x="2558" y="7412"/>
                  </a:lnTo>
                  <a:lnTo>
                    <a:pt x="2555" y="7398"/>
                  </a:lnTo>
                  <a:lnTo>
                    <a:pt x="2553" y="7383"/>
                  </a:lnTo>
                  <a:lnTo>
                    <a:pt x="2550" y="7370"/>
                  </a:lnTo>
                  <a:lnTo>
                    <a:pt x="2545" y="7356"/>
                  </a:lnTo>
                  <a:lnTo>
                    <a:pt x="2540" y="7342"/>
                  </a:lnTo>
                  <a:lnTo>
                    <a:pt x="2535" y="7328"/>
                  </a:lnTo>
                  <a:lnTo>
                    <a:pt x="2528" y="7314"/>
                  </a:lnTo>
                  <a:lnTo>
                    <a:pt x="2513" y="7286"/>
                  </a:lnTo>
                  <a:lnTo>
                    <a:pt x="2495" y="7259"/>
                  </a:lnTo>
                  <a:lnTo>
                    <a:pt x="2476" y="7232"/>
                  </a:lnTo>
                  <a:lnTo>
                    <a:pt x="2456" y="7205"/>
                  </a:lnTo>
                  <a:lnTo>
                    <a:pt x="2413" y="7155"/>
                  </a:lnTo>
                  <a:lnTo>
                    <a:pt x="2371" y="7107"/>
                  </a:lnTo>
                  <a:lnTo>
                    <a:pt x="2352" y="7085"/>
                  </a:lnTo>
                  <a:lnTo>
                    <a:pt x="2333" y="7063"/>
                  </a:lnTo>
                  <a:lnTo>
                    <a:pt x="2316" y="7043"/>
                  </a:lnTo>
                  <a:lnTo>
                    <a:pt x="2303" y="7024"/>
                  </a:lnTo>
                  <a:lnTo>
                    <a:pt x="2312" y="6992"/>
                  </a:lnTo>
                  <a:lnTo>
                    <a:pt x="2323" y="6952"/>
                  </a:lnTo>
                  <a:lnTo>
                    <a:pt x="2338" y="6908"/>
                  </a:lnTo>
                  <a:lnTo>
                    <a:pt x="2353" y="6862"/>
                  </a:lnTo>
                  <a:lnTo>
                    <a:pt x="2367" y="6816"/>
                  </a:lnTo>
                  <a:lnTo>
                    <a:pt x="2378" y="6775"/>
                  </a:lnTo>
                  <a:lnTo>
                    <a:pt x="2384" y="6757"/>
                  </a:lnTo>
                  <a:lnTo>
                    <a:pt x="2387" y="6741"/>
                  </a:lnTo>
                  <a:lnTo>
                    <a:pt x="2389" y="6727"/>
                  </a:lnTo>
                  <a:lnTo>
                    <a:pt x="2392" y="6716"/>
                  </a:lnTo>
                  <a:lnTo>
                    <a:pt x="2394" y="6663"/>
                  </a:lnTo>
                  <a:lnTo>
                    <a:pt x="2396" y="6613"/>
                  </a:lnTo>
                  <a:lnTo>
                    <a:pt x="2396" y="6566"/>
                  </a:lnTo>
                  <a:lnTo>
                    <a:pt x="2397" y="6519"/>
                  </a:lnTo>
                  <a:lnTo>
                    <a:pt x="2399" y="6473"/>
                  </a:lnTo>
                  <a:lnTo>
                    <a:pt x="2400" y="6428"/>
                  </a:lnTo>
                  <a:lnTo>
                    <a:pt x="2402" y="6405"/>
                  </a:lnTo>
                  <a:lnTo>
                    <a:pt x="2404" y="6381"/>
                  </a:lnTo>
                  <a:lnTo>
                    <a:pt x="2408" y="6357"/>
                  </a:lnTo>
                  <a:lnTo>
                    <a:pt x="2411" y="6333"/>
                  </a:lnTo>
                  <a:lnTo>
                    <a:pt x="2416" y="6300"/>
                  </a:lnTo>
                  <a:lnTo>
                    <a:pt x="2420" y="6262"/>
                  </a:lnTo>
                  <a:lnTo>
                    <a:pt x="2425" y="6219"/>
                  </a:lnTo>
                  <a:lnTo>
                    <a:pt x="2428" y="6171"/>
                  </a:lnTo>
                  <a:lnTo>
                    <a:pt x="2434" y="6068"/>
                  </a:lnTo>
                  <a:lnTo>
                    <a:pt x="2440" y="5957"/>
                  </a:lnTo>
                  <a:lnTo>
                    <a:pt x="2443" y="5847"/>
                  </a:lnTo>
                  <a:lnTo>
                    <a:pt x="2445" y="5742"/>
                  </a:lnTo>
                  <a:lnTo>
                    <a:pt x="2447" y="5649"/>
                  </a:lnTo>
                  <a:lnTo>
                    <a:pt x="2447" y="5574"/>
                  </a:lnTo>
                  <a:lnTo>
                    <a:pt x="2445" y="5477"/>
                  </a:lnTo>
                  <a:lnTo>
                    <a:pt x="2445" y="5377"/>
                  </a:lnTo>
                  <a:lnTo>
                    <a:pt x="2444" y="5277"/>
                  </a:lnTo>
                  <a:lnTo>
                    <a:pt x="2444" y="5177"/>
                  </a:lnTo>
                  <a:lnTo>
                    <a:pt x="2445" y="5078"/>
                  </a:lnTo>
                  <a:lnTo>
                    <a:pt x="2448" y="4980"/>
                  </a:lnTo>
                  <a:lnTo>
                    <a:pt x="2451" y="4885"/>
                  </a:lnTo>
                  <a:lnTo>
                    <a:pt x="2458" y="4792"/>
                  </a:lnTo>
                  <a:lnTo>
                    <a:pt x="2459" y="4771"/>
                  </a:lnTo>
                  <a:lnTo>
                    <a:pt x="2460" y="4748"/>
                  </a:lnTo>
                  <a:lnTo>
                    <a:pt x="2460" y="4724"/>
                  </a:lnTo>
                  <a:lnTo>
                    <a:pt x="2459" y="4698"/>
                  </a:lnTo>
                  <a:lnTo>
                    <a:pt x="2458" y="4647"/>
                  </a:lnTo>
                  <a:lnTo>
                    <a:pt x="2456" y="4596"/>
                  </a:lnTo>
                  <a:lnTo>
                    <a:pt x="2455" y="4543"/>
                  </a:lnTo>
                  <a:lnTo>
                    <a:pt x="2455" y="4494"/>
                  </a:lnTo>
                  <a:lnTo>
                    <a:pt x="2455" y="4470"/>
                  </a:lnTo>
                  <a:lnTo>
                    <a:pt x="2457" y="4447"/>
                  </a:lnTo>
                  <a:lnTo>
                    <a:pt x="2459" y="4425"/>
                  </a:lnTo>
                  <a:lnTo>
                    <a:pt x="2463" y="4406"/>
                  </a:lnTo>
                  <a:lnTo>
                    <a:pt x="2465" y="4386"/>
                  </a:lnTo>
                  <a:lnTo>
                    <a:pt x="2468" y="4367"/>
                  </a:lnTo>
                  <a:lnTo>
                    <a:pt x="2471" y="4344"/>
                  </a:lnTo>
                  <a:lnTo>
                    <a:pt x="2473" y="4321"/>
                  </a:lnTo>
                  <a:lnTo>
                    <a:pt x="2474" y="4297"/>
                  </a:lnTo>
                  <a:lnTo>
                    <a:pt x="2476" y="4271"/>
                  </a:lnTo>
                  <a:lnTo>
                    <a:pt x="2478" y="4245"/>
                  </a:lnTo>
                  <a:lnTo>
                    <a:pt x="2478" y="4218"/>
                  </a:lnTo>
                  <a:lnTo>
                    <a:pt x="2522" y="4221"/>
                  </a:lnTo>
                  <a:lnTo>
                    <a:pt x="2530" y="4220"/>
                  </a:lnTo>
                  <a:lnTo>
                    <a:pt x="2540" y="4217"/>
                  </a:lnTo>
                  <a:lnTo>
                    <a:pt x="2552" y="4214"/>
                  </a:lnTo>
                  <a:lnTo>
                    <a:pt x="2564" y="4208"/>
                  </a:lnTo>
                  <a:lnTo>
                    <a:pt x="2593" y="4194"/>
                  </a:lnTo>
                  <a:lnTo>
                    <a:pt x="2623" y="4178"/>
                  </a:lnTo>
                  <a:lnTo>
                    <a:pt x="2650" y="4160"/>
                  </a:lnTo>
                  <a:lnTo>
                    <a:pt x="2675" y="4142"/>
                  </a:lnTo>
                  <a:lnTo>
                    <a:pt x="2684" y="4134"/>
                  </a:lnTo>
                  <a:lnTo>
                    <a:pt x="2692" y="4126"/>
                  </a:lnTo>
                  <a:lnTo>
                    <a:pt x="2699" y="4118"/>
                  </a:lnTo>
                  <a:lnTo>
                    <a:pt x="2703" y="4112"/>
                  </a:lnTo>
                  <a:lnTo>
                    <a:pt x="2710" y="4092"/>
                  </a:lnTo>
                  <a:lnTo>
                    <a:pt x="2719" y="4064"/>
                  </a:lnTo>
                  <a:lnTo>
                    <a:pt x="2730" y="4033"/>
                  </a:lnTo>
                  <a:lnTo>
                    <a:pt x="2740" y="3999"/>
                  </a:lnTo>
                  <a:lnTo>
                    <a:pt x="2751" y="3965"/>
                  </a:lnTo>
                  <a:lnTo>
                    <a:pt x="2760" y="3934"/>
                  </a:lnTo>
                  <a:lnTo>
                    <a:pt x="2767" y="3909"/>
                  </a:lnTo>
                  <a:lnTo>
                    <a:pt x="2769" y="3890"/>
                  </a:lnTo>
                  <a:lnTo>
                    <a:pt x="2792" y="3880"/>
                  </a:lnTo>
                  <a:lnTo>
                    <a:pt x="2819" y="3222"/>
                  </a:lnTo>
                  <a:lnTo>
                    <a:pt x="2818" y="3205"/>
                  </a:lnTo>
                  <a:lnTo>
                    <a:pt x="2817" y="3154"/>
                  </a:lnTo>
                  <a:lnTo>
                    <a:pt x="2814" y="3077"/>
                  </a:lnTo>
                  <a:lnTo>
                    <a:pt x="2810" y="2976"/>
                  </a:lnTo>
                  <a:lnTo>
                    <a:pt x="2806" y="2855"/>
                  </a:lnTo>
                  <a:lnTo>
                    <a:pt x="2801" y="2720"/>
                  </a:lnTo>
                  <a:lnTo>
                    <a:pt x="2797" y="2575"/>
                  </a:lnTo>
                  <a:lnTo>
                    <a:pt x="2791" y="2424"/>
                  </a:lnTo>
                  <a:lnTo>
                    <a:pt x="2786" y="2271"/>
                  </a:lnTo>
                  <a:lnTo>
                    <a:pt x="2782" y="2121"/>
                  </a:lnTo>
                  <a:lnTo>
                    <a:pt x="2777" y="1979"/>
                  </a:lnTo>
                  <a:lnTo>
                    <a:pt x="2774" y="1849"/>
                  </a:lnTo>
                  <a:lnTo>
                    <a:pt x="2770" y="1735"/>
                  </a:lnTo>
                  <a:lnTo>
                    <a:pt x="2768" y="1640"/>
                  </a:lnTo>
                  <a:lnTo>
                    <a:pt x="2767" y="1571"/>
                  </a:lnTo>
                  <a:lnTo>
                    <a:pt x="2768" y="1531"/>
                  </a:lnTo>
                  <a:lnTo>
                    <a:pt x="2768" y="1493"/>
                  </a:lnTo>
                  <a:lnTo>
                    <a:pt x="2764" y="1441"/>
                  </a:lnTo>
                  <a:lnTo>
                    <a:pt x="2760" y="1382"/>
                  </a:lnTo>
                  <a:lnTo>
                    <a:pt x="2754" y="1320"/>
                  </a:lnTo>
                  <a:lnTo>
                    <a:pt x="2746" y="1259"/>
                  </a:lnTo>
                  <a:lnTo>
                    <a:pt x="2737" y="1206"/>
                  </a:lnTo>
                  <a:lnTo>
                    <a:pt x="2732" y="1184"/>
                  </a:lnTo>
                  <a:lnTo>
                    <a:pt x="2728" y="1165"/>
                  </a:lnTo>
                  <a:lnTo>
                    <a:pt x="2722" y="1150"/>
                  </a:lnTo>
                  <a:lnTo>
                    <a:pt x="2718" y="1138"/>
                  </a:lnTo>
                  <a:lnTo>
                    <a:pt x="2712" y="1130"/>
                  </a:lnTo>
                  <a:lnTo>
                    <a:pt x="2702" y="1119"/>
                  </a:lnTo>
                  <a:lnTo>
                    <a:pt x="2690" y="1106"/>
                  </a:lnTo>
                  <a:lnTo>
                    <a:pt x="2674" y="1091"/>
                  </a:lnTo>
                  <a:lnTo>
                    <a:pt x="2636" y="1057"/>
                  </a:lnTo>
                  <a:lnTo>
                    <a:pt x="2588" y="1018"/>
                  </a:lnTo>
                  <a:lnTo>
                    <a:pt x="2532" y="975"/>
                  </a:lnTo>
                  <a:lnTo>
                    <a:pt x="2471" y="930"/>
                  </a:lnTo>
                  <a:lnTo>
                    <a:pt x="2436" y="906"/>
                  </a:lnTo>
                  <a:lnTo>
                    <a:pt x="2402" y="883"/>
                  </a:lnTo>
                  <a:lnTo>
                    <a:pt x="2367" y="861"/>
                  </a:lnTo>
                  <a:lnTo>
                    <a:pt x="2329" y="838"/>
                  </a:lnTo>
                  <a:lnTo>
                    <a:pt x="2313" y="827"/>
                  </a:lnTo>
                  <a:lnTo>
                    <a:pt x="2296" y="818"/>
                  </a:lnTo>
                  <a:lnTo>
                    <a:pt x="2277" y="809"/>
                  </a:lnTo>
                  <a:lnTo>
                    <a:pt x="2259" y="801"/>
                  </a:lnTo>
                  <a:lnTo>
                    <a:pt x="2221" y="785"/>
                  </a:lnTo>
                  <a:lnTo>
                    <a:pt x="2184" y="771"/>
                  </a:lnTo>
                  <a:lnTo>
                    <a:pt x="2145" y="760"/>
                  </a:lnTo>
                  <a:lnTo>
                    <a:pt x="2106" y="750"/>
                  </a:lnTo>
                  <a:lnTo>
                    <a:pt x="2068" y="741"/>
                  </a:lnTo>
                  <a:lnTo>
                    <a:pt x="2032" y="733"/>
                  </a:lnTo>
                  <a:lnTo>
                    <a:pt x="1996" y="727"/>
                  </a:lnTo>
                  <a:lnTo>
                    <a:pt x="1963" y="721"/>
                  </a:lnTo>
                  <a:lnTo>
                    <a:pt x="1933" y="717"/>
                  </a:lnTo>
                  <a:lnTo>
                    <a:pt x="1906" y="714"/>
                  </a:lnTo>
                  <a:lnTo>
                    <a:pt x="1864" y="710"/>
                  </a:lnTo>
                  <a:lnTo>
                    <a:pt x="1842" y="709"/>
                  </a:lnTo>
                  <a:lnTo>
                    <a:pt x="1862" y="635"/>
                  </a:lnTo>
                  <a:close/>
                  <a:moveTo>
                    <a:pt x="2480" y="4113"/>
                  </a:moveTo>
                  <a:lnTo>
                    <a:pt x="2480" y="4078"/>
                  </a:lnTo>
                  <a:lnTo>
                    <a:pt x="2486" y="4068"/>
                  </a:lnTo>
                  <a:lnTo>
                    <a:pt x="2490" y="4055"/>
                  </a:lnTo>
                  <a:lnTo>
                    <a:pt x="2494" y="4041"/>
                  </a:lnTo>
                  <a:lnTo>
                    <a:pt x="2497" y="4028"/>
                  </a:lnTo>
                  <a:lnTo>
                    <a:pt x="2502" y="3998"/>
                  </a:lnTo>
                  <a:lnTo>
                    <a:pt x="2507" y="3969"/>
                  </a:lnTo>
                  <a:lnTo>
                    <a:pt x="2510" y="3956"/>
                  </a:lnTo>
                  <a:lnTo>
                    <a:pt x="2512" y="3943"/>
                  </a:lnTo>
                  <a:lnTo>
                    <a:pt x="2515" y="3932"/>
                  </a:lnTo>
                  <a:lnTo>
                    <a:pt x="2520" y="3921"/>
                  </a:lnTo>
                  <a:lnTo>
                    <a:pt x="2524" y="3913"/>
                  </a:lnTo>
                  <a:lnTo>
                    <a:pt x="2531" y="3906"/>
                  </a:lnTo>
                  <a:lnTo>
                    <a:pt x="2535" y="3904"/>
                  </a:lnTo>
                  <a:lnTo>
                    <a:pt x="2538" y="3903"/>
                  </a:lnTo>
                  <a:lnTo>
                    <a:pt x="2542" y="3902"/>
                  </a:lnTo>
                  <a:lnTo>
                    <a:pt x="2546" y="3902"/>
                  </a:lnTo>
                  <a:lnTo>
                    <a:pt x="2579" y="3903"/>
                  </a:lnTo>
                  <a:lnTo>
                    <a:pt x="2579" y="3919"/>
                  </a:lnTo>
                  <a:lnTo>
                    <a:pt x="2580" y="3929"/>
                  </a:lnTo>
                  <a:lnTo>
                    <a:pt x="2582" y="3937"/>
                  </a:lnTo>
                  <a:lnTo>
                    <a:pt x="2584" y="3943"/>
                  </a:lnTo>
                  <a:lnTo>
                    <a:pt x="2585" y="3949"/>
                  </a:lnTo>
                  <a:lnTo>
                    <a:pt x="2587" y="3956"/>
                  </a:lnTo>
                  <a:lnTo>
                    <a:pt x="2587" y="3964"/>
                  </a:lnTo>
                  <a:lnTo>
                    <a:pt x="2587" y="3976"/>
                  </a:lnTo>
                  <a:lnTo>
                    <a:pt x="2586" y="3988"/>
                  </a:lnTo>
                  <a:lnTo>
                    <a:pt x="2585" y="3996"/>
                  </a:lnTo>
                  <a:lnTo>
                    <a:pt x="2583" y="4002"/>
                  </a:lnTo>
                  <a:lnTo>
                    <a:pt x="2580" y="4008"/>
                  </a:lnTo>
                  <a:lnTo>
                    <a:pt x="2579" y="4014"/>
                  </a:lnTo>
                  <a:lnTo>
                    <a:pt x="2577" y="4021"/>
                  </a:lnTo>
                  <a:lnTo>
                    <a:pt x="2575" y="4032"/>
                  </a:lnTo>
                  <a:lnTo>
                    <a:pt x="2574" y="4047"/>
                  </a:lnTo>
                  <a:lnTo>
                    <a:pt x="2566" y="4039"/>
                  </a:lnTo>
                  <a:lnTo>
                    <a:pt x="2495" y="4096"/>
                  </a:lnTo>
                  <a:lnTo>
                    <a:pt x="2503" y="4104"/>
                  </a:lnTo>
                  <a:lnTo>
                    <a:pt x="2480" y="4113"/>
                  </a:lnTo>
                  <a:close/>
                </a:path>
              </a:pathLst>
            </a:custGeom>
            <a:solidFill>
              <a:schemeClr val="accent3"/>
            </a:solidFill>
            <a:ln w="9525">
              <a:noFill/>
              <a:round/>
            </a:ln>
          </p:spPr>
          <p:txBody>
            <a:bodyPr vert="horz" wrap="square" lIns="100014" tIns="50006" rIns="100014" bIns="50006" numCol="1" anchor="t" anchorCtr="0" compatLnSpc="1"/>
            <a:lstStyle/>
            <a:p>
              <a:pPr algn="just">
                <a:lnSpc>
                  <a:spcPct val="120000"/>
                </a:lnSpc>
                <a:spcBef>
                  <a:spcPts val="0"/>
                </a:spcBef>
                <a:spcAft>
                  <a:spcPts val="0"/>
                </a:spcAft>
              </a:pPr>
              <a:endParaRPr lang="en-US" sz="855">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9"/>
            <p:cNvSpPr/>
            <p:nvPr/>
          </p:nvSpPr>
          <p:spPr bwMode="auto">
            <a:xfrm>
              <a:off x="6556377" y="1581152"/>
              <a:ext cx="88900" cy="638175"/>
            </a:xfrm>
            <a:custGeom>
              <a:avLst/>
              <a:gdLst/>
              <a:ahLst/>
              <a:cxnLst>
                <a:cxn ang="0">
                  <a:pos x="105" y="0"/>
                </a:cxn>
                <a:cxn ang="0">
                  <a:pos x="0" y="2012"/>
                </a:cxn>
                <a:cxn ang="0">
                  <a:pos x="187" y="2412"/>
                </a:cxn>
                <a:cxn ang="0">
                  <a:pos x="334" y="2129"/>
                </a:cxn>
                <a:cxn ang="0">
                  <a:pos x="229" y="8"/>
                </a:cxn>
                <a:cxn ang="0">
                  <a:pos x="105" y="0"/>
                </a:cxn>
              </a:cxnLst>
              <a:rect l="0" t="0" r="r" b="b"/>
              <a:pathLst>
                <a:path w="334" h="2412">
                  <a:moveTo>
                    <a:pt x="105" y="0"/>
                  </a:moveTo>
                  <a:lnTo>
                    <a:pt x="0" y="2012"/>
                  </a:lnTo>
                  <a:lnTo>
                    <a:pt x="187" y="2412"/>
                  </a:lnTo>
                  <a:lnTo>
                    <a:pt x="334" y="2129"/>
                  </a:lnTo>
                  <a:lnTo>
                    <a:pt x="229" y="8"/>
                  </a:lnTo>
                  <a:lnTo>
                    <a:pt x="105" y="0"/>
                  </a:lnTo>
                  <a:close/>
                </a:path>
              </a:pathLst>
            </a:custGeom>
            <a:solidFill>
              <a:srgbClr val="FFFFFF"/>
            </a:solidFill>
            <a:ln w="9525">
              <a:noFill/>
              <a:round/>
            </a:ln>
          </p:spPr>
          <p:txBody>
            <a:bodyPr vert="horz" wrap="square" lIns="100014" tIns="50006" rIns="100014" bIns="50006" numCol="1" anchor="t" anchorCtr="0" compatLnSpc="1"/>
            <a:lstStyle/>
            <a:p>
              <a:pPr algn="just">
                <a:lnSpc>
                  <a:spcPct val="120000"/>
                </a:lnSpc>
                <a:spcBef>
                  <a:spcPts val="0"/>
                </a:spcBef>
                <a:spcAft>
                  <a:spcPts val="0"/>
                </a:spcAft>
              </a:pPr>
              <a:endParaRPr lang="en-US" sz="855">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6" name="Group 36"/>
          <p:cNvGrpSpPr/>
          <p:nvPr/>
        </p:nvGrpSpPr>
        <p:grpSpPr>
          <a:xfrm>
            <a:off x="2908133" y="2530566"/>
            <a:ext cx="1064857" cy="1878738"/>
            <a:chOff x="1285875" y="1247776"/>
            <a:chExt cx="1192213" cy="2103438"/>
          </a:xfrm>
        </p:grpSpPr>
        <p:sp>
          <p:nvSpPr>
            <p:cNvPr id="57" name="Freeform 8"/>
            <p:cNvSpPr/>
            <p:nvPr/>
          </p:nvSpPr>
          <p:spPr bwMode="auto">
            <a:xfrm>
              <a:off x="1285875" y="1247776"/>
              <a:ext cx="1192213" cy="2103438"/>
            </a:xfrm>
            <a:custGeom>
              <a:avLst/>
              <a:gdLst/>
              <a:ahLst/>
              <a:cxnLst>
                <a:cxn ang="0">
                  <a:pos x="1146" y="1113"/>
                </a:cxn>
                <a:cxn ang="0">
                  <a:pos x="941" y="1112"/>
                </a:cxn>
                <a:cxn ang="0">
                  <a:pos x="744" y="1099"/>
                </a:cxn>
                <a:cxn ang="0">
                  <a:pos x="729" y="797"/>
                </a:cxn>
                <a:cxn ang="0">
                  <a:pos x="1028" y="377"/>
                </a:cxn>
                <a:cxn ang="0">
                  <a:pos x="1350" y="435"/>
                </a:cxn>
                <a:cxn ang="0">
                  <a:pos x="1262" y="312"/>
                </a:cxn>
                <a:cxn ang="0">
                  <a:pos x="1335" y="100"/>
                </a:cxn>
                <a:cxn ang="0">
                  <a:pos x="745" y="180"/>
                </a:cxn>
                <a:cxn ang="0">
                  <a:pos x="473" y="232"/>
                </a:cxn>
                <a:cxn ang="0">
                  <a:pos x="298" y="461"/>
                </a:cxn>
                <a:cxn ang="0">
                  <a:pos x="112" y="1306"/>
                </a:cxn>
                <a:cxn ang="0">
                  <a:pos x="1237" y="2095"/>
                </a:cxn>
                <a:cxn ang="0">
                  <a:pos x="1323" y="2926"/>
                </a:cxn>
                <a:cxn ang="0">
                  <a:pos x="1245" y="3975"/>
                </a:cxn>
                <a:cxn ang="0">
                  <a:pos x="1743" y="4852"/>
                </a:cxn>
                <a:cxn ang="0">
                  <a:pos x="1833" y="5787"/>
                </a:cxn>
                <a:cxn ang="0">
                  <a:pos x="1938" y="6864"/>
                </a:cxn>
                <a:cxn ang="0">
                  <a:pos x="2068" y="7466"/>
                </a:cxn>
                <a:cxn ang="0">
                  <a:pos x="1967" y="7895"/>
                </a:cxn>
                <a:cxn ang="0">
                  <a:pos x="2403" y="7896"/>
                </a:cxn>
                <a:cxn ang="0">
                  <a:pos x="2504" y="7572"/>
                </a:cxn>
                <a:cxn ang="0">
                  <a:pos x="2549" y="7077"/>
                </a:cxn>
                <a:cxn ang="0">
                  <a:pos x="2481" y="6491"/>
                </a:cxn>
                <a:cxn ang="0">
                  <a:pos x="2505" y="6111"/>
                </a:cxn>
                <a:cxn ang="0">
                  <a:pos x="2558" y="5226"/>
                </a:cxn>
                <a:cxn ang="0">
                  <a:pos x="2667" y="5059"/>
                </a:cxn>
                <a:cxn ang="0">
                  <a:pos x="2745" y="5982"/>
                </a:cxn>
                <a:cxn ang="0">
                  <a:pos x="2815" y="6442"/>
                </a:cxn>
                <a:cxn ang="0">
                  <a:pos x="2788" y="6776"/>
                </a:cxn>
                <a:cxn ang="0">
                  <a:pos x="2825" y="7584"/>
                </a:cxn>
                <a:cxn ang="0">
                  <a:pos x="3019" y="7761"/>
                </a:cxn>
                <a:cxn ang="0">
                  <a:pos x="3297" y="7889"/>
                </a:cxn>
                <a:cxn ang="0">
                  <a:pos x="3559" y="7805"/>
                </a:cxn>
                <a:cxn ang="0">
                  <a:pos x="3315" y="7390"/>
                </a:cxn>
                <a:cxn ang="0">
                  <a:pos x="3412" y="6723"/>
                </a:cxn>
                <a:cxn ang="0">
                  <a:pos x="3451" y="5583"/>
                </a:cxn>
                <a:cxn ang="0">
                  <a:pos x="3462" y="4724"/>
                </a:cxn>
                <a:cxn ang="0">
                  <a:pos x="3634" y="4116"/>
                </a:cxn>
                <a:cxn ang="0">
                  <a:pos x="3507" y="3088"/>
                </a:cxn>
                <a:cxn ang="0">
                  <a:pos x="3718" y="1776"/>
                </a:cxn>
                <a:cxn ang="0">
                  <a:pos x="4504" y="1210"/>
                </a:cxn>
                <a:cxn ang="0">
                  <a:pos x="4164" y="358"/>
                </a:cxn>
                <a:cxn ang="0">
                  <a:pos x="3969" y="259"/>
                </a:cxn>
                <a:cxn ang="0">
                  <a:pos x="3527" y="57"/>
                </a:cxn>
                <a:cxn ang="0">
                  <a:pos x="3115" y="254"/>
                </a:cxn>
                <a:cxn ang="0">
                  <a:pos x="3153" y="434"/>
                </a:cxn>
                <a:cxn ang="0">
                  <a:pos x="3230" y="451"/>
                </a:cxn>
                <a:cxn ang="0">
                  <a:pos x="3548" y="406"/>
                </a:cxn>
                <a:cxn ang="0">
                  <a:pos x="3785" y="936"/>
                </a:cxn>
                <a:cxn ang="0">
                  <a:pos x="3739" y="1168"/>
                </a:cxn>
                <a:cxn ang="0">
                  <a:pos x="3483" y="1154"/>
                </a:cxn>
                <a:cxn ang="0">
                  <a:pos x="3291" y="1082"/>
                </a:cxn>
                <a:cxn ang="0">
                  <a:pos x="2738" y="1151"/>
                </a:cxn>
                <a:cxn ang="0">
                  <a:pos x="2599" y="921"/>
                </a:cxn>
                <a:cxn ang="0">
                  <a:pos x="2661" y="576"/>
                </a:cxn>
                <a:cxn ang="0">
                  <a:pos x="2510" y="269"/>
                </a:cxn>
                <a:cxn ang="0">
                  <a:pos x="2196" y="213"/>
                </a:cxn>
                <a:cxn ang="0">
                  <a:pos x="1985" y="414"/>
                </a:cxn>
                <a:cxn ang="0">
                  <a:pos x="2017" y="965"/>
                </a:cxn>
                <a:cxn ang="0">
                  <a:pos x="1737" y="1099"/>
                </a:cxn>
              </a:cxnLst>
              <a:rect l="0" t="0" r="r" b="b"/>
              <a:pathLst>
                <a:path w="4505" h="7953">
                  <a:moveTo>
                    <a:pt x="1305" y="1068"/>
                  </a:moveTo>
                  <a:lnTo>
                    <a:pt x="1294" y="1069"/>
                  </a:lnTo>
                  <a:lnTo>
                    <a:pt x="1283" y="1071"/>
                  </a:lnTo>
                  <a:lnTo>
                    <a:pt x="1273" y="1073"/>
                  </a:lnTo>
                  <a:lnTo>
                    <a:pt x="1263" y="1075"/>
                  </a:lnTo>
                  <a:lnTo>
                    <a:pt x="1254" y="1079"/>
                  </a:lnTo>
                  <a:lnTo>
                    <a:pt x="1246" y="1083"/>
                  </a:lnTo>
                  <a:lnTo>
                    <a:pt x="1238" y="1087"/>
                  </a:lnTo>
                  <a:lnTo>
                    <a:pt x="1231" y="1092"/>
                  </a:lnTo>
                  <a:lnTo>
                    <a:pt x="1219" y="1101"/>
                  </a:lnTo>
                  <a:lnTo>
                    <a:pt x="1206" y="1108"/>
                  </a:lnTo>
                  <a:lnTo>
                    <a:pt x="1196" y="1113"/>
                  </a:lnTo>
                  <a:lnTo>
                    <a:pt x="1186" y="1116"/>
                  </a:lnTo>
                  <a:lnTo>
                    <a:pt x="1177" y="1117"/>
                  </a:lnTo>
                  <a:lnTo>
                    <a:pt x="1169" y="1117"/>
                  </a:lnTo>
                  <a:lnTo>
                    <a:pt x="1161" y="1116"/>
                  </a:lnTo>
                  <a:lnTo>
                    <a:pt x="1153" y="1115"/>
                  </a:lnTo>
                  <a:lnTo>
                    <a:pt x="1146" y="1113"/>
                  </a:lnTo>
                  <a:lnTo>
                    <a:pt x="1139" y="1113"/>
                  </a:lnTo>
                  <a:lnTo>
                    <a:pt x="1132" y="1112"/>
                  </a:lnTo>
                  <a:lnTo>
                    <a:pt x="1124" y="1113"/>
                  </a:lnTo>
                  <a:lnTo>
                    <a:pt x="1117" y="1116"/>
                  </a:lnTo>
                  <a:lnTo>
                    <a:pt x="1109" y="1121"/>
                  </a:lnTo>
                  <a:lnTo>
                    <a:pt x="1101" y="1128"/>
                  </a:lnTo>
                  <a:lnTo>
                    <a:pt x="1092" y="1137"/>
                  </a:lnTo>
                  <a:lnTo>
                    <a:pt x="1075" y="1128"/>
                  </a:lnTo>
                  <a:lnTo>
                    <a:pt x="1060" y="1121"/>
                  </a:lnTo>
                  <a:lnTo>
                    <a:pt x="1046" y="1116"/>
                  </a:lnTo>
                  <a:lnTo>
                    <a:pt x="1034" y="1114"/>
                  </a:lnTo>
                  <a:lnTo>
                    <a:pt x="1022" y="1112"/>
                  </a:lnTo>
                  <a:lnTo>
                    <a:pt x="1012" y="1112"/>
                  </a:lnTo>
                  <a:lnTo>
                    <a:pt x="1003" y="1112"/>
                  </a:lnTo>
                  <a:lnTo>
                    <a:pt x="994" y="1113"/>
                  </a:lnTo>
                  <a:lnTo>
                    <a:pt x="974" y="1114"/>
                  </a:lnTo>
                  <a:lnTo>
                    <a:pt x="952" y="1114"/>
                  </a:lnTo>
                  <a:lnTo>
                    <a:pt x="941" y="1112"/>
                  </a:lnTo>
                  <a:lnTo>
                    <a:pt x="927" y="1108"/>
                  </a:lnTo>
                  <a:lnTo>
                    <a:pt x="911" y="1104"/>
                  </a:lnTo>
                  <a:lnTo>
                    <a:pt x="894" y="1096"/>
                  </a:lnTo>
                  <a:lnTo>
                    <a:pt x="860" y="1111"/>
                  </a:lnTo>
                  <a:lnTo>
                    <a:pt x="830" y="1120"/>
                  </a:lnTo>
                  <a:lnTo>
                    <a:pt x="818" y="1123"/>
                  </a:lnTo>
                  <a:lnTo>
                    <a:pt x="806" y="1125"/>
                  </a:lnTo>
                  <a:lnTo>
                    <a:pt x="796" y="1128"/>
                  </a:lnTo>
                  <a:lnTo>
                    <a:pt x="787" y="1128"/>
                  </a:lnTo>
                  <a:lnTo>
                    <a:pt x="779" y="1128"/>
                  </a:lnTo>
                  <a:lnTo>
                    <a:pt x="772" y="1128"/>
                  </a:lnTo>
                  <a:lnTo>
                    <a:pt x="766" y="1125"/>
                  </a:lnTo>
                  <a:lnTo>
                    <a:pt x="760" y="1124"/>
                  </a:lnTo>
                  <a:lnTo>
                    <a:pt x="756" y="1121"/>
                  </a:lnTo>
                  <a:lnTo>
                    <a:pt x="752" y="1117"/>
                  </a:lnTo>
                  <a:lnTo>
                    <a:pt x="749" y="1114"/>
                  </a:lnTo>
                  <a:lnTo>
                    <a:pt x="747" y="1109"/>
                  </a:lnTo>
                  <a:lnTo>
                    <a:pt x="744" y="1099"/>
                  </a:lnTo>
                  <a:lnTo>
                    <a:pt x="743" y="1088"/>
                  </a:lnTo>
                  <a:lnTo>
                    <a:pt x="743" y="1075"/>
                  </a:lnTo>
                  <a:lnTo>
                    <a:pt x="744" y="1061"/>
                  </a:lnTo>
                  <a:lnTo>
                    <a:pt x="748" y="1033"/>
                  </a:lnTo>
                  <a:lnTo>
                    <a:pt x="750" y="1004"/>
                  </a:lnTo>
                  <a:lnTo>
                    <a:pt x="749" y="992"/>
                  </a:lnTo>
                  <a:lnTo>
                    <a:pt x="747" y="979"/>
                  </a:lnTo>
                  <a:lnTo>
                    <a:pt x="743" y="967"/>
                  </a:lnTo>
                  <a:lnTo>
                    <a:pt x="740" y="955"/>
                  </a:lnTo>
                  <a:lnTo>
                    <a:pt x="731" y="931"/>
                  </a:lnTo>
                  <a:lnTo>
                    <a:pt x="723" y="907"/>
                  </a:lnTo>
                  <a:lnTo>
                    <a:pt x="720" y="895"/>
                  </a:lnTo>
                  <a:lnTo>
                    <a:pt x="718" y="881"/>
                  </a:lnTo>
                  <a:lnTo>
                    <a:pt x="717" y="866"/>
                  </a:lnTo>
                  <a:lnTo>
                    <a:pt x="717" y="851"/>
                  </a:lnTo>
                  <a:lnTo>
                    <a:pt x="719" y="834"/>
                  </a:lnTo>
                  <a:lnTo>
                    <a:pt x="723" y="817"/>
                  </a:lnTo>
                  <a:lnTo>
                    <a:pt x="729" y="797"/>
                  </a:lnTo>
                  <a:lnTo>
                    <a:pt x="737" y="777"/>
                  </a:lnTo>
                  <a:lnTo>
                    <a:pt x="904" y="410"/>
                  </a:lnTo>
                  <a:lnTo>
                    <a:pt x="909" y="402"/>
                  </a:lnTo>
                  <a:lnTo>
                    <a:pt x="912" y="395"/>
                  </a:lnTo>
                  <a:lnTo>
                    <a:pt x="917" y="388"/>
                  </a:lnTo>
                  <a:lnTo>
                    <a:pt x="923" y="382"/>
                  </a:lnTo>
                  <a:lnTo>
                    <a:pt x="927" y="378"/>
                  </a:lnTo>
                  <a:lnTo>
                    <a:pt x="933" y="374"/>
                  </a:lnTo>
                  <a:lnTo>
                    <a:pt x="939" y="371"/>
                  </a:lnTo>
                  <a:lnTo>
                    <a:pt x="944" y="369"/>
                  </a:lnTo>
                  <a:lnTo>
                    <a:pt x="950" y="366"/>
                  </a:lnTo>
                  <a:lnTo>
                    <a:pt x="957" y="365"/>
                  </a:lnTo>
                  <a:lnTo>
                    <a:pt x="963" y="364"/>
                  </a:lnTo>
                  <a:lnTo>
                    <a:pt x="970" y="364"/>
                  </a:lnTo>
                  <a:lnTo>
                    <a:pt x="983" y="364"/>
                  </a:lnTo>
                  <a:lnTo>
                    <a:pt x="998" y="368"/>
                  </a:lnTo>
                  <a:lnTo>
                    <a:pt x="1013" y="371"/>
                  </a:lnTo>
                  <a:lnTo>
                    <a:pt x="1028" y="377"/>
                  </a:lnTo>
                  <a:lnTo>
                    <a:pt x="1044" y="384"/>
                  </a:lnTo>
                  <a:lnTo>
                    <a:pt x="1060" y="390"/>
                  </a:lnTo>
                  <a:lnTo>
                    <a:pt x="1093" y="406"/>
                  </a:lnTo>
                  <a:lnTo>
                    <a:pt x="1126" y="422"/>
                  </a:lnTo>
                  <a:lnTo>
                    <a:pt x="1150" y="418"/>
                  </a:lnTo>
                  <a:lnTo>
                    <a:pt x="1174" y="413"/>
                  </a:lnTo>
                  <a:lnTo>
                    <a:pt x="1198" y="410"/>
                  </a:lnTo>
                  <a:lnTo>
                    <a:pt x="1222" y="408"/>
                  </a:lnTo>
                  <a:lnTo>
                    <a:pt x="1235" y="406"/>
                  </a:lnTo>
                  <a:lnTo>
                    <a:pt x="1247" y="406"/>
                  </a:lnTo>
                  <a:lnTo>
                    <a:pt x="1261" y="408"/>
                  </a:lnTo>
                  <a:lnTo>
                    <a:pt x="1274" y="410"/>
                  </a:lnTo>
                  <a:lnTo>
                    <a:pt x="1287" y="412"/>
                  </a:lnTo>
                  <a:lnTo>
                    <a:pt x="1302" y="416"/>
                  </a:lnTo>
                  <a:lnTo>
                    <a:pt x="1316" y="421"/>
                  </a:lnTo>
                  <a:lnTo>
                    <a:pt x="1332" y="427"/>
                  </a:lnTo>
                  <a:lnTo>
                    <a:pt x="1341" y="432"/>
                  </a:lnTo>
                  <a:lnTo>
                    <a:pt x="1350" y="435"/>
                  </a:lnTo>
                  <a:lnTo>
                    <a:pt x="1357" y="437"/>
                  </a:lnTo>
                  <a:lnTo>
                    <a:pt x="1363" y="438"/>
                  </a:lnTo>
                  <a:lnTo>
                    <a:pt x="1367" y="438"/>
                  </a:lnTo>
                  <a:lnTo>
                    <a:pt x="1371" y="437"/>
                  </a:lnTo>
                  <a:lnTo>
                    <a:pt x="1373" y="435"/>
                  </a:lnTo>
                  <a:lnTo>
                    <a:pt x="1374" y="433"/>
                  </a:lnTo>
                  <a:lnTo>
                    <a:pt x="1374" y="429"/>
                  </a:lnTo>
                  <a:lnTo>
                    <a:pt x="1373" y="426"/>
                  </a:lnTo>
                  <a:lnTo>
                    <a:pt x="1372" y="421"/>
                  </a:lnTo>
                  <a:lnTo>
                    <a:pt x="1370" y="417"/>
                  </a:lnTo>
                  <a:lnTo>
                    <a:pt x="1362" y="405"/>
                  </a:lnTo>
                  <a:lnTo>
                    <a:pt x="1351" y="392"/>
                  </a:lnTo>
                  <a:lnTo>
                    <a:pt x="1339" y="378"/>
                  </a:lnTo>
                  <a:lnTo>
                    <a:pt x="1325" y="364"/>
                  </a:lnTo>
                  <a:lnTo>
                    <a:pt x="1310" y="349"/>
                  </a:lnTo>
                  <a:lnTo>
                    <a:pt x="1294" y="336"/>
                  </a:lnTo>
                  <a:lnTo>
                    <a:pt x="1278" y="323"/>
                  </a:lnTo>
                  <a:lnTo>
                    <a:pt x="1262" y="312"/>
                  </a:lnTo>
                  <a:lnTo>
                    <a:pt x="1249" y="302"/>
                  </a:lnTo>
                  <a:lnTo>
                    <a:pt x="1235" y="294"/>
                  </a:lnTo>
                  <a:lnTo>
                    <a:pt x="1267" y="299"/>
                  </a:lnTo>
                  <a:lnTo>
                    <a:pt x="1294" y="299"/>
                  </a:lnTo>
                  <a:lnTo>
                    <a:pt x="1318" y="297"/>
                  </a:lnTo>
                  <a:lnTo>
                    <a:pt x="1339" y="291"/>
                  </a:lnTo>
                  <a:lnTo>
                    <a:pt x="1355" y="283"/>
                  </a:lnTo>
                  <a:lnTo>
                    <a:pt x="1369" y="273"/>
                  </a:lnTo>
                  <a:lnTo>
                    <a:pt x="1379" y="260"/>
                  </a:lnTo>
                  <a:lnTo>
                    <a:pt x="1386" y="245"/>
                  </a:lnTo>
                  <a:lnTo>
                    <a:pt x="1389" y="229"/>
                  </a:lnTo>
                  <a:lnTo>
                    <a:pt x="1390" y="212"/>
                  </a:lnTo>
                  <a:lnTo>
                    <a:pt x="1388" y="195"/>
                  </a:lnTo>
                  <a:lnTo>
                    <a:pt x="1383" y="176"/>
                  </a:lnTo>
                  <a:lnTo>
                    <a:pt x="1375" y="156"/>
                  </a:lnTo>
                  <a:lnTo>
                    <a:pt x="1365" y="138"/>
                  </a:lnTo>
                  <a:lnTo>
                    <a:pt x="1351" y="118"/>
                  </a:lnTo>
                  <a:lnTo>
                    <a:pt x="1335" y="100"/>
                  </a:lnTo>
                  <a:lnTo>
                    <a:pt x="1317" y="82"/>
                  </a:lnTo>
                  <a:lnTo>
                    <a:pt x="1297" y="65"/>
                  </a:lnTo>
                  <a:lnTo>
                    <a:pt x="1274" y="50"/>
                  </a:lnTo>
                  <a:lnTo>
                    <a:pt x="1249" y="36"/>
                  </a:lnTo>
                  <a:lnTo>
                    <a:pt x="1221" y="24"/>
                  </a:lnTo>
                  <a:lnTo>
                    <a:pt x="1191" y="13"/>
                  </a:lnTo>
                  <a:lnTo>
                    <a:pt x="1161" y="6"/>
                  </a:lnTo>
                  <a:lnTo>
                    <a:pt x="1127" y="2"/>
                  </a:lnTo>
                  <a:lnTo>
                    <a:pt x="1092" y="0"/>
                  </a:lnTo>
                  <a:lnTo>
                    <a:pt x="1055" y="1"/>
                  </a:lnTo>
                  <a:lnTo>
                    <a:pt x="1018" y="6"/>
                  </a:lnTo>
                  <a:lnTo>
                    <a:pt x="978" y="14"/>
                  </a:lnTo>
                  <a:lnTo>
                    <a:pt x="935" y="27"/>
                  </a:lnTo>
                  <a:lnTo>
                    <a:pt x="893" y="44"/>
                  </a:lnTo>
                  <a:lnTo>
                    <a:pt x="848" y="67"/>
                  </a:lnTo>
                  <a:lnTo>
                    <a:pt x="804" y="93"/>
                  </a:lnTo>
                  <a:lnTo>
                    <a:pt x="771" y="144"/>
                  </a:lnTo>
                  <a:lnTo>
                    <a:pt x="745" y="180"/>
                  </a:lnTo>
                  <a:lnTo>
                    <a:pt x="736" y="194"/>
                  </a:lnTo>
                  <a:lnTo>
                    <a:pt x="727" y="204"/>
                  </a:lnTo>
                  <a:lnTo>
                    <a:pt x="718" y="212"/>
                  </a:lnTo>
                  <a:lnTo>
                    <a:pt x="710" y="218"/>
                  </a:lnTo>
                  <a:lnTo>
                    <a:pt x="700" y="222"/>
                  </a:lnTo>
                  <a:lnTo>
                    <a:pt x="689" y="225"/>
                  </a:lnTo>
                  <a:lnTo>
                    <a:pt x="677" y="225"/>
                  </a:lnTo>
                  <a:lnTo>
                    <a:pt x="663" y="225"/>
                  </a:lnTo>
                  <a:lnTo>
                    <a:pt x="625" y="222"/>
                  </a:lnTo>
                  <a:lnTo>
                    <a:pt x="573" y="219"/>
                  </a:lnTo>
                  <a:lnTo>
                    <a:pt x="553" y="218"/>
                  </a:lnTo>
                  <a:lnTo>
                    <a:pt x="535" y="218"/>
                  </a:lnTo>
                  <a:lnTo>
                    <a:pt x="519" y="219"/>
                  </a:lnTo>
                  <a:lnTo>
                    <a:pt x="503" y="221"/>
                  </a:lnTo>
                  <a:lnTo>
                    <a:pt x="495" y="224"/>
                  </a:lnTo>
                  <a:lnTo>
                    <a:pt x="488" y="226"/>
                  </a:lnTo>
                  <a:lnTo>
                    <a:pt x="480" y="228"/>
                  </a:lnTo>
                  <a:lnTo>
                    <a:pt x="473" y="232"/>
                  </a:lnTo>
                  <a:lnTo>
                    <a:pt x="466" y="236"/>
                  </a:lnTo>
                  <a:lnTo>
                    <a:pt x="460" y="241"/>
                  </a:lnTo>
                  <a:lnTo>
                    <a:pt x="453" y="246"/>
                  </a:lnTo>
                  <a:lnTo>
                    <a:pt x="446" y="253"/>
                  </a:lnTo>
                  <a:lnTo>
                    <a:pt x="426" y="273"/>
                  </a:lnTo>
                  <a:lnTo>
                    <a:pt x="412" y="285"/>
                  </a:lnTo>
                  <a:lnTo>
                    <a:pt x="401" y="292"/>
                  </a:lnTo>
                  <a:lnTo>
                    <a:pt x="393" y="296"/>
                  </a:lnTo>
                  <a:lnTo>
                    <a:pt x="384" y="297"/>
                  </a:lnTo>
                  <a:lnTo>
                    <a:pt x="374" y="300"/>
                  </a:lnTo>
                  <a:lnTo>
                    <a:pt x="360" y="306"/>
                  </a:lnTo>
                  <a:lnTo>
                    <a:pt x="340" y="317"/>
                  </a:lnTo>
                  <a:lnTo>
                    <a:pt x="326" y="348"/>
                  </a:lnTo>
                  <a:lnTo>
                    <a:pt x="320" y="366"/>
                  </a:lnTo>
                  <a:lnTo>
                    <a:pt x="314" y="385"/>
                  </a:lnTo>
                  <a:lnTo>
                    <a:pt x="310" y="403"/>
                  </a:lnTo>
                  <a:lnTo>
                    <a:pt x="306" y="422"/>
                  </a:lnTo>
                  <a:lnTo>
                    <a:pt x="298" y="461"/>
                  </a:lnTo>
                  <a:lnTo>
                    <a:pt x="292" y="501"/>
                  </a:lnTo>
                  <a:lnTo>
                    <a:pt x="284" y="542"/>
                  </a:lnTo>
                  <a:lnTo>
                    <a:pt x="273" y="584"/>
                  </a:lnTo>
                  <a:lnTo>
                    <a:pt x="268" y="604"/>
                  </a:lnTo>
                  <a:lnTo>
                    <a:pt x="261" y="625"/>
                  </a:lnTo>
                  <a:lnTo>
                    <a:pt x="253" y="645"/>
                  </a:lnTo>
                  <a:lnTo>
                    <a:pt x="245" y="666"/>
                  </a:lnTo>
                  <a:lnTo>
                    <a:pt x="177" y="812"/>
                  </a:lnTo>
                  <a:lnTo>
                    <a:pt x="58" y="1010"/>
                  </a:lnTo>
                  <a:lnTo>
                    <a:pt x="5" y="1137"/>
                  </a:lnTo>
                  <a:lnTo>
                    <a:pt x="0" y="1154"/>
                  </a:lnTo>
                  <a:lnTo>
                    <a:pt x="1" y="1171"/>
                  </a:lnTo>
                  <a:lnTo>
                    <a:pt x="8" y="1191"/>
                  </a:lnTo>
                  <a:lnTo>
                    <a:pt x="21" y="1211"/>
                  </a:lnTo>
                  <a:lnTo>
                    <a:pt x="37" y="1233"/>
                  </a:lnTo>
                  <a:lnTo>
                    <a:pt x="58" y="1257"/>
                  </a:lnTo>
                  <a:lnTo>
                    <a:pt x="83" y="1281"/>
                  </a:lnTo>
                  <a:lnTo>
                    <a:pt x="112" y="1306"/>
                  </a:lnTo>
                  <a:lnTo>
                    <a:pt x="145" y="1333"/>
                  </a:lnTo>
                  <a:lnTo>
                    <a:pt x="181" y="1360"/>
                  </a:lnTo>
                  <a:lnTo>
                    <a:pt x="221" y="1388"/>
                  </a:lnTo>
                  <a:lnTo>
                    <a:pt x="262" y="1417"/>
                  </a:lnTo>
                  <a:lnTo>
                    <a:pt x="306" y="1447"/>
                  </a:lnTo>
                  <a:lnTo>
                    <a:pt x="352" y="1476"/>
                  </a:lnTo>
                  <a:lnTo>
                    <a:pt x="401" y="1506"/>
                  </a:lnTo>
                  <a:lnTo>
                    <a:pt x="450" y="1537"/>
                  </a:lnTo>
                  <a:lnTo>
                    <a:pt x="553" y="1599"/>
                  </a:lnTo>
                  <a:lnTo>
                    <a:pt x="660" y="1661"/>
                  </a:lnTo>
                  <a:lnTo>
                    <a:pt x="766" y="1722"/>
                  </a:lnTo>
                  <a:lnTo>
                    <a:pt x="871" y="1783"/>
                  </a:lnTo>
                  <a:lnTo>
                    <a:pt x="972" y="1841"/>
                  </a:lnTo>
                  <a:lnTo>
                    <a:pt x="1067" y="1897"/>
                  </a:lnTo>
                  <a:lnTo>
                    <a:pt x="1153" y="1948"/>
                  </a:lnTo>
                  <a:lnTo>
                    <a:pt x="1227" y="1996"/>
                  </a:lnTo>
                  <a:lnTo>
                    <a:pt x="1231" y="2047"/>
                  </a:lnTo>
                  <a:lnTo>
                    <a:pt x="1237" y="2095"/>
                  </a:lnTo>
                  <a:lnTo>
                    <a:pt x="1245" y="2143"/>
                  </a:lnTo>
                  <a:lnTo>
                    <a:pt x="1254" y="2189"/>
                  </a:lnTo>
                  <a:lnTo>
                    <a:pt x="1265" y="2236"/>
                  </a:lnTo>
                  <a:lnTo>
                    <a:pt x="1275" y="2281"/>
                  </a:lnTo>
                  <a:lnTo>
                    <a:pt x="1284" y="2324"/>
                  </a:lnTo>
                  <a:lnTo>
                    <a:pt x="1293" y="2367"/>
                  </a:lnTo>
                  <a:lnTo>
                    <a:pt x="1298" y="2388"/>
                  </a:lnTo>
                  <a:lnTo>
                    <a:pt x="1301" y="2412"/>
                  </a:lnTo>
                  <a:lnTo>
                    <a:pt x="1305" y="2437"/>
                  </a:lnTo>
                  <a:lnTo>
                    <a:pt x="1307" y="2465"/>
                  </a:lnTo>
                  <a:lnTo>
                    <a:pt x="1311" y="2524"/>
                  </a:lnTo>
                  <a:lnTo>
                    <a:pt x="1314" y="2588"/>
                  </a:lnTo>
                  <a:lnTo>
                    <a:pt x="1316" y="2652"/>
                  </a:lnTo>
                  <a:lnTo>
                    <a:pt x="1317" y="2715"/>
                  </a:lnTo>
                  <a:lnTo>
                    <a:pt x="1317" y="2773"/>
                  </a:lnTo>
                  <a:lnTo>
                    <a:pt x="1317" y="2826"/>
                  </a:lnTo>
                  <a:lnTo>
                    <a:pt x="1317" y="2884"/>
                  </a:lnTo>
                  <a:lnTo>
                    <a:pt x="1323" y="2926"/>
                  </a:lnTo>
                  <a:lnTo>
                    <a:pt x="1327" y="2966"/>
                  </a:lnTo>
                  <a:lnTo>
                    <a:pt x="1331" y="3007"/>
                  </a:lnTo>
                  <a:lnTo>
                    <a:pt x="1333" y="3047"/>
                  </a:lnTo>
                  <a:lnTo>
                    <a:pt x="1334" y="3088"/>
                  </a:lnTo>
                  <a:lnTo>
                    <a:pt x="1334" y="3128"/>
                  </a:lnTo>
                  <a:lnTo>
                    <a:pt x="1334" y="3169"/>
                  </a:lnTo>
                  <a:lnTo>
                    <a:pt x="1333" y="3209"/>
                  </a:lnTo>
                  <a:lnTo>
                    <a:pt x="1331" y="3249"/>
                  </a:lnTo>
                  <a:lnTo>
                    <a:pt x="1329" y="3290"/>
                  </a:lnTo>
                  <a:lnTo>
                    <a:pt x="1325" y="3330"/>
                  </a:lnTo>
                  <a:lnTo>
                    <a:pt x="1322" y="3371"/>
                  </a:lnTo>
                  <a:lnTo>
                    <a:pt x="1313" y="3454"/>
                  </a:lnTo>
                  <a:lnTo>
                    <a:pt x="1302" y="3536"/>
                  </a:lnTo>
                  <a:lnTo>
                    <a:pt x="1291" y="3620"/>
                  </a:lnTo>
                  <a:lnTo>
                    <a:pt x="1279" y="3706"/>
                  </a:lnTo>
                  <a:lnTo>
                    <a:pt x="1267" y="3794"/>
                  </a:lnTo>
                  <a:lnTo>
                    <a:pt x="1255" y="3883"/>
                  </a:lnTo>
                  <a:lnTo>
                    <a:pt x="1245" y="3975"/>
                  </a:lnTo>
                  <a:lnTo>
                    <a:pt x="1236" y="4070"/>
                  </a:lnTo>
                  <a:lnTo>
                    <a:pt x="1231" y="4118"/>
                  </a:lnTo>
                  <a:lnTo>
                    <a:pt x="1229" y="4167"/>
                  </a:lnTo>
                  <a:lnTo>
                    <a:pt x="1226" y="4216"/>
                  </a:lnTo>
                  <a:lnTo>
                    <a:pt x="1223" y="4267"/>
                  </a:lnTo>
                  <a:lnTo>
                    <a:pt x="1685" y="4351"/>
                  </a:lnTo>
                  <a:lnTo>
                    <a:pt x="1676" y="4241"/>
                  </a:lnTo>
                  <a:lnTo>
                    <a:pt x="1677" y="4256"/>
                  </a:lnTo>
                  <a:lnTo>
                    <a:pt x="1681" y="4295"/>
                  </a:lnTo>
                  <a:lnTo>
                    <a:pt x="1686" y="4352"/>
                  </a:lnTo>
                  <a:lnTo>
                    <a:pt x="1693" y="4420"/>
                  </a:lnTo>
                  <a:lnTo>
                    <a:pt x="1701" y="4496"/>
                  </a:lnTo>
                  <a:lnTo>
                    <a:pt x="1709" y="4572"/>
                  </a:lnTo>
                  <a:lnTo>
                    <a:pt x="1718" y="4642"/>
                  </a:lnTo>
                  <a:lnTo>
                    <a:pt x="1726" y="4700"/>
                  </a:lnTo>
                  <a:lnTo>
                    <a:pt x="1733" y="4751"/>
                  </a:lnTo>
                  <a:lnTo>
                    <a:pt x="1738" y="4802"/>
                  </a:lnTo>
                  <a:lnTo>
                    <a:pt x="1743" y="4852"/>
                  </a:lnTo>
                  <a:lnTo>
                    <a:pt x="1746" y="4904"/>
                  </a:lnTo>
                  <a:lnTo>
                    <a:pt x="1749" y="4955"/>
                  </a:lnTo>
                  <a:lnTo>
                    <a:pt x="1754" y="5006"/>
                  </a:lnTo>
                  <a:lnTo>
                    <a:pt x="1760" y="5057"/>
                  </a:lnTo>
                  <a:lnTo>
                    <a:pt x="1768" y="5106"/>
                  </a:lnTo>
                  <a:lnTo>
                    <a:pt x="1773" y="5145"/>
                  </a:lnTo>
                  <a:lnTo>
                    <a:pt x="1780" y="5189"/>
                  </a:lnTo>
                  <a:lnTo>
                    <a:pt x="1786" y="5237"/>
                  </a:lnTo>
                  <a:lnTo>
                    <a:pt x="1793" y="5287"/>
                  </a:lnTo>
                  <a:lnTo>
                    <a:pt x="1799" y="5341"/>
                  </a:lnTo>
                  <a:lnTo>
                    <a:pt x="1804" y="5395"/>
                  </a:lnTo>
                  <a:lnTo>
                    <a:pt x="1809" y="5453"/>
                  </a:lnTo>
                  <a:lnTo>
                    <a:pt x="1815" y="5510"/>
                  </a:lnTo>
                  <a:lnTo>
                    <a:pt x="1819" y="5568"/>
                  </a:lnTo>
                  <a:lnTo>
                    <a:pt x="1824" y="5625"/>
                  </a:lnTo>
                  <a:lnTo>
                    <a:pt x="1827" y="5681"/>
                  </a:lnTo>
                  <a:lnTo>
                    <a:pt x="1829" y="5735"/>
                  </a:lnTo>
                  <a:lnTo>
                    <a:pt x="1833" y="5787"/>
                  </a:lnTo>
                  <a:lnTo>
                    <a:pt x="1834" y="5835"/>
                  </a:lnTo>
                  <a:lnTo>
                    <a:pt x="1835" y="5881"/>
                  </a:lnTo>
                  <a:lnTo>
                    <a:pt x="1835" y="5921"/>
                  </a:lnTo>
                  <a:lnTo>
                    <a:pt x="1836" y="5974"/>
                  </a:lnTo>
                  <a:lnTo>
                    <a:pt x="1837" y="6025"/>
                  </a:lnTo>
                  <a:lnTo>
                    <a:pt x="1841" y="6077"/>
                  </a:lnTo>
                  <a:lnTo>
                    <a:pt x="1844" y="6128"/>
                  </a:lnTo>
                  <a:lnTo>
                    <a:pt x="1849" y="6179"/>
                  </a:lnTo>
                  <a:lnTo>
                    <a:pt x="1855" y="6230"/>
                  </a:lnTo>
                  <a:lnTo>
                    <a:pt x="1860" y="6280"/>
                  </a:lnTo>
                  <a:lnTo>
                    <a:pt x="1867" y="6330"/>
                  </a:lnTo>
                  <a:lnTo>
                    <a:pt x="1881" y="6430"/>
                  </a:lnTo>
                  <a:lnTo>
                    <a:pt x="1895" y="6527"/>
                  </a:lnTo>
                  <a:lnTo>
                    <a:pt x="1908" y="6624"/>
                  </a:lnTo>
                  <a:lnTo>
                    <a:pt x="1921" y="6719"/>
                  </a:lnTo>
                  <a:lnTo>
                    <a:pt x="1925" y="6762"/>
                  </a:lnTo>
                  <a:lnTo>
                    <a:pt x="1931" y="6811"/>
                  </a:lnTo>
                  <a:lnTo>
                    <a:pt x="1938" y="6864"/>
                  </a:lnTo>
                  <a:lnTo>
                    <a:pt x="1946" y="6918"/>
                  </a:lnTo>
                  <a:lnTo>
                    <a:pt x="1954" y="6970"/>
                  </a:lnTo>
                  <a:lnTo>
                    <a:pt x="1963" y="7020"/>
                  </a:lnTo>
                  <a:lnTo>
                    <a:pt x="1969" y="7042"/>
                  </a:lnTo>
                  <a:lnTo>
                    <a:pt x="1973" y="7064"/>
                  </a:lnTo>
                  <a:lnTo>
                    <a:pt x="1979" y="7084"/>
                  </a:lnTo>
                  <a:lnTo>
                    <a:pt x="1986" y="7101"/>
                  </a:lnTo>
                  <a:lnTo>
                    <a:pt x="1995" y="7128"/>
                  </a:lnTo>
                  <a:lnTo>
                    <a:pt x="2009" y="7168"/>
                  </a:lnTo>
                  <a:lnTo>
                    <a:pt x="2025" y="7216"/>
                  </a:lnTo>
                  <a:lnTo>
                    <a:pt x="2041" y="7269"/>
                  </a:lnTo>
                  <a:lnTo>
                    <a:pt x="2056" y="7321"/>
                  </a:lnTo>
                  <a:lnTo>
                    <a:pt x="2068" y="7370"/>
                  </a:lnTo>
                  <a:lnTo>
                    <a:pt x="2073" y="7392"/>
                  </a:lnTo>
                  <a:lnTo>
                    <a:pt x="2076" y="7413"/>
                  </a:lnTo>
                  <a:lnTo>
                    <a:pt x="2080" y="7429"/>
                  </a:lnTo>
                  <a:lnTo>
                    <a:pt x="2080" y="7442"/>
                  </a:lnTo>
                  <a:lnTo>
                    <a:pt x="2068" y="7466"/>
                  </a:lnTo>
                  <a:lnTo>
                    <a:pt x="2041" y="7517"/>
                  </a:lnTo>
                  <a:lnTo>
                    <a:pt x="2011" y="7570"/>
                  </a:lnTo>
                  <a:lnTo>
                    <a:pt x="1995" y="7602"/>
                  </a:lnTo>
                  <a:lnTo>
                    <a:pt x="1992" y="7614"/>
                  </a:lnTo>
                  <a:lnTo>
                    <a:pt x="1986" y="7637"/>
                  </a:lnTo>
                  <a:lnTo>
                    <a:pt x="1979" y="7669"/>
                  </a:lnTo>
                  <a:lnTo>
                    <a:pt x="1971" y="7703"/>
                  </a:lnTo>
                  <a:lnTo>
                    <a:pt x="1964" y="7738"/>
                  </a:lnTo>
                  <a:lnTo>
                    <a:pt x="1959" y="7769"/>
                  </a:lnTo>
                  <a:lnTo>
                    <a:pt x="1954" y="7793"/>
                  </a:lnTo>
                  <a:lnTo>
                    <a:pt x="1953" y="7805"/>
                  </a:lnTo>
                  <a:lnTo>
                    <a:pt x="1953" y="7815"/>
                  </a:lnTo>
                  <a:lnTo>
                    <a:pt x="1953" y="7840"/>
                  </a:lnTo>
                  <a:lnTo>
                    <a:pt x="1956" y="7862"/>
                  </a:lnTo>
                  <a:lnTo>
                    <a:pt x="1959" y="7872"/>
                  </a:lnTo>
                  <a:lnTo>
                    <a:pt x="1961" y="7880"/>
                  </a:lnTo>
                  <a:lnTo>
                    <a:pt x="1963" y="7888"/>
                  </a:lnTo>
                  <a:lnTo>
                    <a:pt x="1967" y="7895"/>
                  </a:lnTo>
                  <a:lnTo>
                    <a:pt x="1970" y="7901"/>
                  </a:lnTo>
                  <a:lnTo>
                    <a:pt x="1973" y="7906"/>
                  </a:lnTo>
                  <a:lnTo>
                    <a:pt x="1977" y="7911"/>
                  </a:lnTo>
                  <a:lnTo>
                    <a:pt x="1981" y="7916"/>
                  </a:lnTo>
                  <a:lnTo>
                    <a:pt x="1991" y="7922"/>
                  </a:lnTo>
                  <a:lnTo>
                    <a:pt x="2001" y="7927"/>
                  </a:lnTo>
                  <a:lnTo>
                    <a:pt x="2011" y="7930"/>
                  </a:lnTo>
                  <a:lnTo>
                    <a:pt x="2023" y="7934"/>
                  </a:lnTo>
                  <a:lnTo>
                    <a:pt x="2034" y="7936"/>
                  </a:lnTo>
                  <a:lnTo>
                    <a:pt x="2045" y="7938"/>
                  </a:lnTo>
                  <a:lnTo>
                    <a:pt x="2058" y="7941"/>
                  </a:lnTo>
                  <a:lnTo>
                    <a:pt x="2070" y="7943"/>
                  </a:lnTo>
                  <a:lnTo>
                    <a:pt x="2080" y="7948"/>
                  </a:lnTo>
                  <a:lnTo>
                    <a:pt x="2091" y="7953"/>
                  </a:lnTo>
                  <a:lnTo>
                    <a:pt x="2304" y="7953"/>
                  </a:lnTo>
                  <a:lnTo>
                    <a:pt x="2353" y="7924"/>
                  </a:lnTo>
                  <a:lnTo>
                    <a:pt x="2390" y="7904"/>
                  </a:lnTo>
                  <a:lnTo>
                    <a:pt x="2403" y="7896"/>
                  </a:lnTo>
                  <a:lnTo>
                    <a:pt x="2415" y="7889"/>
                  </a:lnTo>
                  <a:lnTo>
                    <a:pt x="2424" y="7882"/>
                  </a:lnTo>
                  <a:lnTo>
                    <a:pt x="2430" y="7874"/>
                  </a:lnTo>
                  <a:lnTo>
                    <a:pt x="2435" y="7865"/>
                  </a:lnTo>
                  <a:lnTo>
                    <a:pt x="2439" y="7853"/>
                  </a:lnTo>
                  <a:lnTo>
                    <a:pt x="2441" y="7838"/>
                  </a:lnTo>
                  <a:lnTo>
                    <a:pt x="2442" y="7820"/>
                  </a:lnTo>
                  <a:lnTo>
                    <a:pt x="2442" y="7770"/>
                  </a:lnTo>
                  <a:lnTo>
                    <a:pt x="2442" y="7697"/>
                  </a:lnTo>
                  <a:lnTo>
                    <a:pt x="2442" y="7686"/>
                  </a:lnTo>
                  <a:lnTo>
                    <a:pt x="2445" y="7676"/>
                  </a:lnTo>
                  <a:lnTo>
                    <a:pt x="2448" y="7665"/>
                  </a:lnTo>
                  <a:lnTo>
                    <a:pt x="2453" y="7655"/>
                  </a:lnTo>
                  <a:lnTo>
                    <a:pt x="2464" y="7637"/>
                  </a:lnTo>
                  <a:lnTo>
                    <a:pt x="2477" y="7618"/>
                  </a:lnTo>
                  <a:lnTo>
                    <a:pt x="2489" y="7600"/>
                  </a:lnTo>
                  <a:lnTo>
                    <a:pt x="2501" y="7581"/>
                  </a:lnTo>
                  <a:lnTo>
                    <a:pt x="2504" y="7572"/>
                  </a:lnTo>
                  <a:lnTo>
                    <a:pt x="2507" y="7560"/>
                  </a:lnTo>
                  <a:lnTo>
                    <a:pt x="2509" y="7550"/>
                  </a:lnTo>
                  <a:lnTo>
                    <a:pt x="2509" y="7538"/>
                  </a:lnTo>
                  <a:lnTo>
                    <a:pt x="2495" y="7422"/>
                  </a:lnTo>
                  <a:lnTo>
                    <a:pt x="2507" y="7400"/>
                  </a:lnTo>
                  <a:lnTo>
                    <a:pt x="2520" y="7378"/>
                  </a:lnTo>
                  <a:lnTo>
                    <a:pt x="2530" y="7354"/>
                  </a:lnTo>
                  <a:lnTo>
                    <a:pt x="2541" y="7328"/>
                  </a:lnTo>
                  <a:lnTo>
                    <a:pt x="2547" y="7301"/>
                  </a:lnTo>
                  <a:lnTo>
                    <a:pt x="2554" y="7272"/>
                  </a:lnTo>
                  <a:lnTo>
                    <a:pt x="2557" y="7256"/>
                  </a:lnTo>
                  <a:lnTo>
                    <a:pt x="2558" y="7241"/>
                  </a:lnTo>
                  <a:lnTo>
                    <a:pt x="2559" y="7225"/>
                  </a:lnTo>
                  <a:lnTo>
                    <a:pt x="2559" y="7208"/>
                  </a:lnTo>
                  <a:lnTo>
                    <a:pt x="2559" y="7134"/>
                  </a:lnTo>
                  <a:lnTo>
                    <a:pt x="2558" y="7116"/>
                  </a:lnTo>
                  <a:lnTo>
                    <a:pt x="2554" y="7096"/>
                  </a:lnTo>
                  <a:lnTo>
                    <a:pt x="2549" y="7077"/>
                  </a:lnTo>
                  <a:lnTo>
                    <a:pt x="2541" y="7056"/>
                  </a:lnTo>
                  <a:lnTo>
                    <a:pt x="2522" y="7015"/>
                  </a:lnTo>
                  <a:lnTo>
                    <a:pt x="2503" y="6973"/>
                  </a:lnTo>
                  <a:lnTo>
                    <a:pt x="2493" y="6952"/>
                  </a:lnTo>
                  <a:lnTo>
                    <a:pt x="2483" y="6930"/>
                  </a:lnTo>
                  <a:lnTo>
                    <a:pt x="2474" y="6910"/>
                  </a:lnTo>
                  <a:lnTo>
                    <a:pt x="2467" y="6890"/>
                  </a:lnTo>
                  <a:lnTo>
                    <a:pt x="2462" y="6871"/>
                  </a:lnTo>
                  <a:lnTo>
                    <a:pt x="2458" y="6851"/>
                  </a:lnTo>
                  <a:lnTo>
                    <a:pt x="2457" y="6842"/>
                  </a:lnTo>
                  <a:lnTo>
                    <a:pt x="2457" y="6833"/>
                  </a:lnTo>
                  <a:lnTo>
                    <a:pt x="2457" y="6824"/>
                  </a:lnTo>
                  <a:lnTo>
                    <a:pt x="2458" y="6816"/>
                  </a:lnTo>
                  <a:lnTo>
                    <a:pt x="2485" y="6538"/>
                  </a:lnTo>
                  <a:lnTo>
                    <a:pt x="2485" y="6517"/>
                  </a:lnTo>
                  <a:lnTo>
                    <a:pt x="2485" y="6507"/>
                  </a:lnTo>
                  <a:lnTo>
                    <a:pt x="2483" y="6498"/>
                  </a:lnTo>
                  <a:lnTo>
                    <a:pt x="2481" y="6491"/>
                  </a:lnTo>
                  <a:lnTo>
                    <a:pt x="2480" y="6485"/>
                  </a:lnTo>
                  <a:lnTo>
                    <a:pt x="2474" y="6474"/>
                  </a:lnTo>
                  <a:lnTo>
                    <a:pt x="2469" y="6466"/>
                  </a:lnTo>
                  <a:lnTo>
                    <a:pt x="2463" y="6459"/>
                  </a:lnTo>
                  <a:lnTo>
                    <a:pt x="2457" y="6451"/>
                  </a:lnTo>
                  <a:lnTo>
                    <a:pt x="2456" y="6448"/>
                  </a:lnTo>
                  <a:lnTo>
                    <a:pt x="2454" y="6443"/>
                  </a:lnTo>
                  <a:lnTo>
                    <a:pt x="2453" y="6438"/>
                  </a:lnTo>
                  <a:lnTo>
                    <a:pt x="2453" y="6432"/>
                  </a:lnTo>
                  <a:lnTo>
                    <a:pt x="2453" y="6410"/>
                  </a:lnTo>
                  <a:lnTo>
                    <a:pt x="2454" y="6369"/>
                  </a:lnTo>
                  <a:lnTo>
                    <a:pt x="2457" y="6328"/>
                  </a:lnTo>
                  <a:lnTo>
                    <a:pt x="2463" y="6289"/>
                  </a:lnTo>
                  <a:lnTo>
                    <a:pt x="2469" y="6251"/>
                  </a:lnTo>
                  <a:lnTo>
                    <a:pt x="2478" y="6214"/>
                  </a:lnTo>
                  <a:lnTo>
                    <a:pt x="2486" y="6178"/>
                  </a:lnTo>
                  <a:lnTo>
                    <a:pt x="2496" y="6144"/>
                  </a:lnTo>
                  <a:lnTo>
                    <a:pt x="2505" y="6111"/>
                  </a:lnTo>
                  <a:lnTo>
                    <a:pt x="2526" y="6047"/>
                  </a:lnTo>
                  <a:lnTo>
                    <a:pt x="2542" y="5986"/>
                  </a:lnTo>
                  <a:lnTo>
                    <a:pt x="2549" y="5959"/>
                  </a:lnTo>
                  <a:lnTo>
                    <a:pt x="2554" y="5931"/>
                  </a:lnTo>
                  <a:lnTo>
                    <a:pt x="2558" y="5904"/>
                  </a:lnTo>
                  <a:lnTo>
                    <a:pt x="2559" y="5879"/>
                  </a:lnTo>
                  <a:lnTo>
                    <a:pt x="2558" y="5817"/>
                  </a:lnTo>
                  <a:lnTo>
                    <a:pt x="2554" y="5738"/>
                  </a:lnTo>
                  <a:lnTo>
                    <a:pt x="2551" y="5647"/>
                  </a:lnTo>
                  <a:lnTo>
                    <a:pt x="2546" y="5552"/>
                  </a:lnTo>
                  <a:lnTo>
                    <a:pt x="2544" y="5459"/>
                  </a:lnTo>
                  <a:lnTo>
                    <a:pt x="2542" y="5377"/>
                  </a:lnTo>
                  <a:lnTo>
                    <a:pt x="2543" y="5343"/>
                  </a:lnTo>
                  <a:lnTo>
                    <a:pt x="2544" y="5313"/>
                  </a:lnTo>
                  <a:lnTo>
                    <a:pt x="2545" y="5289"/>
                  </a:lnTo>
                  <a:lnTo>
                    <a:pt x="2549" y="5273"/>
                  </a:lnTo>
                  <a:lnTo>
                    <a:pt x="2553" y="5253"/>
                  </a:lnTo>
                  <a:lnTo>
                    <a:pt x="2558" y="5226"/>
                  </a:lnTo>
                  <a:lnTo>
                    <a:pt x="2561" y="5194"/>
                  </a:lnTo>
                  <a:lnTo>
                    <a:pt x="2566" y="5159"/>
                  </a:lnTo>
                  <a:lnTo>
                    <a:pt x="2574" y="5078"/>
                  </a:lnTo>
                  <a:lnTo>
                    <a:pt x="2581" y="4990"/>
                  </a:lnTo>
                  <a:lnTo>
                    <a:pt x="2586" y="4901"/>
                  </a:lnTo>
                  <a:lnTo>
                    <a:pt x="2592" y="4816"/>
                  </a:lnTo>
                  <a:lnTo>
                    <a:pt x="2598" y="4743"/>
                  </a:lnTo>
                  <a:lnTo>
                    <a:pt x="2601" y="4688"/>
                  </a:lnTo>
                  <a:lnTo>
                    <a:pt x="2606" y="4696"/>
                  </a:lnTo>
                  <a:lnTo>
                    <a:pt x="2610" y="4706"/>
                  </a:lnTo>
                  <a:lnTo>
                    <a:pt x="2615" y="4720"/>
                  </a:lnTo>
                  <a:lnTo>
                    <a:pt x="2619" y="4736"/>
                  </a:lnTo>
                  <a:lnTo>
                    <a:pt x="2627" y="4775"/>
                  </a:lnTo>
                  <a:lnTo>
                    <a:pt x="2637" y="4820"/>
                  </a:lnTo>
                  <a:lnTo>
                    <a:pt x="2645" y="4874"/>
                  </a:lnTo>
                  <a:lnTo>
                    <a:pt x="2653" y="4933"/>
                  </a:lnTo>
                  <a:lnTo>
                    <a:pt x="2661" y="4994"/>
                  </a:lnTo>
                  <a:lnTo>
                    <a:pt x="2667" y="5059"/>
                  </a:lnTo>
                  <a:lnTo>
                    <a:pt x="2673" y="5125"/>
                  </a:lnTo>
                  <a:lnTo>
                    <a:pt x="2680" y="5190"/>
                  </a:lnTo>
                  <a:lnTo>
                    <a:pt x="2685" y="5253"/>
                  </a:lnTo>
                  <a:lnTo>
                    <a:pt x="2689" y="5313"/>
                  </a:lnTo>
                  <a:lnTo>
                    <a:pt x="2693" y="5369"/>
                  </a:lnTo>
                  <a:lnTo>
                    <a:pt x="2695" y="5419"/>
                  </a:lnTo>
                  <a:lnTo>
                    <a:pt x="2697" y="5462"/>
                  </a:lnTo>
                  <a:lnTo>
                    <a:pt x="2697" y="5496"/>
                  </a:lnTo>
                  <a:lnTo>
                    <a:pt x="2698" y="5555"/>
                  </a:lnTo>
                  <a:lnTo>
                    <a:pt x="2700" y="5611"/>
                  </a:lnTo>
                  <a:lnTo>
                    <a:pt x="2703" y="5664"/>
                  </a:lnTo>
                  <a:lnTo>
                    <a:pt x="2706" y="5714"/>
                  </a:lnTo>
                  <a:lnTo>
                    <a:pt x="2712" y="5763"/>
                  </a:lnTo>
                  <a:lnTo>
                    <a:pt x="2719" y="5813"/>
                  </a:lnTo>
                  <a:lnTo>
                    <a:pt x="2727" y="5863"/>
                  </a:lnTo>
                  <a:lnTo>
                    <a:pt x="2736" y="5915"/>
                  </a:lnTo>
                  <a:lnTo>
                    <a:pt x="2741" y="5950"/>
                  </a:lnTo>
                  <a:lnTo>
                    <a:pt x="2745" y="5982"/>
                  </a:lnTo>
                  <a:lnTo>
                    <a:pt x="2746" y="6009"/>
                  </a:lnTo>
                  <a:lnTo>
                    <a:pt x="2748" y="6035"/>
                  </a:lnTo>
                  <a:lnTo>
                    <a:pt x="2749" y="6080"/>
                  </a:lnTo>
                  <a:lnTo>
                    <a:pt x="2749" y="6120"/>
                  </a:lnTo>
                  <a:lnTo>
                    <a:pt x="2751" y="6138"/>
                  </a:lnTo>
                  <a:lnTo>
                    <a:pt x="2753" y="6158"/>
                  </a:lnTo>
                  <a:lnTo>
                    <a:pt x="2757" y="6177"/>
                  </a:lnTo>
                  <a:lnTo>
                    <a:pt x="2764" y="6197"/>
                  </a:lnTo>
                  <a:lnTo>
                    <a:pt x="2772" y="6218"/>
                  </a:lnTo>
                  <a:lnTo>
                    <a:pt x="2783" y="6241"/>
                  </a:lnTo>
                  <a:lnTo>
                    <a:pt x="2797" y="6266"/>
                  </a:lnTo>
                  <a:lnTo>
                    <a:pt x="2814" y="6294"/>
                  </a:lnTo>
                  <a:lnTo>
                    <a:pt x="2814" y="6319"/>
                  </a:lnTo>
                  <a:lnTo>
                    <a:pt x="2814" y="6344"/>
                  </a:lnTo>
                  <a:lnTo>
                    <a:pt x="2814" y="6369"/>
                  </a:lnTo>
                  <a:lnTo>
                    <a:pt x="2814" y="6394"/>
                  </a:lnTo>
                  <a:lnTo>
                    <a:pt x="2814" y="6418"/>
                  </a:lnTo>
                  <a:lnTo>
                    <a:pt x="2815" y="6442"/>
                  </a:lnTo>
                  <a:lnTo>
                    <a:pt x="2817" y="6466"/>
                  </a:lnTo>
                  <a:lnTo>
                    <a:pt x="2821" y="6490"/>
                  </a:lnTo>
                  <a:lnTo>
                    <a:pt x="2822" y="6499"/>
                  </a:lnTo>
                  <a:lnTo>
                    <a:pt x="2823" y="6510"/>
                  </a:lnTo>
                  <a:lnTo>
                    <a:pt x="2822" y="6519"/>
                  </a:lnTo>
                  <a:lnTo>
                    <a:pt x="2821" y="6528"/>
                  </a:lnTo>
                  <a:lnTo>
                    <a:pt x="2816" y="6546"/>
                  </a:lnTo>
                  <a:lnTo>
                    <a:pt x="2810" y="6566"/>
                  </a:lnTo>
                  <a:lnTo>
                    <a:pt x="2805" y="6587"/>
                  </a:lnTo>
                  <a:lnTo>
                    <a:pt x="2799" y="6610"/>
                  </a:lnTo>
                  <a:lnTo>
                    <a:pt x="2796" y="6623"/>
                  </a:lnTo>
                  <a:lnTo>
                    <a:pt x="2794" y="6637"/>
                  </a:lnTo>
                  <a:lnTo>
                    <a:pt x="2793" y="6650"/>
                  </a:lnTo>
                  <a:lnTo>
                    <a:pt x="2793" y="6666"/>
                  </a:lnTo>
                  <a:lnTo>
                    <a:pt x="2792" y="6695"/>
                  </a:lnTo>
                  <a:lnTo>
                    <a:pt x="2791" y="6723"/>
                  </a:lnTo>
                  <a:lnTo>
                    <a:pt x="2790" y="6750"/>
                  </a:lnTo>
                  <a:lnTo>
                    <a:pt x="2788" y="6776"/>
                  </a:lnTo>
                  <a:lnTo>
                    <a:pt x="2783" y="6824"/>
                  </a:lnTo>
                  <a:lnTo>
                    <a:pt x="2777" y="6870"/>
                  </a:lnTo>
                  <a:lnTo>
                    <a:pt x="2772" y="6914"/>
                  </a:lnTo>
                  <a:lnTo>
                    <a:pt x="2766" y="6958"/>
                  </a:lnTo>
                  <a:lnTo>
                    <a:pt x="2764" y="6980"/>
                  </a:lnTo>
                  <a:lnTo>
                    <a:pt x="2762" y="7002"/>
                  </a:lnTo>
                  <a:lnTo>
                    <a:pt x="2761" y="7025"/>
                  </a:lnTo>
                  <a:lnTo>
                    <a:pt x="2761" y="7049"/>
                  </a:lnTo>
                  <a:lnTo>
                    <a:pt x="2760" y="7156"/>
                  </a:lnTo>
                  <a:lnTo>
                    <a:pt x="2806" y="7462"/>
                  </a:lnTo>
                  <a:lnTo>
                    <a:pt x="2793" y="7464"/>
                  </a:lnTo>
                  <a:lnTo>
                    <a:pt x="2793" y="7517"/>
                  </a:lnTo>
                  <a:lnTo>
                    <a:pt x="2794" y="7528"/>
                  </a:lnTo>
                  <a:lnTo>
                    <a:pt x="2797" y="7540"/>
                  </a:lnTo>
                  <a:lnTo>
                    <a:pt x="2802" y="7551"/>
                  </a:lnTo>
                  <a:lnTo>
                    <a:pt x="2808" y="7562"/>
                  </a:lnTo>
                  <a:lnTo>
                    <a:pt x="2816" y="7573"/>
                  </a:lnTo>
                  <a:lnTo>
                    <a:pt x="2825" y="7584"/>
                  </a:lnTo>
                  <a:lnTo>
                    <a:pt x="2836" y="7594"/>
                  </a:lnTo>
                  <a:lnTo>
                    <a:pt x="2847" y="7604"/>
                  </a:lnTo>
                  <a:lnTo>
                    <a:pt x="2858" y="7612"/>
                  </a:lnTo>
                  <a:lnTo>
                    <a:pt x="2871" y="7620"/>
                  </a:lnTo>
                  <a:lnTo>
                    <a:pt x="2882" y="7628"/>
                  </a:lnTo>
                  <a:lnTo>
                    <a:pt x="2895" y="7633"/>
                  </a:lnTo>
                  <a:lnTo>
                    <a:pt x="2908" y="7638"/>
                  </a:lnTo>
                  <a:lnTo>
                    <a:pt x="2920" y="7641"/>
                  </a:lnTo>
                  <a:lnTo>
                    <a:pt x="2932" y="7644"/>
                  </a:lnTo>
                  <a:lnTo>
                    <a:pt x="2942" y="7645"/>
                  </a:lnTo>
                  <a:lnTo>
                    <a:pt x="3006" y="7645"/>
                  </a:lnTo>
                  <a:lnTo>
                    <a:pt x="3009" y="7662"/>
                  </a:lnTo>
                  <a:lnTo>
                    <a:pt x="3012" y="7678"/>
                  </a:lnTo>
                  <a:lnTo>
                    <a:pt x="3014" y="7693"/>
                  </a:lnTo>
                  <a:lnTo>
                    <a:pt x="3014" y="7706"/>
                  </a:lnTo>
                  <a:lnTo>
                    <a:pt x="3015" y="7730"/>
                  </a:lnTo>
                  <a:lnTo>
                    <a:pt x="3017" y="7752"/>
                  </a:lnTo>
                  <a:lnTo>
                    <a:pt x="3019" y="7761"/>
                  </a:lnTo>
                  <a:lnTo>
                    <a:pt x="3021" y="7770"/>
                  </a:lnTo>
                  <a:lnTo>
                    <a:pt x="3024" y="7780"/>
                  </a:lnTo>
                  <a:lnTo>
                    <a:pt x="3030" y="7789"/>
                  </a:lnTo>
                  <a:lnTo>
                    <a:pt x="3037" y="7798"/>
                  </a:lnTo>
                  <a:lnTo>
                    <a:pt x="3045" y="7807"/>
                  </a:lnTo>
                  <a:lnTo>
                    <a:pt x="3056" y="7816"/>
                  </a:lnTo>
                  <a:lnTo>
                    <a:pt x="3069" y="7825"/>
                  </a:lnTo>
                  <a:lnTo>
                    <a:pt x="3088" y="7838"/>
                  </a:lnTo>
                  <a:lnTo>
                    <a:pt x="3108" y="7849"/>
                  </a:lnTo>
                  <a:lnTo>
                    <a:pt x="3129" y="7860"/>
                  </a:lnTo>
                  <a:lnTo>
                    <a:pt x="3153" y="7870"/>
                  </a:lnTo>
                  <a:lnTo>
                    <a:pt x="3177" y="7878"/>
                  </a:lnTo>
                  <a:lnTo>
                    <a:pt x="3204" y="7884"/>
                  </a:lnTo>
                  <a:lnTo>
                    <a:pt x="3217" y="7886"/>
                  </a:lnTo>
                  <a:lnTo>
                    <a:pt x="3232" y="7888"/>
                  </a:lnTo>
                  <a:lnTo>
                    <a:pt x="3246" y="7889"/>
                  </a:lnTo>
                  <a:lnTo>
                    <a:pt x="3261" y="7889"/>
                  </a:lnTo>
                  <a:lnTo>
                    <a:pt x="3297" y="7889"/>
                  </a:lnTo>
                  <a:lnTo>
                    <a:pt x="3342" y="7887"/>
                  </a:lnTo>
                  <a:lnTo>
                    <a:pt x="3366" y="7886"/>
                  </a:lnTo>
                  <a:lnTo>
                    <a:pt x="3391" y="7884"/>
                  </a:lnTo>
                  <a:lnTo>
                    <a:pt x="3416" y="7881"/>
                  </a:lnTo>
                  <a:lnTo>
                    <a:pt x="3440" y="7878"/>
                  </a:lnTo>
                  <a:lnTo>
                    <a:pt x="3464" y="7874"/>
                  </a:lnTo>
                  <a:lnTo>
                    <a:pt x="3486" y="7869"/>
                  </a:lnTo>
                  <a:lnTo>
                    <a:pt x="3507" y="7863"/>
                  </a:lnTo>
                  <a:lnTo>
                    <a:pt x="3524" y="7856"/>
                  </a:lnTo>
                  <a:lnTo>
                    <a:pt x="3532" y="7852"/>
                  </a:lnTo>
                  <a:lnTo>
                    <a:pt x="3539" y="7847"/>
                  </a:lnTo>
                  <a:lnTo>
                    <a:pt x="3544" y="7842"/>
                  </a:lnTo>
                  <a:lnTo>
                    <a:pt x="3550" y="7838"/>
                  </a:lnTo>
                  <a:lnTo>
                    <a:pt x="3554" y="7832"/>
                  </a:lnTo>
                  <a:lnTo>
                    <a:pt x="3557" y="7828"/>
                  </a:lnTo>
                  <a:lnTo>
                    <a:pt x="3558" y="7821"/>
                  </a:lnTo>
                  <a:lnTo>
                    <a:pt x="3559" y="7815"/>
                  </a:lnTo>
                  <a:lnTo>
                    <a:pt x="3559" y="7805"/>
                  </a:lnTo>
                  <a:lnTo>
                    <a:pt x="3558" y="7790"/>
                  </a:lnTo>
                  <a:lnTo>
                    <a:pt x="3557" y="7775"/>
                  </a:lnTo>
                  <a:lnTo>
                    <a:pt x="3555" y="7761"/>
                  </a:lnTo>
                  <a:lnTo>
                    <a:pt x="3551" y="7746"/>
                  </a:lnTo>
                  <a:lnTo>
                    <a:pt x="3547" y="7732"/>
                  </a:lnTo>
                  <a:lnTo>
                    <a:pt x="3542" y="7718"/>
                  </a:lnTo>
                  <a:lnTo>
                    <a:pt x="3536" y="7703"/>
                  </a:lnTo>
                  <a:lnTo>
                    <a:pt x="3531" y="7688"/>
                  </a:lnTo>
                  <a:lnTo>
                    <a:pt x="3516" y="7660"/>
                  </a:lnTo>
                  <a:lnTo>
                    <a:pt x="3499" y="7632"/>
                  </a:lnTo>
                  <a:lnTo>
                    <a:pt x="3480" y="7604"/>
                  </a:lnTo>
                  <a:lnTo>
                    <a:pt x="3462" y="7576"/>
                  </a:lnTo>
                  <a:lnTo>
                    <a:pt x="3421" y="7524"/>
                  </a:lnTo>
                  <a:lnTo>
                    <a:pt x="3381" y="7474"/>
                  </a:lnTo>
                  <a:lnTo>
                    <a:pt x="3362" y="7452"/>
                  </a:lnTo>
                  <a:lnTo>
                    <a:pt x="3344" y="7430"/>
                  </a:lnTo>
                  <a:lnTo>
                    <a:pt x="3328" y="7408"/>
                  </a:lnTo>
                  <a:lnTo>
                    <a:pt x="3315" y="7390"/>
                  </a:lnTo>
                  <a:lnTo>
                    <a:pt x="3323" y="7357"/>
                  </a:lnTo>
                  <a:lnTo>
                    <a:pt x="3334" y="7316"/>
                  </a:lnTo>
                  <a:lnTo>
                    <a:pt x="3348" y="7270"/>
                  </a:lnTo>
                  <a:lnTo>
                    <a:pt x="3363" y="7222"/>
                  </a:lnTo>
                  <a:lnTo>
                    <a:pt x="3375" y="7175"/>
                  </a:lnTo>
                  <a:lnTo>
                    <a:pt x="3388" y="7132"/>
                  </a:lnTo>
                  <a:lnTo>
                    <a:pt x="3392" y="7113"/>
                  </a:lnTo>
                  <a:lnTo>
                    <a:pt x="3396" y="7096"/>
                  </a:lnTo>
                  <a:lnTo>
                    <a:pt x="3398" y="7081"/>
                  </a:lnTo>
                  <a:lnTo>
                    <a:pt x="3399" y="7071"/>
                  </a:lnTo>
                  <a:lnTo>
                    <a:pt x="3403" y="7016"/>
                  </a:lnTo>
                  <a:lnTo>
                    <a:pt x="3404" y="6965"/>
                  </a:lnTo>
                  <a:lnTo>
                    <a:pt x="3405" y="6914"/>
                  </a:lnTo>
                  <a:lnTo>
                    <a:pt x="3405" y="6866"/>
                  </a:lnTo>
                  <a:lnTo>
                    <a:pt x="3406" y="6819"/>
                  </a:lnTo>
                  <a:lnTo>
                    <a:pt x="3408" y="6773"/>
                  </a:lnTo>
                  <a:lnTo>
                    <a:pt x="3410" y="6749"/>
                  </a:lnTo>
                  <a:lnTo>
                    <a:pt x="3412" y="6723"/>
                  </a:lnTo>
                  <a:lnTo>
                    <a:pt x="3415" y="6699"/>
                  </a:lnTo>
                  <a:lnTo>
                    <a:pt x="3419" y="6674"/>
                  </a:lnTo>
                  <a:lnTo>
                    <a:pt x="3423" y="6640"/>
                  </a:lnTo>
                  <a:lnTo>
                    <a:pt x="3428" y="6600"/>
                  </a:lnTo>
                  <a:lnTo>
                    <a:pt x="3431" y="6555"/>
                  </a:lnTo>
                  <a:lnTo>
                    <a:pt x="3435" y="6506"/>
                  </a:lnTo>
                  <a:lnTo>
                    <a:pt x="3440" y="6400"/>
                  </a:lnTo>
                  <a:lnTo>
                    <a:pt x="3446" y="6286"/>
                  </a:lnTo>
                  <a:lnTo>
                    <a:pt x="3450" y="6171"/>
                  </a:lnTo>
                  <a:lnTo>
                    <a:pt x="3452" y="6063"/>
                  </a:lnTo>
                  <a:lnTo>
                    <a:pt x="3453" y="5967"/>
                  </a:lnTo>
                  <a:lnTo>
                    <a:pt x="3453" y="5889"/>
                  </a:lnTo>
                  <a:lnTo>
                    <a:pt x="3452" y="5839"/>
                  </a:lnTo>
                  <a:lnTo>
                    <a:pt x="3452" y="5789"/>
                  </a:lnTo>
                  <a:lnTo>
                    <a:pt x="3452" y="5737"/>
                  </a:lnTo>
                  <a:lnTo>
                    <a:pt x="3451" y="5686"/>
                  </a:lnTo>
                  <a:lnTo>
                    <a:pt x="3451" y="5634"/>
                  </a:lnTo>
                  <a:lnTo>
                    <a:pt x="3451" y="5583"/>
                  </a:lnTo>
                  <a:lnTo>
                    <a:pt x="3451" y="5530"/>
                  </a:lnTo>
                  <a:lnTo>
                    <a:pt x="3451" y="5479"/>
                  </a:lnTo>
                  <a:lnTo>
                    <a:pt x="3451" y="5427"/>
                  </a:lnTo>
                  <a:lnTo>
                    <a:pt x="3452" y="5376"/>
                  </a:lnTo>
                  <a:lnTo>
                    <a:pt x="3452" y="5326"/>
                  </a:lnTo>
                  <a:lnTo>
                    <a:pt x="3454" y="5275"/>
                  </a:lnTo>
                  <a:lnTo>
                    <a:pt x="3455" y="5225"/>
                  </a:lnTo>
                  <a:lnTo>
                    <a:pt x="3458" y="5177"/>
                  </a:lnTo>
                  <a:lnTo>
                    <a:pt x="3460" y="5128"/>
                  </a:lnTo>
                  <a:lnTo>
                    <a:pt x="3463" y="5081"/>
                  </a:lnTo>
                  <a:lnTo>
                    <a:pt x="3466" y="5035"/>
                  </a:lnTo>
                  <a:lnTo>
                    <a:pt x="3466" y="4985"/>
                  </a:lnTo>
                  <a:lnTo>
                    <a:pt x="3463" y="4931"/>
                  </a:lnTo>
                  <a:lnTo>
                    <a:pt x="3461" y="4878"/>
                  </a:lnTo>
                  <a:lnTo>
                    <a:pt x="3460" y="4824"/>
                  </a:lnTo>
                  <a:lnTo>
                    <a:pt x="3460" y="4772"/>
                  </a:lnTo>
                  <a:lnTo>
                    <a:pt x="3461" y="4747"/>
                  </a:lnTo>
                  <a:lnTo>
                    <a:pt x="3462" y="4724"/>
                  </a:lnTo>
                  <a:lnTo>
                    <a:pt x="3464" y="4702"/>
                  </a:lnTo>
                  <a:lnTo>
                    <a:pt x="3468" y="4681"/>
                  </a:lnTo>
                  <a:lnTo>
                    <a:pt x="3474" y="4641"/>
                  </a:lnTo>
                  <a:lnTo>
                    <a:pt x="3478" y="4594"/>
                  </a:lnTo>
                  <a:lnTo>
                    <a:pt x="3480" y="4542"/>
                  </a:lnTo>
                  <a:lnTo>
                    <a:pt x="3483" y="4487"/>
                  </a:lnTo>
                  <a:lnTo>
                    <a:pt x="3484" y="4432"/>
                  </a:lnTo>
                  <a:lnTo>
                    <a:pt x="3484" y="4378"/>
                  </a:lnTo>
                  <a:lnTo>
                    <a:pt x="3485" y="4328"/>
                  </a:lnTo>
                  <a:lnTo>
                    <a:pt x="3485" y="4283"/>
                  </a:lnTo>
                  <a:lnTo>
                    <a:pt x="3485" y="4155"/>
                  </a:lnTo>
                  <a:lnTo>
                    <a:pt x="3499" y="4154"/>
                  </a:lnTo>
                  <a:lnTo>
                    <a:pt x="3514" y="4152"/>
                  </a:lnTo>
                  <a:lnTo>
                    <a:pt x="3530" y="4148"/>
                  </a:lnTo>
                  <a:lnTo>
                    <a:pt x="3546" y="4145"/>
                  </a:lnTo>
                  <a:lnTo>
                    <a:pt x="3581" y="4135"/>
                  </a:lnTo>
                  <a:lnTo>
                    <a:pt x="3616" y="4123"/>
                  </a:lnTo>
                  <a:lnTo>
                    <a:pt x="3634" y="4116"/>
                  </a:lnTo>
                  <a:lnTo>
                    <a:pt x="3650" y="4110"/>
                  </a:lnTo>
                  <a:lnTo>
                    <a:pt x="3666" y="4102"/>
                  </a:lnTo>
                  <a:lnTo>
                    <a:pt x="3679" y="4094"/>
                  </a:lnTo>
                  <a:lnTo>
                    <a:pt x="3692" y="4086"/>
                  </a:lnTo>
                  <a:lnTo>
                    <a:pt x="3703" y="4076"/>
                  </a:lnTo>
                  <a:lnTo>
                    <a:pt x="3713" y="4068"/>
                  </a:lnTo>
                  <a:lnTo>
                    <a:pt x="3721" y="4059"/>
                  </a:lnTo>
                  <a:lnTo>
                    <a:pt x="3701" y="3947"/>
                  </a:lnTo>
                  <a:lnTo>
                    <a:pt x="3682" y="3843"/>
                  </a:lnTo>
                  <a:lnTo>
                    <a:pt x="3662" y="3745"/>
                  </a:lnTo>
                  <a:lnTo>
                    <a:pt x="3643" y="3652"/>
                  </a:lnTo>
                  <a:lnTo>
                    <a:pt x="3622" y="3564"/>
                  </a:lnTo>
                  <a:lnTo>
                    <a:pt x="3603" y="3480"/>
                  </a:lnTo>
                  <a:lnTo>
                    <a:pt x="3583" y="3400"/>
                  </a:lnTo>
                  <a:lnTo>
                    <a:pt x="3564" y="3321"/>
                  </a:lnTo>
                  <a:lnTo>
                    <a:pt x="3544" y="3243"/>
                  </a:lnTo>
                  <a:lnTo>
                    <a:pt x="3525" y="3166"/>
                  </a:lnTo>
                  <a:lnTo>
                    <a:pt x="3507" y="3088"/>
                  </a:lnTo>
                  <a:lnTo>
                    <a:pt x="3487" y="3009"/>
                  </a:lnTo>
                  <a:lnTo>
                    <a:pt x="3469" y="2928"/>
                  </a:lnTo>
                  <a:lnTo>
                    <a:pt x="3451" y="2843"/>
                  </a:lnTo>
                  <a:lnTo>
                    <a:pt x="3434" y="2754"/>
                  </a:lnTo>
                  <a:lnTo>
                    <a:pt x="3416" y="2661"/>
                  </a:lnTo>
                  <a:lnTo>
                    <a:pt x="3410" y="2624"/>
                  </a:lnTo>
                  <a:lnTo>
                    <a:pt x="3400" y="2562"/>
                  </a:lnTo>
                  <a:lnTo>
                    <a:pt x="3388" y="2483"/>
                  </a:lnTo>
                  <a:lnTo>
                    <a:pt x="3375" y="2396"/>
                  </a:lnTo>
                  <a:lnTo>
                    <a:pt x="3362" y="2313"/>
                  </a:lnTo>
                  <a:lnTo>
                    <a:pt x="3351" y="2241"/>
                  </a:lnTo>
                  <a:lnTo>
                    <a:pt x="3342" y="2191"/>
                  </a:lnTo>
                  <a:lnTo>
                    <a:pt x="3339" y="2170"/>
                  </a:lnTo>
                  <a:lnTo>
                    <a:pt x="3359" y="1986"/>
                  </a:lnTo>
                  <a:lnTo>
                    <a:pt x="3439" y="1937"/>
                  </a:lnTo>
                  <a:lnTo>
                    <a:pt x="3527" y="1885"/>
                  </a:lnTo>
                  <a:lnTo>
                    <a:pt x="3621" y="1832"/>
                  </a:lnTo>
                  <a:lnTo>
                    <a:pt x="3718" y="1776"/>
                  </a:lnTo>
                  <a:lnTo>
                    <a:pt x="3818" y="1719"/>
                  </a:lnTo>
                  <a:lnTo>
                    <a:pt x="3917" y="1660"/>
                  </a:lnTo>
                  <a:lnTo>
                    <a:pt x="4014" y="1603"/>
                  </a:lnTo>
                  <a:lnTo>
                    <a:pt x="4108" y="1545"/>
                  </a:lnTo>
                  <a:lnTo>
                    <a:pt x="4153" y="1517"/>
                  </a:lnTo>
                  <a:lnTo>
                    <a:pt x="4196" y="1489"/>
                  </a:lnTo>
                  <a:lnTo>
                    <a:pt x="4237" y="1461"/>
                  </a:lnTo>
                  <a:lnTo>
                    <a:pt x="4277" y="1435"/>
                  </a:lnTo>
                  <a:lnTo>
                    <a:pt x="4314" y="1409"/>
                  </a:lnTo>
                  <a:lnTo>
                    <a:pt x="4348" y="1383"/>
                  </a:lnTo>
                  <a:lnTo>
                    <a:pt x="4380" y="1359"/>
                  </a:lnTo>
                  <a:lnTo>
                    <a:pt x="4409" y="1335"/>
                  </a:lnTo>
                  <a:lnTo>
                    <a:pt x="4434" y="1311"/>
                  </a:lnTo>
                  <a:lnTo>
                    <a:pt x="4456" y="1289"/>
                  </a:lnTo>
                  <a:lnTo>
                    <a:pt x="4474" y="1267"/>
                  </a:lnTo>
                  <a:lnTo>
                    <a:pt x="4488" y="1247"/>
                  </a:lnTo>
                  <a:lnTo>
                    <a:pt x="4498" y="1228"/>
                  </a:lnTo>
                  <a:lnTo>
                    <a:pt x="4504" y="1210"/>
                  </a:lnTo>
                  <a:lnTo>
                    <a:pt x="4505" y="1194"/>
                  </a:lnTo>
                  <a:lnTo>
                    <a:pt x="4500" y="1179"/>
                  </a:lnTo>
                  <a:lnTo>
                    <a:pt x="4447" y="1051"/>
                  </a:lnTo>
                  <a:lnTo>
                    <a:pt x="4327" y="853"/>
                  </a:lnTo>
                  <a:lnTo>
                    <a:pt x="4260" y="707"/>
                  </a:lnTo>
                  <a:lnTo>
                    <a:pt x="4251" y="686"/>
                  </a:lnTo>
                  <a:lnTo>
                    <a:pt x="4244" y="666"/>
                  </a:lnTo>
                  <a:lnTo>
                    <a:pt x="4237" y="645"/>
                  </a:lnTo>
                  <a:lnTo>
                    <a:pt x="4232" y="625"/>
                  </a:lnTo>
                  <a:lnTo>
                    <a:pt x="4221" y="584"/>
                  </a:lnTo>
                  <a:lnTo>
                    <a:pt x="4213" y="542"/>
                  </a:lnTo>
                  <a:lnTo>
                    <a:pt x="4206" y="502"/>
                  </a:lnTo>
                  <a:lnTo>
                    <a:pt x="4198" y="464"/>
                  </a:lnTo>
                  <a:lnTo>
                    <a:pt x="4195" y="444"/>
                  </a:lnTo>
                  <a:lnTo>
                    <a:pt x="4190" y="426"/>
                  </a:lnTo>
                  <a:lnTo>
                    <a:pt x="4185" y="408"/>
                  </a:lnTo>
                  <a:lnTo>
                    <a:pt x="4179" y="390"/>
                  </a:lnTo>
                  <a:lnTo>
                    <a:pt x="4164" y="358"/>
                  </a:lnTo>
                  <a:lnTo>
                    <a:pt x="4145" y="347"/>
                  </a:lnTo>
                  <a:lnTo>
                    <a:pt x="4130" y="341"/>
                  </a:lnTo>
                  <a:lnTo>
                    <a:pt x="4120" y="339"/>
                  </a:lnTo>
                  <a:lnTo>
                    <a:pt x="4112" y="337"/>
                  </a:lnTo>
                  <a:lnTo>
                    <a:pt x="4104" y="333"/>
                  </a:lnTo>
                  <a:lnTo>
                    <a:pt x="4093" y="328"/>
                  </a:lnTo>
                  <a:lnTo>
                    <a:pt x="4078" y="315"/>
                  </a:lnTo>
                  <a:lnTo>
                    <a:pt x="4058" y="294"/>
                  </a:lnTo>
                  <a:lnTo>
                    <a:pt x="4052" y="289"/>
                  </a:lnTo>
                  <a:lnTo>
                    <a:pt x="4045" y="283"/>
                  </a:lnTo>
                  <a:lnTo>
                    <a:pt x="4038" y="277"/>
                  </a:lnTo>
                  <a:lnTo>
                    <a:pt x="4032" y="274"/>
                  </a:lnTo>
                  <a:lnTo>
                    <a:pt x="4025" y="270"/>
                  </a:lnTo>
                  <a:lnTo>
                    <a:pt x="4017" y="267"/>
                  </a:lnTo>
                  <a:lnTo>
                    <a:pt x="4010" y="265"/>
                  </a:lnTo>
                  <a:lnTo>
                    <a:pt x="4002" y="262"/>
                  </a:lnTo>
                  <a:lnTo>
                    <a:pt x="3986" y="260"/>
                  </a:lnTo>
                  <a:lnTo>
                    <a:pt x="3969" y="259"/>
                  </a:lnTo>
                  <a:lnTo>
                    <a:pt x="3952" y="259"/>
                  </a:lnTo>
                  <a:lnTo>
                    <a:pt x="3932" y="260"/>
                  </a:lnTo>
                  <a:lnTo>
                    <a:pt x="3879" y="264"/>
                  </a:lnTo>
                  <a:lnTo>
                    <a:pt x="3842" y="267"/>
                  </a:lnTo>
                  <a:lnTo>
                    <a:pt x="3828" y="267"/>
                  </a:lnTo>
                  <a:lnTo>
                    <a:pt x="3815" y="266"/>
                  </a:lnTo>
                  <a:lnTo>
                    <a:pt x="3804" y="264"/>
                  </a:lnTo>
                  <a:lnTo>
                    <a:pt x="3795" y="260"/>
                  </a:lnTo>
                  <a:lnTo>
                    <a:pt x="3786" y="253"/>
                  </a:lnTo>
                  <a:lnTo>
                    <a:pt x="3778" y="245"/>
                  </a:lnTo>
                  <a:lnTo>
                    <a:pt x="3769" y="235"/>
                  </a:lnTo>
                  <a:lnTo>
                    <a:pt x="3758" y="221"/>
                  </a:lnTo>
                  <a:lnTo>
                    <a:pt x="3734" y="186"/>
                  </a:lnTo>
                  <a:lnTo>
                    <a:pt x="3701" y="134"/>
                  </a:lnTo>
                  <a:lnTo>
                    <a:pt x="3655" y="108"/>
                  </a:lnTo>
                  <a:lnTo>
                    <a:pt x="3612" y="86"/>
                  </a:lnTo>
                  <a:lnTo>
                    <a:pt x="3568" y="69"/>
                  </a:lnTo>
                  <a:lnTo>
                    <a:pt x="3527" y="57"/>
                  </a:lnTo>
                  <a:lnTo>
                    <a:pt x="3487" y="48"/>
                  </a:lnTo>
                  <a:lnTo>
                    <a:pt x="3450" y="43"/>
                  </a:lnTo>
                  <a:lnTo>
                    <a:pt x="3413" y="41"/>
                  </a:lnTo>
                  <a:lnTo>
                    <a:pt x="3378" y="43"/>
                  </a:lnTo>
                  <a:lnTo>
                    <a:pt x="3344" y="48"/>
                  </a:lnTo>
                  <a:lnTo>
                    <a:pt x="3312" y="56"/>
                  </a:lnTo>
                  <a:lnTo>
                    <a:pt x="3284" y="65"/>
                  </a:lnTo>
                  <a:lnTo>
                    <a:pt x="3256" y="77"/>
                  </a:lnTo>
                  <a:lnTo>
                    <a:pt x="3231" y="91"/>
                  </a:lnTo>
                  <a:lnTo>
                    <a:pt x="3208" y="107"/>
                  </a:lnTo>
                  <a:lnTo>
                    <a:pt x="3188" y="124"/>
                  </a:lnTo>
                  <a:lnTo>
                    <a:pt x="3169" y="141"/>
                  </a:lnTo>
                  <a:lnTo>
                    <a:pt x="3153" y="160"/>
                  </a:lnTo>
                  <a:lnTo>
                    <a:pt x="3140" y="179"/>
                  </a:lnTo>
                  <a:lnTo>
                    <a:pt x="3129" y="198"/>
                  </a:lnTo>
                  <a:lnTo>
                    <a:pt x="3121" y="217"/>
                  </a:lnTo>
                  <a:lnTo>
                    <a:pt x="3117" y="236"/>
                  </a:lnTo>
                  <a:lnTo>
                    <a:pt x="3115" y="254"/>
                  </a:lnTo>
                  <a:lnTo>
                    <a:pt x="3115" y="272"/>
                  </a:lnTo>
                  <a:lnTo>
                    <a:pt x="3119" y="288"/>
                  </a:lnTo>
                  <a:lnTo>
                    <a:pt x="3126" y="301"/>
                  </a:lnTo>
                  <a:lnTo>
                    <a:pt x="3136" y="314"/>
                  </a:lnTo>
                  <a:lnTo>
                    <a:pt x="3150" y="324"/>
                  </a:lnTo>
                  <a:lnTo>
                    <a:pt x="3166" y="332"/>
                  </a:lnTo>
                  <a:lnTo>
                    <a:pt x="3187" y="338"/>
                  </a:lnTo>
                  <a:lnTo>
                    <a:pt x="3211" y="341"/>
                  </a:lnTo>
                  <a:lnTo>
                    <a:pt x="3238" y="340"/>
                  </a:lnTo>
                  <a:lnTo>
                    <a:pt x="3270" y="337"/>
                  </a:lnTo>
                  <a:lnTo>
                    <a:pt x="3256" y="344"/>
                  </a:lnTo>
                  <a:lnTo>
                    <a:pt x="3241" y="353"/>
                  </a:lnTo>
                  <a:lnTo>
                    <a:pt x="3227" y="364"/>
                  </a:lnTo>
                  <a:lnTo>
                    <a:pt x="3211" y="377"/>
                  </a:lnTo>
                  <a:lnTo>
                    <a:pt x="3195" y="390"/>
                  </a:lnTo>
                  <a:lnTo>
                    <a:pt x="3180" y="405"/>
                  </a:lnTo>
                  <a:lnTo>
                    <a:pt x="3166" y="420"/>
                  </a:lnTo>
                  <a:lnTo>
                    <a:pt x="3153" y="434"/>
                  </a:lnTo>
                  <a:lnTo>
                    <a:pt x="3143" y="446"/>
                  </a:lnTo>
                  <a:lnTo>
                    <a:pt x="3135" y="458"/>
                  </a:lnTo>
                  <a:lnTo>
                    <a:pt x="3133" y="462"/>
                  </a:lnTo>
                  <a:lnTo>
                    <a:pt x="3131" y="467"/>
                  </a:lnTo>
                  <a:lnTo>
                    <a:pt x="3131" y="472"/>
                  </a:lnTo>
                  <a:lnTo>
                    <a:pt x="3131" y="475"/>
                  </a:lnTo>
                  <a:lnTo>
                    <a:pt x="3132" y="477"/>
                  </a:lnTo>
                  <a:lnTo>
                    <a:pt x="3133" y="478"/>
                  </a:lnTo>
                  <a:lnTo>
                    <a:pt x="3136" y="480"/>
                  </a:lnTo>
                  <a:lnTo>
                    <a:pt x="3141" y="480"/>
                  </a:lnTo>
                  <a:lnTo>
                    <a:pt x="3148" y="478"/>
                  </a:lnTo>
                  <a:lnTo>
                    <a:pt x="3155" y="476"/>
                  </a:lnTo>
                  <a:lnTo>
                    <a:pt x="3163" y="473"/>
                  </a:lnTo>
                  <a:lnTo>
                    <a:pt x="3173" y="469"/>
                  </a:lnTo>
                  <a:lnTo>
                    <a:pt x="3188" y="462"/>
                  </a:lnTo>
                  <a:lnTo>
                    <a:pt x="3203" y="458"/>
                  </a:lnTo>
                  <a:lnTo>
                    <a:pt x="3216" y="453"/>
                  </a:lnTo>
                  <a:lnTo>
                    <a:pt x="3230" y="451"/>
                  </a:lnTo>
                  <a:lnTo>
                    <a:pt x="3244" y="449"/>
                  </a:lnTo>
                  <a:lnTo>
                    <a:pt x="3256" y="449"/>
                  </a:lnTo>
                  <a:lnTo>
                    <a:pt x="3270" y="448"/>
                  </a:lnTo>
                  <a:lnTo>
                    <a:pt x="3283" y="449"/>
                  </a:lnTo>
                  <a:lnTo>
                    <a:pt x="3307" y="451"/>
                  </a:lnTo>
                  <a:lnTo>
                    <a:pt x="3331" y="456"/>
                  </a:lnTo>
                  <a:lnTo>
                    <a:pt x="3355" y="460"/>
                  </a:lnTo>
                  <a:lnTo>
                    <a:pt x="3379" y="464"/>
                  </a:lnTo>
                  <a:lnTo>
                    <a:pt x="3412" y="449"/>
                  </a:lnTo>
                  <a:lnTo>
                    <a:pt x="3444" y="433"/>
                  </a:lnTo>
                  <a:lnTo>
                    <a:pt x="3460" y="425"/>
                  </a:lnTo>
                  <a:lnTo>
                    <a:pt x="3476" y="419"/>
                  </a:lnTo>
                  <a:lnTo>
                    <a:pt x="3492" y="413"/>
                  </a:lnTo>
                  <a:lnTo>
                    <a:pt x="3507" y="409"/>
                  </a:lnTo>
                  <a:lnTo>
                    <a:pt x="3522" y="406"/>
                  </a:lnTo>
                  <a:lnTo>
                    <a:pt x="3535" y="405"/>
                  </a:lnTo>
                  <a:lnTo>
                    <a:pt x="3542" y="405"/>
                  </a:lnTo>
                  <a:lnTo>
                    <a:pt x="3548" y="406"/>
                  </a:lnTo>
                  <a:lnTo>
                    <a:pt x="3555" y="408"/>
                  </a:lnTo>
                  <a:lnTo>
                    <a:pt x="3560" y="410"/>
                  </a:lnTo>
                  <a:lnTo>
                    <a:pt x="3566" y="412"/>
                  </a:lnTo>
                  <a:lnTo>
                    <a:pt x="3572" y="416"/>
                  </a:lnTo>
                  <a:lnTo>
                    <a:pt x="3578" y="420"/>
                  </a:lnTo>
                  <a:lnTo>
                    <a:pt x="3582" y="425"/>
                  </a:lnTo>
                  <a:lnTo>
                    <a:pt x="3587" y="430"/>
                  </a:lnTo>
                  <a:lnTo>
                    <a:pt x="3591" y="436"/>
                  </a:lnTo>
                  <a:lnTo>
                    <a:pt x="3596" y="443"/>
                  </a:lnTo>
                  <a:lnTo>
                    <a:pt x="3600" y="451"/>
                  </a:lnTo>
                  <a:lnTo>
                    <a:pt x="3767" y="818"/>
                  </a:lnTo>
                  <a:lnTo>
                    <a:pt x="3775" y="839"/>
                  </a:lnTo>
                  <a:lnTo>
                    <a:pt x="3782" y="858"/>
                  </a:lnTo>
                  <a:lnTo>
                    <a:pt x="3786" y="876"/>
                  </a:lnTo>
                  <a:lnTo>
                    <a:pt x="3788" y="892"/>
                  </a:lnTo>
                  <a:lnTo>
                    <a:pt x="3788" y="908"/>
                  </a:lnTo>
                  <a:lnTo>
                    <a:pt x="3787" y="922"/>
                  </a:lnTo>
                  <a:lnTo>
                    <a:pt x="3785" y="936"/>
                  </a:lnTo>
                  <a:lnTo>
                    <a:pt x="3782" y="948"/>
                  </a:lnTo>
                  <a:lnTo>
                    <a:pt x="3774" y="973"/>
                  </a:lnTo>
                  <a:lnTo>
                    <a:pt x="3765" y="996"/>
                  </a:lnTo>
                  <a:lnTo>
                    <a:pt x="3762" y="1008"/>
                  </a:lnTo>
                  <a:lnTo>
                    <a:pt x="3758" y="1020"/>
                  </a:lnTo>
                  <a:lnTo>
                    <a:pt x="3756" y="1033"/>
                  </a:lnTo>
                  <a:lnTo>
                    <a:pt x="3755" y="1047"/>
                  </a:lnTo>
                  <a:lnTo>
                    <a:pt x="3757" y="1074"/>
                  </a:lnTo>
                  <a:lnTo>
                    <a:pt x="3761" y="1103"/>
                  </a:lnTo>
                  <a:lnTo>
                    <a:pt x="3762" y="1116"/>
                  </a:lnTo>
                  <a:lnTo>
                    <a:pt x="3762" y="1129"/>
                  </a:lnTo>
                  <a:lnTo>
                    <a:pt x="3761" y="1141"/>
                  </a:lnTo>
                  <a:lnTo>
                    <a:pt x="3757" y="1151"/>
                  </a:lnTo>
                  <a:lnTo>
                    <a:pt x="3755" y="1155"/>
                  </a:lnTo>
                  <a:lnTo>
                    <a:pt x="3753" y="1160"/>
                  </a:lnTo>
                  <a:lnTo>
                    <a:pt x="3749" y="1162"/>
                  </a:lnTo>
                  <a:lnTo>
                    <a:pt x="3745" y="1165"/>
                  </a:lnTo>
                  <a:lnTo>
                    <a:pt x="3739" y="1168"/>
                  </a:lnTo>
                  <a:lnTo>
                    <a:pt x="3733" y="1169"/>
                  </a:lnTo>
                  <a:lnTo>
                    <a:pt x="3726" y="1170"/>
                  </a:lnTo>
                  <a:lnTo>
                    <a:pt x="3718" y="1170"/>
                  </a:lnTo>
                  <a:lnTo>
                    <a:pt x="3709" y="1169"/>
                  </a:lnTo>
                  <a:lnTo>
                    <a:pt x="3699" y="1167"/>
                  </a:lnTo>
                  <a:lnTo>
                    <a:pt x="3687" y="1164"/>
                  </a:lnTo>
                  <a:lnTo>
                    <a:pt x="3675" y="1161"/>
                  </a:lnTo>
                  <a:lnTo>
                    <a:pt x="3645" y="1152"/>
                  </a:lnTo>
                  <a:lnTo>
                    <a:pt x="3611" y="1138"/>
                  </a:lnTo>
                  <a:lnTo>
                    <a:pt x="3592" y="1145"/>
                  </a:lnTo>
                  <a:lnTo>
                    <a:pt x="3578" y="1151"/>
                  </a:lnTo>
                  <a:lnTo>
                    <a:pt x="3564" y="1153"/>
                  </a:lnTo>
                  <a:lnTo>
                    <a:pt x="3552" y="1155"/>
                  </a:lnTo>
                  <a:lnTo>
                    <a:pt x="3531" y="1156"/>
                  </a:lnTo>
                  <a:lnTo>
                    <a:pt x="3511" y="1154"/>
                  </a:lnTo>
                  <a:lnTo>
                    <a:pt x="3502" y="1154"/>
                  </a:lnTo>
                  <a:lnTo>
                    <a:pt x="3493" y="1153"/>
                  </a:lnTo>
                  <a:lnTo>
                    <a:pt x="3483" y="1154"/>
                  </a:lnTo>
                  <a:lnTo>
                    <a:pt x="3471" y="1155"/>
                  </a:lnTo>
                  <a:lnTo>
                    <a:pt x="3459" y="1159"/>
                  </a:lnTo>
                  <a:lnTo>
                    <a:pt x="3445" y="1163"/>
                  </a:lnTo>
                  <a:lnTo>
                    <a:pt x="3430" y="1170"/>
                  </a:lnTo>
                  <a:lnTo>
                    <a:pt x="3413" y="1178"/>
                  </a:lnTo>
                  <a:lnTo>
                    <a:pt x="3403" y="1168"/>
                  </a:lnTo>
                  <a:lnTo>
                    <a:pt x="3395" y="1161"/>
                  </a:lnTo>
                  <a:lnTo>
                    <a:pt x="3387" y="1156"/>
                  </a:lnTo>
                  <a:lnTo>
                    <a:pt x="3379" y="1154"/>
                  </a:lnTo>
                  <a:lnTo>
                    <a:pt x="3371" y="1154"/>
                  </a:lnTo>
                  <a:lnTo>
                    <a:pt x="3363" y="1154"/>
                  </a:lnTo>
                  <a:lnTo>
                    <a:pt x="3356" y="1155"/>
                  </a:lnTo>
                  <a:lnTo>
                    <a:pt x="3348" y="1157"/>
                  </a:lnTo>
                  <a:lnTo>
                    <a:pt x="3347" y="1097"/>
                  </a:lnTo>
                  <a:lnTo>
                    <a:pt x="3333" y="1092"/>
                  </a:lnTo>
                  <a:lnTo>
                    <a:pt x="3319" y="1089"/>
                  </a:lnTo>
                  <a:lnTo>
                    <a:pt x="3305" y="1085"/>
                  </a:lnTo>
                  <a:lnTo>
                    <a:pt x="3291" y="1082"/>
                  </a:lnTo>
                  <a:lnTo>
                    <a:pt x="3261" y="1079"/>
                  </a:lnTo>
                  <a:lnTo>
                    <a:pt x="3230" y="1076"/>
                  </a:lnTo>
                  <a:lnTo>
                    <a:pt x="3199" y="1076"/>
                  </a:lnTo>
                  <a:lnTo>
                    <a:pt x="3168" y="1077"/>
                  </a:lnTo>
                  <a:lnTo>
                    <a:pt x="3137" y="1081"/>
                  </a:lnTo>
                  <a:lnTo>
                    <a:pt x="3108" y="1085"/>
                  </a:lnTo>
                  <a:lnTo>
                    <a:pt x="3075" y="1090"/>
                  </a:lnTo>
                  <a:lnTo>
                    <a:pt x="3041" y="1095"/>
                  </a:lnTo>
                  <a:lnTo>
                    <a:pt x="3011" y="1098"/>
                  </a:lnTo>
                  <a:lnTo>
                    <a:pt x="2981" y="1101"/>
                  </a:lnTo>
                  <a:lnTo>
                    <a:pt x="2950" y="1105"/>
                  </a:lnTo>
                  <a:lnTo>
                    <a:pt x="2919" y="1108"/>
                  </a:lnTo>
                  <a:lnTo>
                    <a:pt x="2887" y="1113"/>
                  </a:lnTo>
                  <a:lnTo>
                    <a:pt x="2854" y="1119"/>
                  </a:lnTo>
                  <a:lnTo>
                    <a:pt x="2821" y="1127"/>
                  </a:lnTo>
                  <a:lnTo>
                    <a:pt x="2791" y="1135"/>
                  </a:lnTo>
                  <a:lnTo>
                    <a:pt x="2764" y="1143"/>
                  </a:lnTo>
                  <a:lnTo>
                    <a:pt x="2738" y="1151"/>
                  </a:lnTo>
                  <a:lnTo>
                    <a:pt x="2714" y="1160"/>
                  </a:lnTo>
                  <a:lnTo>
                    <a:pt x="2690" y="1168"/>
                  </a:lnTo>
                  <a:lnTo>
                    <a:pt x="2666" y="1175"/>
                  </a:lnTo>
                  <a:lnTo>
                    <a:pt x="2640" y="1181"/>
                  </a:lnTo>
                  <a:lnTo>
                    <a:pt x="2625" y="1153"/>
                  </a:lnTo>
                  <a:lnTo>
                    <a:pt x="2606" y="1115"/>
                  </a:lnTo>
                  <a:lnTo>
                    <a:pt x="2598" y="1096"/>
                  </a:lnTo>
                  <a:lnTo>
                    <a:pt x="2590" y="1076"/>
                  </a:lnTo>
                  <a:lnTo>
                    <a:pt x="2587" y="1068"/>
                  </a:lnTo>
                  <a:lnTo>
                    <a:pt x="2585" y="1059"/>
                  </a:lnTo>
                  <a:lnTo>
                    <a:pt x="2584" y="1051"/>
                  </a:lnTo>
                  <a:lnTo>
                    <a:pt x="2583" y="1043"/>
                  </a:lnTo>
                  <a:lnTo>
                    <a:pt x="2583" y="997"/>
                  </a:lnTo>
                  <a:lnTo>
                    <a:pt x="2584" y="980"/>
                  </a:lnTo>
                  <a:lnTo>
                    <a:pt x="2585" y="967"/>
                  </a:lnTo>
                  <a:lnTo>
                    <a:pt x="2587" y="954"/>
                  </a:lnTo>
                  <a:lnTo>
                    <a:pt x="2591" y="943"/>
                  </a:lnTo>
                  <a:lnTo>
                    <a:pt x="2599" y="921"/>
                  </a:lnTo>
                  <a:lnTo>
                    <a:pt x="2606" y="895"/>
                  </a:lnTo>
                  <a:lnTo>
                    <a:pt x="2641" y="905"/>
                  </a:lnTo>
                  <a:lnTo>
                    <a:pt x="2642" y="893"/>
                  </a:lnTo>
                  <a:lnTo>
                    <a:pt x="2645" y="882"/>
                  </a:lnTo>
                  <a:lnTo>
                    <a:pt x="2647" y="871"/>
                  </a:lnTo>
                  <a:lnTo>
                    <a:pt x="2650" y="860"/>
                  </a:lnTo>
                  <a:lnTo>
                    <a:pt x="2657" y="840"/>
                  </a:lnTo>
                  <a:lnTo>
                    <a:pt x="2665" y="818"/>
                  </a:lnTo>
                  <a:lnTo>
                    <a:pt x="2673" y="796"/>
                  </a:lnTo>
                  <a:lnTo>
                    <a:pt x="2680" y="771"/>
                  </a:lnTo>
                  <a:lnTo>
                    <a:pt x="2682" y="757"/>
                  </a:lnTo>
                  <a:lnTo>
                    <a:pt x="2685" y="742"/>
                  </a:lnTo>
                  <a:lnTo>
                    <a:pt x="2686" y="728"/>
                  </a:lnTo>
                  <a:lnTo>
                    <a:pt x="2687" y="710"/>
                  </a:lnTo>
                  <a:lnTo>
                    <a:pt x="2687" y="675"/>
                  </a:lnTo>
                  <a:lnTo>
                    <a:pt x="2664" y="675"/>
                  </a:lnTo>
                  <a:lnTo>
                    <a:pt x="2663" y="625"/>
                  </a:lnTo>
                  <a:lnTo>
                    <a:pt x="2661" y="576"/>
                  </a:lnTo>
                  <a:lnTo>
                    <a:pt x="2658" y="553"/>
                  </a:lnTo>
                  <a:lnTo>
                    <a:pt x="2656" y="530"/>
                  </a:lnTo>
                  <a:lnTo>
                    <a:pt x="2653" y="507"/>
                  </a:lnTo>
                  <a:lnTo>
                    <a:pt x="2649" y="486"/>
                  </a:lnTo>
                  <a:lnTo>
                    <a:pt x="2643" y="465"/>
                  </a:lnTo>
                  <a:lnTo>
                    <a:pt x="2639" y="445"/>
                  </a:lnTo>
                  <a:lnTo>
                    <a:pt x="2632" y="426"/>
                  </a:lnTo>
                  <a:lnTo>
                    <a:pt x="2625" y="406"/>
                  </a:lnTo>
                  <a:lnTo>
                    <a:pt x="2616" y="389"/>
                  </a:lnTo>
                  <a:lnTo>
                    <a:pt x="2607" y="372"/>
                  </a:lnTo>
                  <a:lnTo>
                    <a:pt x="2597" y="355"/>
                  </a:lnTo>
                  <a:lnTo>
                    <a:pt x="2585" y="340"/>
                  </a:lnTo>
                  <a:lnTo>
                    <a:pt x="2576" y="329"/>
                  </a:lnTo>
                  <a:lnTo>
                    <a:pt x="2566" y="317"/>
                  </a:lnTo>
                  <a:lnTo>
                    <a:pt x="2553" y="306"/>
                  </a:lnTo>
                  <a:lnTo>
                    <a:pt x="2541" y="293"/>
                  </a:lnTo>
                  <a:lnTo>
                    <a:pt x="2526" y="282"/>
                  </a:lnTo>
                  <a:lnTo>
                    <a:pt x="2510" y="269"/>
                  </a:lnTo>
                  <a:lnTo>
                    <a:pt x="2494" y="257"/>
                  </a:lnTo>
                  <a:lnTo>
                    <a:pt x="2477" y="245"/>
                  </a:lnTo>
                  <a:lnTo>
                    <a:pt x="2458" y="235"/>
                  </a:lnTo>
                  <a:lnTo>
                    <a:pt x="2440" y="225"/>
                  </a:lnTo>
                  <a:lnTo>
                    <a:pt x="2422" y="216"/>
                  </a:lnTo>
                  <a:lnTo>
                    <a:pt x="2402" y="208"/>
                  </a:lnTo>
                  <a:lnTo>
                    <a:pt x="2384" y="201"/>
                  </a:lnTo>
                  <a:lnTo>
                    <a:pt x="2366" y="196"/>
                  </a:lnTo>
                  <a:lnTo>
                    <a:pt x="2347" y="194"/>
                  </a:lnTo>
                  <a:lnTo>
                    <a:pt x="2330" y="193"/>
                  </a:lnTo>
                  <a:lnTo>
                    <a:pt x="2307" y="193"/>
                  </a:lnTo>
                  <a:lnTo>
                    <a:pt x="2291" y="193"/>
                  </a:lnTo>
                  <a:lnTo>
                    <a:pt x="2275" y="194"/>
                  </a:lnTo>
                  <a:lnTo>
                    <a:pt x="2259" y="196"/>
                  </a:lnTo>
                  <a:lnTo>
                    <a:pt x="2243" y="200"/>
                  </a:lnTo>
                  <a:lnTo>
                    <a:pt x="2227" y="203"/>
                  </a:lnTo>
                  <a:lnTo>
                    <a:pt x="2212" y="208"/>
                  </a:lnTo>
                  <a:lnTo>
                    <a:pt x="2196" y="213"/>
                  </a:lnTo>
                  <a:lnTo>
                    <a:pt x="2182" y="220"/>
                  </a:lnTo>
                  <a:lnTo>
                    <a:pt x="2167" y="227"/>
                  </a:lnTo>
                  <a:lnTo>
                    <a:pt x="2152" y="235"/>
                  </a:lnTo>
                  <a:lnTo>
                    <a:pt x="2137" y="243"/>
                  </a:lnTo>
                  <a:lnTo>
                    <a:pt x="2123" y="252"/>
                  </a:lnTo>
                  <a:lnTo>
                    <a:pt x="2110" y="261"/>
                  </a:lnTo>
                  <a:lnTo>
                    <a:pt x="2096" y="272"/>
                  </a:lnTo>
                  <a:lnTo>
                    <a:pt x="2083" y="282"/>
                  </a:lnTo>
                  <a:lnTo>
                    <a:pt x="2071" y="293"/>
                  </a:lnTo>
                  <a:lnTo>
                    <a:pt x="2059" y="306"/>
                  </a:lnTo>
                  <a:lnTo>
                    <a:pt x="2048" y="317"/>
                  </a:lnTo>
                  <a:lnTo>
                    <a:pt x="2036" y="330"/>
                  </a:lnTo>
                  <a:lnTo>
                    <a:pt x="2026" y="344"/>
                  </a:lnTo>
                  <a:lnTo>
                    <a:pt x="2017" y="357"/>
                  </a:lnTo>
                  <a:lnTo>
                    <a:pt x="2008" y="371"/>
                  </a:lnTo>
                  <a:lnTo>
                    <a:pt x="2000" y="386"/>
                  </a:lnTo>
                  <a:lnTo>
                    <a:pt x="1992" y="400"/>
                  </a:lnTo>
                  <a:lnTo>
                    <a:pt x="1985" y="414"/>
                  </a:lnTo>
                  <a:lnTo>
                    <a:pt x="1979" y="430"/>
                  </a:lnTo>
                  <a:lnTo>
                    <a:pt x="1973" y="445"/>
                  </a:lnTo>
                  <a:lnTo>
                    <a:pt x="1970" y="461"/>
                  </a:lnTo>
                  <a:lnTo>
                    <a:pt x="1967" y="477"/>
                  </a:lnTo>
                  <a:lnTo>
                    <a:pt x="1964" y="493"/>
                  </a:lnTo>
                  <a:lnTo>
                    <a:pt x="1962" y="509"/>
                  </a:lnTo>
                  <a:lnTo>
                    <a:pt x="1962" y="525"/>
                  </a:lnTo>
                  <a:lnTo>
                    <a:pt x="1962" y="652"/>
                  </a:lnTo>
                  <a:lnTo>
                    <a:pt x="1924" y="670"/>
                  </a:lnTo>
                  <a:lnTo>
                    <a:pt x="1979" y="881"/>
                  </a:lnTo>
                  <a:lnTo>
                    <a:pt x="2007" y="876"/>
                  </a:lnTo>
                  <a:lnTo>
                    <a:pt x="2012" y="890"/>
                  </a:lnTo>
                  <a:lnTo>
                    <a:pt x="2017" y="900"/>
                  </a:lnTo>
                  <a:lnTo>
                    <a:pt x="2019" y="912"/>
                  </a:lnTo>
                  <a:lnTo>
                    <a:pt x="2019" y="929"/>
                  </a:lnTo>
                  <a:lnTo>
                    <a:pt x="2019" y="952"/>
                  </a:lnTo>
                  <a:lnTo>
                    <a:pt x="2019" y="959"/>
                  </a:lnTo>
                  <a:lnTo>
                    <a:pt x="2017" y="965"/>
                  </a:lnTo>
                  <a:lnTo>
                    <a:pt x="2015" y="972"/>
                  </a:lnTo>
                  <a:lnTo>
                    <a:pt x="2011" y="979"/>
                  </a:lnTo>
                  <a:lnTo>
                    <a:pt x="2007" y="986"/>
                  </a:lnTo>
                  <a:lnTo>
                    <a:pt x="2002" y="993"/>
                  </a:lnTo>
                  <a:lnTo>
                    <a:pt x="1995" y="1000"/>
                  </a:lnTo>
                  <a:lnTo>
                    <a:pt x="1988" y="1007"/>
                  </a:lnTo>
                  <a:lnTo>
                    <a:pt x="1973" y="1020"/>
                  </a:lnTo>
                  <a:lnTo>
                    <a:pt x="1955" y="1034"/>
                  </a:lnTo>
                  <a:lnTo>
                    <a:pt x="1935" y="1047"/>
                  </a:lnTo>
                  <a:lnTo>
                    <a:pt x="1912" y="1058"/>
                  </a:lnTo>
                  <a:lnTo>
                    <a:pt x="1889" y="1069"/>
                  </a:lnTo>
                  <a:lnTo>
                    <a:pt x="1864" y="1079"/>
                  </a:lnTo>
                  <a:lnTo>
                    <a:pt x="1839" y="1087"/>
                  </a:lnTo>
                  <a:lnTo>
                    <a:pt x="1812" y="1093"/>
                  </a:lnTo>
                  <a:lnTo>
                    <a:pt x="1787" y="1097"/>
                  </a:lnTo>
                  <a:lnTo>
                    <a:pt x="1762" y="1099"/>
                  </a:lnTo>
                  <a:lnTo>
                    <a:pt x="1749" y="1100"/>
                  </a:lnTo>
                  <a:lnTo>
                    <a:pt x="1737" y="1099"/>
                  </a:lnTo>
                  <a:lnTo>
                    <a:pt x="1725" y="1098"/>
                  </a:lnTo>
                  <a:lnTo>
                    <a:pt x="1713" y="1097"/>
                  </a:lnTo>
                  <a:lnTo>
                    <a:pt x="1673" y="1090"/>
                  </a:lnTo>
                  <a:lnTo>
                    <a:pt x="1624" y="1083"/>
                  </a:lnTo>
                  <a:lnTo>
                    <a:pt x="1568" y="1076"/>
                  </a:lnTo>
                  <a:lnTo>
                    <a:pt x="1508" y="1069"/>
                  </a:lnTo>
                  <a:lnTo>
                    <a:pt x="1449" y="1064"/>
                  </a:lnTo>
                  <a:lnTo>
                    <a:pt x="1394" y="1059"/>
                  </a:lnTo>
                  <a:lnTo>
                    <a:pt x="1345" y="1056"/>
                  </a:lnTo>
                  <a:lnTo>
                    <a:pt x="1306" y="1055"/>
                  </a:lnTo>
                  <a:lnTo>
                    <a:pt x="1305" y="1068"/>
                  </a:lnTo>
                  <a:close/>
                </a:path>
              </a:pathLst>
            </a:custGeom>
            <a:solidFill>
              <a:srgbClr val="0070C0"/>
            </a:solidFill>
            <a:ln w="9525">
              <a:noFill/>
              <a:round/>
            </a:ln>
          </p:spPr>
          <p:txBody>
            <a:bodyPr vert="horz" wrap="square" lIns="100014" tIns="50006" rIns="100014" bIns="50006" numCol="1" anchor="t" anchorCtr="0" compatLnSpc="1"/>
            <a:lstStyle/>
            <a:p>
              <a:pPr algn="just">
                <a:lnSpc>
                  <a:spcPct val="120000"/>
                </a:lnSpc>
                <a:spcBef>
                  <a:spcPts val="0"/>
                </a:spcBef>
                <a:spcAft>
                  <a:spcPts val="0"/>
                </a:spcAft>
              </a:pPr>
              <a:endParaRPr lang="en-US" sz="855">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15"/>
            <p:cNvSpPr/>
            <p:nvPr/>
          </p:nvSpPr>
          <p:spPr bwMode="auto">
            <a:xfrm>
              <a:off x="1851025" y="1609726"/>
              <a:ext cx="88900" cy="525463"/>
            </a:xfrm>
            <a:custGeom>
              <a:avLst/>
              <a:gdLst/>
              <a:ahLst/>
              <a:cxnLst>
                <a:cxn ang="0">
                  <a:pos x="73" y="1"/>
                </a:cxn>
                <a:cxn ang="0">
                  <a:pos x="0" y="1667"/>
                </a:cxn>
                <a:cxn ang="0">
                  <a:pos x="185" y="1983"/>
                </a:cxn>
                <a:cxn ang="0">
                  <a:pos x="333" y="1759"/>
                </a:cxn>
                <a:cxn ang="0">
                  <a:pos x="218" y="0"/>
                </a:cxn>
                <a:cxn ang="0">
                  <a:pos x="73" y="1"/>
                </a:cxn>
              </a:cxnLst>
              <a:rect l="0" t="0" r="r" b="b"/>
              <a:pathLst>
                <a:path w="333" h="1983">
                  <a:moveTo>
                    <a:pt x="73" y="1"/>
                  </a:moveTo>
                  <a:lnTo>
                    <a:pt x="0" y="1667"/>
                  </a:lnTo>
                  <a:lnTo>
                    <a:pt x="185" y="1983"/>
                  </a:lnTo>
                  <a:lnTo>
                    <a:pt x="333" y="1759"/>
                  </a:lnTo>
                  <a:lnTo>
                    <a:pt x="218" y="0"/>
                  </a:lnTo>
                  <a:lnTo>
                    <a:pt x="73" y="1"/>
                  </a:lnTo>
                  <a:close/>
                </a:path>
              </a:pathLst>
            </a:custGeom>
            <a:solidFill>
              <a:srgbClr val="FFFFFF"/>
            </a:solidFill>
            <a:ln w="9525">
              <a:noFill/>
              <a:round/>
            </a:ln>
          </p:spPr>
          <p:txBody>
            <a:bodyPr vert="horz" wrap="square" lIns="100014" tIns="50006" rIns="100014" bIns="50006" numCol="1" anchor="t" anchorCtr="0" compatLnSpc="1"/>
            <a:lstStyle/>
            <a:p>
              <a:pPr algn="just">
                <a:lnSpc>
                  <a:spcPct val="120000"/>
                </a:lnSpc>
                <a:spcBef>
                  <a:spcPts val="0"/>
                </a:spcBef>
                <a:spcAft>
                  <a:spcPts val="0"/>
                </a:spcAft>
              </a:pPr>
              <a:endParaRPr lang="en-US" sz="855">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9" name="Group 41"/>
          <p:cNvGrpSpPr/>
          <p:nvPr/>
        </p:nvGrpSpPr>
        <p:grpSpPr>
          <a:xfrm>
            <a:off x="9675800" y="3960441"/>
            <a:ext cx="923063" cy="1856052"/>
            <a:chOff x="6213477" y="3922716"/>
            <a:chExt cx="1033463" cy="2078038"/>
          </a:xfrm>
        </p:grpSpPr>
        <p:sp>
          <p:nvSpPr>
            <p:cNvPr id="60" name="Freeform 59"/>
            <p:cNvSpPr>
              <a:spLocks noEditPoints="1"/>
            </p:cNvSpPr>
            <p:nvPr/>
          </p:nvSpPr>
          <p:spPr bwMode="auto">
            <a:xfrm>
              <a:off x="6213477" y="3922716"/>
              <a:ext cx="1033463" cy="2078038"/>
            </a:xfrm>
            <a:custGeom>
              <a:avLst/>
              <a:gdLst/>
              <a:ahLst/>
              <a:cxnLst>
                <a:cxn ang="0">
                  <a:pos x="970" y="2314"/>
                </a:cxn>
                <a:cxn ang="0">
                  <a:pos x="825" y="2381"/>
                </a:cxn>
                <a:cxn ang="0">
                  <a:pos x="652" y="2431"/>
                </a:cxn>
                <a:cxn ang="0">
                  <a:pos x="698" y="2670"/>
                </a:cxn>
                <a:cxn ang="0">
                  <a:pos x="1096" y="2913"/>
                </a:cxn>
                <a:cxn ang="0">
                  <a:pos x="1091" y="4316"/>
                </a:cxn>
                <a:cxn ang="0">
                  <a:pos x="1054" y="5056"/>
                </a:cxn>
                <a:cxn ang="0">
                  <a:pos x="991" y="5995"/>
                </a:cxn>
                <a:cxn ang="0">
                  <a:pos x="979" y="6915"/>
                </a:cxn>
                <a:cxn ang="0">
                  <a:pos x="1018" y="7356"/>
                </a:cxn>
                <a:cxn ang="0">
                  <a:pos x="858" y="7730"/>
                </a:cxn>
                <a:cxn ang="0">
                  <a:pos x="954" y="7813"/>
                </a:cxn>
                <a:cxn ang="0">
                  <a:pos x="1345" y="7629"/>
                </a:cxn>
                <a:cxn ang="0">
                  <a:pos x="1463" y="7334"/>
                </a:cxn>
                <a:cxn ang="0">
                  <a:pos x="1502" y="6943"/>
                </a:cxn>
                <a:cxn ang="0">
                  <a:pos x="1548" y="6479"/>
                </a:cxn>
                <a:cxn ang="0">
                  <a:pos x="1582" y="6214"/>
                </a:cxn>
                <a:cxn ang="0">
                  <a:pos x="1758" y="5421"/>
                </a:cxn>
                <a:cxn ang="0">
                  <a:pos x="1989" y="4776"/>
                </a:cxn>
                <a:cxn ang="0">
                  <a:pos x="2369" y="5093"/>
                </a:cxn>
                <a:cxn ang="0">
                  <a:pos x="2589" y="5958"/>
                </a:cxn>
                <a:cxn ang="0">
                  <a:pos x="2730" y="6331"/>
                </a:cxn>
                <a:cxn ang="0">
                  <a:pos x="2762" y="6611"/>
                </a:cxn>
                <a:cxn ang="0">
                  <a:pos x="2813" y="7138"/>
                </a:cxn>
                <a:cxn ang="0">
                  <a:pos x="3019" y="7571"/>
                </a:cxn>
                <a:cxn ang="0">
                  <a:pos x="3172" y="7698"/>
                </a:cxn>
                <a:cxn ang="0">
                  <a:pos x="3443" y="7750"/>
                </a:cxn>
                <a:cxn ang="0">
                  <a:pos x="3681" y="7650"/>
                </a:cxn>
                <a:cxn ang="0">
                  <a:pos x="3550" y="7426"/>
                </a:cxn>
                <a:cxn ang="0">
                  <a:pos x="3403" y="6901"/>
                </a:cxn>
                <a:cxn ang="0">
                  <a:pos x="3296" y="5984"/>
                </a:cxn>
                <a:cxn ang="0">
                  <a:pos x="3104" y="4801"/>
                </a:cxn>
                <a:cxn ang="0">
                  <a:pos x="3152" y="3407"/>
                </a:cxn>
                <a:cxn ang="0">
                  <a:pos x="3328" y="3385"/>
                </a:cxn>
                <a:cxn ang="0">
                  <a:pos x="3526" y="3164"/>
                </a:cxn>
                <a:cxn ang="0">
                  <a:pos x="3830" y="2231"/>
                </a:cxn>
                <a:cxn ang="0">
                  <a:pos x="3082" y="1227"/>
                </a:cxn>
                <a:cxn ang="0">
                  <a:pos x="2752" y="1019"/>
                </a:cxn>
                <a:cxn ang="0">
                  <a:pos x="2391" y="1007"/>
                </a:cxn>
                <a:cxn ang="0">
                  <a:pos x="2211" y="851"/>
                </a:cxn>
                <a:cxn ang="0">
                  <a:pos x="2301" y="604"/>
                </a:cxn>
                <a:cxn ang="0">
                  <a:pos x="2267" y="254"/>
                </a:cxn>
                <a:cxn ang="0">
                  <a:pos x="2086" y="43"/>
                </a:cxn>
                <a:cxn ang="0">
                  <a:pos x="1824" y="22"/>
                </a:cxn>
                <a:cxn ang="0">
                  <a:pos x="1636" y="179"/>
                </a:cxn>
                <a:cxn ang="0">
                  <a:pos x="1640" y="698"/>
                </a:cxn>
                <a:cxn ang="0">
                  <a:pos x="1675" y="947"/>
                </a:cxn>
                <a:cxn ang="0">
                  <a:pos x="1461" y="1003"/>
                </a:cxn>
                <a:cxn ang="0">
                  <a:pos x="1136" y="1074"/>
                </a:cxn>
                <a:cxn ang="0">
                  <a:pos x="608" y="1575"/>
                </a:cxn>
                <a:cxn ang="0">
                  <a:pos x="70" y="2274"/>
                </a:cxn>
                <a:cxn ang="0">
                  <a:pos x="58" y="2751"/>
                </a:cxn>
                <a:cxn ang="0">
                  <a:pos x="549" y="3376"/>
                </a:cxn>
                <a:cxn ang="0">
                  <a:pos x="707" y="3425"/>
                </a:cxn>
                <a:cxn ang="0">
                  <a:pos x="938" y="3372"/>
                </a:cxn>
                <a:cxn ang="0">
                  <a:pos x="1073" y="4130"/>
                </a:cxn>
                <a:cxn ang="0">
                  <a:pos x="2970" y="2829"/>
                </a:cxn>
                <a:cxn ang="0">
                  <a:pos x="3051" y="2310"/>
                </a:cxn>
                <a:cxn ang="0">
                  <a:pos x="3292" y="2426"/>
                </a:cxn>
                <a:cxn ang="0">
                  <a:pos x="3250" y="2656"/>
                </a:cxn>
              </a:cxnLst>
              <a:rect l="0" t="0" r="r" b="b"/>
              <a:pathLst>
                <a:path w="3903" h="7854">
                  <a:moveTo>
                    <a:pt x="1058" y="2210"/>
                  </a:moveTo>
                  <a:lnTo>
                    <a:pt x="1054" y="2213"/>
                  </a:lnTo>
                  <a:lnTo>
                    <a:pt x="1048" y="2218"/>
                  </a:lnTo>
                  <a:lnTo>
                    <a:pt x="1042" y="2225"/>
                  </a:lnTo>
                  <a:lnTo>
                    <a:pt x="1037" y="2233"/>
                  </a:lnTo>
                  <a:lnTo>
                    <a:pt x="1024" y="2254"/>
                  </a:lnTo>
                  <a:lnTo>
                    <a:pt x="1013" y="2274"/>
                  </a:lnTo>
                  <a:lnTo>
                    <a:pt x="1006" y="2285"/>
                  </a:lnTo>
                  <a:lnTo>
                    <a:pt x="999" y="2294"/>
                  </a:lnTo>
                  <a:lnTo>
                    <a:pt x="992" y="2302"/>
                  </a:lnTo>
                  <a:lnTo>
                    <a:pt x="985" y="2309"/>
                  </a:lnTo>
                  <a:lnTo>
                    <a:pt x="982" y="2311"/>
                  </a:lnTo>
                  <a:lnTo>
                    <a:pt x="978" y="2312"/>
                  </a:lnTo>
                  <a:lnTo>
                    <a:pt x="974" y="2313"/>
                  </a:lnTo>
                  <a:lnTo>
                    <a:pt x="970" y="2314"/>
                  </a:lnTo>
                  <a:lnTo>
                    <a:pt x="967" y="2314"/>
                  </a:lnTo>
                  <a:lnTo>
                    <a:pt x="962" y="2313"/>
                  </a:lnTo>
                  <a:lnTo>
                    <a:pt x="959" y="2311"/>
                  </a:lnTo>
                  <a:lnTo>
                    <a:pt x="954" y="2309"/>
                  </a:lnTo>
                  <a:lnTo>
                    <a:pt x="942" y="2323"/>
                  </a:lnTo>
                  <a:lnTo>
                    <a:pt x="930" y="2335"/>
                  </a:lnTo>
                  <a:lnTo>
                    <a:pt x="919" y="2344"/>
                  </a:lnTo>
                  <a:lnTo>
                    <a:pt x="909" y="2351"/>
                  </a:lnTo>
                  <a:lnTo>
                    <a:pt x="899" y="2355"/>
                  </a:lnTo>
                  <a:lnTo>
                    <a:pt x="890" y="2359"/>
                  </a:lnTo>
                  <a:lnTo>
                    <a:pt x="881" y="2361"/>
                  </a:lnTo>
                  <a:lnTo>
                    <a:pt x="873" y="2363"/>
                  </a:lnTo>
                  <a:lnTo>
                    <a:pt x="855" y="2368"/>
                  </a:lnTo>
                  <a:lnTo>
                    <a:pt x="835" y="2375"/>
                  </a:lnTo>
                  <a:lnTo>
                    <a:pt x="825" y="2381"/>
                  </a:lnTo>
                  <a:lnTo>
                    <a:pt x="814" y="2387"/>
                  </a:lnTo>
                  <a:lnTo>
                    <a:pt x="802" y="2398"/>
                  </a:lnTo>
                  <a:lnTo>
                    <a:pt x="788" y="2410"/>
                  </a:lnTo>
                  <a:lnTo>
                    <a:pt x="752" y="2407"/>
                  </a:lnTo>
                  <a:lnTo>
                    <a:pt x="722" y="2406"/>
                  </a:lnTo>
                  <a:lnTo>
                    <a:pt x="710" y="2406"/>
                  </a:lnTo>
                  <a:lnTo>
                    <a:pt x="698" y="2407"/>
                  </a:lnTo>
                  <a:lnTo>
                    <a:pt x="689" y="2408"/>
                  </a:lnTo>
                  <a:lnTo>
                    <a:pt x="680" y="2410"/>
                  </a:lnTo>
                  <a:lnTo>
                    <a:pt x="673" y="2413"/>
                  </a:lnTo>
                  <a:lnTo>
                    <a:pt x="666" y="2415"/>
                  </a:lnTo>
                  <a:lnTo>
                    <a:pt x="662" y="2418"/>
                  </a:lnTo>
                  <a:lnTo>
                    <a:pt x="657" y="2423"/>
                  </a:lnTo>
                  <a:lnTo>
                    <a:pt x="655" y="2426"/>
                  </a:lnTo>
                  <a:lnTo>
                    <a:pt x="652" y="2431"/>
                  </a:lnTo>
                  <a:lnTo>
                    <a:pt x="651" y="2435"/>
                  </a:lnTo>
                  <a:lnTo>
                    <a:pt x="650" y="2441"/>
                  </a:lnTo>
                  <a:lnTo>
                    <a:pt x="651" y="2453"/>
                  </a:lnTo>
                  <a:lnTo>
                    <a:pt x="654" y="2465"/>
                  </a:lnTo>
                  <a:lnTo>
                    <a:pt x="658" y="2478"/>
                  </a:lnTo>
                  <a:lnTo>
                    <a:pt x="664" y="2491"/>
                  </a:lnTo>
                  <a:lnTo>
                    <a:pt x="678" y="2520"/>
                  </a:lnTo>
                  <a:lnTo>
                    <a:pt x="688" y="2547"/>
                  </a:lnTo>
                  <a:lnTo>
                    <a:pt x="691" y="2562"/>
                  </a:lnTo>
                  <a:lnTo>
                    <a:pt x="694" y="2575"/>
                  </a:lnTo>
                  <a:lnTo>
                    <a:pt x="695" y="2589"/>
                  </a:lnTo>
                  <a:lnTo>
                    <a:pt x="696" y="2602"/>
                  </a:lnTo>
                  <a:lnTo>
                    <a:pt x="696" y="2629"/>
                  </a:lnTo>
                  <a:lnTo>
                    <a:pt x="697" y="2656"/>
                  </a:lnTo>
                  <a:lnTo>
                    <a:pt x="698" y="2670"/>
                  </a:lnTo>
                  <a:lnTo>
                    <a:pt x="702" y="2685"/>
                  </a:lnTo>
                  <a:lnTo>
                    <a:pt x="705" y="2699"/>
                  </a:lnTo>
                  <a:lnTo>
                    <a:pt x="711" y="2715"/>
                  </a:lnTo>
                  <a:lnTo>
                    <a:pt x="718" y="2731"/>
                  </a:lnTo>
                  <a:lnTo>
                    <a:pt x="728" y="2749"/>
                  </a:lnTo>
                  <a:lnTo>
                    <a:pt x="740" y="2767"/>
                  </a:lnTo>
                  <a:lnTo>
                    <a:pt x="755" y="2785"/>
                  </a:lnTo>
                  <a:lnTo>
                    <a:pt x="1094" y="3121"/>
                  </a:lnTo>
                  <a:lnTo>
                    <a:pt x="1096" y="3114"/>
                  </a:lnTo>
                  <a:lnTo>
                    <a:pt x="1096" y="3096"/>
                  </a:lnTo>
                  <a:lnTo>
                    <a:pt x="1097" y="3078"/>
                  </a:lnTo>
                  <a:lnTo>
                    <a:pt x="1098" y="3070"/>
                  </a:lnTo>
                  <a:lnTo>
                    <a:pt x="1098" y="3018"/>
                  </a:lnTo>
                  <a:lnTo>
                    <a:pt x="1098" y="2966"/>
                  </a:lnTo>
                  <a:lnTo>
                    <a:pt x="1096" y="2913"/>
                  </a:lnTo>
                  <a:lnTo>
                    <a:pt x="1095" y="2860"/>
                  </a:lnTo>
                  <a:lnTo>
                    <a:pt x="1091" y="2805"/>
                  </a:lnTo>
                  <a:lnTo>
                    <a:pt x="1089" y="2750"/>
                  </a:lnTo>
                  <a:lnTo>
                    <a:pt x="1086" y="2695"/>
                  </a:lnTo>
                  <a:lnTo>
                    <a:pt x="1082" y="2640"/>
                  </a:lnTo>
                  <a:lnTo>
                    <a:pt x="1079" y="2585"/>
                  </a:lnTo>
                  <a:lnTo>
                    <a:pt x="1075" y="2530"/>
                  </a:lnTo>
                  <a:lnTo>
                    <a:pt x="1072" y="2475"/>
                  </a:lnTo>
                  <a:lnTo>
                    <a:pt x="1069" y="2422"/>
                  </a:lnTo>
                  <a:lnTo>
                    <a:pt x="1065" y="2368"/>
                  </a:lnTo>
                  <a:lnTo>
                    <a:pt x="1063" y="2314"/>
                  </a:lnTo>
                  <a:lnTo>
                    <a:pt x="1061" y="2262"/>
                  </a:lnTo>
                  <a:lnTo>
                    <a:pt x="1058" y="2210"/>
                  </a:lnTo>
                  <a:close/>
                  <a:moveTo>
                    <a:pt x="1099" y="4258"/>
                  </a:moveTo>
                  <a:lnTo>
                    <a:pt x="1091" y="4316"/>
                  </a:lnTo>
                  <a:lnTo>
                    <a:pt x="1085" y="4369"/>
                  </a:lnTo>
                  <a:lnTo>
                    <a:pt x="1079" y="4421"/>
                  </a:lnTo>
                  <a:lnTo>
                    <a:pt x="1075" y="4470"/>
                  </a:lnTo>
                  <a:lnTo>
                    <a:pt x="1072" y="4518"/>
                  </a:lnTo>
                  <a:lnTo>
                    <a:pt x="1071" y="4565"/>
                  </a:lnTo>
                  <a:lnTo>
                    <a:pt x="1070" y="4613"/>
                  </a:lnTo>
                  <a:lnTo>
                    <a:pt x="1070" y="4662"/>
                  </a:lnTo>
                  <a:lnTo>
                    <a:pt x="1070" y="4711"/>
                  </a:lnTo>
                  <a:lnTo>
                    <a:pt x="1067" y="4760"/>
                  </a:lnTo>
                  <a:lnTo>
                    <a:pt x="1064" y="4809"/>
                  </a:lnTo>
                  <a:lnTo>
                    <a:pt x="1061" y="4859"/>
                  </a:lnTo>
                  <a:lnTo>
                    <a:pt x="1057" y="4909"/>
                  </a:lnTo>
                  <a:lnTo>
                    <a:pt x="1055" y="4958"/>
                  </a:lnTo>
                  <a:lnTo>
                    <a:pt x="1053" y="5007"/>
                  </a:lnTo>
                  <a:lnTo>
                    <a:pt x="1054" y="5056"/>
                  </a:lnTo>
                  <a:lnTo>
                    <a:pt x="1055" y="5094"/>
                  </a:lnTo>
                  <a:lnTo>
                    <a:pt x="1055" y="5136"/>
                  </a:lnTo>
                  <a:lnTo>
                    <a:pt x="1054" y="5183"/>
                  </a:lnTo>
                  <a:lnTo>
                    <a:pt x="1053" y="5232"/>
                  </a:lnTo>
                  <a:lnTo>
                    <a:pt x="1049" y="5337"/>
                  </a:lnTo>
                  <a:lnTo>
                    <a:pt x="1043" y="5448"/>
                  </a:lnTo>
                  <a:lnTo>
                    <a:pt x="1037" y="5560"/>
                  </a:lnTo>
                  <a:lnTo>
                    <a:pt x="1027" y="5667"/>
                  </a:lnTo>
                  <a:lnTo>
                    <a:pt x="1023" y="5716"/>
                  </a:lnTo>
                  <a:lnTo>
                    <a:pt x="1018" y="5763"/>
                  </a:lnTo>
                  <a:lnTo>
                    <a:pt x="1013" y="5806"/>
                  </a:lnTo>
                  <a:lnTo>
                    <a:pt x="1008" y="5845"/>
                  </a:lnTo>
                  <a:lnTo>
                    <a:pt x="1001" y="5895"/>
                  </a:lnTo>
                  <a:lnTo>
                    <a:pt x="995" y="5945"/>
                  </a:lnTo>
                  <a:lnTo>
                    <a:pt x="991" y="5995"/>
                  </a:lnTo>
                  <a:lnTo>
                    <a:pt x="987" y="6045"/>
                  </a:lnTo>
                  <a:lnTo>
                    <a:pt x="985" y="6094"/>
                  </a:lnTo>
                  <a:lnTo>
                    <a:pt x="983" y="6143"/>
                  </a:lnTo>
                  <a:lnTo>
                    <a:pt x="982" y="6192"/>
                  </a:lnTo>
                  <a:lnTo>
                    <a:pt x="982" y="6240"/>
                  </a:lnTo>
                  <a:lnTo>
                    <a:pt x="981" y="6337"/>
                  </a:lnTo>
                  <a:lnTo>
                    <a:pt x="982" y="6433"/>
                  </a:lnTo>
                  <a:lnTo>
                    <a:pt x="982" y="6527"/>
                  </a:lnTo>
                  <a:lnTo>
                    <a:pt x="979" y="6621"/>
                  </a:lnTo>
                  <a:lnTo>
                    <a:pt x="979" y="6663"/>
                  </a:lnTo>
                  <a:lnTo>
                    <a:pt x="978" y="6711"/>
                  </a:lnTo>
                  <a:lnTo>
                    <a:pt x="977" y="6761"/>
                  </a:lnTo>
                  <a:lnTo>
                    <a:pt x="977" y="6814"/>
                  </a:lnTo>
                  <a:lnTo>
                    <a:pt x="977" y="6865"/>
                  </a:lnTo>
                  <a:lnTo>
                    <a:pt x="979" y="6915"/>
                  </a:lnTo>
                  <a:lnTo>
                    <a:pt x="982" y="6938"/>
                  </a:lnTo>
                  <a:lnTo>
                    <a:pt x="984" y="6958"/>
                  </a:lnTo>
                  <a:lnTo>
                    <a:pt x="986" y="6978"/>
                  </a:lnTo>
                  <a:lnTo>
                    <a:pt x="990" y="6995"/>
                  </a:lnTo>
                  <a:lnTo>
                    <a:pt x="995" y="7023"/>
                  </a:lnTo>
                  <a:lnTo>
                    <a:pt x="1003" y="7062"/>
                  </a:lnTo>
                  <a:lnTo>
                    <a:pt x="1011" y="7111"/>
                  </a:lnTo>
                  <a:lnTo>
                    <a:pt x="1019" y="7163"/>
                  </a:lnTo>
                  <a:lnTo>
                    <a:pt x="1026" y="7215"/>
                  </a:lnTo>
                  <a:lnTo>
                    <a:pt x="1032" y="7264"/>
                  </a:lnTo>
                  <a:lnTo>
                    <a:pt x="1033" y="7286"/>
                  </a:lnTo>
                  <a:lnTo>
                    <a:pt x="1034" y="7306"/>
                  </a:lnTo>
                  <a:lnTo>
                    <a:pt x="1034" y="7322"/>
                  </a:lnTo>
                  <a:lnTo>
                    <a:pt x="1033" y="7335"/>
                  </a:lnTo>
                  <a:lnTo>
                    <a:pt x="1018" y="7356"/>
                  </a:lnTo>
                  <a:lnTo>
                    <a:pt x="985" y="7400"/>
                  </a:lnTo>
                  <a:lnTo>
                    <a:pt x="951" y="7447"/>
                  </a:lnTo>
                  <a:lnTo>
                    <a:pt x="930" y="7476"/>
                  </a:lnTo>
                  <a:lnTo>
                    <a:pt x="925" y="7487"/>
                  </a:lnTo>
                  <a:lnTo>
                    <a:pt x="917" y="7509"/>
                  </a:lnTo>
                  <a:lnTo>
                    <a:pt x="905" y="7538"/>
                  </a:lnTo>
                  <a:lnTo>
                    <a:pt x="894" y="7570"/>
                  </a:lnTo>
                  <a:lnTo>
                    <a:pt x="882" y="7603"/>
                  </a:lnTo>
                  <a:lnTo>
                    <a:pt x="872" y="7631"/>
                  </a:lnTo>
                  <a:lnTo>
                    <a:pt x="865" y="7653"/>
                  </a:lnTo>
                  <a:lnTo>
                    <a:pt x="862" y="7664"/>
                  </a:lnTo>
                  <a:lnTo>
                    <a:pt x="860" y="7674"/>
                  </a:lnTo>
                  <a:lnTo>
                    <a:pt x="857" y="7699"/>
                  </a:lnTo>
                  <a:lnTo>
                    <a:pt x="857" y="7720"/>
                  </a:lnTo>
                  <a:lnTo>
                    <a:pt x="858" y="7730"/>
                  </a:lnTo>
                  <a:lnTo>
                    <a:pt x="859" y="7738"/>
                  </a:lnTo>
                  <a:lnTo>
                    <a:pt x="860" y="7746"/>
                  </a:lnTo>
                  <a:lnTo>
                    <a:pt x="863" y="7752"/>
                  </a:lnTo>
                  <a:lnTo>
                    <a:pt x="865" y="7759"/>
                  </a:lnTo>
                  <a:lnTo>
                    <a:pt x="867" y="7765"/>
                  </a:lnTo>
                  <a:lnTo>
                    <a:pt x="871" y="7770"/>
                  </a:lnTo>
                  <a:lnTo>
                    <a:pt x="874" y="7774"/>
                  </a:lnTo>
                  <a:lnTo>
                    <a:pt x="882" y="7782"/>
                  </a:lnTo>
                  <a:lnTo>
                    <a:pt x="891" y="7788"/>
                  </a:lnTo>
                  <a:lnTo>
                    <a:pt x="902" y="7794"/>
                  </a:lnTo>
                  <a:lnTo>
                    <a:pt x="912" y="7797"/>
                  </a:lnTo>
                  <a:lnTo>
                    <a:pt x="922" y="7802"/>
                  </a:lnTo>
                  <a:lnTo>
                    <a:pt x="933" y="7805"/>
                  </a:lnTo>
                  <a:lnTo>
                    <a:pt x="944" y="7808"/>
                  </a:lnTo>
                  <a:lnTo>
                    <a:pt x="954" y="7813"/>
                  </a:lnTo>
                  <a:lnTo>
                    <a:pt x="965" y="7819"/>
                  </a:lnTo>
                  <a:lnTo>
                    <a:pt x="974" y="7826"/>
                  </a:lnTo>
                  <a:lnTo>
                    <a:pt x="1177" y="7854"/>
                  </a:lnTo>
                  <a:lnTo>
                    <a:pt x="1230" y="7834"/>
                  </a:lnTo>
                  <a:lnTo>
                    <a:pt x="1266" y="7820"/>
                  </a:lnTo>
                  <a:lnTo>
                    <a:pt x="1281" y="7814"/>
                  </a:lnTo>
                  <a:lnTo>
                    <a:pt x="1293" y="7808"/>
                  </a:lnTo>
                  <a:lnTo>
                    <a:pt x="1302" y="7803"/>
                  </a:lnTo>
                  <a:lnTo>
                    <a:pt x="1310" y="7796"/>
                  </a:lnTo>
                  <a:lnTo>
                    <a:pt x="1316" y="7788"/>
                  </a:lnTo>
                  <a:lnTo>
                    <a:pt x="1320" y="7778"/>
                  </a:lnTo>
                  <a:lnTo>
                    <a:pt x="1325" y="7764"/>
                  </a:lnTo>
                  <a:lnTo>
                    <a:pt x="1328" y="7746"/>
                  </a:lnTo>
                  <a:lnTo>
                    <a:pt x="1335" y="7699"/>
                  </a:lnTo>
                  <a:lnTo>
                    <a:pt x="1345" y="7629"/>
                  </a:lnTo>
                  <a:lnTo>
                    <a:pt x="1348" y="7618"/>
                  </a:lnTo>
                  <a:lnTo>
                    <a:pt x="1351" y="7608"/>
                  </a:lnTo>
                  <a:lnTo>
                    <a:pt x="1356" y="7598"/>
                  </a:lnTo>
                  <a:lnTo>
                    <a:pt x="1361" y="7589"/>
                  </a:lnTo>
                  <a:lnTo>
                    <a:pt x="1375" y="7573"/>
                  </a:lnTo>
                  <a:lnTo>
                    <a:pt x="1390" y="7557"/>
                  </a:lnTo>
                  <a:lnTo>
                    <a:pt x="1404" y="7542"/>
                  </a:lnTo>
                  <a:lnTo>
                    <a:pt x="1416" y="7525"/>
                  </a:lnTo>
                  <a:lnTo>
                    <a:pt x="1422" y="7516"/>
                  </a:lnTo>
                  <a:lnTo>
                    <a:pt x="1425" y="7507"/>
                  </a:lnTo>
                  <a:lnTo>
                    <a:pt x="1429" y="7496"/>
                  </a:lnTo>
                  <a:lnTo>
                    <a:pt x="1430" y="7485"/>
                  </a:lnTo>
                  <a:lnTo>
                    <a:pt x="1433" y="7372"/>
                  </a:lnTo>
                  <a:lnTo>
                    <a:pt x="1449" y="7354"/>
                  </a:lnTo>
                  <a:lnTo>
                    <a:pt x="1463" y="7334"/>
                  </a:lnTo>
                  <a:lnTo>
                    <a:pt x="1477" y="7312"/>
                  </a:lnTo>
                  <a:lnTo>
                    <a:pt x="1489" y="7288"/>
                  </a:lnTo>
                  <a:lnTo>
                    <a:pt x="1501" y="7263"/>
                  </a:lnTo>
                  <a:lnTo>
                    <a:pt x="1510" y="7236"/>
                  </a:lnTo>
                  <a:lnTo>
                    <a:pt x="1514" y="7222"/>
                  </a:lnTo>
                  <a:lnTo>
                    <a:pt x="1518" y="7207"/>
                  </a:lnTo>
                  <a:lnTo>
                    <a:pt x="1521" y="7192"/>
                  </a:lnTo>
                  <a:lnTo>
                    <a:pt x="1524" y="7176"/>
                  </a:lnTo>
                  <a:lnTo>
                    <a:pt x="1534" y="7106"/>
                  </a:lnTo>
                  <a:lnTo>
                    <a:pt x="1535" y="7087"/>
                  </a:lnTo>
                  <a:lnTo>
                    <a:pt x="1534" y="7068"/>
                  </a:lnTo>
                  <a:lnTo>
                    <a:pt x="1532" y="7048"/>
                  </a:lnTo>
                  <a:lnTo>
                    <a:pt x="1527" y="7028"/>
                  </a:lnTo>
                  <a:lnTo>
                    <a:pt x="1516" y="6986"/>
                  </a:lnTo>
                  <a:lnTo>
                    <a:pt x="1502" y="6943"/>
                  </a:lnTo>
                  <a:lnTo>
                    <a:pt x="1495" y="6922"/>
                  </a:lnTo>
                  <a:lnTo>
                    <a:pt x="1489" y="6900"/>
                  </a:lnTo>
                  <a:lnTo>
                    <a:pt x="1484" y="6879"/>
                  </a:lnTo>
                  <a:lnTo>
                    <a:pt x="1479" y="6859"/>
                  </a:lnTo>
                  <a:lnTo>
                    <a:pt x="1477" y="6839"/>
                  </a:lnTo>
                  <a:lnTo>
                    <a:pt x="1476" y="6821"/>
                  </a:lnTo>
                  <a:lnTo>
                    <a:pt x="1477" y="6812"/>
                  </a:lnTo>
                  <a:lnTo>
                    <a:pt x="1478" y="6804"/>
                  </a:lnTo>
                  <a:lnTo>
                    <a:pt x="1479" y="6795"/>
                  </a:lnTo>
                  <a:lnTo>
                    <a:pt x="1481" y="6787"/>
                  </a:lnTo>
                  <a:lnTo>
                    <a:pt x="1544" y="6525"/>
                  </a:lnTo>
                  <a:lnTo>
                    <a:pt x="1548" y="6504"/>
                  </a:lnTo>
                  <a:lnTo>
                    <a:pt x="1548" y="6495"/>
                  </a:lnTo>
                  <a:lnTo>
                    <a:pt x="1549" y="6486"/>
                  </a:lnTo>
                  <a:lnTo>
                    <a:pt x="1548" y="6479"/>
                  </a:lnTo>
                  <a:lnTo>
                    <a:pt x="1547" y="6472"/>
                  </a:lnTo>
                  <a:lnTo>
                    <a:pt x="1543" y="6462"/>
                  </a:lnTo>
                  <a:lnTo>
                    <a:pt x="1539" y="6454"/>
                  </a:lnTo>
                  <a:lnTo>
                    <a:pt x="1534" y="6446"/>
                  </a:lnTo>
                  <a:lnTo>
                    <a:pt x="1530" y="6438"/>
                  </a:lnTo>
                  <a:lnTo>
                    <a:pt x="1529" y="6435"/>
                  </a:lnTo>
                  <a:lnTo>
                    <a:pt x="1528" y="6430"/>
                  </a:lnTo>
                  <a:lnTo>
                    <a:pt x="1528" y="6424"/>
                  </a:lnTo>
                  <a:lnTo>
                    <a:pt x="1528" y="6419"/>
                  </a:lnTo>
                  <a:lnTo>
                    <a:pt x="1532" y="6398"/>
                  </a:lnTo>
                  <a:lnTo>
                    <a:pt x="1539" y="6358"/>
                  </a:lnTo>
                  <a:lnTo>
                    <a:pt x="1547" y="6320"/>
                  </a:lnTo>
                  <a:lnTo>
                    <a:pt x="1557" y="6284"/>
                  </a:lnTo>
                  <a:lnTo>
                    <a:pt x="1569" y="6247"/>
                  </a:lnTo>
                  <a:lnTo>
                    <a:pt x="1582" y="6214"/>
                  </a:lnTo>
                  <a:lnTo>
                    <a:pt x="1596" y="6181"/>
                  </a:lnTo>
                  <a:lnTo>
                    <a:pt x="1609" y="6149"/>
                  </a:lnTo>
                  <a:lnTo>
                    <a:pt x="1623" y="6118"/>
                  </a:lnTo>
                  <a:lnTo>
                    <a:pt x="1651" y="6060"/>
                  </a:lnTo>
                  <a:lnTo>
                    <a:pt x="1675" y="6005"/>
                  </a:lnTo>
                  <a:lnTo>
                    <a:pt x="1686" y="5979"/>
                  </a:lnTo>
                  <a:lnTo>
                    <a:pt x="1694" y="5952"/>
                  </a:lnTo>
                  <a:lnTo>
                    <a:pt x="1701" y="5928"/>
                  </a:lnTo>
                  <a:lnTo>
                    <a:pt x="1705" y="5903"/>
                  </a:lnTo>
                  <a:lnTo>
                    <a:pt x="1713" y="5845"/>
                  </a:lnTo>
                  <a:lnTo>
                    <a:pt x="1721" y="5768"/>
                  </a:lnTo>
                  <a:lnTo>
                    <a:pt x="1729" y="5680"/>
                  </a:lnTo>
                  <a:lnTo>
                    <a:pt x="1739" y="5589"/>
                  </a:lnTo>
                  <a:lnTo>
                    <a:pt x="1749" y="5500"/>
                  </a:lnTo>
                  <a:lnTo>
                    <a:pt x="1758" y="5421"/>
                  </a:lnTo>
                  <a:lnTo>
                    <a:pt x="1764" y="5388"/>
                  </a:lnTo>
                  <a:lnTo>
                    <a:pt x="1768" y="5359"/>
                  </a:lnTo>
                  <a:lnTo>
                    <a:pt x="1774" y="5337"/>
                  </a:lnTo>
                  <a:lnTo>
                    <a:pt x="1779" y="5321"/>
                  </a:lnTo>
                  <a:lnTo>
                    <a:pt x="1799" y="5273"/>
                  </a:lnTo>
                  <a:lnTo>
                    <a:pt x="1820" y="5224"/>
                  </a:lnTo>
                  <a:lnTo>
                    <a:pt x="1839" y="5175"/>
                  </a:lnTo>
                  <a:lnTo>
                    <a:pt x="1859" y="5126"/>
                  </a:lnTo>
                  <a:lnTo>
                    <a:pt x="1878" y="5077"/>
                  </a:lnTo>
                  <a:lnTo>
                    <a:pt x="1898" y="5027"/>
                  </a:lnTo>
                  <a:lnTo>
                    <a:pt x="1916" y="4977"/>
                  </a:lnTo>
                  <a:lnTo>
                    <a:pt x="1934" y="4927"/>
                  </a:lnTo>
                  <a:lnTo>
                    <a:pt x="1952" y="4877"/>
                  </a:lnTo>
                  <a:lnTo>
                    <a:pt x="1971" y="4826"/>
                  </a:lnTo>
                  <a:lnTo>
                    <a:pt x="1989" y="4776"/>
                  </a:lnTo>
                  <a:lnTo>
                    <a:pt x="2006" y="4726"/>
                  </a:lnTo>
                  <a:lnTo>
                    <a:pt x="2024" y="4674"/>
                  </a:lnTo>
                  <a:lnTo>
                    <a:pt x="2042" y="4623"/>
                  </a:lnTo>
                  <a:lnTo>
                    <a:pt x="2060" y="4572"/>
                  </a:lnTo>
                  <a:lnTo>
                    <a:pt x="2077" y="4520"/>
                  </a:lnTo>
                  <a:lnTo>
                    <a:pt x="2263" y="4809"/>
                  </a:lnTo>
                  <a:lnTo>
                    <a:pt x="2269" y="4816"/>
                  </a:lnTo>
                  <a:lnTo>
                    <a:pt x="2275" y="4825"/>
                  </a:lnTo>
                  <a:lnTo>
                    <a:pt x="2282" y="4838"/>
                  </a:lnTo>
                  <a:lnTo>
                    <a:pt x="2289" y="4853"/>
                  </a:lnTo>
                  <a:lnTo>
                    <a:pt x="2303" y="4888"/>
                  </a:lnTo>
                  <a:lnTo>
                    <a:pt x="2318" y="4931"/>
                  </a:lnTo>
                  <a:lnTo>
                    <a:pt x="2335" y="4980"/>
                  </a:lnTo>
                  <a:lnTo>
                    <a:pt x="2351" y="5035"/>
                  </a:lnTo>
                  <a:lnTo>
                    <a:pt x="2369" y="5093"/>
                  </a:lnTo>
                  <a:lnTo>
                    <a:pt x="2386" y="5152"/>
                  </a:lnTo>
                  <a:lnTo>
                    <a:pt x="2419" y="5276"/>
                  </a:lnTo>
                  <a:lnTo>
                    <a:pt x="2447" y="5392"/>
                  </a:lnTo>
                  <a:lnTo>
                    <a:pt x="2460" y="5445"/>
                  </a:lnTo>
                  <a:lnTo>
                    <a:pt x="2470" y="5492"/>
                  </a:lnTo>
                  <a:lnTo>
                    <a:pt x="2479" y="5533"/>
                  </a:lnTo>
                  <a:lnTo>
                    <a:pt x="2485" y="5565"/>
                  </a:lnTo>
                  <a:lnTo>
                    <a:pt x="2496" y="5622"/>
                  </a:lnTo>
                  <a:lnTo>
                    <a:pt x="2506" y="5675"/>
                  </a:lnTo>
                  <a:lnTo>
                    <a:pt x="2517" y="5724"/>
                  </a:lnTo>
                  <a:lnTo>
                    <a:pt x="2530" y="5772"/>
                  </a:lnTo>
                  <a:lnTo>
                    <a:pt x="2542" y="5817"/>
                  </a:lnTo>
                  <a:lnTo>
                    <a:pt x="2557" y="5863"/>
                  </a:lnTo>
                  <a:lnTo>
                    <a:pt x="2572" y="5910"/>
                  </a:lnTo>
                  <a:lnTo>
                    <a:pt x="2589" y="5958"/>
                  </a:lnTo>
                  <a:lnTo>
                    <a:pt x="2601" y="5990"/>
                  </a:lnTo>
                  <a:lnTo>
                    <a:pt x="2609" y="6020"/>
                  </a:lnTo>
                  <a:lnTo>
                    <a:pt x="2616" y="6046"/>
                  </a:lnTo>
                  <a:lnTo>
                    <a:pt x="2620" y="6070"/>
                  </a:lnTo>
                  <a:lnTo>
                    <a:pt x="2628" y="6113"/>
                  </a:lnTo>
                  <a:lnTo>
                    <a:pt x="2635" y="6151"/>
                  </a:lnTo>
                  <a:lnTo>
                    <a:pt x="2640" y="6169"/>
                  </a:lnTo>
                  <a:lnTo>
                    <a:pt x="2645" y="6187"/>
                  </a:lnTo>
                  <a:lnTo>
                    <a:pt x="2652" y="6204"/>
                  </a:lnTo>
                  <a:lnTo>
                    <a:pt x="2661" y="6222"/>
                  </a:lnTo>
                  <a:lnTo>
                    <a:pt x="2673" y="6241"/>
                  </a:lnTo>
                  <a:lnTo>
                    <a:pt x="2686" y="6262"/>
                  </a:lnTo>
                  <a:lnTo>
                    <a:pt x="2705" y="6283"/>
                  </a:lnTo>
                  <a:lnTo>
                    <a:pt x="2725" y="6307"/>
                  </a:lnTo>
                  <a:lnTo>
                    <a:pt x="2730" y="6331"/>
                  </a:lnTo>
                  <a:lnTo>
                    <a:pt x="2733" y="6355"/>
                  </a:lnTo>
                  <a:lnTo>
                    <a:pt x="2737" y="6379"/>
                  </a:lnTo>
                  <a:lnTo>
                    <a:pt x="2741" y="6403"/>
                  </a:lnTo>
                  <a:lnTo>
                    <a:pt x="2746" y="6425"/>
                  </a:lnTo>
                  <a:lnTo>
                    <a:pt x="2750" y="6448"/>
                  </a:lnTo>
                  <a:lnTo>
                    <a:pt x="2756" y="6471"/>
                  </a:lnTo>
                  <a:lnTo>
                    <a:pt x="2764" y="6493"/>
                  </a:lnTo>
                  <a:lnTo>
                    <a:pt x="2766" y="6502"/>
                  </a:lnTo>
                  <a:lnTo>
                    <a:pt x="2768" y="6511"/>
                  </a:lnTo>
                  <a:lnTo>
                    <a:pt x="2769" y="6520"/>
                  </a:lnTo>
                  <a:lnTo>
                    <a:pt x="2769" y="6528"/>
                  </a:lnTo>
                  <a:lnTo>
                    <a:pt x="2768" y="6548"/>
                  </a:lnTo>
                  <a:lnTo>
                    <a:pt x="2765" y="6567"/>
                  </a:lnTo>
                  <a:lnTo>
                    <a:pt x="2763" y="6588"/>
                  </a:lnTo>
                  <a:lnTo>
                    <a:pt x="2762" y="6611"/>
                  </a:lnTo>
                  <a:lnTo>
                    <a:pt x="2761" y="6623"/>
                  </a:lnTo>
                  <a:lnTo>
                    <a:pt x="2762" y="6636"/>
                  </a:lnTo>
                  <a:lnTo>
                    <a:pt x="2763" y="6651"/>
                  </a:lnTo>
                  <a:lnTo>
                    <a:pt x="2765" y="6664"/>
                  </a:lnTo>
                  <a:lnTo>
                    <a:pt x="2770" y="6693"/>
                  </a:lnTo>
                  <a:lnTo>
                    <a:pt x="2773" y="6720"/>
                  </a:lnTo>
                  <a:lnTo>
                    <a:pt x="2776" y="6745"/>
                  </a:lnTo>
                  <a:lnTo>
                    <a:pt x="2778" y="6771"/>
                  </a:lnTo>
                  <a:lnTo>
                    <a:pt x="2781" y="6817"/>
                  </a:lnTo>
                  <a:lnTo>
                    <a:pt x="2782" y="6862"/>
                  </a:lnTo>
                  <a:lnTo>
                    <a:pt x="2785" y="6905"/>
                  </a:lnTo>
                  <a:lnTo>
                    <a:pt x="2787" y="6948"/>
                  </a:lnTo>
                  <a:lnTo>
                    <a:pt x="2790" y="6991"/>
                  </a:lnTo>
                  <a:lnTo>
                    <a:pt x="2796" y="7036"/>
                  </a:lnTo>
                  <a:lnTo>
                    <a:pt x="2813" y="7138"/>
                  </a:lnTo>
                  <a:lnTo>
                    <a:pt x="2906" y="7422"/>
                  </a:lnTo>
                  <a:lnTo>
                    <a:pt x="2893" y="7426"/>
                  </a:lnTo>
                  <a:lnTo>
                    <a:pt x="2903" y="7477"/>
                  </a:lnTo>
                  <a:lnTo>
                    <a:pt x="2905" y="7487"/>
                  </a:lnTo>
                  <a:lnTo>
                    <a:pt x="2911" y="7498"/>
                  </a:lnTo>
                  <a:lnTo>
                    <a:pt x="2916" y="7508"/>
                  </a:lnTo>
                  <a:lnTo>
                    <a:pt x="2924" y="7517"/>
                  </a:lnTo>
                  <a:lnTo>
                    <a:pt x="2933" y="7526"/>
                  </a:lnTo>
                  <a:lnTo>
                    <a:pt x="2945" y="7535"/>
                  </a:lnTo>
                  <a:lnTo>
                    <a:pt x="2955" y="7543"/>
                  </a:lnTo>
                  <a:lnTo>
                    <a:pt x="2968" y="7550"/>
                  </a:lnTo>
                  <a:lnTo>
                    <a:pt x="2980" y="7557"/>
                  </a:lnTo>
                  <a:lnTo>
                    <a:pt x="2993" y="7563"/>
                  </a:lnTo>
                  <a:lnTo>
                    <a:pt x="3005" y="7567"/>
                  </a:lnTo>
                  <a:lnTo>
                    <a:pt x="3019" y="7571"/>
                  </a:lnTo>
                  <a:lnTo>
                    <a:pt x="3032" y="7573"/>
                  </a:lnTo>
                  <a:lnTo>
                    <a:pt x="3043" y="7575"/>
                  </a:lnTo>
                  <a:lnTo>
                    <a:pt x="3055" y="7575"/>
                  </a:lnTo>
                  <a:lnTo>
                    <a:pt x="3065" y="7574"/>
                  </a:lnTo>
                  <a:lnTo>
                    <a:pt x="3126" y="7564"/>
                  </a:lnTo>
                  <a:lnTo>
                    <a:pt x="3132" y="7580"/>
                  </a:lnTo>
                  <a:lnTo>
                    <a:pt x="3137" y="7595"/>
                  </a:lnTo>
                  <a:lnTo>
                    <a:pt x="3142" y="7608"/>
                  </a:lnTo>
                  <a:lnTo>
                    <a:pt x="3144" y="7622"/>
                  </a:lnTo>
                  <a:lnTo>
                    <a:pt x="3150" y="7645"/>
                  </a:lnTo>
                  <a:lnTo>
                    <a:pt x="3154" y="7664"/>
                  </a:lnTo>
                  <a:lnTo>
                    <a:pt x="3156" y="7674"/>
                  </a:lnTo>
                  <a:lnTo>
                    <a:pt x="3161" y="7682"/>
                  </a:lnTo>
                  <a:lnTo>
                    <a:pt x="3166" y="7690"/>
                  </a:lnTo>
                  <a:lnTo>
                    <a:pt x="3172" y="7698"/>
                  </a:lnTo>
                  <a:lnTo>
                    <a:pt x="3180" y="7704"/>
                  </a:lnTo>
                  <a:lnTo>
                    <a:pt x="3190" y="7712"/>
                  </a:lnTo>
                  <a:lnTo>
                    <a:pt x="3201" y="7719"/>
                  </a:lnTo>
                  <a:lnTo>
                    <a:pt x="3216" y="7726"/>
                  </a:lnTo>
                  <a:lnTo>
                    <a:pt x="3235" y="7735"/>
                  </a:lnTo>
                  <a:lnTo>
                    <a:pt x="3256" y="7742"/>
                  </a:lnTo>
                  <a:lnTo>
                    <a:pt x="3279" y="7749"/>
                  </a:lnTo>
                  <a:lnTo>
                    <a:pt x="3303" y="7755"/>
                  </a:lnTo>
                  <a:lnTo>
                    <a:pt x="3328" y="7758"/>
                  </a:lnTo>
                  <a:lnTo>
                    <a:pt x="3354" y="7760"/>
                  </a:lnTo>
                  <a:lnTo>
                    <a:pt x="3367" y="7760"/>
                  </a:lnTo>
                  <a:lnTo>
                    <a:pt x="3380" y="7759"/>
                  </a:lnTo>
                  <a:lnTo>
                    <a:pt x="3395" y="7758"/>
                  </a:lnTo>
                  <a:lnTo>
                    <a:pt x="3409" y="7756"/>
                  </a:lnTo>
                  <a:lnTo>
                    <a:pt x="3443" y="7750"/>
                  </a:lnTo>
                  <a:lnTo>
                    <a:pt x="3486" y="7741"/>
                  </a:lnTo>
                  <a:lnTo>
                    <a:pt x="3509" y="7736"/>
                  </a:lnTo>
                  <a:lnTo>
                    <a:pt x="3533" y="7730"/>
                  </a:lnTo>
                  <a:lnTo>
                    <a:pt x="3555" y="7724"/>
                  </a:lnTo>
                  <a:lnTo>
                    <a:pt x="3578" y="7716"/>
                  </a:lnTo>
                  <a:lnTo>
                    <a:pt x="3600" y="7709"/>
                  </a:lnTo>
                  <a:lnTo>
                    <a:pt x="3621" y="7700"/>
                  </a:lnTo>
                  <a:lnTo>
                    <a:pt x="3639" y="7691"/>
                  </a:lnTo>
                  <a:lnTo>
                    <a:pt x="3654" y="7682"/>
                  </a:lnTo>
                  <a:lnTo>
                    <a:pt x="3661" y="7677"/>
                  </a:lnTo>
                  <a:lnTo>
                    <a:pt x="3666" y="7671"/>
                  </a:lnTo>
                  <a:lnTo>
                    <a:pt x="3672" y="7666"/>
                  </a:lnTo>
                  <a:lnTo>
                    <a:pt x="3675" y="7661"/>
                  </a:lnTo>
                  <a:lnTo>
                    <a:pt x="3679" y="7655"/>
                  </a:lnTo>
                  <a:lnTo>
                    <a:pt x="3681" y="7650"/>
                  </a:lnTo>
                  <a:lnTo>
                    <a:pt x="3681" y="7643"/>
                  </a:lnTo>
                  <a:lnTo>
                    <a:pt x="3681" y="7637"/>
                  </a:lnTo>
                  <a:lnTo>
                    <a:pt x="3679" y="7627"/>
                  </a:lnTo>
                  <a:lnTo>
                    <a:pt x="3677" y="7613"/>
                  </a:lnTo>
                  <a:lnTo>
                    <a:pt x="3673" y="7599"/>
                  </a:lnTo>
                  <a:lnTo>
                    <a:pt x="3669" y="7587"/>
                  </a:lnTo>
                  <a:lnTo>
                    <a:pt x="3663" y="7573"/>
                  </a:lnTo>
                  <a:lnTo>
                    <a:pt x="3656" y="7560"/>
                  </a:lnTo>
                  <a:lnTo>
                    <a:pt x="3649" y="7547"/>
                  </a:lnTo>
                  <a:lnTo>
                    <a:pt x="3641" y="7534"/>
                  </a:lnTo>
                  <a:lnTo>
                    <a:pt x="3633" y="7522"/>
                  </a:lnTo>
                  <a:lnTo>
                    <a:pt x="3615" y="7496"/>
                  </a:lnTo>
                  <a:lnTo>
                    <a:pt x="3594" y="7472"/>
                  </a:lnTo>
                  <a:lnTo>
                    <a:pt x="3573" y="7448"/>
                  </a:lnTo>
                  <a:lnTo>
                    <a:pt x="3550" y="7426"/>
                  </a:lnTo>
                  <a:lnTo>
                    <a:pt x="3503" y="7382"/>
                  </a:lnTo>
                  <a:lnTo>
                    <a:pt x="3456" y="7341"/>
                  </a:lnTo>
                  <a:lnTo>
                    <a:pt x="3434" y="7323"/>
                  </a:lnTo>
                  <a:lnTo>
                    <a:pt x="3414" y="7304"/>
                  </a:lnTo>
                  <a:lnTo>
                    <a:pt x="3395" y="7287"/>
                  </a:lnTo>
                  <a:lnTo>
                    <a:pt x="3379" y="7271"/>
                  </a:lnTo>
                  <a:lnTo>
                    <a:pt x="3382" y="7238"/>
                  </a:lnTo>
                  <a:lnTo>
                    <a:pt x="3386" y="7197"/>
                  </a:lnTo>
                  <a:lnTo>
                    <a:pt x="3392" y="7151"/>
                  </a:lnTo>
                  <a:lnTo>
                    <a:pt x="3398" y="7103"/>
                  </a:lnTo>
                  <a:lnTo>
                    <a:pt x="3403" y="7056"/>
                  </a:lnTo>
                  <a:lnTo>
                    <a:pt x="3407" y="7013"/>
                  </a:lnTo>
                  <a:lnTo>
                    <a:pt x="3409" y="6978"/>
                  </a:lnTo>
                  <a:lnTo>
                    <a:pt x="3409" y="6952"/>
                  </a:lnTo>
                  <a:lnTo>
                    <a:pt x="3403" y="6901"/>
                  </a:lnTo>
                  <a:lnTo>
                    <a:pt x="3396" y="6851"/>
                  </a:lnTo>
                  <a:lnTo>
                    <a:pt x="3388" y="6804"/>
                  </a:lnTo>
                  <a:lnTo>
                    <a:pt x="3382" y="6758"/>
                  </a:lnTo>
                  <a:lnTo>
                    <a:pt x="3375" y="6712"/>
                  </a:lnTo>
                  <a:lnTo>
                    <a:pt x="3369" y="6667"/>
                  </a:lnTo>
                  <a:lnTo>
                    <a:pt x="3364" y="6621"/>
                  </a:lnTo>
                  <a:lnTo>
                    <a:pt x="3363" y="6572"/>
                  </a:lnTo>
                  <a:lnTo>
                    <a:pt x="3362" y="6539"/>
                  </a:lnTo>
                  <a:lnTo>
                    <a:pt x="3360" y="6500"/>
                  </a:lnTo>
                  <a:lnTo>
                    <a:pt x="3356" y="6456"/>
                  </a:lnTo>
                  <a:lnTo>
                    <a:pt x="3352" y="6409"/>
                  </a:lnTo>
                  <a:lnTo>
                    <a:pt x="3340" y="6307"/>
                  </a:lnTo>
                  <a:lnTo>
                    <a:pt x="3327" y="6197"/>
                  </a:lnTo>
                  <a:lnTo>
                    <a:pt x="3311" y="6087"/>
                  </a:lnTo>
                  <a:lnTo>
                    <a:pt x="3296" y="5984"/>
                  </a:lnTo>
                  <a:lnTo>
                    <a:pt x="3281" y="5892"/>
                  </a:lnTo>
                  <a:lnTo>
                    <a:pt x="3270" y="5819"/>
                  </a:lnTo>
                  <a:lnTo>
                    <a:pt x="3252" y="5723"/>
                  </a:lnTo>
                  <a:lnTo>
                    <a:pt x="3235" y="5624"/>
                  </a:lnTo>
                  <a:lnTo>
                    <a:pt x="3218" y="5526"/>
                  </a:lnTo>
                  <a:lnTo>
                    <a:pt x="3201" y="5427"/>
                  </a:lnTo>
                  <a:lnTo>
                    <a:pt x="3185" y="5329"/>
                  </a:lnTo>
                  <a:lnTo>
                    <a:pt x="3171" y="5232"/>
                  </a:lnTo>
                  <a:lnTo>
                    <a:pt x="3159" y="5137"/>
                  </a:lnTo>
                  <a:lnTo>
                    <a:pt x="3150" y="5046"/>
                  </a:lnTo>
                  <a:lnTo>
                    <a:pt x="3144" y="5001"/>
                  </a:lnTo>
                  <a:lnTo>
                    <a:pt x="3135" y="4953"/>
                  </a:lnTo>
                  <a:lnTo>
                    <a:pt x="3124" y="4903"/>
                  </a:lnTo>
                  <a:lnTo>
                    <a:pt x="3114" y="4852"/>
                  </a:lnTo>
                  <a:lnTo>
                    <a:pt x="3104" y="4801"/>
                  </a:lnTo>
                  <a:lnTo>
                    <a:pt x="3096" y="4752"/>
                  </a:lnTo>
                  <a:lnTo>
                    <a:pt x="3092" y="4728"/>
                  </a:lnTo>
                  <a:lnTo>
                    <a:pt x="3090" y="4705"/>
                  </a:lnTo>
                  <a:lnTo>
                    <a:pt x="3089" y="4684"/>
                  </a:lnTo>
                  <a:lnTo>
                    <a:pt x="3089" y="4663"/>
                  </a:lnTo>
                  <a:lnTo>
                    <a:pt x="3009" y="3868"/>
                  </a:lnTo>
                  <a:lnTo>
                    <a:pt x="3023" y="3368"/>
                  </a:lnTo>
                  <a:lnTo>
                    <a:pt x="3028" y="3366"/>
                  </a:lnTo>
                  <a:lnTo>
                    <a:pt x="3033" y="3366"/>
                  </a:lnTo>
                  <a:lnTo>
                    <a:pt x="3039" y="3366"/>
                  </a:lnTo>
                  <a:lnTo>
                    <a:pt x="3044" y="3366"/>
                  </a:lnTo>
                  <a:lnTo>
                    <a:pt x="3056" y="3368"/>
                  </a:lnTo>
                  <a:lnTo>
                    <a:pt x="3069" y="3373"/>
                  </a:lnTo>
                  <a:lnTo>
                    <a:pt x="3104" y="3386"/>
                  </a:lnTo>
                  <a:lnTo>
                    <a:pt x="3152" y="3407"/>
                  </a:lnTo>
                  <a:lnTo>
                    <a:pt x="3169" y="3414"/>
                  </a:lnTo>
                  <a:lnTo>
                    <a:pt x="3185" y="3420"/>
                  </a:lnTo>
                  <a:lnTo>
                    <a:pt x="3201" y="3423"/>
                  </a:lnTo>
                  <a:lnTo>
                    <a:pt x="3216" y="3425"/>
                  </a:lnTo>
                  <a:lnTo>
                    <a:pt x="3224" y="3426"/>
                  </a:lnTo>
                  <a:lnTo>
                    <a:pt x="3232" y="3425"/>
                  </a:lnTo>
                  <a:lnTo>
                    <a:pt x="3239" y="3425"/>
                  </a:lnTo>
                  <a:lnTo>
                    <a:pt x="3247" y="3423"/>
                  </a:lnTo>
                  <a:lnTo>
                    <a:pt x="3255" y="3421"/>
                  </a:lnTo>
                  <a:lnTo>
                    <a:pt x="3263" y="3418"/>
                  </a:lnTo>
                  <a:lnTo>
                    <a:pt x="3271" y="3415"/>
                  </a:lnTo>
                  <a:lnTo>
                    <a:pt x="3279" y="3410"/>
                  </a:lnTo>
                  <a:lnTo>
                    <a:pt x="3304" y="3396"/>
                  </a:lnTo>
                  <a:lnTo>
                    <a:pt x="3321" y="3388"/>
                  </a:lnTo>
                  <a:lnTo>
                    <a:pt x="3328" y="3385"/>
                  </a:lnTo>
                  <a:lnTo>
                    <a:pt x="3332" y="3383"/>
                  </a:lnTo>
                  <a:lnTo>
                    <a:pt x="3337" y="3383"/>
                  </a:lnTo>
                  <a:lnTo>
                    <a:pt x="3342" y="3383"/>
                  </a:lnTo>
                  <a:lnTo>
                    <a:pt x="3350" y="3383"/>
                  </a:lnTo>
                  <a:lnTo>
                    <a:pt x="3360" y="3384"/>
                  </a:lnTo>
                  <a:lnTo>
                    <a:pt x="3375" y="3382"/>
                  </a:lnTo>
                  <a:lnTo>
                    <a:pt x="3396" y="3376"/>
                  </a:lnTo>
                  <a:lnTo>
                    <a:pt x="3420" y="3349"/>
                  </a:lnTo>
                  <a:lnTo>
                    <a:pt x="3432" y="3333"/>
                  </a:lnTo>
                  <a:lnTo>
                    <a:pt x="3443" y="3316"/>
                  </a:lnTo>
                  <a:lnTo>
                    <a:pt x="3454" y="3297"/>
                  </a:lnTo>
                  <a:lnTo>
                    <a:pt x="3464" y="3279"/>
                  </a:lnTo>
                  <a:lnTo>
                    <a:pt x="3483" y="3241"/>
                  </a:lnTo>
                  <a:lnTo>
                    <a:pt x="3504" y="3202"/>
                  </a:lnTo>
                  <a:lnTo>
                    <a:pt x="3526" y="3164"/>
                  </a:lnTo>
                  <a:lnTo>
                    <a:pt x="3549" y="3124"/>
                  </a:lnTo>
                  <a:lnTo>
                    <a:pt x="3561" y="3104"/>
                  </a:lnTo>
                  <a:lnTo>
                    <a:pt x="3574" y="3085"/>
                  </a:lnTo>
                  <a:lnTo>
                    <a:pt x="3587" y="3066"/>
                  </a:lnTo>
                  <a:lnTo>
                    <a:pt x="3602" y="3048"/>
                  </a:lnTo>
                  <a:lnTo>
                    <a:pt x="3713" y="2918"/>
                  </a:lnTo>
                  <a:lnTo>
                    <a:pt x="3898" y="2408"/>
                  </a:lnTo>
                  <a:lnTo>
                    <a:pt x="3903" y="2399"/>
                  </a:lnTo>
                  <a:lnTo>
                    <a:pt x="3903" y="2385"/>
                  </a:lnTo>
                  <a:lnTo>
                    <a:pt x="3900" y="2368"/>
                  </a:lnTo>
                  <a:lnTo>
                    <a:pt x="3892" y="2346"/>
                  </a:lnTo>
                  <a:lnTo>
                    <a:pt x="3881" y="2322"/>
                  </a:lnTo>
                  <a:lnTo>
                    <a:pt x="3866" y="2295"/>
                  </a:lnTo>
                  <a:lnTo>
                    <a:pt x="3849" y="2264"/>
                  </a:lnTo>
                  <a:lnTo>
                    <a:pt x="3830" y="2231"/>
                  </a:lnTo>
                  <a:lnTo>
                    <a:pt x="3807" y="2195"/>
                  </a:lnTo>
                  <a:lnTo>
                    <a:pt x="3783" y="2158"/>
                  </a:lnTo>
                  <a:lnTo>
                    <a:pt x="3756" y="2118"/>
                  </a:lnTo>
                  <a:lnTo>
                    <a:pt x="3727" y="2077"/>
                  </a:lnTo>
                  <a:lnTo>
                    <a:pt x="3665" y="1990"/>
                  </a:lnTo>
                  <a:lnTo>
                    <a:pt x="3598" y="1899"/>
                  </a:lnTo>
                  <a:lnTo>
                    <a:pt x="3528" y="1806"/>
                  </a:lnTo>
                  <a:lnTo>
                    <a:pt x="3456" y="1712"/>
                  </a:lnTo>
                  <a:lnTo>
                    <a:pt x="3385" y="1621"/>
                  </a:lnTo>
                  <a:lnTo>
                    <a:pt x="3316" y="1533"/>
                  </a:lnTo>
                  <a:lnTo>
                    <a:pt x="3252" y="1449"/>
                  </a:lnTo>
                  <a:lnTo>
                    <a:pt x="3194" y="1374"/>
                  </a:lnTo>
                  <a:lnTo>
                    <a:pt x="3143" y="1307"/>
                  </a:lnTo>
                  <a:lnTo>
                    <a:pt x="3101" y="1251"/>
                  </a:lnTo>
                  <a:lnTo>
                    <a:pt x="3082" y="1227"/>
                  </a:lnTo>
                  <a:lnTo>
                    <a:pt x="3064" y="1205"/>
                  </a:lnTo>
                  <a:lnTo>
                    <a:pt x="3045" y="1183"/>
                  </a:lnTo>
                  <a:lnTo>
                    <a:pt x="3027" y="1162"/>
                  </a:lnTo>
                  <a:lnTo>
                    <a:pt x="3010" y="1143"/>
                  </a:lnTo>
                  <a:lnTo>
                    <a:pt x="2991" y="1126"/>
                  </a:lnTo>
                  <a:lnTo>
                    <a:pt x="2972" y="1109"/>
                  </a:lnTo>
                  <a:lnTo>
                    <a:pt x="2953" y="1094"/>
                  </a:lnTo>
                  <a:lnTo>
                    <a:pt x="2932" y="1080"/>
                  </a:lnTo>
                  <a:lnTo>
                    <a:pt x="2911" y="1067"/>
                  </a:lnTo>
                  <a:lnTo>
                    <a:pt x="2889" y="1056"/>
                  </a:lnTo>
                  <a:lnTo>
                    <a:pt x="2865" y="1046"/>
                  </a:lnTo>
                  <a:lnTo>
                    <a:pt x="2839" y="1038"/>
                  </a:lnTo>
                  <a:lnTo>
                    <a:pt x="2812" y="1030"/>
                  </a:lnTo>
                  <a:lnTo>
                    <a:pt x="2782" y="1024"/>
                  </a:lnTo>
                  <a:lnTo>
                    <a:pt x="2752" y="1019"/>
                  </a:lnTo>
                  <a:lnTo>
                    <a:pt x="2725" y="1016"/>
                  </a:lnTo>
                  <a:lnTo>
                    <a:pt x="2692" y="1013"/>
                  </a:lnTo>
                  <a:lnTo>
                    <a:pt x="2657" y="1010"/>
                  </a:lnTo>
                  <a:lnTo>
                    <a:pt x="2618" y="1007"/>
                  </a:lnTo>
                  <a:lnTo>
                    <a:pt x="2580" y="1006"/>
                  </a:lnTo>
                  <a:lnTo>
                    <a:pt x="2544" y="1006"/>
                  </a:lnTo>
                  <a:lnTo>
                    <a:pt x="2526" y="1006"/>
                  </a:lnTo>
                  <a:lnTo>
                    <a:pt x="2510" y="1007"/>
                  </a:lnTo>
                  <a:lnTo>
                    <a:pt x="2496" y="1008"/>
                  </a:lnTo>
                  <a:lnTo>
                    <a:pt x="2482" y="1010"/>
                  </a:lnTo>
                  <a:lnTo>
                    <a:pt x="2465" y="1013"/>
                  </a:lnTo>
                  <a:lnTo>
                    <a:pt x="2449" y="1014"/>
                  </a:lnTo>
                  <a:lnTo>
                    <a:pt x="2434" y="1014"/>
                  </a:lnTo>
                  <a:lnTo>
                    <a:pt x="2419" y="1013"/>
                  </a:lnTo>
                  <a:lnTo>
                    <a:pt x="2391" y="1007"/>
                  </a:lnTo>
                  <a:lnTo>
                    <a:pt x="2366" y="1000"/>
                  </a:lnTo>
                  <a:lnTo>
                    <a:pt x="2342" y="994"/>
                  </a:lnTo>
                  <a:lnTo>
                    <a:pt x="2318" y="989"/>
                  </a:lnTo>
                  <a:lnTo>
                    <a:pt x="2307" y="987"/>
                  </a:lnTo>
                  <a:lnTo>
                    <a:pt x="2294" y="986"/>
                  </a:lnTo>
                  <a:lnTo>
                    <a:pt x="2282" y="987"/>
                  </a:lnTo>
                  <a:lnTo>
                    <a:pt x="2269" y="990"/>
                  </a:lnTo>
                  <a:lnTo>
                    <a:pt x="2253" y="961"/>
                  </a:lnTo>
                  <a:lnTo>
                    <a:pt x="2234" y="923"/>
                  </a:lnTo>
                  <a:lnTo>
                    <a:pt x="2226" y="904"/>
                  </a:lnTo>
                  <a:lnTo>
                    <a:pt x="2218" y="885"/>
                  </a:lnTo>
                  <a:lnTo>
                    <a:pt x="2215" y="875"/>
                  </a:lnTo>
                  <a:lnTo>
                    <a:pt x="2213" y="867"/>
                  </a:lnTo>
                  <a:lnTo>
                    <a:pt x="2212" y="859"/>
                  </a:lnTo>
                  <a:lnTo>
                    <a:pt x="2211" y="851"/>
                  </a:lnTo>
                  <a:lnTo>
                    <a:pt x="2211" y="806"/>
                  </a:lnTo>
                  <a:lnTo>
                    <a:pt x="2212" y="789"/>
                  </a:lnTo>
                  <a:lnTo>
                    <a:pt x="2213" y="775"/>
                  </a:lnTo>
                  <a:lnTo>
                    <a:pt x="2215" y="762"/>
                  </a:lnTo>
                  <a:lnTo>
                    <a:pt x="2219" y="751"/>
                  </a:lnTo>
                  <a:lnTo>
                    <a:pt x="2227" y="729"/>
                  </a:lnTo>
                  <a:lnTo>
                    <a:pt x="2234" y="702"/>
                  </a:lnTo>
                  <a:lnTo>
                    <a:pt x="2269" y="713"/>
                  </a:lnTo>
                  <a:lnTo>
                    <a:pt x="2270" y="700"/>
                  </a:lnTo>
                  <a:lnTo>
                    <a:pt x="2273" y="689"/>
                  </a:lnTo>
                  <a:lnTo>
                    <a:pt x="2275" y="679"/>
                  </a:lnTo>
                  <a:lnTo>
                    <a:pt x="2278" y="668"/>
                  </a:lnTo>
                  <a:lnTo>
                    <a:pt x="2286" y="648"/>
                  </a:lnTo>
                  <a:lnTo>
                    <a:pt x="2294" y="626"/>
                  </a:lnTo>
                  <a:lnTo>
                    <a:pt x="2301" y="604"/>
                  </a:lnTo>
                  <a:lnTo>
                    <a:pt x="2308" y="579"/>
                  </a:lnTo>
                  <a:lnTo>
                    <a:pt x="2311" y="566"/>
                  </a:lnTo>
                  <a:lnTo>
                    <a:pt x="2313" y="551"/>
                  </a:lnTo>
                  <a:lnTo>
                    <a:pt x="2314" y="535"/>
                  </a:lnTo>
                  <a:lnTo>
                    <a:pt x="2315" y="518"/>
                  </a:lnTo>
                  <a:lnTo>
                    <a:pt x="2315" y="483"/>
                  </a:lnTo>
                  <a:lnTo>
                    <a:pt x="2292" y="483"/>
                  </a:lnTo>
                  <a:lnTo>
                    <a:pt x="2291" y="433"/>
                  </a:lnTo>
                  <a:lnTo>
                    <a:pt x="2289" y="384"/>
                  </a:lnTo>
                  <a:lnTo>
                    <a:pt x="2286" y="360"/>
                  </a:lnTo>
                  <a:lnTo>
                    <a:pt x="2284" y="338"/>
                  </a:lnTo>
                  <a:lnTo>
                    <a:pt x="2281" y="315"/>
                  </a:lnTo>
                  <a:lnTo>
                    <a:pt x="2277" y="294"/>
                  </a:lnTo>
                  <a:lnTo>
                    <a:pt x="2271" y="273"/>
                  </a:lnTo>
                  <a:lnTo>
                    <a:pt x="2267" y="254"/>
                  </a:lnTo>
                  <a:lnTo>
                    <a:pt x="2260" y="234"/>
                  </a:lnTo>
                  <a:lnTo>
                    <a:pt x="2253" y="215"/>
                  </a:lnTo>
                  <a:lnTo>
                    <a:pt x="2244" y="196"/>
                  </a:lnTo>
                  <a:lnTo>
                    <a:pt x="2235" y="179"/>
                  </a:lnTo>
                  <a:lnTo>
                    <a:pt x="2225" y="163"/>
                  </a:lnTo>
                  <a:lnTo>
                    <a:pt x="2213" y="147"/>
                  </a:lnTo>
                  <a:lnTo>
                    <a:pt x="2204" y="137"/>
                  </a:lnTo>
                  <a:lnTo>
                    <a:pt x="2194" y="126"/>
                  </a:lnTo>
                  <a:lnTo>
                    <a:pt x="2182" y="114"/>
                  </a:lnTo>
                  <a:lnTo>
                    <a:pt x="2169" y="102"/>
                  </a:lnTo>
                  <a:lnTo>
                    <a:pt x="2154" y="89"/>
                  </a:lnTo>
                  <a:lnTo>
                    <a:pt x="2138" y="78"/>
                  </a:lnTo>
                  <a:lnTo>
                    <a:pt x="2122" y="65"/>
                  </a:lnTo>
                  <a:lnTo>
                    <a:pt x="2104" y="54"/>
                  </a:lnTo>
                  <a:lnTo>
                    <a:pt x="2086" y="43"/>
                  </a:lnTo>
                  <a:lnTo>
                    <a:pt x="2068" y="33"/>
                  </a:lnTo>
                  <a:lnTo>
                    <a:pt x="2050" y="24"/>
                  </a:lnTo>
                  <a:lnTo>
                    <a:pt x="2030" y="16"/>
                  </a:lnTo>
                  <a:lnTo>
                    <a:pt x="2012" y="9"/>
                  </a:lnTo>
                  <a:lnTo>
                    <a:pt x="1994" y="4"/>
                  </a:lnTo>
                  <a:lnTo>
                    <a:pt x="1975" y="1"/>
                  </a:lnTo>
                  <a:lnTo>
                    <a:pt x="1958" y="0"/>
                  </a:lnTo>
                  <a:lnTo>
                    <a:pt x="1935" y="0"/>
                  </a:lnTo>
                  <a:lnTo>
                    <a:pt x="1919" y="1"/>
                  </a:lnTo>
                  <a:lnTo>
                    <a:pt x="1903" y="2"/>
                  </a:lnTo>
                  <a:lnTo>
                    <a:pt x="1887" y="4"/>
                  </a:lnTo>
                  <a:lnTo>
                    <a:pt x="1871" y="8"/>
                  </a:lnTo>
                  <a:lnTo>
                    <a:pt x="1855" y="11"/>
                  </a:lnTo>
                  <a:lnTo>
                    <a:pt x="1840" y="16"/>
                  </a:lnTo>
                  <a:lnTo>
                    <a:pt x="1824" y="22"/>
                  </a:lnTo>
                  <a:lnTo>
                    <a:pt x="1809" y="28"/>
                  </a:lnTo>
                  <a:lnTo>
                    <a:pt x="1795" y="35"/>
                  </a:lnTo>
                  <a:lnTo>
                    <a:pt x="1780" y="42"/>
                  </a:lnTo>
                  <a:lnTo>
                    <a:pt x="1765" y="51"/>
                  </a:lnTo>
                  <a:lnTo>
                    <a:pt x="1751" y="60"/>
                  </a:lnTo>
                  <a:lnTo>
                    <a:pt x="1737" y="70"/>
                  </a:lnTo>
                  <a:lnTo>
                    <a:pt x="1724" y="80"/>
                  </a:lnTo>
                  <a:lnTo>
                    <a:pt x="1711" y="90"/>
                  </a:lnTo>
                  <a:lnTo>
                    <a:pt x="1699" y="102"/>
                  </a:lnTo>
                  <a:lnTo>
                    <a:pt x="1687" y="113"/>
                  </a:lnTo>
                  <a:lnTo>
                    <a:pt x="1676" y="126"/>
                  </a:lnTo>
                  <a:lnTo>
                    <a:pt x="1664" y="138"/>
                  </a:lnTo>
                  <a:lnTo>
                    <a:pt x="1654" y="152"/>
                  </a:lnTo>
                  <a:lnTo>
                    <a:pt x="1645" y="166"/>
                  </a:lnTo>
                  <a:lnTo>
                    <a:pt x="1636" y="179"/>
                  </a:lnTo>
                  <a:lnTo>
                    <a:pt x="1628" y="193"/>
                  </a:lnTo>
                  <a:lnTo>
                    <a:pt x="1620" y="208"/>
                  </a:lnTo>
                  <a:lnTo>
                    <a:pt x="1613" y="223"/>
                  </a:lnTo>
                  <a:lnTo>
                    <a:pt x="1607" y="239"/>
                  </a:lnTo>
                  <a:lnTo>
                    <a:pt x="1603" y="254"/>
                  </a:lnTo>
                  <a:lnTo>
                    <a:pt x="1598" y="270"/>
                  </a:lnTo>
                  <a:lnTo>
                    <a:pt x="1595" y="286"/>
                  </a:lnTo>
                  <a:lnTo>
                    <a:pt x="1592" y="302"/>
                  </a:lnTo>
                  <a:lnTo>
                    <a:pt x="1590" y="318"/>
                  </a:lnTo>
                  <a:lnTo>
                    <a:pt x="1590" y="334"/>
                  </a:lnTo>
                  <a:lnTo>
                    <a:pt x="1590" y="460"/>
                  </a:lnTo>
                  <a:lnTo>
                    <a:pt x="1552" y="479"/>
                  </a:lnTo>
                  <a:lnTo>
                    <a:pt x="1607" y="689"/>
                  </a:lnTo>
                  <a:lnTo>
                    <a:pt x="1635" y="684"/>
                  </a:lnTo>
                  <a:lnTo>
                    <a:pt x="1640" y="698"/>
                  </a:lnTo>
                  <a:lnTo>
                    <a:pt x="1645" y="708"/>
                  </a:lnTo>
                  <a:lnTo>
                    <a:pt x="1647" y="720"/>
                  </a:lnTo>
                  <a:lnTo>
                    <a:pt x="1647" y="737"/>
                  </a:lnTo>
                  <a:lnTo>
                    <a:pt x="1647" y="760"/>
                  </a:lnTo>
                  <a:lnTo>
                    <a:pt x="1649" y="774"/>
                  </a:lnTo>
                  <a:lnTo>
                    <a:pt x="1655" y="797"/>
                  </a:lnTo>
                  <a:lnTo>
                    <a:pt x="1663" y="824"/>
                  </a:lnTo>
                  <a:lnTo>
                    <a:pt x="1671" y="855"/>
                  </a:lnTo>
                  <a:lnTo>
                    <a:pt x="1675" y="871"/>
                  </a:lnTo>
                  <a:lnTo>
                    <a:pt x="1677" y="887"/>
                  </a:lnTo>
                  <a:lnTo>
                    <a:pt x="1679" y="902"/>
                  </a:lnTo>
                  <a:lnTo>
                    <a:pt x="1679" y="917"/>
                  </a:lnTo>
                  <a:lnTo>
                    <a:pt x="1678" y="930"/>
                  </a:lnTo>
                  <a:lnTo>
                    <a:pt x="1676" y="943"/>
                  </a:lnTo>
                  <a:lnTo>
                    <a:pt x="1675" y="947"/>
                  </a:lnTo>
                  <a:lnTo>
                    <a:pt x="1672" y="953"/>
                  </a:lnTo>
                  <a:lnTo>
                    <a:pt x="1669" y="958"/>
                  </a:lnTo>
                  <a:lnTo>
                    <a:pt x="1665" y="961"/>
                  </a:lnTo>
                  <a:lnTo>
                    <a:pt x="1660" y="968"/>
                  </a:lnTo>
                  <a:lnTo>
                    <a:pt x="1653" y="974"/>
                  </a:lnTo>
                  <a:lnTo>
                    <a:pt x="1645" y="978"/>
                  </a:lnTo>
                  <a:lnTo>
                    <a:pt x="1637" y="983"/>
                  </a:lnTo>
                  <a:lnTo>
                    <a:pt x="1619" y="991"/>
                  </a:lnTo>
                  <a:lnTo>
                    <a:pt x="1599" y="997"/>
                  </a:lnTo>
                  <a:lnTo>
                    <a:pt x="1577" y="1001"/>
                  </a:lnTo>
                  <a:lnTo>
                    <a:pt x="1555" y="1003"/>
                  </a:lnTo>
                  <a:lnTo>
                    <a:pt x="1532" y="1005"/>
                  </a:lnTo>
                  <a:lnTo>
                    <a:pt x="1508" y="1006"/>
                  </a:lnTo>
                  <a:lnTo>
                    <a:pt x="1485" y="1005"/>
                  </a:lnTo>
                  <a:lnTo>
                    <a:pt x="1461" y="1003"/>
                  </a:lnTo>
                  <a:lnTo>
                    <a:pt x="1438" y="1001"/>
                  </a:lnTo>
                  <a:lnTo>
                    <a:pt x="1415" y="999"/>
                  </a:lnTo>
                  <a:lnTo>
                    <a:pt x="1375" y="993"/>
                  </a:lnTo>
                  <a:lnTo>
                    <a:pt x="1341" y="987"/>
                  </a:lnTo>
                  <a:lnTo>
                    <a:pt x="1332" y="986"/>
                  </a:lnTo>
                  <a:lnTo>
                    <a:pt x="1321" y="987"/>
                  </a:lnTo>
                  <a:lnTo>
                    <a:pt x="1310" y="989"/>
                  </a:lnTo>
                  <a:lnTo>
                    <a:pt x="1297" y="992"/>
                  </a:lnTo>
                  <a:lnTo>
                    <a:pt x="1284" y="997"/>
                  </a:lnTo>
                  <a:lnTo>
                    <a:pt x="1270" y="1002"/>
                  </a:lnTo>
                  <a:lnTo>
                    <a:pt x="1255" y="1008"/>
                  </a:lnTo>
                  <a:lnTo>
                    <a:pt x="1239" y="1015"/>
                  </a:lnTo>
                  <a:lnTo>
                    <a:pt x="1206" y="1032"/>
                  </a:lnTo>
                  <a:lnTo>
                    <a:pt x="1171" y="1053"/>
                  </a:lnTo>
                  <a:lnTo>
                    <a:pt x="1136" y="1074"/>
                  </a:lnTo>
                  <a:lnTo>
                    <a:pt x="1099" y="1097"/>
                  </a:lnTo>
                  <a:lnTo>
                    <a:pt x="1064" y="1122"/>
                  </a:lnTo>
                  <a:lnTo>
                    <a:pt x="1030" y="1146"/>
                  </a:lnTo>
                  <a:lnTo>
                    <a:pt x="997" y="1171"/>
                  </a:lnTo>
                  <a:lnTo>
                    <a:pt x="966" y="1194"/>
                  </a:lnTo>
                  <a:lnTo>
                    <a:pt x="913" y="1235"/>
                  </a:lnTo>
                  <a:lnTo>
                    <a:pt x="876" y="1266"/>
                  </a:lnTo>
                  <a:lnTo>
                    <a:pt x="803" y="1358"/>
                  </a:lnTo>
                  <a:lnTo>
                    <a:pt x="790" y="1378"/>
                  </a:lnTo>
                  <a:lnTo>
                    <a:pt x="774" y="1399"/>
                  </a:lnTo>
                  <a:lnTo>
                    <a:pt x="756" y="1419"/>
                  </a:lnTo>
                  <a:lnTo>
                    <a:pt x="738" y="1440"/>
                  </a:lnTo>
                  <a:lnTo>
                    <a:pt x="698" y="1483"/>
                  </a:lnTo>
                  <a:lnTo>
                    <a:pt x="654" y="1528"/>
                  </a:lnTo>
                  <a:lnTo>
                    <a:pt x="608" y="1575"/>
                  </a:lnTo>
                  <a:lnTo>
                    <a:pt x="559" y="1625"/>
                  </a:lnTo>
                  <a:lnTo>
                    <a:pt x="535" y="1651"/>
                  </a:lnTo>
                  <a:lnTo>
                    <a:pt x="509" y="1679"/>
                  </a:lnTo>
                  <a:lnTo>
                    <a:pt x="485" y="1707"/>
                  </a:lnTo>
                  <a:lnTo>
                    <a:pt x="461" y="1737"/>
                  </a:lnTo>
                  <a:lnTo>
                    <a:pt x="409" y="1802"/>
                  </a:lnTo>
                  <a:lnTo>
                    <a:pt x="357" y="1867"/>
                  </a:lnTo>
                  <a:lnTo>
                    <a:pt x="307" y="1931"/>
                  </a:lnTo>
                  <a:lnTo>
                    <a:pt x="260" y="1994"/>
                  </a:lnTo>
                  <a:lnTo>
                    <a:pt x="214" y="2055"/>
                  </a:lnTo>
                  <a:lnTo>
                    <a:pt x="173" y="2114"/>
                  </a:lnTo>
                  <a:lnTo>
                    <a:pt x="134" y="2170"/>
                  </a:lnTo>
                  <a:lnTo>
                    <a:pt x="100" y="2224"/>
                  </a:lnTo>
                  <a:lnTo>
                    <a:pt x="84" y="2249"/>
                  </a:lnTo>
                  <a:lnTo>
                    <a:pt x="70" y="2274"/>
                  </a:lnTo>
                  <a:lnTo>
                    <a:pt x="57" y="2298"/>
                  </a:lnTo>
                  <a:lnTo>
                    <a:pt x="44" y="2322"/>
                  </a:lnTo>
                  <a:lnTo>
                    <a:pt x="34" y="2344"/>
                  </a:lnTo>
                  <a:lnTo>
                    <a:pt x="25" y="2366"/>
                  </a:lnTo>
                  <a:lnTo>
                    <a:pt x="17" y="2386"/>
                  </a:lnTo>
                  <a:lnTo>
                    <a:pt x="10" y="2406"/>
                  </a:lnTo>
                  <a:lnTo>
                    <a:pt x="5" y="2425"/>
                  </a:lnTo>
                  <a:lnTo>
                    <a:pt x="2" y="2442"/>
                  </a:lnTo>
                  <a:lnTo>
                    <a:pt x="0" y="2458"/>
                  </a:lnTo>
                  <a:lnTo>
                    <a:pt x="0" y="2474"/>
                  </a:lnTo>
                  <a:lnTo>
                    <a:pt x="1" y="2488"/>
                  </a:lnTo>
                  <a:lnTo>
                    <a:pt x="4" y="2501"/>
                  </a:lnTo>
                  <a:lnTo>
                    <a:pt x="10" y="2512"/>
                  </a:lnTo>
                  <a:lnTo>
                    <a:pt x="17" y="2522"/>
                  </a:lnTo>
                  <a:lnTo>
                    <a:pt x="58" y="2751"/>
                  </a:lnTo>
                  <a:lnTo>
                    <a:pt x="234" y="2918"/>
                  </a:lnTo>
                  <a:lnTo>
                    <a:pt x="345" y="3048"/>
                  </a:lnTo>
                  <a:lnTo>
                    <a:pt x="360" y="3066"/>
                  </a:lnTo>
                  <a:lnTo>
                    <a:pt x="373" y="3085"/>
                  </a:lnTo>
                  <a:lnTo>
                    <a:pt x="386" y="3104"/>
                  </a:lnTo>
                  <a:lnTo>
                    <a:pt x="399" y="3124"/>
                  </a:lnTo>
                  <a:lnTo>
                    <a:pt x="421" y="3164"/>
                  </a:lnTo>
                  <a:lnTo>
                    <a:pt x="443" y="3202"/>
                  </a:lnTo>
                  <a:lnTo>
                    <a:pt x="463" y="3241"/>
                  </a:lnTo>
                  <a:lnTo>
                    <a:pt x="483" y="3279"/>
                  </a:lnTo>
                  <a:lnTo>
                    <a:pt x="493" y="3297"/>
                  </a:lnTo>
                  <a:lnTo>
                    <a:pt x="504" y="3316"/>
                  </a:lnTo>
                  <a:lnTo>
                    <a:pt x="515" y="3333"/>
                  </a:lnTo>
                  <a:lnTo>
                    <a:pt x="527" y="3349"/>
                  </a:lnTo>
                  <a:lnTo>
                    <a:pt x="549" y="3376"/>
                  </a:lnTo>
                  <a:lnTo>
                    <a:pt x="572" y="3382"/>
                  </a:lnTo>
                  <a:lnTo>
                    <a:pt x="587" y="3384"/>
                  </a:lnTo>
                  <a:lnTo>
                    <a:pt x="598" y="3383"/>
                  </a:lnTo>
                  <a:lnTo>
                    <a:pt x="606" y="3383"/>
                  </a:lnTo>
                  <a:lnTo>
                    <a:pt x="609" y="3383"/>
                  </a:lnTo>
                  <a:lnTo>
                    <a:pt x="614" y="3383"/>
                  </a:lnTo>
                  <a:lnTo>
                    <a:pt x="619" y="3385"/>
                  </a:lnTo>
                  <a:lnTo>
                    <a:pt x="626" y="3388"/>
                  </a:lnTo>
                  <a:lnTo>
                    <a:pt x="643" y="3396"/>
                  </a:lnTo>
                  <a:lnTo>
                    <a:pt x="668" y="3410"/>
                  </a:lnTo>
                  <a:lnTo>
                    <a:pt x="676" y="3415"/>
                  </a:lnTo>
                  <a:lnTo>
                    <a:pt x="684" y="3418"/>
                  </a:lnTo>
                  <a:lnTo>
                    <a:pt x="692" y="3421"/>
                  </a:lnTo>
                  <a:lnTo>
                    <a:pt x="700" y="3423"/>
                  </a:lnTo>
                  <a:lnTo>
                    <a:pt x="707" y="3425"/>
                  </a:lnTo>
                  <a:lnTo>
                    <a:pt x="715" y="3425"/>
                  </a:lnTo>
                  <a:lnTo>
                    <a:pt x="723" y="3426"/>
                  </a:lnTo>
                  <a:lnTo>
                    <a:pt x="730" y="3425"/>
                  </a:lnTo>
                  <a:lnTo>
                    <a:pt x="746" y="3423"/>
                  </a:lnTo>
                  <a:lnTo>
                    <a:pt x="761" y="3420"/>
                  </a:lnTo>
                  <a:lnTo>
                    <a:pt x="778" y="3414"/>
                  </a:lnTo>
                  <a:lnTo>
                    <a:pt x="795" y="3407"/>
                  </a:lnTo>
                  <a:lnTo>
                    <a:pt x="819" y="3397"/>
                  </a:lnTo>
                  <a:lnTo>
                    <a:pt x="842" y="3389"/>
                  </a:lnTo>
                  <a:lnTo>
                    <a:pt x="862" y="3381"/>
                  </a:lnTo>
                  <a:lnTo>
                    <a:pt x="880" y="3376"/>
                  </a:lnTo>
                  <a:lnTo>
                    <a:pt x="896" y="3372"/>
                  </a:lnTo>
                  <a:lnTo>
                    <a:pt x="911" y="3369"/>
                  </a:lnTo>
                  <a:lnTo>
                    <a:pt x="925" y="3369"/>
                  </a:lnTo>
                  <a:lnTo>
                    <a:pt x="938" y="3372"/>
                  </a:lnTo>
                  <a:lnTo>
                    <a:pt x="952" y="3375"/>
                  </a:lnTo>
                  <a:lnTo>
                    <a:pt x="967" y="3381"/>
                  </a:lnTo>
                  <a:lnTo>
                    <a:pt x="981" y="3390"/>
                  </a:lnTo>
                  <a:lnTo>
                    <a:pt x="997" y="3400"/>
                  </a:lnTo>
                  <a:lnTo>
                    <a:pt x="1033" y="3429"/>
                  </a:lnTo>
                  <a:lnTo>
                    <a:pt x="1080" y="3469"/>
                  </a:lnTo>
                  <a:lnTo>
                    <a:pt x="1078" y="3542"/>
                  </a:lnTo>
                  <a:lnTo>
                    <a:pt x="1073" y="3640"/>
                  </a:lnTo>
                  <a:lnTo>
                    <a:pt x="1070" y="3754"/>
                  </a:lnTo>
                  <a:lnTo>
                    <a:pt x="1066" y="3877"/>
                  </a:lnTo>
                  <a:lnTo>
                    <a:pt x="1066" y="3937"/>
                  </a:lnTo>
                  <a:lnTo>
                    <a:pt x="1066" y="3997"/>
                  </a:lnTo>
                  <a:lnTo>
                    <a:pt x="1069" y="4053"/>
                  </a:lnTo>
                  <a:lnTo>
                    <a:pt x="1071" y="4105"/>
                  </a:lnTo>
                  <a:lnTo>
                    <a:pt x="1073" y="4130"/>
                  </a:lnTo>
                  <a:lnTo>
                    <a:pt x="1075" y="4153"/>
                  </a:lnTo>
                  <a:lnTo>
                    <a:pt x="1078" y="4176"/>
                  </a:lnTo>
                  <a:lnTo>
                    <a:pt x="1081" y="4196"/>
                  </a:lnTo>
                  <a:lnTo>
                    <a:pt x="1085" y="4215"/>
                  </a:lnTo>
                  <a:lnTo>
                    <a:pt x="1089" y="4231"/>
                  </a:lnTo>
                  <a:lnTo>
                    <a:pt x="1094" y="4246"/>
                  </a:lnTo>
                  <a:lnTo>
                    <a:pt x="1099" y="4258"/>
                  </a:lnTo>
                  <a:close/>
                  <a:moveTo>
                    <a:pt x="2941" y="3080"/>
                  </a:moveTo>
                  <a:lnTo>
                    <a:pt x="2947" y="3056"/>
                  </a:lnTo>
                  <a:lnTo>
                    <a:pt x="2952" y="3032"/>
                  </a:lnTo>
                  <a:lnTo>
                    <a:pt x="2955" y="3008"/>
                  </a:lnTo>
                  <a:lnTo>
                    <a:pt x="2959" y="2983"/>
                  </a:lnTo>
                  <a:lnTo>
                    <a:pt x="2964" y="2933"/>
                  </a:lnTo>
                  <a:lnTo>
                    <a:pt x="2968" y="2881"/>
                  </a:lnTo>
                  <a:lnTo>
                    <a:pt x="2970" y="2829"/>
                  </a:lnTo>
                  <a:lnTo>
                    <a:pt x="2972" y="2776"/>
                  </a:lnTo>
                  <a:lnTo>
                    <a:pt x="2973" y="2722"/>
                  </a:lnTo>
                  <a:lnTo>
                    <a:pt x="2975" y="2669"/>
                  </a:lnTo>
                  <a:lnTo>
                    <a:pt x="2976" y="2615"/>
                  </a:lnTo>
                  <a:lnTo>
                    <a:pt x="2977" y="2562"/>
                  </a:lnTo>
                  <a:lnTo>
                    <a:pt x="2979" y="2510"/>
                  </a:lnTo>
                  <a:lnTo>
                    <a:pt x="2983" y="2458"/>
                  </a:lnTo>
                  <a:lnTo>
                    <a:pt x="2987" y="2408"/>
                  </a:lnTo>
                  <a:lnTo>
                    <a:pt x="2993" y="2359"/>
                  </a:lnTo>
                  <a:lnTo>
                    <a:pt x="2996" y="2336"/>
                  </a:lnTo>
                  <a:lnTo>
                    <a:pt x="3001" y="2312"/>
                  </a:lnTo>
                  <a:lnTo>
                    <a:pt x="3007" y="2289"/>
                  </a:lnTo>
                  <a:lnTo>
                    <a:pt x="3011" y="2267"/>
                  </a:lnTo>
                  <a:lnTo>
                    <a:pt x="3033" y="2290"/>
                  </a:lnTo>
                  <a:lnTo>
                    <a:pt x="3051" y="2310"/>
                  </a:lnTo>
                  <a:lnTo>
                    <a:pt x="3067" y="2325"/>
                  </a:lnTo>
                  <a:lnTo>
                    <a:pt x="3082" y="2338"/>
                  </a:lnTo>
                  <a:lnTo>
                    <a:pt x="3115" y="2368"/>
                  </a:lnTo>
                  <a:lnTo>
                    <a:pt x="3159" y="2410"/>
                  </a:lnTo>
                  <a:lnTo>
                    <a:pt x="3195" y="2407"/>
                  </a:lnTo>
                  <a:lnTo>
                    <a:pt x="3225" y="2406"/>
                  </a:lnTo>
                  <a:lnTo>
                    <a:pt x="3238" y="2406"/>
                  </a:lnTo>
                  <a:lnTo>
                    <a:pt x="3249" y="2407"/>
                  </a:lnTo>
                  <a:lnTo>
                    <a:pt x="3258" y="2408"/>
                  </a:lnTo>
                  <a:lnTo>
                    <a:pt x="3267" y="2410"/>
                  </a:lnTo>
                  <a:lnTo>
                    <a:pt x="3274" y="2413"/>
                  </a:lnTo>
                  <a:lnTo>
                    <a:pt x="3280" y="2415"/>
                  </a:lnTo>
                  <a:lnTo>
                    <a:pt x="3286" y="2418"/>
                  </a:lnTo>
                  <a:lnTo>
                    <a:pt x="3289" y="2423"/>
                  </a:lnTo>
                  <a:lnTo>
                    <a:pt x="3292" y="2426"/>
                  </a:lnTo>
                  <a:lnTo>
                    <a:pt x="3295" y="2431"/>
                  </a:lnTo>
                  <a:lnTo>
                    <a:pt x="3296" y="2435"/>
                  </a:lnTo>
                  <a:lnTo>
                    <a:pt x="3297" y="2441"/>
                  </a:lnTo>
                  <a:lnTo>
                    <a:pt x="3296" y="2453"/>
                  </a:lnTo>
                  <a:lnTo>
                    <a:pt x="3294" y="2465"/>
                  </a:lnTo>
                  <a:lnTo>
                    <a:pt x="3288" y="2478"/>
                  </a:lnTo>
                  <a:lnTo>
                    <a:pt x="3282" y="2491"/>
                  </a:lnTo>
                  <a:lnTo>
                    <a:pt x="3270" y="2520"/>
                  </a:lnTo>
                  <a:lnTo>
                    <a:pt x="3259" y="2547"/>
                  </a:lnTo>
                  <a:lnTo>
                    <a:pt x="3256" y="2562"/>
                  </a:lnTo>
                  <a:lnTo>
                    <a:pt x="3254" y="2575"/>
                  </a:lnTo>
                  <a:lnTo>
                    <a:pt x="3251" y="2589"/>
                  </a:lnTo>
                  <a:lnTo>
                    <a:pt x="3251" y="2602"/>
                  </a:lnTo>
                  <a:lnTo>
                    <a:pt x="3251" y="2629"/>
                  </a:lnTo>
                  <a:lnTo>
                    <a:pt x="3250" y="2656"/>
                  </a:lnTo>
                  <a:lnTo>
                    <a:pt x="3248" y="2670"/>
                  </a:lnTo>
                  <a:lnTo>
                    <a:pt x="3246" y="2685"/>
                  </a:lnTo>
                  <a:lnTo>
                    <a:pt x="3242" y="2699"/>
                  </a:lnTo>
                  <a:lnTo>
                    <a:pt x="3236" y="2715"/>
                  </a:lnTo>
                  <a:lnTo>
                    <a:pt x="3228" y="2731"/>
                  </a:lnTo>
                  <a:lnTo>
                    <a:pt x="3219" y="2749"/>
                  </a:lnTo>
                  <a:lnTo>
                    <a:pt x="3207" y="2767"/>
                  </a:lnTo>
                  <a:lnTo>
                    <a:pt x="3192" y="2785"/>
                  </a:lnTo>
                  <a:lnTo>
                    <a:pt x="2941" y="3080"/>
                  </a:lnTo>
                  <a:close/>
                </a:path>
              </a:pathLst>
            </a:custGeom>
            <a:solidFill>
              <a:srgbClr val="7030A0"/>
            </a:solidFill>
            <a:ln w="9525">
              <a:noFill/>
              <a:round/>
            </a:ln>
          </p:spPr>
          <p:txBody>
            <a:bodyPr vert="horz" wrap="square" lIns="100014" tIns="50006" rIns="100014" bIns="50006" numCol="1" anchor="t" anchorCtr="0" compatLnSpc="1"/>
            <a:lstStyle/>
            <a:p>
              <a:pPr algn="just">
                <a:lnSpc>
                  <a:spcPct val="120000"/>
                </a:lnSpc>
                <a:spcBef>
                  <a:spcPts val="0"/>
                </a:spcBef>
                <a:spcAft>
                  <a:spcPts val="0"/>
                </a:spcAft>
              </a:pPr>
              <a:endParaRPr lang="en-US" sz="855">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21"/>
            <p:cNvSpPr/>
            <p:nvPr/>
          </p:nvSpPr>
          <p:spPr bwMode="auto">
            <a:xfrm>
              <a:off x="6696077" y="4248153"/>
              <a:ext cx="88900" cy="590550"/>
            </a:xfrm>
            <a:custGeom>
              <a:avLst/>
              <a:gdLst/>
              <a:ahLst/>
              <a:cxnLst>
                <a:cxn ang="0">
                  <a:pos x="105" y="1"/>
                </a:cxn>
                <a:cxn ang="0">
                  <a:pos x="0" y="1827"/>
                </a:cxn>
                <a:cxn ang="0">
                  <a:pos x="186" y="2227"/>
                </a:cxn>
                <a:cxn ang="0">
                  <a:pos x="334" y="1944"/>
                </a:cxn>
                <a:cxn ang="0">
                  <a:pos x="240" y="0"/>
                </a:cxn>
                <a:cxn ang="0">
                  <a:pos x="105" y="1"/>
                </a:cxn>
              </a:cxnLst>
              <a:rect l="0" t="0" r="r" b="b"/>
              <a:pathLst>
                <a:path w="334" h="2227">
                  <a:moveTo>
                    <a:pt x="105" y="1"/>
                  </a:moveTo>
                  <a:lnTo>
                    <a:pt x="0" y="1827"/>
                  </a:lnTo>
                  <a:lnTo>
                    <a:pt x="186" y="2227"/>
                  </a:lnTo>
                  <a:lnTo>
                    <a:pt x="334" y="1944"/>
                  </a:lnTo>
                  <a:lnTo>
                    <a:pt x="240" y="0"/>
                  </a:lnTo>
                  <a:lnTo>
                    <a:pt x="105" y="1"/>
                  </a:lnTo>
                  <a:close/>
                </a:path>
              </a:pathLst>
            </a:custGeom>
            <a:solidFill>
              <a:schemeClr val="bg1"/>
            </a:solidFill>
            <a:ln w="4">
              <a:noFill/>
              <a:prstDash val="solid"/>
              <a:round/>
            </a:ln>
          </p:spPr>
          <p:txBody>
            <a:bodyPr vert="horz" wrap="square" lIns="100014" tIns="50006" rIns="100014" bIns="50006" numCol="1" anchor="t" anchorCtr="0" compatLnSpc="1"/>
            <a:lstStyle/>
            <a:p>
              <a:pPr algn="just">
                <a:lnSpc>
                  <a:spcPct val="120000"/>
                </a:lnSpc>
                <a:spcBef>
                  <a:spcPts val="0"/>
                </a:spcBef>
                <a:spcAft>
                  <a:spcPts val="0"/>
                </a:spcAft>
              </a:pPr>
              <a:endParaRPr lang="en-US" sz="855">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2" name="Group 39"/>
          <p:cNvGrpSpPr/>
          <p:nvPr/>
        </p:nvGrpSpPr>
        <p:grpSpPr>
          <a:xfrm>
            <a:off x="1572576" y="3716476"/>
            <a:ext cx="1121571" cy="2126827"/>
            <a:chOff x="1443813" y="3644955"/>
            <a:chExt cx="1255713" cy="2381199"/>
          </a:xfrm>
        </p:grpSpPr>
        <p:sp>
          <p:nvSpPr>
            <p:cNvPr id="63" name="Freeform 6"/>
            <p:cNvSpPr/>
            <p:nvPr/>
          </p:nvSpPr>
          <p:spPr bwMode="auto">
            <a:xfrm>
              <a:off x="1443813" y="3929066"/>
              <a:ext cx="1255713" cy="2097088"/>
            </a:xfrm>
            <a:custGeom>
              <a:avLst/>
              <a:gdLst/>
              <a:ahLst/>
              <a:cxnLst>
                <a:cxn ang="0">
                  <a:pos x="397" y="2377"/>
                </a:cxn>
                <a:cxn ang="0">
                  <a:pos x="248" y="2107"/>
                </a:cxn>
                <a:cxn ang="0">
                  <a:pos x="46" y="1835"/>
                </a:cxn>
                <a:cxn ang="0">
                  <a:pos x="255" y="1891"/>
                </a:cxn>
                <a:cxn ang="0">
                  <a:pos x="140" y="1646"/>
                </a:cxn>
                <a:cxn ang="0">
                  <a:pos x="338" y="1811"/>
                </a:cxn>
                <a:cxn ang="0">
                  <a:pos x="254" y="1600"/>
                </a:cxn>
                <a:cxn ang="0">
                  <a:pos x="475" y="1818"/>
                </a:cxn>
                <a:cxn ang="0">
                  <a:pos x="658" y="1832"/>
                </a:cxn>
                <a:cxn ang="0">
                  <a:pos x="754" y="1809"/>
                </a:cxn>
                <a:cxn ang="0">
                  <a:pos x="872" y="1432"/>
                </a:cxn>
                <a:cxn ang="0">
                  <a:pos x="1214" y="1195"/>
                </a:cxn>
                <a:cxn ang="0">
                  <a:pos x="1348" y="823"/>
                </a:cxn>
                <a:cxn ang="0">
                  <a:pos x="1276" y="264"/>
                </a:cxn>
                <a:cxn ang="0">
                  <a:pos x="1470" y="67"/>
                </a:cxn>
                <a:cxn ang="0">
                  <a:pos x="1756" y="7"/>
                </a:cxn>
                <a:cxn ang="0">
                  <a:pos x="2068" y="197"/>
                </a:cxn>
                <a:cxn ang="0">
                  <a:pos x="2107" y="721"/>
                </a:cxn>
                <a:cxn ang="0">
                  <a:pos x="2248" y="1110"/>
                </a:cxn>
                <a:cxn ang="0">
                  <a:pos x="2528" y="1227"/>
                </a:cxn>
                <a:cxn ang="0">
                  <a:pos x="2718" y="1451"/>
                </a:cxn>
                <a:cxn ang="0">
                  <a:pos x="2918" y="1542"/>
                </a:cxn>
                <a:cxn ang="0">
                  <a:pos x="3228" y="1553"/>
                </a:cxn>
                <a:cxn ang="0">
                  <a:pos x="3587" y="1441"/>
                </a:cxn>
                <a:cxn ang="0">
                  <a:pos x="3872" y="1331"/>
                </a:cxn>
                <a:cxn ang="0">
                  <a:pos x="4033" y="1047"/>
                </a:cxn>
                <a:cxn ang="0">
                  <a:pos x="4089" y="833"/>
                </a:cxn>
                <a:cxn ang="0">
                  <a:pos x="4226" y="975"/>
                </a:cxn>
                <a:cxn ang="0">
                  <a:pos x="4458" y="699"/>
                </a:cxn>
                <a:cxn ang="0">
                  <a:pos x="4467" y="808"/>
                </a:cxn>
                <a:cxn ang="0">
                  <a:pos x="4580" y="737"/>
                </a:cxn>
                <a:cxn ang="0">
                  <a:pos x="4604" y="823"/>
                </a:cxn>
                <a:cxn ang="0">
                  <a:pos x="4539" y="987"/>
                </a:cxn>
                <a:cxn ang="0">
                  <a:pos x="4561" y="1087"/>
                </a:cxn>
                <a:cxn ang="0">
                  <a:pos x="4410" y="1386"/>
                </a:cxn>
                <a:cxn ang="0">
                  <a:pos x="4227" y="1665"/>
                </a:cxn>
                <a:cxn ang="0">
                  <a:pos x="3280" y="2019"/>
                </a:cxn>
                <a:cxn ang="0">
                  <a:pos x="2699" y="2826"/>
                </a:cxn>
                <a:cxn ang="0">
                  <a:pos x="2805" y="3615"/>
                </a:cxn>
                <a:cxn ang="0">
                  <a:pos x="2831" y="4158"/>
                </a:cxn>
                <a:cxn ang="0">
                  <a:pos x="2869" y="4818"/>
                </a:cxn>
                <a:cxn ang="0">
                  <a:pos x="2862" y="6058"/>
                </a:cxn>
                <a:cxn ang="0">
                  <a:pos x="2802" y="6868"/>
                </a:cxn>
                <a:cxn ang="0">
                  <a:pos x="2795" y="7136"/>
                </a:cxn>
                <a:cxn ang="0">
                  <a:pos x="3124" y="7427"/>
                </a:cxn>
                <a:cxn ang="0">
                  <a:pos x="3196" y="7597"/>
                </a:cxn>
                <a:cxn ang="0">
                  <a:pos x="2786" y="7608"/>
                </a:cxn>
                <a:cxn ang="0">
                  <a:pos x="2507" y="7507"/>
                </a:cxn>
                <a:cxn ang="0">
                  <a:pos x="2171" y="7305"/>
                </a:cxn>
                <a:cxn ang="0">
                  <a:pos x="2112" y="7670"/>
                </a:cxn>
                <a:cxn ang="0">
                  <a:pos x="2215" y="7873"/>
                </a:cxn>
                <a:cxn ang="0">
                  <a:pos x="1848" y="7920"/>
                </a:cxn>
                <a:cxn ang="0">
                  <a:pos x="1575" y="7779"/>
                </a:cxn>
                <a:cxn ang="0">
                  <a:pos x="1394" y="7468"/>
                </a:cxn>
                <a:cxn ang="0">
                  <a:pos x="1331" y="6641"/>
                </a:cxn>
                <a:cxn ang="0">
                  <a:pos x="1310" y="5767"/>
                </a:cxn>
                <a:cxn ang="0">
                  <a:pos x="1373" y="5178"/>
                </a:cxn>
                <a:cxn ang="0">
                  <a:pos x="1307" y="4353"/>
                </a:cxn>
                <a:cxn ang="0">
                  <a:pos x="1056" y="3111"/>
                </a:cxn>
                <a:cxn ang="0">
                  <a:pos x="712" y="3033"/>
                </a:cxn>
              </a:cxnLst>
              <a:rect l="0" t="0" r="r" b="b"/>
              <a:pathLst>
                <a:path w="4745" h="7926">
                  <a:moveTo>
                    <a:pt x="551" y="2635"/>
                  </a:moveTo>
                  <a:lnTo>
                    <a:pt x="543" y="2630"/>
                  </a:lnTo>
                  <a:lnTo>
                    <a:pt x="536" y="2625"/>
                  </a:lnTo>
                  <a:lnTo>
                    <a:pt x="532" y="2619"/>
                  </a:lnTo>
                  <a:lnTo>
                    <a:pt x="527" y="2615"/>
                  </a:lnTo>
                  <a:lnTo>
                    <a:pt x="548" y="2554"/>
                  </a:lnTo>
                  <a:lnTo>
                    <a:pt x="552" y="2550"/>
                  </a:lnTo>
                  <a:lnTo>
                    <a:pt x="554" y="2531"/>
                  </a:lnTo>
                  <a:lnTo>
                    <a:pt x="556" y="2513"/>
                  </a:lnTo>
                  <a:lnTo>
                    <a:pt x="558" y="2494"/>
                  </a:lnTo>
                  <a:lnTo>
                    <a:pt x="560" y="2473"/>
                  </a:lnTo>
                  <a:lnTo>
                    <a:pt x="515" y="2449"/>
                  </a:lnTo>
                  <a:lnTo>
                    <a:pt x="473" y="2425"/>
                  </a:lnTo>
                  <a:lnTo>
                    <a:pt x="437" y="2404"/>
                  </a:lnTo>
                  <a:lnTo>
                    <a:pt x="411" y="2388"/>
                  </a:lnTo>
                  <a:lnTo>
                    <a:pt x="397" y="2377"/>
                  </a:lnTo>
                  <a:lnTo>
                    <a:pt x="382" y="2366"/>
                  </a:lnTo>
                  <a:lnTo>
                    <a:pt x="368" y="2353"/>
                  </a:lnTo>
                  <a:lnTo>
                    <a:pt x="355" y="2339"/>
                  </a:lnTo>
                  <a:lnTo>
                    <a:pt x="331" y="2313"/>
                  </a:lnTo>
                  <a:lnTo>
                    <a:pt x="310" y="2286"/>
                  </a:lnTo>
                  <a:lnTo>
                    <a:pt x="289" y="2262"/>
                  </a:lnTo>
                  <a:lnTo>
                    <a:pt x="271" y="2239"/>
                  </a:lnTo>
                  <a:lnTo>
                    <a:pt x="262" y="2230"/>
                  </a:lnTo>
                  <a:lnTo>
                    <a:pt x="254" y="2222"/>
                  </a:lnTo>
                  <a:lnTo>
                    <a:pt x="246" y="2216"/>
                  </a:lnTo>
                  <a:lnTo>
                    <a:pt x="238" y="2211"/>
                  </a:lnTo>
                  <a:lnTo>
                    <a:pt x="206" y="2192"/>
                  </a:lnTo>
                  <a:lnTo>
                    <a:pt x="38" y="2124"/>
                  </a:lnTo>
                  <a:lnTo>
                    <a:pt x="28" y="2080"/>
                  </a:lnTo>
                  <a:lnTo>
                    <a:pt x="66" y="2064"/>
                  </a:lnTo>
                  <a:lnTo>
                    <a:pt x="248" y="2107"/>
                  </a:lnTo>
                  <a:lnTo>
                    <a:pt x="270" y="2063"/>
                  </a:lnTo>
                  <a:lnTo>
                    <a:pt x="233" y="2044"/>
                  </a:lnTo>
                  <a:lnTo>
                    <a:pt x="195" y="2022"/>
                  </a:lnTo>
                  <a:lnTo>
                    <a:pt x="155" y="1998"/>
                  </a:lnTo>
                  <a:lnTo>
                    <a:pt x="115" y="1971"/>
                  </a:lnTo>
                  <a:lnTo>
                    <a:pt x="97" y="1958"/>
                  </a:lnTo>
                  <a:lnTo>
                    <a:pt x="79" y="1944"/>
                  </a:lnTo>
                  <a:lnTo>
                    <a:pt x="62" y="1930"/>
                  </a:lnTo>
                  <a:lnTo>
                    <a:pt x="46" y="1916"/>
                  </a:lnTo>
                  <a:lnTo>
                    <a:pt x="32" y="1903"/>
                  </a:lnTo>
                  <a:lnTo>
                    <a:pt x="19" y="1889"/>
                  </a:lnTo>
                  <a:lnTo>
                    <a:pt x="8" y="1876"/>
                  </a:lnTo>
                  <a:lnTo>
                    <a:pt x="0" y="1863"/>
                  </a:lnTo>
                  <a:lnTo>
                    <a:pt x="16" y="1831"/>
                  </a:lnTo>
                  <a:lnTo>
                    <a:pt x="33" y="1833"/>
                  </a:lnTo>
                  <a:lnTo>
                    <a:pt x="46" y="1835"/>
                  </a:lnTo>
                  <a:lnTo>
                    <a:pt x="51" y="1836"/>
                  </a:lnTo>
                  <a:lnTo>
                    <a:pt x="58" y="1839"/>
                  </a:lnTo>
                  <a:lnTo>
                    <a:pt x="66" y="1842"/>
                  </a:lnTo>
                  <a:lnTo>
                    <a:pt x="76" y="1847"/>
                  </a:lnTo>
                  <a:lnTo>
                    <a:pt x="219" y="1916"/>
                  </a:lnTo>
                  <a:lnTo>
                    <a:pt x="232" y="1923"/>
                  </a:lnTo>
                  <a:lnTo>
                    <a:pt x="241" y="1929"/>
                  </a:lnTo>
                  <a:lnTo>
                    <a:pt x="249" y="1935"/>
                  </a:lnTo>
                  <a:lnTo>
                    <a:pt x="256" y="1940"/>
                  </a:lnTo>
                  <a:lnTo>
                    <a:pt x="271" y="1952"/>
                  </a:lnTo>
                  <a:lnTo>
                    <a:pt x="290" y="1964"/>
                  </a:lnTo>
                  <a:lnTo>
                    <a:pt x="301" y="1943"/>
                  </a:lnTo>
                  <a:lnTo>
                    <a:pt x="293" y="1935"/>
                  </a:lnTo>
                  <a:lnTo>
                    <a:pt x="282" y="1923"/>
                  </a:lnTo>
                  <a:lnTo>
                    <a:pt x="269" y="1910"/>
                  </a:lnTo>
                  <a:lnTo>
                    <a:pt x="255" y="1891"/>
                  </a:lnTo>
                  <a:lnTo>
                    <a:pt x="224" y="1851"/>
                  </a:lnTo>
                  <a:lnTo>
                    <a:pt x="192" y="1807"/>
                  </a:lnTo>
                  <a:lnTo>
                    <a:pt x="176" y="1784"/>
                  </a:lnTo>
                  <a:lnTo>
                    <a:pt x="162" y="1762"/>
                  </a:lnTo>
                  <a:lnTo>
                    <a:pt x="150" y="1740"/>
                  </a:lnTo>
                  <a:lnTo>
                    <a:pt x="138" y="1721"/>
                  </a:lnTo>
                  <a:lnTo>
                    <a:pt x="130" y="1703"/>
                  </a:lnTo>
                  <a:lnTo>
                    <a:pt x="124" y="1687"/>
                  </a:lnTo>
                  <a:lnTo>
                    <a:pt x="123" y="1681"/>
                  </a:lnTo>
                  <a:lnTo>
                    <a:pt x="122" y="1675"/>
                  </a:lnTo>
                  <a:lnTo>
                    <a:pt x="123" y="1670"/>
                  </a:lnTo>
                  <a:lnTo>
                    <a:pt x="124" y="1666"/>
                  </a:lnTo>
                  <a:lnTo>
                    <a:pt x="128" y="1659"/>
                  </a:lnTo>
                  <a:lnTo>
                    <a:pt x="131" y="1654"/>
                  </a:lnTo>
                  <a:lnTo>
                    <a:pt x="136" y="1649"/>
                  </a:lnTo>
                  <a:lnTo>
                    <a:pt x="140" y="1646"/>
                  </a:lnTo>
                  <a:lnTo>
                    <a:pt x="146" y="1642"/>
                  </a:lnTo>
                  <a:lnTo>
                    <a:pt x="151" y="1641"/>
                  </a:lnTo>
                  <a:lnTo>
                    <a:pt x="156" y="1642"/>
                  </a:lnTo>
                  <a:lnTo>
                    <a:pt x="162" y="1643"/>
                  </a:lnTo>
                  <a:lnTo>
                    <a:pt x="175" y="1650"/>
                  </a:lnTo>
                  <a:lnTo>
                    <a:pt x="186" y="1658"/>
                  </a:lnTo>
                  <a:lnTo>
                    <a:pt x="198" y="1668"/>
                  </a:lnTo>
                  <a:lnTo>
                    <a:pt x="209" y="1679"/>
                  </a:lnTo>
                  <a:lnTo>
                    <a:pt x="231" y="1702"/>
                  </a:lnTo>
                  <a:lnTo>
                    <a:pt x="251" y="1726"/>
                  </a:lnTo>
                  <a:lnTo>
                    <a:pt x="272" y="1751"/>
                  </a:lnTo>
                  <a:lnTo>
                    <a:pt x="294" y="1774"/>
                  </a:lnTo>
                  <a:lnTo>
                    <a:pt x="304" y="1785"/>
                  </a:lnTo>
                  <a:lnTo>
                    <a:pt x="315" y="1794"/>
                  </a:lnTo>
                  <a:lnTo>
                    <a:pt x="327" y="1803"/>
                  </a:lnTo>
                  <a:lnTo>
                    <a:pt x="338" y="1811"/>
                  </a:lnTo>
                  <a:lnTo>
                    <a:pt x="334" y="1795"/>
                  </a:lnTo>
                  <a:lnTo>
                    <a:pt x="328" y="1779"/>
                  </a:lnTo>
                  <a:lnTo>
                    <a:pt x="321" y="1766"/>
                  </a:lnTo>
                  <a:lnTo>
                    <a:pt x="313" y="1751"/>
                  </a:lnTo>
                  <a:lnTo>
                    <a:pt x="295" y="1724"/>
                  </a:lnTo>
                  <a:lnTo>
                    <a:pt x="277" y="1699"/>
                  </a:lnTo>
                  <a:lnTo>
                    <a:pt x="267" y="1687"/>
                  </a:lnTo>
                  <a:lnTo>
                    <a:pt x="261" y="1674"/>
                  </a:lnTo>
                  <a:lnTo>
                    <a:pt x="255" y="1660"/>
                  </a:lnTo>
                  <a:lnTo>
                    <a:pt x="251" y="1647"/>
                  </a:lnTo>
                  <a:lnTo>
                    <a:pt x="250" y="1640"/>
                  </a:lnTo>
                  <a:lnTo>
                    <a:pt x="249" y="1632"/>
                  </a:lnTo>
                  <a:lnTo>
                    <a:pt x="249" y="1625"/>
                  </a:lnTo>
                  <a:lnTo>
                    <a:pt x="250" y="1617"/>
                  </a:lnTo>
                  <a:lnTo>
                    <a:pt x="251" y="1609"/>
                  </a:lnTo>
                  <a:lnTo>
                    <a:pt x="254" y="1600"/>
                  </a:lnTo>
                  <a:lnTo>
                    <a:pt x="256" y="1592"/>
                  </a:lnTo>
                  <a:lnTo>
                    <a:pt x="261" y="1583"/>
                  </a:lnTo>
                  <a:lnTo>
                    <a:pt x="275" y="1591"/>
                  </a:lnTo>
                  <a:lnTo>
                    <a:pt x="291" y="1600"/>
                  </a:lnTo>
                  <a:lnTo>
                    <a:pt x="305" y="1609"/>
                  </a:lnTo>
                  <a:lnTo>
                    <a:pt x="319" y="1619"/>
                  </a:lnTo>
                  <a:lnTo>
                    <a:pt x="331" y="1630"/>
                  </a:lnTo>
                  <a:lnTo>
                    <a:pt x="343" y="1641"/>
                  </a:lnTo>
                  <a:lnTo>
                    <a:pt x="354" y="1652"/>
                  </a:lnTo>
                  <a:lnTo>
                    <a:pt x="366" y="1664"/>
                  </a:lnTo>
                  <a:lnTo>
                    <a:pt x="386" y="1689"/>
                  </a:lnTo>
                  <a:lnTo>
                    <a:pt x="405" y="1714"/>
                  </a:lnTo>
                  <a:lnTo>
                    <a:pt x="423" y="1739"/>
                  </a:lnTo>
                  <a:lnTo>
                    <a:pt x="440" y="1767"/>
                  </a:lnTo>
                  <a:lnTo>
                    <a:pt x="457" y="1793"/>
                  </a:lnTo>
                  <a:lnTo>
                    <a:pt x="475" y="1818"/>
                  </a:lnTo>
                  <a:lnTo>
                    <a:pt x="495" y="1844"/>
                  </a:lnTo>
                  <a:lnTo>
                    <a:pt x="515" y="1868"/>
                  </a:lnTo>
                  <a:lnTo>
                    <a:pt x="527" y="1880"/>
                  </a:lnTo>
                  <a:lnTo>
                    <a:pt x="538" y="1891"/>
                  </a:lnTo>
                  <a:lnTo>
                    <a:pt x="551" y="1903"/>
                  </a:lnTo>
                  <a:lnTo>
                    <a:pt x="564" y="1914"/>
                  </a:lnTo>
                  <a:lnTo>
                    <a:pt x="577" y="1923"/>
                  </a:lnTo>
                  <a:lnTo>
                    <a:pt x="592" y="1934"/>
                  </a:lnTo>
                  <a:lnTo>
                    <a:pt x="607" y="1943"/>
                  </a:lnTo>
                  <a:lnTo>
                    <a:pt x="623" y="1951"/>
                  </a:lnTo>
                  <a:lnTo>
                    <a:pt x="634" y="1927"/>
                  </a:lnTo>
                  <a:lnTo>
                    <a:pt x="641" y="1906"/>
                  </a:lnTo>
                  <a:lnTo>
                    <a:pt x="646" y="1887"/>
                  </a:lnTo>
                  <a:lnTo>
                    <a:pt x="650" y="1870"/>
                  </a:lnTo>
                  <a:lnTo>
                    <a:pt x="654" y="1851"/>
                  </a:lnTo>
                  <a:lnTo>
                    <a:pt x="658" y="1832"/>
                  </a:lnTo>
                  <a:lnTo>
                    <a:pt x="666" y="1811"/>
                  </a:lnTo>
                  <a:lnTo>
                    <a:pt x="677" y="1787"/>
                  </a:lnTo>
                  <a:lnTo>
                    <a:pt x="682" y="1776"/>
                  </a:lnTo>
                  <a:lnTo>
                    <a:pt x="689" y="1762"/>
                  </a:lnTo>
                  <a:lnTo>
                    <a:pt x="696" y="1752"/>
                  </a:lnTo>
                  <a:lnTo>
                    <a:pt x="704" y="1744"/>
                  </a:lnTo>
                  <a:lnTo>
                    <a:pt x="711" y="1738"/>
                  </a:lnTo>
                  <a:lnTo>
                    <a:pt x="719" y="1734"/>
                  </a:lnTo>
                  <a:lnTo>
                    <a:pt x="727" y="1730"/>
                  </a:lnTo>
                  <a:lnTo>
                    <a:pt x="736" y="1728"/>
                  </a:lnTo>
                  <a:lnTo>
                    <a:pt x="748" y="1727"/>
                  </a:lnTo>
                  <a:lnTo>
                    <a:pt x="750" y="1737"/>
                  </a:lnTo>
                  <a:lnTo>
                    <a:pt x="751" y="1756"/>
                  </a:lnTo>
                  <a:lnTo>
                    <a:pt x="751" y="1783"/>
                  </a:lnTo>
                  <a:lnTo>
                    <a:pt x="751" y="1814"/>
                  </a:lnTo>
                  <a:lnTo>
                    <a:pt x="754" y="1809"/>
                  </a:lnTo>
                  <a:lnTo>
                    <a:pt x="758" y="1804"/>
                  </a:lnTo>
                  <a:lnTo>
                    <a:pt x="758" y="1598"/>
                  </a:lnTo>
                  <a:lnTo>
                    <a:pt x="766" y="1583"/>
                  </a:lnTo>
                  <a:lnTo>
                    <a:pt x="773" y="1570"/>
                  </a:lnTo>
                  <a:lnTo>
                    <a:pt x="778" y="1559"/>
                  </a:lnTo>
                  <a:lnTo>
                    <a:pt x="783" y="1548"/>
                  </a:lnTo>
                  <a:lnTo>
                    <a:pt x="790" y="1529"/>
                  </a:lnTo>
                  <a:lnTo>
                    <a:pt x="797" y="1512"/>
                  </a:lnTo>
                  <a:lnTo>
                    <a:pt x="801" y="1504"/>
                  </a:lnTo>
                  <a:lnTo>
                    <a:pt x="806" y="1495"/>
                  </a:lnTo>
                  <a:lnTo>
                    <a:pt x="813" y="1487"/>
                  </a:lnTo>
                  <a:lnTo>
                    <a:pt x="820" y="1476"/>
                  </a:lnTo>
                  <a:lnTo>
                    <a:pt x="830" y="1467"/>
                  </a:lnTo>
                  <a:lnTo>
                    <a:pt x="841" y="1456"/>
                  </a:lnTo>
                  <a:lnTo>
                    <a:pt x="855" y="1444"/>
                  </a:lnTo>
                  <a:lnTo>
                    <a:pt x="872" y="1432"/>
                  </a:lnTo>
                  <a:lnTo>
                    <a:pt x="907" y="1407"/>
                  </a:lnTo>
                  <a:lnTo>
                    <a:pt x="929" y="1390"/>
                  </a:lnTo>
                  <a:lnTo>
                    <a:pt x="948" y="1378"/>
                  </a:lnTo>
                  <a:lnTo>
                    <a:pt x="961" y="1370"/>
                  </a:lnTo>
                  <a:lnTo>
                    <a:pt x="976" y="1363"/>
                  </a:lnTo>
                  <a:lnTo>
                    <a:pt x="996" y="1355"/>
                  </a:lnTo>
                  <a:lnTo>
                    <a:pt x="1023" y="1345"/>
                  </a:lnTo>
                  <a:lnTo>
                    <a:pt x="1061" y="1328"/>
                  </a:lnTo>
                  <a:lnTo>
                    <a:pt x="1085" y="1316"/>
                  </a:lnTo>
                  <a:lnTo>
                    <a:pt x="1107" y="1303"/>
                  </a:lnTo>
                  <a:lnTo>
                    <a:pt x="1127" y="1288"/>
                  </a:lnTo>
                  <a:lnTo>
                    <a:pt x="1147" y="1272"/>
                  </a:lnTo>
                  <a:lnTo>
                    <a:pt x="1165" y="1254"/>
                  </a:lnTo>
                  <a:lnTo>
                    <a:pt x="1182" y="1235"/>
                  </a:lnTo>
                  <a:lnTo>
                    <a:pt x="1198" y="1216"/>
                  </a:lnTo>
                  <a:lnTo>
                    <a:pt x="1214" y="1195"/>
                  </a:lnTo>
                  <a:lnTo>
                    <a:pt x="1228" y="1174"/>
                  </a:lnTo>
                  <a:lnTo>
                    <a:pt x="1243" y="1152"/>
                  </a:lnTo>
                  <a:lnTo>
                    <a:pt x="1255" y="1129"/>
                  </a:lnTo>
                  <a:lnTo>
                    <a:pt x="1269" y="1106"/>
                  </a:lnTo>
                  <a:lnTo>
                    <a:pt x="1294" y="1059"/>
                  </a:lnTo>
                  <a:lnTo>
                    <a:pt x="1318" y="1012"/>
                  </a:lnTo>
                  <a:lnTo>
                    <a:pt x="1402" y="1009"/>
                  </a:lnTo>
                  <a:lnTo>
                    <a:pt x="1429" y="987"/>
                  </a:lnTo>
                  <a:lnTo>
                    <a:pt x="1391" y="841"/>
                  </a:lnTo>
                  <a:lnTo>
                    <a:pt x="1384" y="840"/>
                  </a:lnTo>
                  <a:lnTo>
                    <a:pt x="1376" y="839"/>
                  </a:lnTo>
                  <a:lnTo>
                    <a:pt x="1371" y="836"/>
                  </a:lnTo>
                  <a:lnTo>
                    <a:pt x="1364" y="834"/>
                  </a:lnTo>
                  <a:lnTo>
                    <a:pt x="1358" y="831"/>
                  </a:lnTo>
                  <a:lnTo>
                    <a:pt x="1352" y="827"/>
                  </a:lnTo>
                  <a:lnTo>
                    <a:pt x="1348" y="823"/>
                  </a:lnTo>
                  <a:lnTo>
                    <a:pt x="1342" y="818"/>
                  </a:lnTo>
                  <a:lnTo>
                    <a:pt x="1334" y="809"/>
                  </a:lnTo>
                  <a:lnTo>
                    <a:pt x="1327" y="796"/>
                  </a:lnTo>
                  <a:lnTo>
                    <a:pt x="1322" y="784"/>
                  </a:lnTo>
                  <a:lnTo>
                    <a:pt x="1317" y="770"/>
                  </a:lnTo>
                  <a:lnTo>
                    <a:pt x="1312" y="755"/>
                  </a:lnTo>
                  <a:lnTo>
                    <a:pt x="1310" y="739"/>
                  </a:lnTo>
                  <a:lnTo>
                    <a:pt x="1308" y="724"/>
                  </a:lnTo>
                  <a:lnTo>
                    <a:pt x="1307" y="707"/>
                  </a:lnTo>
                  <a:lnTo>
                    <a:pt x="1306" y="675"/>
                  </a:lnTo>
                  <a:lnTo>
                    <a:pt x="1306" y="644"/>
                  </a:lnTo>
                  <a:lnTo>
                    <a:pt x="1270" y="341"/>
                  </a:lnTo>
                  <a:lnTo>
                    <a:pt x="1270" y="305"/>
                  </a:lnTo>
                  <a:lnTo>
                    <a:pt x="1270" y="291"/>
                  </a:lnTo>
                  <a:lnTo>
                    <a:pt x="1272" y="277"/>
                  </a:lnTo>
                  <a:lnTo>
                    <a:pt x="1276" y="264"/>
                  </a:lnTo>
                  <a:lnTo>
                    <a:pt x="1282" y="250"/>
                  </a:lnTo>
                  <a:lnTo>
                    <a:pt x="1287" y="236"/>
                  </a:lnTo>
                  <a:lnTo>
                    <a:pt x="1295" y="223"/>
                  </a:lnTo>
                  <a:lnTo>
                    <a:pt x="1303" y="209"/>
                  </a:lnTo>
                  <a:lnTo>
                    <a:pt x="1312" y="195"/>
                  </a:lnTo>
                  <a:lnTo>
                    <a:pt x="1324" y="183"/>
                  </a:lnTo>
                  <a:lnTo>
                    <a:pt x="1335" y="169"/>
                  </a:lnTo>
                  <a:lnTo>
                    <a:pt x="1347" y="156"/>
                  </a:lnTo>
                  <a:lnTo>
                    <a:pt x="1360" y="144"/>
                  </a:lnTo>
                  <a:lnTo>
                    <a:pt x="1374" y="132"/>
                  </a:lnTo>
                  <a:lnTo>
                    <a:pt x="1389" y="120"/>
                  </a:lnTo>
                  <a:lnTo>
                    <a:pt x="1404" y="108"/>
                  </a:lnTo>
                  <a:lnTo>
                    <a:pt x="1420" y="98"/>
                  </a:lnTo>
                  <a:lnTo>
                    <a:pt x="1436" y="87"/>
                  </a:lnTo>
                  <a:lnTo>
                    <a:pt x="1453" y="76"/>
                  </a:lnTo>
                  <a:lnTo>
                    <a:pt x="1470" y="67"/>
                  </a:lnTo>
                  <a:lnTo>
                    <a:pt x="1487" y="58"/>
                  </a:lnTo>
                  <a:lnTo>
                    <a:pt x="1506" y="49"/>
                  </a:lnTo>
                  <a:lnTo>
                    <a:pt x="1523" y="41"/>
                  </a:lnTo>
                  <a:lnTo>
                    <a:pt x="1541" y="34"/>
                  </a:lnTo>
                  <a:lnTo>
                    <a:pt x="1559" y="27"/>
                  </a:lnTo>
                  <a:lnTo>
                    <a:pt x="1577" y="20"/>
                  </a:lnTo>
                  <a:lnTo>
                    <a:pt x="1595" y="16"/>
                  </a:lnTo>
                  <a:lnTo>
                    <a:pt x="1612" y="11"/>
                  </a:lnTo>
                  <a:lnTo>
                    <a:pt x="1630" y="7"/>
                  </a:lnTo>
                  <a:lnTo>
                    <a:pt x="1647" y="4"/>
                  </a:lnTo>
                  <a:lnTo>
                    <a:pt x="1665" y="2"/>
                  </a:lnTo>
                  <a:lnTo>
                    <a:pt x="1681" y="0"/>
                  </a:lnTo>
                  <a:lnTo>
                    <a:pt x="1697" y="0"/>
                  </a:lnTo>
                  <a:lnTo>
                    <a:pt x="1716" y="1"/>
                  </a:lnTo>
                  <a:lnTo>
                    <a:pt x="1735" y="3"/>
                  </a:lnTo>
                  <a:lnTo>
                    <a:pt x="1756" y="7"/>
                  </a:lnTo>
                  <a:lnTo>
                    <a:pt x="1774" y="11"/>
                  </a:lnTo>
                  <a:lnTo>
                    <a:pt x="1794" y="17"/>
                  </a:lnTo>
                  <a:lnTo>
                    <a:pt x="1813" y="24"/>
                  </a:lnTo>
                  <a:lnTo>
                    <a:pt x="1832" y="31"/>
                  </a:lnTo>
                  <a:lnTo>
                    <a:pt x="1850" y="39"/>
                  </a:lnTo>
                  <a:lnTo>
                    <a:pt x="1884" y="57"/>
                  </a:lnTo>
                  <a:lnTo>
                    <a:pt x="1917" y="75"/>
                  </a:lnTo>
                  <a:lnTo>
                    <a:pt x="1948" y="95"/>
                  </a:lnTo>
                  <a:lnTo>
                    <a:pt x="1976" y="112"/>
                  </a:lnTo>
                  <a:lnTo>
                    <a:pt x="1992" y="123"/>
                  </a:lnTo>
                  <a:lnTo>
                    <a:pt x="2006" y="135"/>
                  </a:lnTo>
                  <a:lnTo>
                    <a:pt x="2021" y="146"/>
                  </a:lnTo>
                  <a:lnTo>
                    <a:pt x="2035" y="157"/>
                  </a:lnTo>
                  <a:lnTo>
                    <a:pt x="2046" y="170"/>
                  </a:lnTo>
                  <a:lnTo>
                    <a:pt x="2058" y="184"/>
                  </a:lnTo>
                  <a:lnTo>
                    <a:pt x="2068" y="197"/>
                  </a:lnTo>
                  <a:lnTo>
                    <a:pt x="2077" y="212"/>
                  </a:lnTo>
                  <a:lnTo>
                    <a:pt x="2085" y="228"/>
                  </a:lnTo>
                  <a:lnTo>
                    <a:pt x="2092" y="245"/>
                  </a:lnTo>
                  <a:lnTo>
                    <a:pt x="2098" y="264"/>
                  </a:lnTo>
                  <a:lnTo>
                    <a:pt x="2103" y="283"/>
                  </a:lnTo>
                  <a:lnTo>
                    <a:pt x="2107" y="304"/>
                  </a:lnTo>
                  <a:lnTo>
                    <a:pt x="2109" y="327"/>
                  </a:lnTo>
                  <a:lnTo>
                    <a:pt x="2111" y="352"/>
                  </a:lnTo>
                  <a:lnTo>
                    <a:pt x="2112" y="378"/>
                  </a:lnTo>
                  <a:lnTo>
                    <a:pt x="2108" y="415"/>
                  </a:lnTo>
                  <a:lnTo>
                    <a:pt x="2112" y="658"/>
                  </a:lnTo>
                  <a:lnTo>
                    <a:pt x="2112" y="671"/>
                  </a:lnTo>
                  <a:lnTo>
                    <a:pt x="2112" y="684"/>
                  </a:lnTo>
                  <a:lnTo>
                    <a:pt x="2111" y="697"/>
                  </a:lnTo>
                  <a:lnTo>
                    <a:pt x="2109" y="709"/>
                  </a:lnTo>
                  <a:lnTo>
                    <a:pt x="2107" y="721"/>
                  </a:lnTo>
                  <a:lnTo>
                    <a:pt x="2104" y="732"/>
                  </a:lnTo>
                  <a:lnTo>
                    <a:pt x="2100" y="742"/>
                  </a:lnTo>
                  <a:lnTo>
                    <a:pt x="2097" y="751"/>
                  </a:lnTo>
                  <a:lnTo>
                    <a:pt x="2091" y="760"/>
                  </a:lnTo>
                  <a:lnTo>
                    <a:pt x="2085" y="767"/>
                  </a:lnTo>
                  <a:lnTo>
                    <a:pt x="2078" y="774"/>
                  </a:lnTo>
                  <a:lnTo>
                    <a:pt x="2070" y="779"/>
                  </a:lnTo>
                  <a:lnTo>
                    <a:pt x="2061" y="784"/>
                  </a:lnTo>
                  <a:lnTo>
                    <a:pt x="2051" y="787"/>
                  </a:lnTo>
                  <a:lnTo>
                    <a:pt x="2040" y="790"/>
                  </a:lnTo>
                  <a:lnTo>
                    <a:pt x="2027" y="792"/>
                  </a:lnTo>
                  <a:lnTo>
                    <a:pt x="2014" y="793"/>
                  </a:lnTo>
                  <a:lnTo>
                    <a:pt x="2016" y="830"/>
                  </a:lnTo>
                  <a:lnTo>
                    <a:pt x="1978" y="1110"/>
                  </a:lnTo>
                  <a:lnTo>
                    <a:pt x="2221" y="1110"/>
                  </a:lnTo>
                  <a:lnTo>
                    <a:pt x="2248" y="1110"/>
                  </a:lnTo>
                  <a:lnTo>
                    <a:pt x="2274" y="1112"/>
                  </a:lnTo>
                  <a:lnTo>
                    <a:pt x="2300" y="1114"/>
                  </a:lnTo>
                  <a:lnTo>
                    <a:pt x="2327" y="1118"/>
                  </a:lnTo>
                  <a:lnTo>
                    <a:pt x="2352" y="1122"/>
                  </a:lnTo>
                  <a:lnTo>
                    <a:pt x="2376" y="1128"/>
                  </a:lnTo>
                  <a:lnTo>
                    <a:pt x="2400" y="1135"/>
                  </a:lnTo>
                  <a:lnTo>
                    <a:pt x="2422" y="1143"/>
                  </a:lnTo>
                  <a:lnTo>
                    <a:pt x="2443" y="1152"/>
                  </a:lnTo>
                  <a:lnTo>
                    <a:pt x="2463" y="1162"/>
                  </a:lnTo>
                  <a:lnTo>
                    <a:pt x="2481" y="1174"/>
                  </a:lnTo>
                  <a:lnTo>
                    <a:pt x="2497" y="1187"/>
                  </a:lnTo>
                  <a:lnTo>
                    <a:pt x="2504" y="1194"/>
                  </a:lnTo>
                  <a:lnTo>
                    <a:pt x="2511" y="1202"/>
                  </a:lnTo>
                  <a:lnTo>
                    <a:pt x="2516" y="1210"/>
                  </a:lnTo>
                  <a:lnTo>
                    <a:pt x="2522" y="1218"/>
                  </a:lnTo>
                  <a:lnTo>
                    <a:pt x="2528" y="1227"/>
                  </a:lnTo>
                  <a:lnTo>
                    <a:pt x="2531" y="1236"/>
                  </a:lnTo>
                  <a:lnTo>
                    <a:pt x="2536" y="1246"/>
                  </a:lnTo>
                  <a:lnTo>
                    <a:pt x="2538" y="1256"/>
                  </a:lnTo>
                  <a:lnTo>
                    <a:pt x="2566" y="1272"/>
                  </a:lnTo>
                  <a:lnTo>
                    <a:pt x="2590" y="1287"/>
                  </a:lnTo>
                  <a:lnTo>
                    <a:pt x="2608" y="1300"/>
                  </a:lnTo>
                  <a:lnTo>
                    <a:pt x="2623" y="1314"/>
                  </a:lnTo>
                  <a:lnTo>
                    <a:pt x="2635" y="1328"/>
                  </a:lnTo>
                  <a:lnTo>
                    <a:pt x="2646" y="1342"/>
                  </a:lnTo>
                  <a:lnTo>
                    <a:pt x="2654" y="1354"/>
                  </a:lnTo>
                  <a:lnTo>
                    <a:pt x="2660" y="1367"/>
                  </a:lnTo>
                  <a:lnTo>
                    <a:pt x="2672" y="1391"/>
                  </a:lnTo>
                  <a:lnTo>
                    <a:pt x="2686" y="1415"/>
                  </a:lnTo>
                  <a:lnTo>
                    <a:pt x="2694" y="1427"/>
                  </a:lnTo>
                  <a:lnTo>
                    <a:pt x="2705" y="1439"/>
                  </a:lnTo>
                  <a:lnTo>
                    <a:pt x="2718" y="1451"/>
                  </a:lnTo>
                  <a:lnTo>
                    <a:pt x="2734" y="1463"/>
                  </a:lnTo>
                  <a:lnTo>
                    <a:pt x="2759" y="1463"/>
                  </a:lnTo>
                  <a:lnTo>
                    <a:pt x="2778" y="1462"/>
                  </a:lnTo>
                  <a:lnTo>
                    <a:pt x="2786" y="1462"/>
                  </a:lnTo>
                  <a:lnTo>
                    <a:pt x="2793" y="1463"/>
                  </a:lnTo>
                  <a:lnTo>
                    <a:pt x="2799" y="1464"/>
                  </a:lnTo>
                  <a:lnTo>
                    <a:pt x="2803" y="1465"/>
                  </a:lnTo>
                  <a:lnTo>
                    <a:pt x="2808" y="1467"/>
                  </a:lnTo>
                  <a:lnTo>
                    <a:pt x="2810" y="1472"/>
                  </a:lnTo>
                  <a:lnTo>
                    <a:pt x="2814" y="1476"/>
                  </a:lnTo>
                  <a:lnTo>
                    <a:pt x="2815" y="1482"/>
                  </a:lnTo>
                  <a:lnTo>
                    <a:pt x="2818" y="1499"/>
                  </a:lnTo>
                  <a:lnTo>
                    <a:pt x="2819" y="1524"/>
                  </a:lnTo>
                  <a:lnTo>
                    <a:pt x="2865" y="1534"/>
                  </a:lnTo>
                  <a:lnTo>
                    <a:pt x="2897" y="1539"/>
                  </a:lnTo>
                  <a:lnTo>
                    <a:pt x="2918" y="1542"/>
                  </a:lnTo>
                  <a:lnTo>
                    <a:pt x="2934" y="1544"/>
                  </a:lnTo>
                  <a:lnTo>
                    <a:pt x="2941" y="1546"/>
                  </a:lnTo>
                  <a:lnTo>
                    <a:pt x="2947" y="1548"/>
                  </a:lnTo>
                  <a:lnTo>
                    <a:pt x="2957" y="1553"/>
                  </a:lnTo>
                  <a:lnTo>
                    <a:pt x="2966" y="1558"/>
                  </a:lnTo>
                  <a:lnTo>
                    <a:pt x="2990" y="1574"/>
                  </a:lnTo>
                  <a:lnTo>
                    <a:pt x="3026" y="1598"/>
                  </a:lnTo>
                  <a:lnTo>
                    <a:pt x="3078" y="1570"/>
                  </a:lnTo>
                  <a:lnTo>
                    <a:pt x="3112" y="1609"/>
                  </a:lnTo>
                  <a:lnTo>
                    <a:pt x="3128" y="1599"/>
                  </a:lnTo>
                  <a:lnTo>
                    <a:pt x="3148" y="1587"/>
                  </a:lnTo>
                  <a:lnTo>
                    <a:pt x="3169" y="1576"/>
                  </a:lnTo>
                  <a:lnTo>
                    <a:pt x="3192" y="1564"/>
                  </a:lnTo>
                  <a:lnTo>
                    <a:pt x="3204" y="1560"/>
                  </a:lnTo>
                  <a:lnTo>
                    <a:pt x="3216" y="1556"/>
                  </a:lnTo>
                  <a:lnTo>
                    <a:pt x="3228" y="1553"/>
                  </a:lnTo>
                  <a:lnTo>
                    <a:pt x="3239" y="1551"/>
                  </a:lnTo>
                  <a:lnTo>
                    <a:pt x="3249" y="1550"/>
                  </a:lnTo>
                  <a:lnTo>
                    <a:pt x="3261" y="1548"/>
                  </a:lnTo>
                  <a:lnTo>
                    <a:pt x="3271" y="1550"/>
                  </a:lnTo>
                  <a:lnTo>
                    <a:pt x="3280" y="1552"/>
                  </a:lnTo>
                  <a:lnTo>
                    <a:pt x="3462" y="1500"/>
                  </a:lnTo>
                  <a:lnTo>
                    <a:pt x="3465" y="1512"/>
                  </a:lnTo>
                  <a:lnTo>
                    <a:pt x="3496" y="1488"/>
                  </a:lnTo>
                  <a:lnTo>
                    <a:pt x="3521" y="1466"/>
                  </a:lnTo>
                  <a:lnTo>
                    <a:pt x="3529" y="1462"/>
                  </a:lnTo>
                  <a:lnTo>
                    <a:pt x="3536" y="1457"/>
                  </a:lnTo>
                  <a:lnTo>
                    <a:pt x="3544" y="1454"/>
                  </a:lnTo>
                  <a:lnTo>
                    <a:pt x="3553" y="1450"/>
                  </a:lnTo>
                  <a:lnTo>
                    <a:pt x="3564" y="1447"/>
                  </a:lnTo>
                  <a:lnTo>
                    <a:pt x="3574" y="1443"/>
                  </a:lnTo>
                  <a:lnTo>
                    <a:pt x="3587" y="1441"/>
                  </a:lnTo>
                  <a:lnTo>
                    <a:pt x="3600" y="1440"/>
                  </a:lnTo>
                  <a:lnTo>
                    <a:pt x="3641" y="1436"/>
                  </a:lnTo>
                  <a:lnTo>
                    <a:pt x="3668" y="1435"/>
                  </a:lnTo>
                  <a:lnTo>
                    <a:pt x="3684" y="1434"/>
                  </a:lnTo>
                  <a:lnTo>
                    <a:pt x="3694" y="1434"/>
                  </a:lnTo>
                  <a:lnTo>
                    <a:pt x="3699" y="1432"/>
                  </a:lnTo>
                  <a:lnTo>
                    <a:pt x="3702" y="1431"/>
                  </a:lnTo>
                  <a:lnTo>
                    <a:pt x="3708" y="1427"/>
                  </a:lnTo>
                  <a:lnTo>
                    <a:pt x="3714" y="1423"/>
                  </a:lnTo>
                  <a:lnTo>
                    <a:pt x="3731" y="1410"/>
                  </a:lnTo>
                  <a:lnTo>
                    <a:pt x="3758" y="1390"/>
                  </a:lnTo>
                  <a:lnTo>
                    <a:pt x="3771" y="1382"/>
                  </a:lnTo>
                  <a:lnTo>
                    <a:pt x="3787" y="1372"/>
                  </a:lnTo>
                  <a:lnTo>
                    <a:pt x="3806" y="1362"/>
                  </a:lnTo>
                  <a:lnTo>
                    <a:pt x="3827" y="1352"/>
                  </a:lnTo>
                  <a:lnTo>
                    <a:pt x="3872" y="1331"/>
                  </a:lnTo>
                  <a:lnTo>
                    <a:pt x="3919" y="1310"/>
                  </a:lnTo>
                  <a:lnTo>
                    <a:pt x="3934" y="1322"/>
                  </a:lnTo>
                  <a:lnTo>
                    <a:pt x="3934" y="1307"/>
                  </a:lnTo>
                  <a:lnTo>
                    <a:pt x="3935" y="1291"/>
                  </a:lnTo>
                  <a:lnTo>
                    <a:pt x="3939" y="1274"/>
                  </a:lnTo>
                  <a:lnTo>
                    <a:pt x="3944" y="1257"/>
                  </a:lnTo>
                  <a:lnTo>
                    <a:pt x="3951" y="1238"/>
                  </a:lnTo>
                  <a:lnTo>
                    <a:pt x="3958" y="1219"/>
                  </a:lnTo>
                  <a:lnTo>
                    <a:pt x="3967" y="1200"/>
                  </a:lnTo>
                  <a:lnTo>
                    <a:pt x="3975" y="1180"/>
                  </a:lnTo>
                  <a:lnTo>
                    <a:pt x="3994" y="1143"/>
                  </a:lnTo>
                  <a:lnTo>
                    <a:pt x="4011" y="1106"/>
                  </a:lnTo>
                  <a:lnTo>
                    <a:pt x="4019" y="1090"/>
                  </a:lnTo>
                  <a:lnTo>
                    <a:pt x="4025" y="1074"/>
                  </a:lnTo>
                  <a:lnTo>
                    <a:pt x="4029" y="1059"/>
                  </a:lnTo>
                  <a:lnTo>
                    <a:pt x="4033" y="1047"/>
                  </a:lnTo>
                  <a:lnTo>
                    <a:pt x="4036" y="1023"/>
                  </a:lnTo>
                  <a:lnTo>
                    <a:pt x="4037" y="991"/>
                  </a:lnTo>
                  <a:lnTo>
                    <a:pt x="4037" y="954"/>
                  </a:lnTo>
                  <a:lnTo>
                    <a:pt x="4037" y="915"/>
                  </a:lnTo>
                  <a:lnTo>
                    <a:pt x="4037" y="879"/>
                  </a:lnTo>
                  <a:lnTo>
                    <a:pt x="4037" y="847"/>
                  </a:lnTo>
                  <a:lnTo>
                    <a:pt x="4038" y="833"/>
                  </a:lnTo>
                  <a:lnTo>
                    <a:pt x="4038" y="822"/>
                  </a:lnTo>
                  <a:lnTo>
                    <a:pt x="4039" y="814"/>
                  </a:lnTo>
                  <a:lnTo>
                    <a:pt x="4041" y="809"/>
                  </a:lnTo>
                  <a:lnTo>
                    <a:pt x="4051" y="811"/>
                  </a:lnTo>
                  <a:lnTo>
                    <a:pt x="4060" y="812"/>
                  </a:lnTo>
                  <a:lnTo>
                    <a:pt x="4068" y="816"/>
                  </a:lnTo>
                  <a:lnTo>
                    <a:pt x="4075" y="819"/>
                  </a:lnTo>
                  <a:lnTo>
                    <a:pt x="4082" y="825"/>
                  </a:lnTo>
                  <a:lnTo>
                    <a:pt x="4089" y="833"/>
                  </a:lnTo>
                  <a:lnTo>
                    <a:pt x="4095" y="843"/>
                  </a:lnTo>
                  <a:lnTo>
                    <a:pt x="4102" y="856"/>
                  </a:lnTo>
                  <a:lnTo>
                    <a:pt x="4107" y="866"/>
                  </a:lnTo>
                  <a:lnTo>
                    <a:pt x="4117" y="889"/>
                  </a:lnTo>
                  <a:lnTo>
                    <a:pt x="4124" y="908"/>
                  </a:lnTo>
                  <a:lnTo>
                    <a:pt x="4129" y="927"/>
                  </a:lnTo>
                  <a:lnTo>
                    <a:pt x="4132" y="944"/>
                  </a:lnTo>
                  <a:lnTo>
                    <a:pt x="4135" y="960"/>
                  </a:lnTo>
                  <a:lnTo>
                    <a:pt x="4141" y="978"/>
                  </a:lnTo>
                  <a:lnTo>
                    <a:pt x="4148" y="998"/>
                  </a:lnTo>
                  <a:lnTo>
                    <a:pt x="4157" y="1020"/>
                  </a:lnTo>
                  <a:lnTo>
                    <a:pt x="4173" y="1012"/>
                  </a:lnTo>
                  <a:lnTo>
                    <a:pt x="4188" y="1004"/>
                  </a:lnTo>
                  <a:lnTo>
                    <a:pt x="4202" y="995"/>
                  </a:lnTo>
                  <a:lnTo>
                    <a:pt x="4214" y="985"/>
                  </a:lnTo>
                  <a:lnTo>
                    <a:pt x="4226" y="975"/>
                  </a:lnTo>
                  <a:lnTo>
                    <a:pt x="4238" y="964"/>
                  </a:lnTo>
                  <a:lnTo>
                    <a:pt x="4249" y="954"/>
                  </a:lnTo>
                  <a:lnTo>
                    <a:pt x="4259" y="943"/>
                  </a:lnTo>
                  <a:lnTo>
                    <a:pt x="4278" y="920"/>
                  </a:lnTo>
                  <a:lnTo>
                    <a:pt x="4297" y="896"/>
                  </a:lnTo>
                  <a:lnTo>
                    <a:pt x="4314" y="871"/>
                  </a:lnTo>
                  <a:lnTo>
                    <a:pt x="4330" y="847"/>
                  </a:lnTo>
                  <a:lnTo>
                    <a:pt x="4347" y="822"/>
                  </a:lnTo>
                  <a:lnTo>
                    <a:pt x="4364" y="798"/>
                  </a:lnTo>
                  <a:lnTo>
                    <a:pt x="4381" y="774"/>
                  </a:lnTo>
                  <a:lnTo>
                    <a:pt x="4401" y="751"/>
                  </a:lnTo>
                  <a:lnTo>
                    <a:pt x="4411" y="739"/>
                  </a:lnTo>
                  <a:lnTo>
                    <a:pt x="4421" y="729"/>
                  </a:lnTo>
                  <a:lnTo>
                    <a:pt x="4433" y="719"/>
                  </a:lnTo>
                  <a:lnTo>
                    <a:pt x="4445" y="708"/>
                  </a:lnTo>
                  <a:lnTo>
                    <a:pt x="4458" y="699"/>
                  </a:lnTo>
                  <a:lnTo>
                    <a:pt x="4470" y="690"/>
                  </a:lnTo>
                  <a:lnTo>
                    <a:pt x="4485" y="681"/>
                  </a:lnTo>
                  <a:lnTo>
                    <a:pt x="4500" y="674"/>
                  </a:lnTo>
                  <a:lnTo>
                    <a:pt x="4504" y="682"/>
                  </a:lnTo>
                  <a:lnTo>
                    <a:pt x="4506" y="690"/>
                  </a:lnTo>
                  <a:lnTo>
                    <a:pt x="4508" y="698"/>
                  </a:lnTo>
                  <a:lnTo>
                    <a:pt x="4509" y="706"/>
                  </a:lnTo>
                  <a:lnTo>
                    <a:pt x="4510" y="713"/>
                  </a:lnTo>
                  <a:lnTo>
                    <a:pt x="4510" y="720"/>
                  </a:lnTo>
                  <a:lnTo>
                    <a:pt x="4509" y="727"/>
                  </a:lnTo>
                  <a:lnTo>
                    <a:pt x="4508" y="734"/>
                  </a:lnTo>
                  <a:lnTo>
                    <a:pt x="4505" y="747"/>
                  </a:lnTo>
                  <a:lnTo>
                    <a:pt x="4499" y="760"/>
                  </a:lnTo>
                  <a:lnTo>
                    <a:pt x="4492" y="771"/>
                  </a:lnTo>
                  <a:lnTo>
                    <a:pt x="4484" y="784"/>
                  </a:lnTo>
                  <a:lnTo>
                    <a:pt x="4467" y="808"/>
                  </a:lnTo>
                  <a:lnTo>
                    <a:pt x="4450" y="832"/>
                  </a:lnTo>
                  <a:lnTo>
                    <a:pt x="4442" y="846"/>
                  </a:lnTo>
                  <a:lnTo>
                    <a:pt x="4435" y="859"/>
                  </a:lnTo>
                  <a:lnTo>
                    <a:pt x="4430" y="873"/>
                  </a:lnTo>
                  <a:lnTo>
                    <a:pt x="4426" y="889"/>
                  </a:lnTo>
                  <a:lnTo>
                    <a:pt x="4437" y="882"/>
                  </a:lnTo>
                  <a:lnTo>
                    <a:pt x="4448" y="873"/>
                  </a:lnTo>
                  <a:lnTo>
                    <a:pt x="4458" y="864"/>
                  </a:lnTo>
                  <a:lnTo>
                    <a:pt x="4468" y="854"/>
                  </a:lnTo>
                  <a:lnTo>
                    <a:pt x="4489" y="832"/>
                  </a:lnTo>
                  <a:lnTo>
                    <a:pt x="4508" y="808"/>
                  </a:lnTo>
                  <a:lnTo>
                    <a:pt x="4528" y="785"/>
                  </a:lnTo>
                  <a:lnTo>
                    <a:pt x="4548" y="763"/>
                  </a:lnTo>
                  <a:lnTo>
                    <a:pt x="4558" y="754"/>
                  </a:lnTo>
                  <a:lnTo>
                    <a:pt x="4569" y="745"/>
                  </a:lnTo>
                  <a:lnTo>
                    <a:pt x="4580" y="737"/>
                  </a:lnTo>
                  <a:lnTo>
                    <a:pt x="4592" y="731"/>
                  </a:lnTo>
                  <a:lnTo>
                    <a:pt x="4597" y="729"/>
                  </a:lnTo>
                  <a:lnTo>
                    <a:pt x="4603" y="729"/>
                  </a:lnTo>
                  <a:lnTo>
                    <a:pt x="4608" y="730"/>
                  </a:lnTo>
                  <a:lnTo>
                    <a:pt x="4612" y="732"/>
                  </a:lnTo>
                  <a:lnTo>
                    <a:pt x="4617" y="736"/>
                  </a:lnTo>
                  <a:lnTo>
                    <a:pt x="4621" y="740"/>
                  </a:lnTo>
                  <a:lnTo>
                    <a:pt x="4625" y="746"/>
                  </a:lnTo>
                  <a:lnTo>
                    <a:pt x="4628" y="752"/>
                  </a:lnTo>
                  <a:lnTo>
                    <a:pt x="4629" y="755"/>
                  </a:lnTo>
                  <a:lnTo>
                    <a:pt x="4629" y="760"/>
                  </a:lnTo>
                  <a:lnTo>
                    <a:pt x="4628" y="766"/>
                  </a:lnTo>
                  <a:lnTo>
                    <a:pt x="4627" y="772"/>
                  </a:lnTo>
                  <a:lnTo>
                    <a:pt x="4623" y="786"/>
                  </a:lnTo>
                  <a:lnTo>
                    <a:pt x="4614" y="803"/>
                  </a:lnTo>
                  <a:lnTo>
                    <a:pt x="4604" y="823"/>
                  </a:lnTo>
                  <a:lnTo>
                    <a:pt x="4593" y="842"/>
                  </a:lnTo>
                  <a:lnTo>
                    <a:pt x="4579" y="864"/>
                  </a:lnTo>
                  <a:lnTo>
                    <a:pt x="4564" y="884"/>
                  </a:lnTo>
                  <a:lnTo>
                    <a:pt x="4534" y="927"/>
                  </a:lnTo>
                  <a:lnTo>
                    <a:pt x="4505" y="964"/>
                  </a:lnTo>
                  <a:lnTo>
                    <a:pt x="4491" y="980"/>
                  </a:lnTo>
                  <a:lnTo>
                    <a:pt x="4480" y="994"/>
                  </a:lnTo>
                  <a:lnTo>
                    <a:pt x="4469" y="1006"/>
                  </a:lnTo>
                  <a:lnTo>
                    <a:pt x="4461" y="1012"/>
                  </a:lnTo>
                  <a:lnTo>
                    <a:pt x="4472" y="1033"/>
                  </a:lnTo>
                  <a:lnTo>
                    <a:pt x="4490" y="1020"/>
                  </a:lnTo>
                  <a:lnTo>
                    <a:pt x="4504" y="1010"/>
                  </a:lnTo>
                  <a:lnTo>
                    <a:pt x="4509" y="1004"/>
                  </a:lnTo>
                  <a:lnTo>
                    <a:pt x="4517" y="1000"/>
                  </a:lnTo>
                  <a:lnTo>
                    <a:pt x="4526" y="994"/>
                  </a:lnTo>
                  <a:lnTo>
                    <a:pt x="4539" y="987"/>
                  </a:lnTo>
                  <a:lnTo>
                    <a:pt x="4673" y="922"/>
                  </a:lnTo>
                  <a:lnTo>
                    <a:pt x="4690" y="914"/>
                  </a:lnTo>
                  <a:lnTo>
                    <a:pt x="4703" y="912"/>
                  </a:lnTo>
                  <a:lnTo>
                    <a:pt x="4714" y="910"/>
                  </a:lnTo>
                  <a:lnTo>
                    <a:pt x="4730" y="907"/>
                  </a:lnTo>
                  <a:lnTo>
                    <a:pt x="4745" y="938"/>
                  </a:lnTo>
                  <a:lnTo>
                    <a:pt x="4737" y="950"/>
                  </a:lnTo>
                  <a:lnTo>
                    <a:pt x="4727" y="962"/>
                  </a:lnTo>
                  <a:lnTo>
                    <a:pt x="4715" y="975"/>
                  </a:lnTo>
                  <a:lnTo>
                    <a:pt x="4701" y="987"/>
                  </a:lnTo>
                  <a:lnTo>
                    <a:pt x="4687" y="1001"/>
                  </a:lnTo>
                  <a:lnTo>
                    <a:pt x="4671" y="1014"/>
                  </a:lnTo>
                  <a:lnTo>
                    <a:pt x="4653" y="1026"/>
                  </a:lnTo>
                  <a:lnTo>
                    <a:pt x="4636" y="1039"/>
                  </a:lnTo>
                  <a:lnTo>
                    <a:pt x="4598" y="1064"/>
                  </a:lnTo>
                  <a:lnTo>
                    <a:pt x="4561" y="1087"/>
                  </a:lnTo>
                  <a:lnTo>
                    <a:pt x="4524" y="1108"/>
                  </a:lnTo>
                  <a:lnTo>
                    <a:pt x="4491" y="1127"/>
                  </a:lnTo>
                  <a:lnTo>
                    <a:pt x="4512" y="1168"/>
                  </a:lnTo>
                  <a:lnTo>
                    <a:pt x="4683" y="1128"/>
                  </a:lnTo>
                  <a:lnTo>
                    <a:pt x="4719" y="1142"/>
                  </a:lnTo>
                  <a:lnTo>
                    <a:pt x="4709" y="1184"/>
                  </a:lnTo>
                  <a:lnTo>
                    <a:pt x="4550" y="1248"/>
                  </a:lnTo>
                  <a:lnTo>
                    <a:pt x="4521" y="1265"/>
                  </a:lnTo>
                  <a:lnTo>
                    <a:pt x="4514" y="1270"/>
                  </a:lnTo>
                  <a:lnTo>
                    <a:pt x="4506" y="1275"/>
                  </a:lnTo>
                  <a:lnTo>
                    <a:pt x="4498" y="1283"/>
                  </a:lnTo>
                  <a:lnTo>
                    <a:pt x="4490" y="1292"/>
                  </a:lnTo>
                  <a:lnTo>
                    <a:pt x="4473" y="1313"/>
                  </a:lnTo>
                  <a:lnTo>
                    <a:pt x="4453" y="1336"/>
                  </a:lnTo>
                  <a:lnTo>
                    <a:pt x="4433" y="1361"/>
                  </a:lnTo>
                  <a:lnTo>
                    <a:pt x="4410" y="1386"/>
                  </a:lnTo>
                  <a:lnTo>
                    <a:pt x="4398" y="1399"/>
                  </a:lnTo>
                  <a:lnTo>
                    <a:pt x="4385" y="1411"/>
                  </a:lnTo>
                  <a:lnTo>
                    <a:pt x="4371" y="1422"/>
                  </a:lnTo>
                  <a:lnTo>
                    <a:pt x="4357" y="1433"/>
                  </a:lnTo>
                  <a:lnTo>
                    <a:pt x="4344" y="1441"/>
                  </a:lnTo>
                  <a:lnTo>
                    <a:pt x="4325" y="1452"/>
                  </a:lnTo>
                  <a:lnTo>
                    <a:pt x="4302" y="1466"/>
                  </a:lnTo>
                  <a:lnTo>
                    <a:pt x="4277" y="1480"/>
                  </a:lnTo>
                  <a:lnTo>
                    <a:pt x="4251" y="1495"/>
                  </a:lnTo>
                  <a:lnTo>
                    <a:pt x="4223" y="1510"/>
                  </a:lnTo>
                  <a:lnTo>
                    <a:pt x="4197" y="1523"/>
                  </a:lnTo>
                  <a:lnTo>
                    <a:pt x="4172" y="1537"/>
                  </a:lnTo>
                  <a:lnTo>
                    <a:pt x="4229" y="1588"/>
                  </a:lnTo>
                  <a:lnTo>
                    <a:pt x="4249" y="1646"/>
                  </a:lnTo>
                  <a:lnTo>
                    <a:pt x="4239" y="1655"/>
                  </a:lnTo>
                  <a:lnTo>
                    <a:pt x="4227" y="1665"/>
                  </a:lnTo>
                  <a:lnTo>
                    <a:pt x="4211" y="1676"/>
                  </a:lnTo>
                  <a:lnTo>
                    <a:pt x="4189" y="1689"/>
                  </a:lnTo>
                  <a:lnTo>
                    <a:pt x="4165" y="1703"/>
                  </a:lnTo>
                  <a:lnTo>
                    <a:pt x="4138" y="1716"/>
                  </a:lnTo>
                  <a:lnTo>
                    <a:pt x="4107" y="1731"/>
                  </a:lnTo>
                  <a:lnTo>
                    <a:pt x="4073" y="1747"/>
                  </a:lnTo>
                  <a:lnTo>
                    <a:pt x="3997" y="1779"/>
                  </a:lnTo>
                  <a:lnTo>
                    <a:pt x="3914" y="1812"/>
                  </a:lnTo>
                  <a:lnTo>
                    <a:pt x="3824" y="1847"/>
                  </a:lnTo>
                  <a:lnTo>
                    <a:pt x="3731" y="1881"/>
                  </a:lnTo>
                  <a:lnTo>
                    <a:pt x="3636" y="1914"/>
                  </a:lnTo>
                  <a:lnTo>
                    <a:pt x="3541" y="1945"/>
                  </a:lnTo>
                  <a:lnTo>
                    <a:pt x="3448" y="1974"/>
                  </a:lnTo>
                  <a:lnTo>
                    <a:pt x="3361" y="1999"/>
                  </a:lnTo>
                  <a:lnTo>
                    <a:pt x="3319" y="2009"/>
                  </a:lnTo>
                  <a:lnTo>
                    <a:pt x="3280" y="2019"/>
                  </a:lnTo>
                  <a:lnTo>
                    <a:pt x="3242" y="2027"/>
                  </a:lnTo>
                  <a:lnTo>
                    <a:pt x="3208" y="2035"/>
                  </a:lnTo>
                  <a:lnTo>
                    <a:pt x="3176" y="2041"/>
                  </a:lnTo>
                  <a:lnTo>
                    <a:pt x="3148" y="2044"/>
                  </a:lnTo>
                  <a:lnTo>
                    <a:pt x="3121" y="2048"/>
                  </a:lnTo>
                  <a:lnTo>
                    <a:pt x="3100" y="2048"/>
                  </a:lnTo>
                  <a:lnTo>
                    <a:pt x="3026" y="2048"/>
                  </a:lnTo>
                  <a:lnTo>
                    <a:pt x="2710" y="2022"/>
                  </a:lnTo>
                  <a:lnTo>
                    <a:pt x="2682" y="2585"/>
                  </a:lnTo>
                  <a:lnTo>
                    <a:pt x="2682" y="2607"/>
                  </a:lnTo>
                  <a:lnTo>
                    <a:pt x="2682" y="2628"/>
                  </a:lnTo>
                  <a:lnTo>
                    <a:pt x="2683" y="2651"/>
                  </a:lnTo>
                  <a:lnTo>
                    <a:pt x="2684" y="2675"/>
                  </a:lnTo>
                  <a:lnTo>
                    <a:pt x="2689" y="2724"/>
                  </a:lnTo>
                  <a:lnTo>
                    <a:pt x="2695" y="2775"/>
                  </a:lnTo>
                  <a:lnTo>
                    <a:pt x="2699" y="2826"/>
                  </a:lnTo>
                  <a:lnTo>
                    <a:pt x="2705" y="2880"/>
                  </a:lnTo>
                  <a:lnTo>
                    <a:pt x="2708" y="2934"/>
                  </a:lnTo>
                  <a:lnTo>
                    <a:pt x="2710" y="2987"/>
                  </a:lnTo>
                  <a:lnTo>
                    <a:pt x="2710" y="3014"/>
                  </a:lnTo>
                  <a:lnTo>
                    <a:pt x="2711" y="3038"/>
                  </a:lnTo>
                  <a:lnTo>
                    <a:pt x="2712" y="3062"/>
                  </a:lnTo>
                  <a:lnTo>
                    <a:pt x="2714" y="3086"/>
                  </a:lnTo>
                  <a:lnTo>
                    <a:pt x="2720" y="3130"/>
                  </a:lnTo>
                  <a:lnTo>
                    <a:pt x="2727" y="3173"/>
                  </a:lnTo>
                  <a:lnTo>
                    <a:pt x="2735" y="3216"/>
                  </a:lnTo>
                  <a:lnTo>
                    <a:pt x="2744" y="3258"/>
                  </a:lnTo>
                  <a:lnTo>
                    <a:pt x="2752" y="3303"/>
                  </a:lnTo>
                  <a:lnTo>
                    <a:pt x="2761" y="3351"/>
                  </a:lnTo>
                  <a:lnTo>
                    <a:pt x="2774" y="3430"/>
                  </a:lnTo>
                  <a:lnTo>
                    <a:pt x="2789" y="3519"/>
                  </a:lnTo>
                  <a:lnTo>
                    <a:pt x="2805" y="3615"/>
                  </a:lnTo>
                  <a:lnTo>
                    <a:pt x="2819" y="3714"/>
                  </a:lnTo>
                  <a:lnTo>
                    <a:pt x="2827" y="3766"/>
                  </a:lnTo>
                  <a:lnTo>
                    <a:pt x="2833" y="3816"/>
                  </a:lnTo>
                  <a:lnTo>
                    <a:pt x="2840" y="3866"/>
                  </a:lnTo>
                  <a:lnTo>
                    <a:pt x="2845" y="3915"/>
                  </a:lnTo>
                  <a:lnTo>
                    <a:pt x="2849" y="3963"/>
                  </a:lnTo>
                  <a:lnTo>
                    <a:pt x="2853" y="4010"/>
                  </a:lnTo>
                  <a:lnTo>
                    <a:pt x="2855" y="4055"/>
                  </a:lnTo>
                  <a:lnTo>
                    <a:pt x="2856" y="4097"/>
                  </a:lnTo>
                  <a:lnTo>
                    <a:pt x="2856" y="4110"/>
                  </a:lnTo>
                  <a:lnTo>
                    <a:pt x="2855" y="4118"/>
                  </a:lnTo>
                  <a:lnTo>
                    <a:pt x="2854" y="4126"/>
                  </a:lnTo>
                  <a:lnTo>
                    <a:pt x="2851" y="4130"/>
                  </a:lnTo>
                  <a:lnTo>
                    <a:pt x="2849" y="4136"/>
                  </a:lnTo>
                  <a:lnTo>
                    <a:pt x="2841" y="4145"/>
                  </a:lnTo>
                  <a:lnTo>
                    <a:pt x="2831" y="4158"/>
                  </a:lnTo>
                  <a:lnTo>
                    <a:pt x="2833" y="4200"/>
                  </a:lnTo>
                  <a:lnTo>
                    <a:pt x="2838" y="4242"/>
                  </a:lnTo>
                  <a:lnTo>
                    <a:pt x="2843" y="4285"/>
                  </a:lnTo>
                  <a:lnTo>
                    <a:pt x="2850" y="4328"/>
                  </a:lnTo>
                  <a:lnTo>
                    <a:pt x="2857" y="4374"/>
                  </a:lnTo>
                  <a:lnTo>
                    <a:pt x="2863" y="4421"/>
                  </a:lnTo>
                  <a:lnTo>
                    <a:pt x="2865" y="4446"/>
                  </a:lnTo>
                  <a:lnTo>
                    <a:pt x="2866" y="4471"/>
                  </a:lnTo>
                  <a:lnTo>
                    <a:pt x="2867" y="4497"/>
                  </a:lnTo>
                  <a:lnTo>
                    <a:pt x="2867" y="4523"/>
                  </a:lnTo>
                  <a:lnTo>
                    <a:pt x="2867" y="4571"/>
                  </a:lnTo>
                  <a:lnTo>
                    <a:pt x="2867" y="4621"/>
                  </a:lnTo>
                  <a:lnTo>
                    <a:pt x="2866" y="4671"/>
                  </a:lnTo>
                  <a:lnTo>
                    <a:pt x="2866" y="4721"/>
                  </a:lnTo>
                  <a:lnTo>
                    <a:pt x="2867" y="4771"/>
                  </a:lnTo>
                  <a:lnTo>
                    <a:pt x="2869" y="4818"/>
                  </a:lnTo>
                  <a:lnTo>
                    <a:pt x="2872" y="4863"/>
                  </a:lnTo>
                  <a:lnTo>
                    <a:pt x="2878" y="4904"/>
                  </a:lnTo>
                  <a:lnTo>
                    <a:pt x="2881" y="4932"/>
                  </a:lnTo>
                  <a:lnTo>
                    <a:pt x="2882" y="4966"/>
                  </a:lnTo>
                  <a:lnTo>
                    <a:pt x="2883" y="5006"/>
                  </a:lnTo>
                  <a:lnTo>
                    <a:pt x="2885" y="5052"/>
                  </a:lnTo>
                  <a:lnTo>
                    <a:pt x="2883" y="5154"/>
                  </a:lnTo>
                  <a:lnTo>
                    <a:pt x="2880" y="5268"/>
                  </a:lnTo>
                  <a:lnTo>
                    <a:pt x="2877" y="5382"/>
                  </a:lnTo>
                  <a:lnTo>
                    <a:pt x="2872" y="5493"/>
                  </a:lnTo>
                  <a:lnTo>
                    <a:pt x="2869" y="5591"/>
                  </a:lnTo>
                  <a:lnTo>
                    <a:pt x="2867" y="5670"/>
                  </a:lnTo>
                  <a:lnTo>
                    <a:pt x="2867" y="5745"/>
                  </a:lnTo>
                  <a:lnTo>
                    <a:pt x="2866" y="5840"/>
                  </a:lnTo>
                  <a:lnTo>
                    <a:pt x="2865" y="5946"/>
                  </a:lnTo>
                  <a:lnTo>
                    <a:pt x="2862" y="6058"/>
                  </a:lnTo>
                  <a:lnTo>
                    <a:pt x="2858" y="6169"/>
                  </a:lnTo>
                  <a:lnTo>
                    <a:pt x="2853" y="6272"/>
                  </a:lnTo>
                  <a:lnTo>
                    <a:pt x="2849" y="6319"/>
                  </a:lnTo>
                  <a:lnTo>
                    <a:pt x="2846" y="6362"/>
                  </a:lnTo>
                  <a:lnTo>
                    <a:pt x="2841" y="6399"/>
                  </a:lnTo>
                  <a:lnTo>
                    <a:pt x="2837" y="6431"/>
                  </a:lnTo>
                  <a:lnTo>
                    <a:pt x="2831" y="6464"/>
                  </a:lnTo>
                  <a:lnTo>
                    <a:pt x="2826" y="6509"/>
                  </a:lnTo>
                  <a:lnTo>
                    <a:pt x="2823" y="6559"/>
                  </a:lnTo>
                  <a:lnTo>
                    <a:pt x="2818" y="6613"/>
                  </a:lnTo>
                  <a:lnTo>
                    <a:pt x="2815" y="6666"/>
                  </a:lnTo>
                  <a:lnTo>
                    <a:pt x="2811" y="6716"/>
                  </a:lnTo>
                  <a:lnTo>
                    <a:pt x="2809" y="6759"/>
                  </a:lnTo>
                  <a:lnTo>
                    <a:pt x="2807" y="6792"/>
                  </a:lnTo>
                  <a:lnTo>
                    <a:pt x="2805" y="6833"/>
                  </a:lnTo>
                  <a:lnTo>
                    <a:pt x="2802" y="6868"/>
                  </a:lnTo>
                  <a:lnTo>
                    <a:pt x="2802" y="6896"/>
                  </a:lnTo>
                  <a:lnTo>
                    <a:pt x="2801" y="6919"/>
                  </a:lnTo>
                  <a:lnTo>
                    <a:pt x="2801" y="6951"/>
                  </a:lnTo>
                  <a:lnTo>
                    <a:pt x="2799" y="6973"/>
                  </a:lnTo>
                  <a:lnTo>
                    <a:pt x="2797" y="6982"/>
                  </a:lnTo>
                  <a:lnTo>
                    <a:pt x="2793" y="6991"/>
                  </a:lnTo>
                  <a:lnTo>
                    <a:pt x="2787" y="7001"/>
                  </a:lnTo>
                  <a:lnTo>
                    <a:pt x="2779" y="7013"/>
                  </a:lnTo>
                  <a:lnTo>
                    <a:pt x="2757" y="7046"/>
                  </a:lnTo>
                  <a:lnTo>
                    <a:pt x="2721" y="7096"/>
                  </a:lnTo>
                  <a:lnTo>
                    <a:pt x="2753" y="7111"/>
                  </a:lnTo>
                  <a:lnTo>
                    <a:pt x="2774" y="7121"/>
                  </a:lnTo>
                  <a:lnTo>
                    <a:pt x="2781" y="7125"/>
                  </a:lnTo>
                  <a:lnTo>
                    <a:pt x="2786" y="7128"/>
                  </a:lnTo>
                  <a:lnTo>
                    <a:pt x="2791" y="7132"/>
                  </a:lnTo>
                  <a:lnTo>
                    <a:pt x="2795" y="7136"/>
                  </a:lnTo>
                  <a:lnTo>
                    <a:pt x="2801" y="7147"/>
                  </a:lnTo>
                  <a:lnTo>
                    <a:pt x="2809" y="7163"/>
                  </a:lnTo>
                  <a:lnTo>
                    <a:pt x="2819" y="7188"/>
                  </a:lnTo>
                  <a:lnTo>
                    <a:pt x="2838" y="7224"/>
                  </a:lnTo>
                  <a:lnTo>
                    <a:pt x="2848" y="7241"/>
                  </a:lnTo>
                  <a:lnTo>
                    <a:pt x="2861" y="7260"/>
                  </a:lnTo>
                  <a:lnTo>
                    <a:pt x="2874" y="7277"/>
                  </a:lnTo>
                  <a:lnTo>
                    <a:pt x="2891" y="7294"/>
                  </a:lnTo>
                  <a:lnTo>
                    <a:pt x="2909" y="7310"/>
                  </a:lnTo>
                  <a:lnTo>
                    <a:pt x="2926" y="7324"/>
                  </a:lnTo>
                  <a:lnTo>
                    <a:pt x="2944" y="7336"/>
                  </a:lnTo>
                  <a:lnTo>
                    <a:pt x="2961" y="7345"/>
                  </a:lnTo>
                  <a:lnTo>
                    <a:pt x="3006" y="7367"/>
                  </a:lnTo>
                  <a:lnTo>
                    <a:pt x="3046" y="7387"/>
                  </a:lnTo>
                  <a:lnTo>
                    <a:pt x="3084" y="7406"/>
                  </a:lnTo>
                  <a:lnTo>
                    <a:pt x="3124" y="7427"/>
                  </a:lnTo>
                  <a:lnTo>
                    <a:pt x="3145" y="7438"/>
                  </a:lnTo>
                  <a:lnTo>
                    <a:pt x="3167" y="7453"/>
                  </a:lnTo>
                  <a:lnTo>
                    <a:pt x="3189" y="7469"/>
                  </a:lnTo>
                  <a:lnTo>
                    <a:pt x="3208" y="7485"/>
                  </a:lnTo>
                  <a:lnTo>
                    <a:pt x="3241" y="7511"/>
                  </a:lnTo>
                  <a:lnTo>
                    <a:pt x="3258" y="7524"/>
                  </a:lnTo>
                  <a:lnTo>
                    <a:pt x="3257" y="7532"/>
                  </a:lnTo>
                  <a:lnTo>
                    <a:pt x="3255" y="7539"/>
                  </a:lnTo>
                  <a:lnTo>
                    <a:pt x="3253" y="7547"/>
                  </a:lnTo>
                  <a:lnTo>
                    <a:pt x="3248" y="7553"/>
                  </a:lnTo>
                  <a:lnTo>
                    <a:pt x="3244" y="7560"/>
                  </a:lnTo>
                  <a:lnTo>
                    <a:pt x="3239" y="7566"/>
                  </a:lnTo>
                  <a:lnTo>
                    <a:pt x="3233" y="7572"/>
                  </a:lnTo>
                  <a:lnTo>
                    <a:pt x="3226" y="7577"/>
                  </a:lnTo>
                  <a:lnTo>
                    <a:pt x="3212" y="7588"/>
                  </a:lnTo>
                  <a:lnTo>
                    <a:pt x="3196" y="7597"/>
                  </a:lnTo>
                  <a:lnTo>
                    <a:pt x="3177" y="7604"/>
                  </a:lnTo>
                  <a:lnTo>
                    <a:pt x="3158" y="7611"/>
                  </a:lnTo>
                  <a:lnTo>
                    <a:pt x="3136" y="7616"/>
                  </a:lnTo>
                  <a:lnTo>
                    <a:pt x="3116" y="7622"/>
                  </a:lnTo>
                  <a:lnTo>
                    <a:pt x="3094" y="7625"/>
                  </a:lnTo>
                  <a:lnTo>
                    <a:pt x="3071" y="7629"/>
                  </a:lnTo>
                  <a:lnTo>
                    <a:pt x="3049" y="7631"/>
                  </a:lnTo>
                  <a:lnTo>
                    <a:pt x="3029" y="7632"/>
                  </a:lnTo>
                  <a:lnTo>
                    <a:pt x="3008" y="7633"/>
                  </a:lnTo>
                  <a:lnTo>
                    <a:pt x="2990" y="7633"/>
                  </a:lnTo>
                  <a:lnTo>
                    <a:pt x="2949" y="7632"/>
                  </a:lnTo>
                  <a:lnTo>
                    <a:pt x="2907" y="7630"/>
                  </a:lnTo>
                  <a:lnTo>
                    <a:pt x="2865" y="7624"/>
                  </a:lnTo>
                  <a:lnTo>
                    <a:pt x="2825" y="7617"/>
                  </a:lnTo>
                  <a:lnTo>
                    <a:pt x="2806" y="7614"/>
                  </a:lnTo>
                  <a:lnTo>
                    <a:pt x="2786" y="7608"/>
                  </a:lnTo>
                  <a:lnTo>
                    <a:pt x="2768" y="7604"/>
                  </a:lnTo>
                  <a:lnTo>
                    <a:pt x="2751" y="7598"/>
                  </a:lnTo>
                  <a:lnTo>
                    <a:pt x="2734" y="7591"/>
                  </a:lnTo>
                  <a:lnTo>
                    <a:pt x="2718" y="7584"/>
                  </a:lnTo>
                  <a:lnTo>
                    <a:pt x="2703" y="7576"/>
                  </a:lnTo>
                  <a:lnTo>
                    <a:pt x="2690" y="7567"/>
                  </a:lnTo>
                  <a:lnTo>
                    <a:pt x="2665" y="7551"/>
                  </a:lnTo>
                  <a:lnTo>
                    <a:pt x="2644" y="7537"/>
                  </a:lnTo>
                  <a:lnTo>
                    <a:pt x="2626" y="7527"/>
                  </a:lnTo>
                  <a:lnTo>
                    <a:pt x="2611" y="7518"/>
                  </a:lnTo>
                  <a:lnTo>
                    <a:pt x="2598" y="7512"/>
                  </a:lnTo>
                  <a:lnTo>
                    <a:pt x="2586" y="7508"/>
                  </a:lnTo>
                  <a:lnTo>
                    <a:pt x="2575" y="7505"/>
                  </a:lnTo>
                  <a:lnTo>
                    <a:pt x="2563" y="7503"/>
                  </a:lnTo>
                  <a:lnTo>
                    <a:pt x="2539" y="7504"/>
                  </a:lnTo>
                  <a:lnTo>
                    <a:pt x="2507" y="7507"/>
                  </a:lnTo>
                  <a:lnTo>
                    <a:pt x="2488" y="7509"/>
                  </a:lnTo>
                  <a:lnTo>
                    <a:pt x="2464" y="7510"/>
                  </a:lnTo>
                  <a:lnTo>
                    <a:pt x="2436" y="7511"/>
                  </a:lnTo>
                  <a:lnTo>
                    <a:pt x="2404" y="7511"/>
                  </a:lnTo>
                  <a:lnTo>
                    <a:pt x="2369" y="7511"/>
                  </a:lnTo>
                  <a:lnTo>
                    <a:pt x="2338" y="7510"/>
                  </a:lnTo>
                  <a:lnTo>
                    <a:pt x="2311" y="7507"/>
                  </a:lnTo>
                  <a:lnTo>
                    <a:pt x="2285" y="7502"/>
                  </a:lnTo>
                  <a:lnTo>
                    <a:pt x="2274" y="7500"/>
                  </a:lnTo>
                  <a:lnTo>
                    <a:pt x="2263" y="7496"/>
                  </a:lnTo>
                  <a:lnTo>
                    <a:pt x="2251" y="7492"/>
                  </a:lnTo>
                  <a:lnTo>
                    <a:pt x="2241" y="7487"/>
                  </a:lnTo>
                  <a:lnTo>
                    <a:pt x="2219" y="7477"/>
                  </a:lnTo>
                  <a:lnTo>
                    <a:pt x="2197" y="7463"/>
                  </a:lnTo>
                  <a:lnTo>
                    <a:pt x="2197" y="7341"/>
                  </a:lnTo>
                  <a:lnTo>
                    <a:pt x="2171" y="7305"/>
                  </a:lnTo>
                  <a:lnTo>
                    <a:pt x="2188" y="6889"/>
                  </a:lnTo>
                  <a:lnTo>
                    <a:pt x="2185" y="6646"/>
                  </a:lnTo>
                  <a:lnTo>
                    <a:pt x="2149" y="5902"/>
                  </a:lnTo>
                  <a:lnTo>
                    <a:pt x="2136" y="5902"/>
                  </a:lnTo>
                  <a:lnTo>
                    <a:pt x="1932" y="7241"/>
                  </a:lnTo>
                  <a:lnTo>
                    <a:pt x="1941" y="7268"/>
                  </a:lnTo>
                  <a:lnTo>
                    <a:pt x="1961" y="7437"/>
                  </a:lnTo>
                  <a:lnTo>
                    <a:pt x="1953" y="7511"/>
                  </a:lnTo>
                  <a:lnTo>
                    <a:pt x="1957" y="7513"/>
                  </a:lnTo>
                  <a:lnTo>
                    <a:pt x="1964" y="7519"/>
                  </a:lnTo>
                  <a:lnTo>
                    <a:pt x="1973" y="7526"/>
                  </a:lnTo>
                  <a:lnTo>
                    <a:pt x="1984" y="7535"/>
                  </a:lnTo>
                  <a:lnTo>
                    <a:pt x="2008" y="7558"/>
                  </a:lnTo>
                  <a:lnTo>
                    <a:pt x="2034" y="7584"/>
                  </a:lnTo>
                  <a:lnTo>
                    <a:pt x="2083" y="7637"/>
                  </a:lnTo>
                  <a:lnTo>
                    <a:pt x="2112" y="7670"/>
                  </a:lnTo>
                  <a:lnTo>
                    <a:pt x="2131" y="7693"/>
                  </a:lnTo>
                  <a:lnTo>
                    <a:pt x="2149" y="7712"/>
                  </a:lnTo>
                  <a:lnTo>
                    <a:pt x="2159" y="7723"/>
                  </a:lnTo>
                  <a:lnTo>
                    <a:pt x="2168" y="7732"/>
                  </a:lnTo>
                  <a:lnTo>
                    <a:pt x="2177" y="7743"/>
                  </a:lnTo>
                  <a:lnTo>
                    <a:pt x="2185" y="7755"/>
                  </a:lnTo>
                  <a:lnTo>
                    <a:pt x="2194" y="7768"/>
                  </a:lnTo>
                  <a:lnTo>
                    <a:pt x="2201" y="7781"/>
                  </a:lnTo>
                  <a:lnTo>
                    <a:pt x="2205" y="7792"/>
                  </a:lnTo>
                  <a:lnTo>
                    <a:pt x="2209" y="7803"/>
                  </a:lnTo>
                  <a:lnTo>
                    <a:pt x="2213" y="7814"/>
                  </a:lnTo>
                  <a:lnTo>
                    <a:pt x="2218" y="7825"/>
                  </a:lnTo>
                  <a:lnTo>
                    <a:pt x="2225" y="7838"/>
                  </a:lnTo>
                  <a:lnTo>
                    <a:pt x="2234" y="7853"/>
                  </a:lnTo>
                  <a:lnTo>
                    <a:pt x="2225" y="7863"/>
                  </a:lnTo>
                  <a:lnTo>
                    <a:pt x="2215" y="7873"/>
                  </a:lnTo>
                  <a:lnTo>
                    <a:pt x="2202" y="7881"/>
                  </a:lnTo>
                  <a:lnTo>
                    <a:pt x="2188" y="7889"/>
                  </a:lnTo>
                  <a:lnTo>
                    <a:pt x="2173" y="7896"/>
                  </a:lnTo>
                  <a:lnTo>
                    <a:pt x="2156" y="7902"/>
                  </a:lnTo>
                  <a:lnTo>
                    <a:pt x="2139" y="7908"/>
                  </a:lnTo>
                  <a:lnTo>
                    <a:pt x="2121" y="7912"/>
                  </a:lnTo>
                  <a:lnTo>
                    <a:pt x="2101" y="7916"/>
                  </a:lnTo>
                  <a:lnTo>
                    <a:pt x="2082" y="7919"/>
                  </a:lnTo>
                  <a:lnTo>
                    <a:pt x="2062" y="7921"/>
                  </a:lnTo>
                  <a:lnTo>
                    <a:pt x="2043" y="7923"/>
                  </a:lnTo>
                  <a:lnTo>
                    <a:pt x="2003" y="7925"/>
                  </a:lnTo>
                  <a:lnTo>
                    <a:pt x="1965" y="7926"/>
                  </a:lnTo>
                  <a:lnTo>
                    <a:pt x="1941" y="7926"/>
                  </a:lnTo>
                  <a:lnTo>
                    <a:pt x="1909" y="7925"/>
                  </a:lnTo>
                  <a:lnTo>
                    <a:pt x="1878" y="7924"/>
                  </a:lnTo>
                  <a:lnTo>
                    <a:pt x="1848" y="7920"/>
                  </a:lnTo>
                  <a:lnTo>
                    <a:pt x="1817" y="7916"/>
                  </a:lnTo>
                  <a:lnTo>
                    <a:pt x="1786" y="7910"/>
                  </a:lnTo>
                  <a:lnTo>
                    <a:pt x="1757" y="7903"/>
                  </a:lnTo>
                  <a:lnTo>
                    <a:pt x="1729" y="7894"/>
                  </a:lnTo>
                  <a:lnTo>
                    <a:pt x="1701" y="7884"/>
                  </a:lnTo>
                  <a:lnTo>
                    <a:pt x="1676" y="7872"/>
                  </a:lnTo>
                  <a:lnTo>
                    <a:pt x="1652" y="7859"/>
                  </a:lnTo>
                  <a:lnTo>
                    <a:pt x="1642" y="7852"/>
                  </a:lnTo>
                  <a:lnTo>
                    <a:pt x="1630" y="7844"/>
                  </a:lnTo>
                  <a:lnTo>
                    <a:pt x="1621" y="7836"/>
                  </a:lnTo>
                  <a:lnTo>
                    <a:pt x="1612" y="7828"/>
                  </a:lnTo>
                  <a:lnTo>
                    <a:pt x="1603" y="7819"/>
                  </a:lnTo>
                  <a:lnTo>
                    <a:pt x="1595" y="7808"/>
                  </a:lnTo>
                  <a:lnTo>
                    <a:pt x="1588" y="7799"/>
                  </a:lnTo>
                  <a:lnTo>
                    <a:pt x="1581" y="7789"/>
                  </a:lnTo>
                  <a:lnTo>
                    <a:pt x="1575" y="7779"/>
                  </a:lnTo>
                  <a:lnTo>
                    <a:pt x="1570" y="7767"/>
                  </a:lnTo>
                  <a:lnTo>
                    <a:pt x="1566" y="7756"/>
                  </a:lnTo>
                  <a:lnTo>
                    <a:pt x="1563" y="7743"/>
                  </a:lnTo>
                  <a:lnTo>
                    <a:pt x="1526" y="7743"/>
                  </a:lnTo>
                  <a:lnTo>
                    <a:pt x="1517" y="7743"/>
                  </a:lnTo>
                  <a:lnTo>
                    <a:pt x="1508" y="7741"/>
                  </a:lnTo>
                  <a:lnTo>
                    <a:pt x="1500" y="7740"/>
                  </a:lnTo>
                  <a:lnTo>
                    <a:pt x="1491" y="7736"/>
                  </a:lnTo>
                  <a:lnTo>
                    <a:pt x="1475" y="7729"/>
                  </a:lnTo>
                  <a:lnTo>
                    <a:pt x="1459" y="7720"/>
                  </a:lnTo>
                  <a:lnTo>
                    <a:pt x="1430" y="7701"/>
                  </a:lnTo>
                  <a:lnTo>
                    <a:pt x="1404" y="7683"/>
                  </a:lnTo>
                  <a:lnTo>
                    <a:pt x="1404" y="7624"/>
                  </a:lnTo>
                  <a:lnTo>
                    <a:pt x="1402" y="7569"/>
                  </a:lnTo>
                  <a:lnTo>
                    <a:pt x="1398" y="7518"/>
                  </a:lnTo>
                  <a:lnTo>
                    <a:pt x="1394" y="7468"/>
                  </a:lnTo>
                  <a:lnTo>
                    <a:pt x="1388" y="7419"/>
                  </a:lnTo>
                  <a:lnTo>
                    <a:pt x="1381" y="7371"/>
                  </a:lnTo>
                  <a:lnTo>
                    <a:pt x="1372" y="7321"/>
                  </a:lnTo>
                  <a:lnTo>
                    <a:pt x="1362" y="7272"/>
                  </a:lnTo>
                  <a:lnTo>
                    <a:pt x="1351" y="7219"/>
                  </a:lnTo>
                  <a:lnTo>
                    <a:pt x="1343" y="7168"/>
                  </a:lnTo>
                  <a:lnTo>
                    <a:pt x="1338" y="7120"/>
                  </a:lnTo>
                  <a:lnTo>
                    <a:pt x="1334" y="7075"/>
                  </a:lnTo>
                  <a:lnTo>
                    <a:pt x="1332" y="7025"/>
                  </a:lnTo>
                  <a:lnTo>
                    <a:pt x="1331" y="6974"/>
                  </a:lnTo>
                  <a:lnTo>
                    <a:pt x="1331" y="6917"/>
                  </a:lnTo>
                  <a:lnTo>
                    <a:pt x="1331" y="6853"/>
                  </a:lnTo>
                  <a:lnTo>
                    <a:pt x="1331" y="6801"/>
                  </a:lnTo>
                  <a:lnTo>
                    <a:pt x="1331" y="6750"/>
                  </a:lnTo>
                  <a:lnTo>
                    <a:pt x="1331" y="6696"/>
                  </a:lnTo>
                  <a:lnTo>
                    <a:pt x="1331" y="6641"/>
                  </a:lnTo>
                  <a:lnTo>
                    <a:pt x="1331" y="6586"/>
                  </a:lnTo>
                  <a:lnTo>
                    <a:pt x="1330" y="6530"/>
                  </a:lnTo>
                  <a:lnTo>
                    <a:pt x="1330" y="6474"/>
                  </a:lnTo>
                  <a:lnTo>
                    <a:pt x="1330" y="6418"/>
                  </a:lnTo>
                  <a:lnTo>
                    <a:pt x="1328" y="6361"/>
                  </a:lnTo>
                  <a:lnTo>
                    <a:pt x="1327" y="6305"/>
                  </a:lnTo>
                  <a:lnTo>
                    <a:pt x="1326" y="6248"/>
                  </a:lnTo>
                  <a:lnTo>
                    <a:pt x="1325" y="6192"/>
                  </a:lnTo>
                  <a:lnTo>
                    <a:pt x="1324" y="6137"/>
                  </a:lnTo>
                  <a:lnTo>
                    <a:pt x="1323" y="6082"/>
                  </a:lnTo>
                  <a:lnTo>
                    <a:pt x="1322" y="6028"/>
                  </a:lnTo>
                  <a:lnTo>
                    <a:pt x="1319" y="5975"/>
                  </a:lnTo>
                  <a:lnTo>
                    <a:pt x="1317" y="5924"/>
                  </a:lnTo>
                  <a:lnTo>
                    <a:pt x="1314" y="5872"/>
                  </a:lnTo>
                  <a:lnTo>
                    <a:pt x="1311" y="5820"/>
                  </a:lnTo>
                  <a:lnTo>
                    <a:pt x="1310" y="5767"/>
                  </a:lnTo>
                  <a:lnTo>
                    <a:pt x="1309" y="5714"/>
                  </a:lnTo>
                  <a:lnTo>
                    <a:pt x="1311" y="5660"/>
                  </a:lnTo>
                  <a:lnTo>
                    <a:pt x="1312" y="5633"/>
                  </a:lnTo>
                  <a:lnTo>
                    <a:pt x="1315" y="5606"/>
                  </a:lnTo>
                  <a:lnTo>
                    <a:pt x="1317" y="5578"/>
                  </a:lnTo>
                  <a:lnTo>
                    <a:pt x="1322" y="5551"/>
                  </a:lnTo>
                  <a:lnTo>
                    <a:pt x="1327" y="5517"/>
                  </a:lnTo>
                  <a:lnTo>
                    <a:pt x="1335" y="5471"/>
                  </a:lnTo>
                  <a:lnTo>
                    <a:pt x="1344" y="5416"/>
                  </a:lnTo>
                  <a:lnTo>
                    <a:pt x="1355" y="5359"/>
                  </a:lnTo>
                  <a:lnTo>
                    <a:pt x="1363" y="5302"/>
                  </a:lnTo>
                  <a:lnTo>
                    <a:pt x="1370" y="5249"/>
                  </a:lnTo>
                  <a:lnTo>
                    <a:pt x="1372" y="5226"/>
                  </a:lnTo>
                  <a:lnTo>
                    <a:pt x="1373" y="5207"/>
                  </a:lnTo>
                  <a:lnTo>
                    <a:pt x="1374" y="5190"/>
                  </a:lnTo>
                  <a:lnTo>
                    <a:pt x="1373" y="5178"/>
                  </a:lnTo>
                  <a:lnTo>
                    <a:pt x="1365" y="5132"/>
                  </a:lnTo>
                  <a:lnTo>
                    <a:pt x="1358" y="5085"/>
                  </a:lnTo>
                  <a:lnTo>
                    <a:pt x="1351" y="5036"/>
                  </a:lnTo>
                  <a:lnTo>
                    <a:pt x="1346" y="4985"/>
                  </a:lnTo>
                  <a:lnTo>
                    <a:pt x="1340" y="4934"/>
                  </a:lnTo>
                  <a:lnTo>
                    <a:pt x="1334" y="4881"/>
                  </a:lnTo>
                  <a:lnTo>
                    <a:pt x="1330" y="4829"/>
                  </a:lnTo>
                  <a:lnTo>
                    <a:pt x="1325" y="4775"/>
                  </a:lnTo>
                  <a:lnTo>
                    <a:pt x="1320" y="4721"/>
                  </a:lnTo>
                  <a:lnTo>
                    <a:pt x="1317" y="4667"/>
                  </a:lnTo>
                  <a:lnTo>
                    <a:pt x="1314" y="4614"/>
                  </a:lnTo>
                  <a:lnTo>
                    <a:pt x="1311" y="4560"/>
                  </a:lnTo>
                  <a:lnTo>
                    <a:pt x="1309" y="4507"/>
                  </a:lnTo>
                  <a:lnTo>
                    <a:pt x="1308" y="4455"/>
                  </a:lnTo>
                  <a:lnTo>
                    <a:pt x="1307" y="4403"/>
                  </a:lnTo>
                  <a:lnTo>
                    <a:pt x="1307" y="4353"/>
                  </a:lnTo>
                  <a:lnTo>
                    <a:pt x="1280" y="4318"/>
                  </a:lnTo>
                  <a:lnTo>
                    <a:pt x="1258" y="3523"/>
                  </a:lnTo>
                  <a:lnTo>
                    <a:pt x="1245" y="3414"/>
                  </a:lnTo>
                  <a:lnTo>
                    <a:pt x="1244" y="3361"/>
                  </a:lnTo>
                  <a:lnTo>
                    <a:pt x="1239" y="3314"/>
                  </a:lnTo>
                  <a:lnTo>
                    <a:pt x="1232" y="3274"/>
                  </a:lnTo>
                  <a:lnTo>
                    <a:pt x="1223" y="3239"/>
                  </a:lnTo>
                  <a:lnTo>
                    <a:pt x="1211" y="3209"/>
                  </a:lnTo>
                  <a:lnTo>
                    <a:pt x="1197" y="3184"/>
                  </a:lnTo>
                  <a:lnTo>
                    <a:pt x="1181" y="3163"/>
                  </a:lnTo>
                  <a:lnTo>
                    <a:pt x="1164" y="3146"/>
                  </a:lnTo>
                  <a:lnTo>
                    <a:pt x="1144" y="3134"/>
                  </a:lnTo>
                  <a:lnTo>
                    <a:pt x="1124" y="3123"/>
                  </a:lnTo>
                  <a:lnTo>
                    <a:pt x="1102" y="3117"/>
                  </a:lnTo>
                  <a:lnTo>
                    <a:pt x="1079" y="3113"/>
                  </a:lnTo>
                  <a:lnTo>
                    <a:pt x="1056" y="3111"/>
                  </a:lnTo>
                  <a:lnTo>
                    <a:pt x="1032" y="3111"/>
                  </a:lnTo>
                  <a:lnTo>
                    <a:pt x="1007" y="3112"/>
                  </a:lnTo>
                  <a:lnTo>
                    <a:pt x="983" y="3115"/>
                  </a:lnTo>
                  <a:lnTo>
                    <a:pt x="934" y="3122"/>
                  </a:lnTo>
                  <a:lnTo>
                    <a:pt x="885" y="3129"/>
                  </a:lnTo>
                  <a:lnTo>
                    <a:pt x="862" y="3131"/>
                  </a:lnTo>
                  <a:lnTo>
                    <a:pt x="840" y="3133"/>
                  </a:lnTo>
                  <a:lnTo>
                    <a:pt x="818" y="3133"/>
                  </a:lnTo>
                  <a:lnTo>
                    <a:pt x="799" y="3130"/>
                  </a:lnTo>
                  <a:lnTo>
                    <a:pt x="781" y="3127"/>
                  </a:lnTo>
                  <a:lnTo>
                    <a:pt x="765" y="3120"/>
                  </a:lnTo>
                  <a:lnTo>
                    <a:pt x="750" y="3110"/>
                  </a:lnTo>
                  <a:lnTo>
                    <a:pt x="736" y="3096"/>
                  </a:lnTo>
                  <a:lnTo>
                    <a:pt x="726" y="3080"/>
                  </a:lnTo>
                  <a:lnTo>
                    <a:pt x="718" y="3058"/>
                  </a:lnTo>
                  <a:lnTo>
                    <a:pt x="712" y="3033"/>
                  </a:lnTo>
                  <a:lnTo>
                    <a:pt x="710" y="3003"/>
                  </a:lnTo>
                  <a:lnTo>
                    <a:pt x="696" y="2981"/>
                  </a:lnTo>
                  <a:lnTo>
                    <a:pt x="679" y="2949"/>
                  </a:lnTo>
                  <a:lnTo>
                    <a:pt x="660" y="2911"/>
                  </a:lnTo>
                  <a:lnTo>
                    <a:pt x="638" y="2869"/>
                  </a:lnTo>
                  <a:lnTo>
                    <a:pt x="616" y="2826"/>
                  </a:lnTo>
                  <a:lnTo>
                    <a:pt x="596" y="2786"/>
                  </a:lnTo>
                  <a:lnTo>
                    <a:pt x="578" y="2751"/>
                  </a:lnTo>
                  <a:lnTo>
                    <a:pt x="566" y="2724"/>
                  </a:lnTo>
                  <a:lnTo>
                    <a:pt x="562" y="2716"/>
                  </a:lnTo>
                  <a:lnTo>
                    <a:pt x="560" y="2707"/>
                  </a:lnTo>
                  <a:lnTo>
                    <a:pt x="558" y="2698"/>
                  </a:lnTo>
                  <a:lnTo>
                    <a:pt x="556" y="2687"/>
                  </a:lnTo>
                  <a:lnTo>
                    <a:pt x="552" y="2663"/>
                  </a:lnTo>
                  <a:lnTo>
                    <a:pt x="551" y="2635"/>
                  </a:lnTo>
                  <a:close/>
                </a:path>
              </a:pathLst>
            </a:custGeom>
            <a:solidFill>
              <a:srgbClr val="C00000"/>
            </a:solidFill>
            <a:ln w="9525">
              <a:noFill/>
              <a:round/>
            </a:ln>
          </p:spPr>
          <p:txBody>
            <a:bodyPr vert="horz" wrap="square" lIns="100014" tIns="50006" rIns="100014" bIns="50006" numCol="1" anchor="t" anchorCtr="0" compatLnSpc="1"/>
            <a:lstStyle/>
            <a:p>
              <a:pPr algn="just">
                <a:lnSpc>
                  <a:spcPct val="120000"/>
                </a:lnSpc>
                <a:spcBef>
                  <a:spcPts val="0"/>
                </a:spcBef>
                <a:spcAft>
                  <a:spcPts val="0"/>
                </a:spcAft>
              </a:pPr>
              <a:endParaRPr lang="en-US" sz="855">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63"/>
            <p:cNvSpPr/>
            <p:nvPr/>
          </p:nvSpPr>
          <p:spPr bwMode="auto">
            <a:xfrm>
              <a:off x="1942288" y="4267203"/>
              <a:ext cx="174625" cy="617538"/>
            </a:xfrm>
            <a:custGeom>
              <a:avLst/>
              <a:gdLst/>
              <a:ahLst/>
              <a:cxnLst>
                <a:cxn ang="0">
                  <a:pos x="0" y="13"/>
                </a:cxn>
                <a:cxn ang="0">
                  <a:pos x="314" y="1985"/>
                </a:cxn>
                <a:cxn ang="0">
                  <a:pos x="578" y="2338"/>
                </a:cxn>
                <a:cxn ang="0">
                  <a:pos x="664" y="2029"/>
                </a:cxn>
                <a:cxn ang="0">
                  <a:pos x="100" y="0"/>
                </a:cxn>
                <a:cxn ang="0">
                  <a:pos x="0" y="13"/>
                </a:cxn>
              </a:cxnLst>
              <a:rect l="0" t="0" r="r" b="b"/>
              <a:pathLst>
                <a:path w="664" h="2338">
                  <a:moveTo>
                    <a:pt x="0" y="13"/>
                  </a:moveTo>
                  <a:lnTo>
                    <a:pt x="314" y="1985"/>
                  </a:lnTo>
                  <a:lnTo>
                    <a:pt x="578" y="2338"/>
                  </a:lnTo>
                  <a:lnTo>
                    <a:pt x="664" y="2029"/>
                  </a:lnTo>
                  <a:lnTo>
                    <a:pt x="100" y="0"/>
                  </a:lnTo>
                  <a:lnTo>
                    <a:pt x="0" y="13"/>
                  </a:lnTo>
                  <a:close/>
                </a:path>
              </a:pathLst>
            </a:custGeom>
            <a:solidFill>
              <a:srgbClr val="FFFFFF"/>
            </a:solidFill>
            <a:ln w="9525">
              <a:noFill/>
              <a:round/>
            </a:ln>
          </p:spPr>
          <p:txBody>
            <a:bodyPr vert="horz" wrap="square" lIns="100014" tIns="50006" rIns="100014" bIns="50006" numCol="1" anchor="t" anchorCtr="0" compatLnSpc="1"/>
            <a:lstStyle/>
            <a:p>
              <a:pPr algn="just">
                <a:lnSpc>
                  <a:spcPct val="120000"/>
                </a:lnSpc>
                <a:spcBef>
                  <a:spcPts val="0"/>
                </a:spcBef>
                <a:spcAft>
                  <a:spcPts val="0"/>
                </a:spcAft>
              </a:pPr>
              <a:endParaRPr lang="en-US" sz="855">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16"/>
            <p:cNvSpPr>
              <a:spLocks noEditPoints="1"/>
            </p:cNvSpPr>
            <p:nvPr/>
          </p:nvSpPr>
          <p:spPr bwMode="auto">
            <a:xfrm>
              <a:off x="1826624" y="3644955"/>
              <a:ext cx="136128" cy="206645"/>
            </a:xfrm>
            <a:custGeom>
              <a:avLst/>
              <a:gdLst>
                <a:gd name="T0" fmla="*/ 1601 w 2272"/>
                <a:gd name="T1" fmla="*/ 3242 h 3448"/>
                <a:gd name="T2" fmla="*/ 1621 w 2272"/>
                <a:gd name="T3" fmla="*/ 3304 h 3448"/>
                <a:gd name="T4" fmla="*/ 1567 w 2272"/>
                <a:gd name="T5" fmla="*/ 3343 h 3448"/>
                <a:gd name="T6" fmla="*/ 1376 w 2272"/>
                <a:gd name="T7" fmla="*/ 3409 h 3448"/>
                <a:gd name="T8" fmla="*/ 1294 w 2272"/>
                <a:gd name="T9" fmla="*/ 3448 h 3448"/>
                <a:gd name="T10" fmla="*/ 912 w 2272"/>
                <a:gd name="T11" fmla="*/ 3425 h 3448"/>
                <a:gd name="T12" fmla="*/ 872 w 2272"/>
                <a:gd name="T13" fmla="*/ 3343 h 3448"/>
                <a:gd name="T14" fmla="*/ 658 w 2272"/>
                <a:gd name="T15" fmla="*/ 3320 h 3448"/>
                <a:gd name="T16" fmla="*/ 658 w 2272"/>
                <a:gd name="T17" fmla="*/ 3253 h 3448"/>
                <a:gd name="T18" fmla="*/ 704 w 2272"/>
                <a:gd name="T19" fmla="*/ 3027 h 3448"/>
                <a:gd name="T20" fmla="*/ 1614 w 2272"/>
                <a:gd name="T21" fmla="*/ 3050 h 3448"/>
                <a:gd name="T22" fmla="*/ 1614 w 2272"/>
                <a:gd name="T23" fmla="*/ 3117 h 3448"/>
                <a:gd name="T24" fmla="*/ 704 w 2272"/>
                <a:gd name="T25" fmla="*/ 3140 h 3448"/>
                <a:gd name="T26" fmla="*/ 651 w 2272"/>
                <a:gd name="T27" fmla="*/ 3101 h 3448"/>
                <a:gd name="T28" fmla="*/ 671 w 2272"/>
                <a:gd name="T29" fmla="*/ 3037 h 3448"/>
                <a:gd name="T30" fmla="*/ 1567 w 2272"/>
                <a:gd name="T31" fmla="*/ 2823 h 3448"/>
                <a:gd name="T32" fmla="*/ 1621 w 2272"/>
                <a:gd name="T33" fmla="*/ 2861 h 3448"/>
                <a:gd name="T34" fmla="*/ 1601 w 2272"/>
                <a:gd name="T35" fmla="*/ 2925 h 3448"/>
                <a:gd name="T36" fmla="*/ 686 w 2272"/>
                <a:gd name="T37" fmla="*/ 2933 h 3448"/>
                <a:gd name="T38" fmla="*/ 648 w 2272"/>
                <a:gd name="T39" fmla="*/ 2879 h 3448"/>
                <a:gd name="T40" fmla="*/ 686 w 2272"/>
                <a:gd name="T41" fmla="*/ 2826 h 3448"/>
                <a:gd name="T42" fmla="*/ 1303 w 2272"/>
                <a:gd name="T43" fmla="*/ 13 h 3448"/>
                <a:gd name="T44" fmla="*/ 1614 w 2272"/>
                <a:gd name="T45" fmla="*/ 106 h 3448"/>
                <a:gd name="T46" fmla="*/ 1881 w 2272"/>
                <a:gd name="T47" fmla="*/ 279 h 3448"/>
                <a:gd name="T48" fmla="*/ 2088 w 2272"/>
                <a:gd name="T49" fmla="*/ 518 h 3448"/>
                <a:gd name="T50" fmla="*/ 2223 w 2272"/>
                <a:gd name="T51" fmla="*/ 808 h 3448"/>
                <a:gd name="T52" fmla="*/ 2272 w 2272"/>
                <a:gd name="T53" fmla="*/ 1135 h 3448"/>
                <a:gd name="T54" fmla="*/ 2243 w 2272"/>
                <a:gd name="T55" fmla="*/ 1348 h 3448"/>
                <a:gd name="T56" fmla="*/ 2176 w 2272"/>
                <a:gd name="T57" fmla="*/ 1543 h 3448"/>
                <a:gd name="T58" fmla="*/ 2099 w 2272"/>
                <a:gd name="T59" fmla="*/ 1702 h 3448"/>
                <a:gd name="T60" fmla="*/ 2040 w 2272"/>
                <a:gd name="T61" fmla="*/ 1800 h 3448"/>
                <a:gd name="T62" fmla="*/ 1836 w 2272"/>
                <a:gd name="T63" fmla="*/ 2140 h 3448"/>
                <a:gd name="T64" fmla="*/ 1716 w 2272"/>
                <a:gd name="T65" fmla="*/ 2407 h 3448"/>
                <a:gd name="T66" fmla="*/ 1661 w 2272"/>
                <a:gd name="T67" fmla="*/ 2647 h 3448"/>
                <a:gd name="T68" fmla="*/ 1602 w 2272"/>
                <a:gd name="T69" fmla="*/ 2712 h 3448"/>
                <a:gd name="T70" fmla="*/ 708 w 2272"/>
                <a:gd name="T71" fmla="*/ 2719 h 3448"/>
                <a:gd name="T72" fmla="*/ 637 w 2272"/>
                <a:gd name="T73" fmla="*/ 2668 h 3448"/>
                <a:gd name="T74" fmla="*/ 595 w 2272"/>
                <a:gd name="T75" fmla="*/ 2487 h 3448"/>
                <a:gd name="T76" fmla="*/ 493 w 2272"/>
                <a:gd name="T77" fmla="*/ 2234 h 3448"/>
                <a:gd name="T78" fmla="*/ 351 w 2272"/>
                <a:gd name="T79" fmla="*/ 1991 h 3448"/>
                <a:gd name="T80" fmla="*/ 293 w 2272"/>
                <a:gd name="T81" fmla="*/ 1901 h 3448"/>
                <a:gd name="T82" fmla="*/ 249 w 2272"/>
                <a:gd name="T83" fmla="*/ 1831 h 3448"/>
                <a:gd name="T84" fmla="*/ 233 w 2272"/>
                <a:gd name="T85" fmla="*/ 1802 h 3448"/>
                <a:gd name="T86" fmla="*/ 173 w 2272"/>
                <a:gd name="T87" fmla="*/ 1703 h 3448"/>
                <a:gd name="T88" fmla="*/ 95 w 2272"/>
                <a:gd name="T89" fmla="*/ 1543 h 3448"/>
                <a:gd name="T90" fmla="*/ 28 w 2272"/>
                <a:gd name="T91" fmla="*/ 1348 h 3448"/>
                <a:gd name="T92" fmla="*/ 0 w 2272"/>
                <a:gd name="T93" fmla="*/ 1135 h 3448"/>
                <a:gd name="T94" fmla="*/ 48 w 2272"/>
                <a:gd name="T95" fmla="*/ 808 h 3448"/>
                <a:gd name="T96" fmla="*/ 183 w 2272"/>
                <a:gd name="T97" fmla="*/ 518 h 3448"/>
                <a:gd name="T98" fmla="*/ 391 w 2272"/>
                <a:gd name="T99" fmla="*/ 279 h 3448"/>
                <a:gd name="T100" fmla="*/ 657 w 2272"/>
                <a:gd name="T101" fmla="*/ 106 h 3448"/>
                <a:gd name="T102" fmla="*/ 968 w 2272"/>
                <a:gd name="T103" fmla="*/ 13 h 344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272"/>
                <a:gd name="T157" fmla="*/ 0 h 3448"/>
                <a:gd name="T158" fmla="*/ 2272 w 2272"/>
                <a:gd name="T159" fmla="*/ 3448 h 344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272" h="3448">
                  <a:moveTo>
                    <a:pt x="704" y="3230"/>
                  </a:moveTo>
                  <a:lnTo>
                    <a:pt x="1567" y="3230"/>
                  </a:lnTo>
                  <a:lnTo>
                    <a:pt x="1585" y="3233"/>
                  </a:lnTo>
                  <a:lnTo>
                    <a:pt x="1601" y="3242"/>
                  </a:lnTo>
                  <a:lnTo>
                    <a:pt x="1614" y="3253"/>
                  </a:lnTo>
                  <a:lnTo>
                    <a:pt x="1621" y="3269"/>
                  </a:lnTo>
                  <a:lnTo>
                    <a:pt x="1624" y="3287"/>
                  </a:lnTo>
                  <a:lnTo>
                    <a:pt x="1621" y="3304"/>
                  </a:lnTo>
                  <a:lnTo>
                    <a:pt x="1614" y="3320"/>
                  </a:lnTo>
                  <a:lnTo>
                    <a:pt x="1601" y="3333"/>
                  </a:lnTo>
                  <a:lnTo>
                    <a:pt x="1585" y="3340"/>
                  </a:lnTo>
                  <a:lnTo>
                    <a:pt x="1567" y="3343"/>
                  </a:lnTo>
                  <a:lnTo>
                    <a:pt x="1400" y="3343"/>
                  </a:lnTo>
                  <a:lnTo>
                    <a:pt x="1397" y="3367"/>
                  </a:lnTo>
                  <a:lnTo>
                    <a:pt x="1388" y="3389"/>
                  </a:lnTo>
                  <a:lnTo>
                    <a:pt x="1376" y="3409"/>
                  </a:lnTo>
                  <a:lnTo>
                    <a:pt x="1360" y="3425"/>
                  </a:lnTo>
                  <a:lnTo>
                    <a:pt x="1340" y="3438"/>
                  </a:lnTo>
                  <a:lnTo>
                    <a:pt x="1318" y="3445"/>
                  </a:lnTo>
                  <a:lnTo>
                    <a:pt x="1294" y="3448"/>
                  </a:lnTo>
                  <a:lnTo>
                    <a:pt x="978" y="3448"/>
                  </a:lnTo>
                  <a:lnTo>
                    <a:pt x="953" y="3445"/>
                  </a:lnTo>
                  <a:lnTo>
                    <a:pt x="931" y="3438"/>
                  </a:lnTo>
                  <a:lnTo>
                    <a:pt x="912" y="3425"/>
                  </a:lnTo>
                  <a:lnTo>
                    <a:pt x="896" y="3409"/>
                  </a:lnTo>
                  <a:lnTo>
                    <a:pt x="883" y="3389"/>
                  </a:lnTo>
                  <a:lnTo>
                    <a:pt x="875" y="3367"/>
                  </a:lnTo>
                  <a:lnTo>
                    <a:pt x="872" y="3343"/>
                  </a:lnTo>
                  <a:lnTo>
                    <a:pt x="704" y="3343"/>
                  </a:lnTo>
                  <a:lnTo>
                    <a:pt x="686" y="3340"/>
                  </a:lnTo>
                  <a:lnTo>
                    <a:pt x="671" y="3333"/>
                  </a:lnTo>
                  <a:lnTo>
                    <a:pt x="658" y="3320"/>
                  </a:lnTo>
                  <a:lnTo>
                    <a:pt x="651" y="3304"/>
                  </a:lnTo>
                  <a:lnTo>
                    <a:pt x="648" y="3287"/>
                  </a:lnTo>
                  <a:lnTo>
                    <a:pt x="651" y="3269"/>
                  </a:lnTo>
                  <a:lnTo>
                    <a:pt x="658" y="3253"/>
                  </a:lnTo>
                  <a:lnTo>
                    <a:pt x="671" y="3242"/>
                  </a:lnTo>
                  <a:lnTo>
                    <a:pt x="686" y="3233"/>
                  </a:lnTo>
                  <a:lnTo>
                    <a:pt x="704" y="3230"/>
                  </a:lnTo>
                  <a:close/>
                  <a:moveTo>
                    <a:pt x="704" y="3027"/>
                  </a:moveTo>
                  <a:lnTo>
                    <a:pt x="1567" y="3027"/>
                  </a:lnTo>
                  <a:lnTo>
                    <a:pt x="1585" y="3030"/>
                  </a:lnTo>
                  <a:lnTo>
                    <a:pt x="1601" y="3037"/>
                  </a:lnTo>
                  <a:lnTo>
                    <a:pt x="1614" y="3050"/>
                  </a:lnTo>
                  <a:lnTo>
                    <a:pt x="1621" y="3066"/>
                  </a:lnTo>
                  <a:lnTo>
                    <a:pt x="1624" y="3083"/>
                  </a:lnTo>
                  <a:lnTo>
                    <a:pt x="1621" y="3101"/>
                  </a:lnTo>
                  <a:lnTo>
                    <a:pt x="1614" y="3117"/>
                  </a:lnTo>
                  <a:lnTo>
                    <a:pt x="1601" y="3130"/>
                  </a:lnTo>
                  <a:lnTo>
                    <a:pt x="1585" y="3137"/>
                  </a:lnTo>
                  <a:lnTo>
                    <a:pt x="1567" y="3140"/>
                  </a:lnTo>
                  <a:lnTo>
                    <a:pt x="704" y="3140"/>
                  </a:lnTo>
                  <a:lnTo>
                    <a:pt x="686" y="3137"/>
                  </a:lnTo>
                  <a:lnTo>
                    <a:pt x="671" y="3130"/>
                  </a:lnTo>
                  <a:lnTo>
                    <a:pt x="658" y="3117"/>
                  </a:lnTo>
                  <a:lnTo>
                    <a:pt x="651" y="3101"/>
                  </a:lnTo>
                  <a:lnTo>
                    <a:pt x="648" y="3083"/>
                  </a:lnTo>
                  <a:lnTo>
                    <a:pt x="651" y="3066"/>
                  </a:lnTo>
                  <a:lnTo>
                    <a:pt x="658" y="3050"/>
                  </a:lnTo>
                  <a:lnTo>
                    <a:pt x="671" y="3037"/>
                  </a:lnTo>
                  <a:lnTo>
                    <a:pt x="686" y="3030"/>
                  </a:lnTo>
                  <a:lnTo>
                    <a:pt x="704" y="3027"/>
                  </a:lnTo>
                  <a:close/>
                  <a:moveTo>
                    <a:pt x="704" y="2823"/>
                  </a:moveTo>
                  <a:lnTo>
                    <a:pt x="1567" y="2823"/>
                  </a:lnTo>
                  <a:lnTo>
                    <a:pt x="1585" y="2826"/>
                  </a:lnTo>
                  <a:lnTo>
                    <a:pt x="1601" y="2833"/>
                  </a:lnTo>
                  <a:lnTo>
                    <a:pt x="1614" y="2846"/>
                  </a:lnTo>
                  <a:lnTo>
                    <a:pt x="1621" y="2861"/>
                  </a:lnTo>
                  <a:lnTo>
                    <a:pt x="1624" y="2879"/>
                  </a:lnTo>
                  <a:lnTo>
                    <a:pt x="1621" y="2897"/>
                  </a:lnTo>
                  <a:lnTo>
                    <a:pt x="1614" y="2913"/>
                  </a:lnTo>
                  <a:lnTo>
                    <a:pt x="1601" y="2925"/>
                  </a:lnTo>
                  <a:lnTo>
                    <a:pt x="1585" y="2933"/>
                  </a:lnTo>
                  <a:lnTo>
                    <a:pt x="1567" y="2936"/>
                  </a:lnTo>
                  <a:lnTo>
                    <a:pt x="704" y="2936"/>
                  </a:lnTo>
                  <a:lnTo>
                    <a:pt x="686" y="2933"/>
                  </a:lnTo>
                  <a:lnTo>
                    <a:pt x="671" y="2925"/>
                  </a:lnTo>
                  <a:lnTo>
                    <a:pt x="658" y="2913"/>
                  </a:lnTo>
                  <a:lnTo>
                    <a:pt x="651" y="2897"/>
                  </a:lnTo>
                  <a:lnTo>
                    <a:pt x="648" y="2879"/>
                  </a:lnTo>
                  <a:lnTo>
                    <a:pt x="651" y="2861"/>
                  </a:lnTo>
                  <a:lnTo>
                    <a:pt x="658" y="2846"/>
                  </a:lnTo>
                  <a:lnTo>
                    <a:pt x="671" y="2833"/>
                  </a:lnTo>
                  <a:lnTo>
                    <a:pt x="686" y="2826"/>
                  </a:lnTo>
                  <a:lnTo>
                    <a:pt x="704" y="2823"/>
                  </a:lnTo>
                  <a:close/>
                  <a:moveTo>
                    <a:pt x="1136" y="0"/>
                  </a:moveTo>
                  <a:lnTo>
                    <a:pt x="1221" y="4"/>
                  </a:lnTo>
                  <a:lnTo>
                    <a:pt x="1303" y="13"/>
                  </a:lnTo>
                  <a:lnTo>
                    <a:pt x="1384" y="28"/>
                  </a:lnTo>
                  <a:lnTo>
                    <a:pt x="1463" y="49"/>
                  </a:lnTo>
                  <a:lnTo>
                    <a:pt x="1540" y="75"/>
                  </a:lnTo>
                  <a:lnTo>
                    <a:pt x="1614" y="106"/>
                  </a:lnTo>
                  <a:lnTo>
                    <a:pt x="1685" y="143"/>
                  </a:lnTo>
                  <a:lnTo>
                    <a:pt x="1754" y="184"/>
                  </a:lnTo>
                  <a:lnTo>
                    <a:pt x="1819" y="229"/>
                  </a:lnTo>
                  <a:lnTo>
                    <a:pt x="1881" y="279"/>
                  </a:lnTo>
                  <a:lnTo>
                    <a:pt x="1938" y="334"/>
                  </a:lnTo>
                  <a:lnTo>
                    <a:pt x="1993" y="391"/>
                  </a:lnTo>
                  <a:lnTo>
                    <a:pt x="2042" y="453"/>
                  </a:lnTo>
                  <a:lnTo>
                    <a:pt x="2088" y="518"/>
                  </a:lnTo>
                  <a:lnTo>
                    <a:pt x="2129" y="586"/>
                  </a:lnTo>
                  <a:lnTo>
                    <a:pt x="2166" y="657"/>
                  </a:lnTo>
                  <a:lnTo>
                    <a:pt x="2197" y="732"/>
                  </a:lnTo>
                  <a:lnTo>
                    <a:pt x="2223" y="808"/>
                  </a:lnTo>
                  <a:lnTo>
                    <a:pt x="2244" y="887"/>
                  </a:lnTo>
                  <a:lnTo>
                    <a:pt x="2259" y="967"/>
                  </a:lnTo>
                  <a:lnTo>
                    <a:pt x="2268" y="1050"/>
                  </a:lnTo>
                  <a:lnTo>
                    <a:pt x="2272" y="1135"/>
                  </a:lnTo>
                  <a:lnTo>
                    <a:pt x="2269" y="1188"/>
                  </a:lnTo>
                  <a:lnTo>
                    <a:pt x="2264" y="1242"/>
                  </a:lnTo>
                  <a:lnTo>
                    <a:pt x="2255" y="1295"/>
                  </a:lnTo>
                  <a:lnTo>
                    <a:pt x="2243" y="1348"/>
                  </a:lnTo>
                  <a:lnTo>
                    <a:pt x="2229" y="1399"/>
                  </a:lnTo>
                  <a:lnTo>
                    <a:pt x="2213" y="1449"/>
                  </a:lnTo>
                  <a:lnTo>
                    <a:pt x="2195" y="1497"/>
                  </a:lnTo>
                  <a:lnTo>
                    <a:pt x="2176" y="1543"/>
                  </a:lnTo>
                  <a:lnTo>
                    <a:pt x="2156" y="1587"/>
                  </a:lnTo>
                  <a:lnTo>
                    <a:pt x="2136" y="1628"/>
                  </a:lnTo>
                  <a:lnTo>
                    <a:pt x="2118" y="1667"/>
                  </a:lnTo>
                  <a:lnTo>
                    <a:pt x="2099" y="1702"/>
                  </a:lnTo>
                  <a:lnTo>
                    <a:pt x="2081" y="1732"/>
                  </a:lnTo>
                  <a:lnTo>
                    <a:pt x="2065" y="1759"/>
                  </a:lnTo>
                  <a:lnTo>
                    <a:pt x="2051" y="1782"/>
                  </a:lnTo>
                  <a:lnTo>
                    <a:pt x="2040" y="1800"/>
                  </a:lnTo>
                  <a:lnTo>
                    <a:pt x="1990" y="1881"/>
                  </a:lnTo>
                  <a:lnTo>
                    <a:pt x="1910" y="2011"/>
                  </a:lnTo>
                  <a:lnTo>
                    <a:pt x="1871" y="2075"/>
                  </a:lnTo>
                  <a:lnTo>
                    <a:pt x="1836" y="2140"/>
                  </a:lnTo>
                  <a:lnTo>
                    <a:pt x="1801" y="2205"/>
                  </a:lnTo>
                  <a:lnTo>
                    <a:pt x="1770" y="2271"/>
                  </a:lnTo>
                  <a:lnTo>
                    <a:pt x="1741" y="2339"/>
                  </a:lnTo>
                  <a:lnTo>
                    <a:pt x="1716" y="2407"/>
                  </a:lnTo>
                  <a:lnTo>
                    <a:pt x="1694" y="2477"/>
                  </a:lnTo>
                  <a:lnTo>
                    <a:pt x="1677" y="2550"/>
                  </a:lnTo>
                  <a:lnTo>
                    <a:pt x="1666" y="2625"/>
                  </a:lnTo>
                  <a:lnTo>
                    <a:pt x="1661" y="2647"/>
                  </a:lnTo>
                  <a:lnTo>
                    <a:pt x="1651" y="2668"/>
                  </a:lnTo>
                  <a:lnTo>
                    <a:pt x="1638" y="2685"/>
                  </a:lnTo>
                  <a:lnTo>
                    <a:pt x="1621" y="2700"/>
                  </a:lnTo>
                  <a:lnTo>
                    <a:pt x="1602" y="2712"/>
                  </a:lnTo>
                  <a:lnTo>
                    <a:pt x="1580" y="2719"/>
                  </a:lnTo>
                  <a:lnTo>
                    <a:pt x="1557" y="2721"/>
                  </a:lnTo>
                  <a:lnTo>
                    <a:pt x="731" y="2721"/>
                  </a:lnTo>
                  <a:lnTo>
                    <a:pt x="708" y="2719"/>
                  </a:lnTo>
                  <a:lnTo>
                    <a:pt x="686" y="2712"/>
                  </a:lnTo>
                  <a:lnTo>
                    <a:pt x="667" y="2700"/>
                  </a:lnTo>
                  <a:lnTo>
                    <a:pt x="651" y="2685"/>
                  </a:lnTo>
                  <a:lnTo>
                    <a:pt x="637" y="2668"/>
                  </a:lnTo>
                  <a:lnTo>
                    <a:pt x="628" y="2647"/>
                  </a:lnTo>
                  <a:lnTo>
                    <a:pt x="622" y="2624"/>
                  </a:lnTo>
                  <a:lnTo>
                    <a:pt x="611" y="2554"/>
                  </a:lnTo>
                  <a:lnTo>
                    <a:pt x="595" y="2487"/>
                  </a:lnTo>
                  <a:lnTo>
                    <a:pt x="575" y="2421"/>
                  </a:lnTo>
                  <a:lnTo>
                    <a:pt x="551" y="2357"/>
                  </a:lnTo>
                  <a:lnTo>
                    <a:pt x="524" y="2296"/>
                  </a:lnTo>
                  <a:lnTo>
                    <a:pt x="493" y="2234"/>
                  </a:lnTo>
                  <a:lnTo>
                    <a:pt x="461" y="2172"/>
                  </a:lnTo>
                  <a:lnTo>
                    <a:pt x="425" y="2112"/>
                  </a:lnTo>
                  <a:lnTo>
                    <a:pt x="389" y="2052"/>
                  </a:lnTo>
                  <a:lnTo>
                    <a:pt x="351" y="1991"/>
                  </a:lnTo>
                  <a:lnTo>
                    <a:pt x="312" y="1930"/>
                  </a:lnTo>
                  <a:lnTo>
                    <a:pt x="311" y="1928"/>
                  </a:lnTo>
                  <a:lnTo>
                    <a:pt x="301" y="1912"/>
                  </a:lnTo>
                  <a:lnTo>
                    <a:pt x="293" y="1901"/>
                  </a:lnTo>
                  <a:lnTo>
                    <a:pt x="285" y="1887"/>
                  </a:lnTo>
                  <a:lnTo>
                    <a:pt x="277" y="1872"/>
                  </a:lnTo>
                  <a:lnTo>
                    <a:pt x="258" y="1843"/>
                  </a:lnTo>
                  <a:lnTo>
                    <a:pt x="249" y="1831"/>
                  </a:lnTo>
                  <a:lnTo>
                    <a:pt x="242" y="1819"/>
                  </a:lnTo>
                  <a:lnTo>
                    <a:pt x="237" y="1810"/>
                  </a:lnTo>
                  <a:lnTo>
                    <a:pt x="234" y="1804"/>
                  </a:lnTo>
                  <a:lnTo>
                    <a:pt x="233" y="1802"/>
                  </a:lnTo>
                  <a:lnTo>
                    <a:pt x="221" y="1783"/>
                  </a:lnTo>
                  <a:lnTo>
                    <a:pt x="207" y="1761"/>
                  </a:lnTo>
                  <a:lnTo>
                    <a:pt x="191" y="1733"/>
                  </a:lnTo>
                  <a:lnTo>
                    <a:pt x="173" y="1703"/>
                  </a:lnTo>
                  <a:lnTo>
                    <a:pt x="154" y="1667"/>
                  </a:lnTo>
                  <a:lnTo>
                    <a:pt x="135" y="1629"/>
                  </a:lnTo>
                  <a:lnTo>
                    <a:pt x="115" y="1587"/>
                  </a:lnTo>
                  <a:lnTo>
                    <a:pt x="95" y="1543"/>
                  </a:lnTo>
                  <a:lnTo>
                    <a:pt x="76" y="1497"/>
                  </a:lnTo>
                  <a:lnTo>
                    <a:pt x="60" y="1449"/>
                  </a:lnTo>
                  <a:lnTo>
                    <a:pt x="43" y="1399"/>
                  </a:lnTo>
                  <a:lnTo>
                    <a:pt x="28" y="1348"/>
                  </a:lnTo>
                  <a:lnTo>
                    <a:pt x="17" y="1295"/>
                  </a:lnTo>
                  <a:lnTo>
                    <a:pt x="7" y="1242"/>
                  </a:lnTo>
                  <a:lnTo>
                    <a:pt x="2" y="1188"/>
                  </a:lnTo>
                  <a:lnTo>
                    <a:pt x="0" y="1135"/>
                  </a:lnTo>
                  <a:lnTo>
                    <a:pt x="3" y="1050"/>
                  </a:lnTo>
                  <a:lnTo>
                    <a:pt x="13" y="967"/>
                  </a:lnTo>
                  <a:lnTo>
                    <a:pt x="27" y="887"/>
                  </a:lnTo>
                  <a:lnTo>
                    <a:pt x="48" y="808"/>
                  </a:lnTo>
                  <a:lnTo>
                    <a:pt x="74" y="732"/>
                  </a:lnTo>
                  <a:lnTo>
                    <a:pt x="106" y="657"/>
                  </a:lnTo>
                  <a:lnTo>
                    <a:pt x="142" y="586"/>
                  </a:lnTo>
                  <a:lnTo>
                    <a:pt x="183" y="518"/>
                  </a:lnTo>
                  <a:lnTo>
                    <a:pt x="228" y="453"/>
                  </a:lnTo>
                  <a:lnTo>
                    <a:pt x="279" y="391"/>
                  </a:lnTo>
                  <a:lnTo>
                    <a:pt x="333" y="334"/>
                  </a:lnTo>
                  <a:lnTo>
                    <a:pt x="391" y="279"/>
                  </a:lnTo>
                  <a:lnTo>
                    <a:pt x="453" y="229"/>
                  </a:lnTo>
                  <a:lnTo>
                    <a:pt x="518" y="184"/>
                  </a:lnTo>
                  <a:lnTo>
                    <a:pt x="586" y="143"/>
                  </a:lnTo>
                  <a:lnTo>
                    <a:pt x="657" y="106"/>
                  </a:lnTo>
                  <a:lnTo>
                    <a:pt x="731" y="75"/>
                  </a:lnTo>
                  <a:lnTo>
                    <a:pt x="808" y="49"/>
                  </a:lnTo>
                  <a:lnTo>
                    <a:pt x="887" y="28"/>
                  </a:lnTo>
                  <a:lnTo>
                    <a:pt x="968" y="13"/>
                  </a:lnTo>
                  <a:lnTo>
                    <a:pt x="1051" y="4"/>
                  </a:lnTo>
                  <a:lnTo>
                    <a:pt x="1136" y="0"/>
                  </a:lnTo>
                  <a:close/>
                </a:path>
              </a:pathLst>
            </a:custGeom>
            <a:solidFill>
              <a:srgbClr val="C00000"/>
            </a:solidFill>
            <a:ln w="9525">
              <a:noFill/>
              <a:round/>
            </a:ln>
            <a:scene3d>
              <a:camera prst="orthographicFront"/>
              <a:lightRig rig="threePt" dir="t"/>
            </a:scene3d>
            <a:sp3d prstMaterial="matte">
              <a:extrusionClr>
                <a:srgbClr val="FF9966"/>
              </a:extrusionClr>
            </a:sp3d>
          </p:spPr>
          <p:txBody>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sz="855">
                <a:solidFill>
                  <a:schemeClr val="bg2">
                    <a:lumMod val="75000"/>
                  </a:schemeClr>
                </a:solidFill>
                <a:ea typeface="微软雅黑" panose="020B0503020204020204" pitchFamily="34" charset="-122"/>
                <a:cs typeface="+mn-ea"/>
                <a:sym typeface="Arial" panose="020B0604020202020204" pitchFamily="34" charset="0"/>
              </a:endParaRPr>
            </a:p>
          </p:txBody>
        </p:sp>
      </p:grpSp>
      <p:sp>
        <p:nvSpPr>
          <p:cNvPr id="66" name="TextBox 65"/>
          <p:cNvSpPr txBox="1"/>
          <p:nvPr/>
        </p:nvSpPr>
        <p:spPr>
          <a:xfrm>
            <a:off x="5190764" y="3328049"/>
            <a:ext cx="1798216" cy="336550"/>
          </a:xfrm>
          <a:prstGeom prst="rect">
            <a:avLst/>
          </a:prstGeom>
          <a:noFill/>
        </p:spPr>
        <p:txBody>
          <a:bodyPr wrap="square" rtlCol="0">
            <a:spAutoFit/>
          </a:bodyPr>
          <a:lstStyle/>
          <a:p>
            <a:pPr algn="ctr">
              <a:lnSpc>
                <a:spcPct val="120000"/>
              </a:lnSpc>
              <a:spcBef>
                <a:spcPts val="0"/>
              </a:spcBef>
              <a:spcAft>
                <a:spcPts val="0"/>
              </a:spcAft>
            </a:pPr>
            <a:r>
              <a:rPr lang="zh-CN" altLang="en-US" sz="1325">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32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TextBox 66"/>
          <p:cNvSpPr txBox="1"/>
          <p:nvPr/>
        </p:nvSpPr>
        <p:spPr>
          <a:xfrm>
            <a:off x="5328893" y="3857154"/>
            <a:ext cx="1521958" cy="336550"/>
          </a:xfrm>
          <a:prstGeom prst="rect">
            <a:avLst/>
          </a:prstGeom>
          <a:noFill/>
        </p:spPr>
        <p:txBody>
          <a:bodyPr wrap="square" rtlCol="0">
            <a:spAutoFit/>
          </a:bodyPr>
          <a:lstStyle/>
          <a:p>
            <a:pPr algn="ctr">
              <a:lnSpc>
                <a:spcPct val="120000"/>
              </a:lnSpc>
              <a:spcBef>
                <a:spcPts val="0"/>
              </a:spcBef>
              <a:spcAft>
                <a:spcPts val="0"/>
              </a:spcAft>
            </a:pPr>
            <a:r>
              <a:rPr lang="zh-CN" altLang="en-US" sz="1325">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32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TextBox 67"/>
          <p:cNvSpPr txBox="1"/>
          <p:nvPr/>
        </p:nvSpPr>
        <p:spPr>
          <a:xfrm>
            <a:off x="5153439" y="4496810"/>
            <a:ext cx="1872866" cy="336550"/>
          </a:xfrm>
          <a:prstGeom prst="rect">
            <a:avLst/>
          </a:prstGeom>
          <a:noFill/>
        </p:spPr>
        <p:txBody>
          <a:bodyPr wrap="square" rtlCol="0">
            <a:spAutoFit/>
          </a:bodyPr>
          <a:lstStyle/>
          <a:p>
            <a:pPr algn="ctr">
              <a:lnSpc>
                <a:spcPct val="120000"/>
              </a:lnSpc>
              <a:spcBef>
                <a:spcPts val="0"/>
              </a:spcBef>
              <a:spcAft>
                <a:spcPts val="0"/>
              </a:spcAft>
            </a:pPr>
            <a:r>
              <a:rPr lang="zh-CN" altLang="en-US" sz="1325">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32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TextBox 68"/>
          <p:cNvSpPr txBox="1"/>
          <p:nvPr/>
        </p:nvSpPr>
        <p:spPr>
          <a:xfrm>
            <a:off x="5308540" y="5081192"/>
            <a:ext cx="1562664" cy="336550"/>
          </a:xfrm>
          <a:prstGeom prst="rect">
            <a:avLst/>
          </a:prstGeom>
          <a:noFill/>
        </p:spPr>
        <p:txBody>
          <a:bodyPr wrap="square" rtlCol="0">
            <a:spAutoFit/>
          </a:bodyPr>
          <a:lstStyle/>
          <a:p>
            <a:pPr algn="ctr">
              <a:lnSpc>
                <a:spcPct val="120000"/>
              </a:lnSpc>
              <a:spcBef>
                <a:spcPts val="0"/>
              </a:spcBef>
              <a:spcAft>
                <a:spcPts val="0"/>
              </a:spcAft>
            </a:pPr>
            <a:r>
              <a:rPr lang="zh-CN" altLang="en-US" sz="1325">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32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 name="矩形 1"/>
          <p:cNvSpPr/>
          <p:nvPr/>
        </p:nvSpPr>
        <p:spPr>
          <a:xfrm flipV="1">
            <a:off x="128" y="1"/>
            <a:ext cx="12191744" cy="9550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389890" y="-78105"/>
            <a:ext cx="986790" cy="1188720"/>
            <a:chOff x="614" y="-123"/>
            <a:chExt cx="1554" cy="1872"/>
          </a:xfrm>
        </p:grpSpPr>
        <p:grpSp>
          <p:nvGrpSpPr>
            <p:cNvPr id="4" name="组合 3"/>
            <p:cNvGrpSpPr/>
            <p:nvPr/>
          </p:nvGrpSpPr>
          <p:grpSpPr>
            <a:xfrm>
              <a:off x="614" y="-123"/>
              <a:ext cx="1555" cy="1872"/>
              <a:chOff x="336692" y="-179502"/>
              <a:chExt cx="987163" cy="1189012"/>
            </a:xfrm>
            <a:solidFill>
              <a:srgbClr val="C00000"/>
            </a:solidFill>
          </p:grpSpPr>
          <p:sp>
            <p:nvSpPr>
              <p:cNvPr id="52" name="Diamond 13"/>
              <p:cNvSpPr/>
              <p:nvPr/>
            </p:nvSpPr>
            <p:spPr>
              <a:xfrm rot="2747839">
                <a:off x="336692" y="-150750"/>
                <a:ext cx="283103" cy="283103"/>
              </a:xfrm>
              <a:prstGeom prst="diamond">
                <a:avLst/>
              </a:prstGeom>
              <a:grp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sp>
            <p:nvSpPr>
              <p:cNvPr id="53" name="Diamond 16"/>
              <p:cNvSpPr/>
              <p:nvPr/>
            </p:nvSpPr>
            <p:spPr>
              <a:xfrm rot="8147839">
                <a:off x="496416" y="-179502"/>
                <a:ext cx="508031" cy="508031"/>
              </a:xfrm>
              <a:prstGeom prst="diamond">
                <a:avLst/>
              </a:prstGeom>
              <a:grpFill/>
              <a:ln>
                <a:noFill/>
              </a:ln>
              <a:effectLst>
                <a:outerShdw blurRad="50800" dist="38100" dir="10800000" algn="r"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sp>
            <p:nvSpPr>
              <p:cNvPr id="54" name="Diamond 14"/>
              <p:cNvSpPr/>
              <p:nvPr/>
            </p:nvSpPr>
            <p:spPr>
              <a:xfrm rot="18947839">
                <a:off x="437330" y="122985"/>
                <a:ext cx="886525" cy="886525"/>
              </a:xfrm>
              <a:prstGeom prst="diamond">
                <a:avLst/>
              </a:prstGeom>
              <a:grpFill/>
              <a:ln>
                <a:noFill/>
              </a:ln>
              <a:effectLst>
                <a:outerShdw blurRad="50800" dist="38100" dir="16200000"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grpSp>
        <p:sp>
          <p:nvSpPr>
            <p:cNvPr id="55" name="文本框 54"/>
            <p:cNvSpPr txBox="1"/>
            <p:nvPr/>
          </p:nvSpPr>
          <p:spPr>
            <a:xfrm>
              <a:off x="952" y="640"/>
              <a:ext cx="1037" cy="822"/>
            </a:xfrm>
            <a:prstGeom prst="rect">
              <a:avLst/>
            </a:prstGeom>
            <a:solidFill>
              <a:srgbClr val="C00000"/>
            </a:solidFill>
          </p:spPr>
          <p:txBody>
            <a:bodyPr wrap="square" rtlCol="0">
              <a:spAutoFit/>
            </a:bodyPr>
            <a:lstStyle/>
            <a:p>
              <a:pPr algn="ctr"/>
              <a:r>
                <a:rPr lang="en-US" altLang="zh-CN" sz="2800" b="1" dirty="0">
                  <a:ln w="28575">
                    <a:noFill/>
                  </a:ln>
                  <a:solidFill>
                    <a:schemeClr val="bg1"/>
                  </a:solidFill>
                  <a:latin typeface="微软雅黑" panose="020B0503020204020204" pitchFamily="34" charset="-122"/>
                  <a:ea typeface="微软雅黑" panose="020B0503020204020204" pitchFamily="34" charset="-122"/>
                </a:rPr>
                <a:t>0</a:t>
              </a:r>
              <a:r>
                <a:rPr lang="en-US" sz="2800" b="1" dirty="0">
                  <a:ln w="28575">
                    <a:noFill/>
                  </a:ln>
                  <a:solidFill>
                    <a:schemeClr val="bg1"/>
                  </a:solidFill>
                  <a:latin typeface="微软雅黑" panose="020B0503020204020204" pitchFamily="34" charset="-122"/>
                  <a:ea typeface="微软雅黑" panose="020B0503020204020204" pitchFamily="34" charset="-122"/>
                </a:rPr>
                <a:t>1</a:t>
              </a:r>
              <a:endParaRPr lang="en-US" sz="4400" b="1" dirty="0">
                <a:ln w="28575">
                  <a:noFill/>
                </a:ln>
                <a:solidFill>
                  <a:schemeClr val="bg1"/>
                </a:solidFill>
                <a:latin typeface="微软雅黑" panose="020B0503020204020204" pitchFamily="34" charset="-122"/>
                <a:ea typeface="微软雅黑" panose="020B0503020204020204" pitchFamily="34" charset="-122"/>
              </a:endParaRPr>
            </a:p>
          </p:txBody>
        </p:sp>
      </p:grpSp>
      <p:sp>
        <p:nvSpPr>
          <p:cNvPr id="70" name="矩形 69"/>
          <p:cNvSpPr/>
          <p:nvPr/>
        </p:nvSpPr>
        <p:spPr>
          <a:xfrm>
            <a:off x="1322877" y="166010"/>
            <a:ext cx="2632710" cy="829945"/>
          </a:xfrm>
          <a:prstGeom prst="rect">
            <a:avLst/>
          </a:prstGeom>
          <a:noFill/>
          <a:extLst>
            <a:ext uri="{909E8E84-426E-40DD-AFC4-6F175D3DCCD1}">
              <a14:hiddenFill xmlns:a14="http://schemas.microsoft.com/office/drawing/2010/main">
                <a:solidFill>
                  <a:srgbClr val="C00000"/>
                </a:solidFill>
              </a14:hiddenFill>
            </a:ext>
          </a:extLst>
        </p:spPr>
        <p:txBody>
          <a:bodyPr wrap="none">
            <a:spAutoFit/>
          </a:bodyPr>
          <a:lstStyle/>
          <a:p>
            <a:pPr algn="l">
              <a:lnSpc>
                <a:spcPct val="150000"/>
              </a:lnSpc>
            </a:pPr>
            <a:r>
              <a:rPr lang="zh-CN" altLang="en-US" sz="3200" b="1" dirty="0">
                <a:effectLst/>
                <a:latin typeface="黑体" panose="02010609060101010101" charset="-122"/>
                <a:ea typeface="黑体" panose="02010609060101010101" charset="-122"/>
                <a:cs typeface="华文楷体" panose="02010600040101010101" pitchFamily="1" charset="-122"/>
                <a:sym typeface="+mn-ea"/>
              </a:rPr>
              <a:t>年度工作概述</a:t>
            </a:r>
            <a:endParaRPr lang="zh-CN" altLang="en-US" sz="3200" b="1" dirty="0">
              <a:solidFill>
                <a:srgbClr val="ED7D31"/>
              </a:solidFill>
              <a:latin typeface="微软雅黑" panose="020B0503020204020204" pitchFamily="34" charset="-122"/>
              <a:ea typeface="微软雅黑" panose="020B0503020204020204" pitchFamily="34" charset="-122"/>
              <a:sym typeface="+mn-ea"/>
            </a:endParaRPr>
          </a:p>
        </p:txBody>
      </p:sp>
      <p:grpSp>
        <p:nvGrpSpPr>
          <p:cNvPr id="71" name="组合 33"/>
          <p:cNvGrpSpPr/>
          <p:nvPr/>
        </p:nvGrpSpPr>
        <p:grpSpPr>
          <a:xfrm>
            <a:off x="11222378" y="292030"/>
            <a:ext cx="575689" cy="577804"/>
            <a:chOff x="6084168" y="1274820"/>
            <a:chExt cx="432048" cy="432834"/>
          </a:xfrm>
        </p:grpSpPr>
        <p:sp>
          <p:nvSpPr>
            <p:cNvPr id="72" name="椭圆 22"/>
            <p:cNvSpPr/>
            <p:nvPr/>
          </p:nvSpPr>
          <p:spPr>
            <a:xfrm>
              <a:off x="6084168" y="1274820"/>
              <a:ext cx="432048" cy="432834"/>
            </a:xfrm>
            <a:prstGeom prst="ellipse">
              <a:avLst/>
            </a:prstGeom>
            <a:solidFill>
              <a:srgbClr val="88559D"/>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73" name="Freeform 59"/>
            <p:cNvSpPr/>
            <p:nvPr/>
          </p:nvSpPr>
          <p:spPr>
            <a:xfrm>
              <a:off x="6180302" y="1365898"/>
              <a:ext cx="239780" cy="250679"/>
            </a:xfrm>
            <a:custGeom>
              <a:avLst/>
              <a:gdLst>
                <a:gd name="txL" fmla="*/ 0 w 581"/>
                <a:gd name="txT" fmla="*/ 0 h 609"/>
                <a:gd name="txR" fmla="*/ 581 w 581"/>
                <a:gd name="txB" fmla="*/ 609 h 609"/>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0"/>
                </a:cxn>
                <a:cxn ang="0">
                  <a:pos x="2147483647" y="2147483647"/>
                </a:cxn>
              </a:cxnLst>
              <a:rect l="txL" t="txT" r="txR" b="tx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74" name="组合 36"/>
          <p:cNvGrpSpPr/>
          <p:nvPr/>
        </p:nvGrpSpPr>
        <p:grpSpPr>
          <a:xfrm>
            <a:off x="9493197" y="292030"/>
            <a:ext cx="577804" cy="577804"/>
            <a:chOff x="4788024" y="1275213"/>
            <a:chExt cx="432048" cy="432048"/>
          </a:xfrm>
        </p:grpSpPr>
        <p:sp>
          <p:nvSpPr>
            <p:cNvPr id="75" name="椭圆 65"/>
            <p:cNvSpPr/>
            <p:nvPr/>
          </p:nvSpPr>
          <p:spPr>
            <a:xfrm>
              <a:off x="4788024" y="1275213"/>
              <a:ext cx="432048" cy="432048"/>
            </a:xfrm>
            <a:prstGeom prst="ellipse">
              <a:avLst/>
            </a:prstGeom>
            <a:solidFill>
              <a:srgbClr val="F79600"/>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76" name="Freeform 110"/>
            <p:cNvSpPr/>
            <p:nvPr/>
          </p:nvSpPr>
          <p:spPr>
            <a:xfrm>
              <a:off x="4891102" y="1366806"/>
              <a:ext cx="250679" cy="248862"/>
            </a:xfrm>
            <a:custGeom>
              <a:avLst/>
              <a:gdLst>
                <a:gd name="txL" fmla="*/ 0 w 609"/>
                <a:gd name="txT" fmla="*/ 0 h 602"/>
                <a:gd name="txR" fmla="*/ 609 w 609"/>
                <a:gd name="txB" fmla="*/ 602 h 602"/>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77" name="组合 39"/>
          <p:cNvGrpSpPr/>
          <p:nvPr/>
        </p:nvGrpSpPr>
        <p:grpSpPr>
          <a:xfrm>
            <a:off x="10358845" y="292030"/>
            <a:ext cx="575689" cy="577804"/>
            <a:chOff x="5436096" y="1274820"/>
            <a:chExt cx="432833" cy="432834"/>
          </a:xfrm>
        </p:grpSpPr>
        <p:sp>
          <p:nvSpPr>
            <p:cNvPr id="78" name="椭圆 16"/>
            <p:cNvSpPr>
              <a:spLocks noChangeArrowheads="1"/>
            </p:cNvSpPr>
            <p:nvPr/>
          </p:nvSpPr>
          <p:spPr bwMode="auto">
            <a:xfrm>
              <a:off x="5436096" y="1274820"/>
              <a:ext cx="432833" cy="432834"/>
            </a:xfrm>
            <a:prstGeom prst="ellipse">
              <a:avLst/>
            </a:prstGeom>
            <a:solidFill>
              <a:srgbClr val="49A9B7"/>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79" name="Freeform 16"/>
            <p:cNvSpPr/>
            <p:nvPr/>
          </p:nvSpPr>
          <p:spPr>
            <a:xfrm>
              <a:off x="5554420" y="1377705"/>
              <a:ext cx="196183" cy="227065"/>
            </a:xfrm>
            <a:custGeom>
              <a:avLst/>
              <a:gdLst>
                <a:gd name="txL" fmla="*/ 0 w 475"/>
                <a:gd name="txT" fmla="*/ 0 h 552"/>
                <a:gd name="txR" fmla="*/ 475 w 475"/>
                <a:gd name="txB" fmla="*/ 552 h 552"/>
              </a:gdLst>
              <a:ahLst/>
              <a:cxnLst>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Lst>
              <a:rect l="txL" t="txT" r="txR" b="tx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80" name="组合 43"/>
          <p:cNvGrpSpPr/>
          <p:nvPr/>
        </p:nvGrpSpPr>
        <p:grpSpPr>
          <a:xfrm>
            <a:off x="7766132" y="292030"/>
            <a:ext cx="577804" cy="577804"/>
            <a:chOff x="3491880" y="1274820"/>
            <a:chExt cx="432833" cy="432834"/>
          </a:xfrm>
        </p:grpSpPr>
        <p:sp>
          <p:nvSpPr>
            <p:cNvPr id="81" name="椭圆 16"/>
            <p:cNvSpPr/>
            <p:nvPr/>
          </p:nvSpPr>
          <p:spPr>
            <a:xfrm>
              <a:off x="3491880" y="1274820"/>
              <a:ext cx="432833" cy="432834"/>
            </a:xfrm>
            <a:prstGeom prst="ellipse">
              <a:avLst/>
            </a:prstGeom>
            <a:solidFill>
              <a:srgbClr val="C00000"/>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93" name="Freeform 75"/>
            <p:cNvSpPr/>
            <p:nvPr/>
          </p:nvSpPr>
          <p:spPr>
            <a:xfrm>
              <a:off x="3583864" y="1385879"/>
              <a:ext cx="248863" cy="210716"/>
            </a:xfrm>
            <a:custGeom>
              <a:avLst/>
              <a:gdLst>
                <a:gd name="txL" fmla="*/ 0 w 602"/>
                <a:gd name="txT" fmla="*/ 0 h 510"/>
                <a:gd name="txR" fmla="*/ 602 w 602"/>
                <a:gd name="txB" fmla="*/ 510 h 510"/>
              </a:gdLst>
              <a:ahLst/>
              <a:cxnLst>
                <a:cxn ang="0">
                  <a:pos x="2147483647" y="2147483647"/>
                </a:cxn>
                <a:cxn ang="0">
                  <a:pos x="2147483647" y="2147483647"/>
                </a:cxn>
                <a:cxn ang="0">
                  <a:pos x="2147483647" y="2147483647"/>
                </a:cxn>
                <a:cxn ang="0">
                  <a:pos x="0"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94" name="组合 76"/>
          <p:cNvGrpSpPr/>
          <p:nvPr/>
        </p:nvGrpSpPr>
        <p:grpSpPr>
          <a:xfrm>
            <a:off x="8629664" y="292030"/>
            <a:ext cx="577804" cy="577804"/>
            <a:chOff x="4139952" y="1274820"/>
            <a:chExt cx="432833" cy="432834"/>
          </a:xfrm>
        </p:grpSpPr>
        <p:sp>
          <p:nvSpPr>
            <p:cNvPr id="102" name="椭圆 16"/>
            <p:cNvSpPr/>
            <p:nvPr/>
          </p:nvSpPr>
          <p:spPr>
            <a:xfrm>
              <a:off x="4139952" y="1274820"/>
              <a:ext cx="432833" cy="432834"/>
            </a:xfrm>
            <a:prstGeom prst="ellipse">
              <a:avLst/>
            </a:prstGeom>
            <a:solidFill>
              <a:srgbClr val="3992DB"/>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103" name="Freeform 84"/>
            <p:cNvSpPr/>
            <p:nvPr/>
          </p:nvSpPr>
          <p:spPr>
            <a:xfrm>
              <a:off x="4241546" y="1366806"/>
              <a:ext cx="248863" cy="248863"/>
            </a:xfrm>
            <a:custGeom>
              <a:avLst/>
              <a:gdLst>
                <a:gd name="txL" fmla="*/ 0 w 602"/>
                <a:gd name="txT" fmla="*/ 0 h 602"/>
                <a:gd name="txR" fmla="*/ 602 w 602"/>
                <a:gd name="txB" fmla="*/ 602 h 602"/>
              </a:gdLst>
              <a:ahLst/>
              <a:cxnLst>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Lst>
              <a:rect l="txL" t="txT" r="txR" b="tx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spTree>
  </p:cSld>
  <p:clrMapOvr>
    <a:masterClrMapping/>
  </p:clrMapOvr>
  <mc:AlternateContent xmlns:mc="http://schemas.openxmlformats.org/markup-compatibility/2006">
    <mc:Choice xmlns:p14="http://schemas.microsoft.com/office/powerpoint/2010/main" Requires="p14">
      <p:transition spd="slow" p14:dur="16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childTnLst>
                          </p:cTn>
                        </p:par>
                        <p:par>
                          <p:cTn id="12" fill="hold">
                            <p:stCondLst>
                              <p:cond delay="1000"/>
                            </p:stCondLst>
                            <p:childTnLst>
                              <p:par>
                                <p:cTn id="13" presetID="12" presetClass="entr" presetSubtype="8" fill="hold" grpId="1" nodeType="afterEffect">
                                  <p:stCondLst>
                                    <p:cond delay="0"/>
                                  </p:stCondLst>
                                  <p:childTnLst>
                                    <p:set>
                                      <p:cBhvr>
                                        <p:cTn id="14" dur="1" fill="hold">
                                          <p:stCondLst>
                                            <p:cond delay="0"/>
                                          </p:stCondLst>
                                        </p:cTn>
                                        <p:tgtEl>
                                          <p:spTgt spid="70"/>
                                        </p:tgtEl>
                                        <p:attrNameLst>
                                          <p:attrName>style.visibility</p:attrName>
                                        </p:attrNameLst>
                                      </p:cBhvr>
                                      <p:to>
                                        <p:strVal val="visible"/>
                                      </p:to>
                                    </p:set>
                                    <p:anim calcmode="lin" valueType="num">
                                      <p:cBhvr additive="base">
                                        <p:cTn id="15" dur="500"/>
                                        <p:tgtEl>
                                          <p:spTgt spid="70"/>
                                        </p:tgtEl>
                                        <p:attrNameLst>
                                          <p:attrName>ppt_x</p:attrName>
                                        </p:attrNameLst>
                                      </p:cBhvr>
                                      <p:tavLst>
                                        <p:tav tm="0">
                                          <p:val>
                                            <p:strVal val="#ppt_x-#ppt_w*1.125000"/>
                                          </p:val>
                                        </p:tav>
                                        <p:tav tm="100000">
                                          <p:val>
                                            <p:strVal val="#ppt_x"/>
                                          </p:val>
                                        </p:tav>
                                      </p:tavLst>
                                    </p:anim>
                                    <p:animEffect transition="in" filter="wipe(right)">
                                      <p:cBhvr>
                                        <p:cTn id="16" dur="500"/>
                                        <p:tgtEl>
                                          <p:spTgt spid="70"/>
                                        </p:tgtEl>
                                      </p:cBhvr>
                                    </p:animEffect>
                                  </p:childTnLst>
                                </p:cTn>
                              </p:par>
                            </p:childTnLst>
                          </p:cTn>
                        </p:par>
                        <p:par>
                          <p:cTn id="17" fill="hold">
                            <p:stCondLst>
                              <p:cond delay="1500"/>
                            </p:stCondLst>
                            <p:childTnLst>
                              <p:par>
                                <p:cTn id="18" presetID="35" presetClass="entr" presetSubtype="0" fill="hold" nodeType="afterEffect">
                                  <p:stCondLst>
                                    <p:cond delay="0"/>
                                  </p:stCondLst>
                                  <p:childTnLst>
                                    <p:set>
                                      <p:cBhvr>
                                        <p:cTn id="19" dur="1" fill="hold">
                                          <p:stCondLst>
                                            <p:cond delay="0"/>
                                          </p:stCondLst>
                                        </p:cTn>
                                        <p:tgtEl>
                                          <p:spTgt spid="71"/>
                                        </p:tgtEl>
                                        <p:attrNameLst>
                                          <p:attrName>style.visibility</p:attrName>
                                        </p:attrNameLst>
                                      </p:cBhvr>
                                      <p:to>
                                        <p:strVal val="visible"/>
                                      </p:to>
                                    </p:set>
                                    <p:animEffect transition="in" filter="fade">
                                      <p:cBhvr>
                                        <p:cTn id="20" dur="2000"/>
                                        <p:tgtEl>
                                          <p:spTgt spid="71"/>
                                        </p:tgtEl>
                                      </p:cBhvr>
                                    </p:animEffect>
                                    <p:anim calcmode="lin" valueType="num">
                                      <p:cBhvr>
                                        <p:cTn id="21" dur="2000" fill="hold"/>
                                        <p:tgtEl>
                                          <p:spTgt spid="71"/>
                                        </p:tgtEl>
                                        <p:attrNameLst>
                                          <p:attrName>style.rotation</p:attrName>
                                        </p:attrNameLst>
                                      </p:cBhvr>
                                      <p:tavLst>
                                        <p:tav tm="0">
                                          <p:val>
                                            <p:fltVal val="720"/>
                                          </p:val>
                                        </p:tav>
                                        <p:tav tm="100000">
                                          <p:val>
                                            <p:fltVal val="0"/>
                                          </p:val>
                                        </p:tav>
                                      </p:tavLst>
                                    </p:anim>
                                    <p:anim calcmode="lin" valueType="num">
                                      <p:cBhvr>
                                        <p:cTn id="22" dur="2000" fill="hold"/>
                                        <p:tgtEl>
                                          <p:spTgt spid="71"/>
                                        </p:tgtEl>
                                        <p:attrNameLst>
                                          <p:attrName>ppt_h</p:attrName>
                                        </p:attrNameLst>
                                      </p:cBhvr>
                                      <p:tavLst>
                                        <p:tav tm="0">
                                          <p:val>
                                            <p:fltVal val="0"/>
                                          </p:val>
                                        </p:tav>
                                        <p:tav tm="100000">
                                          <p:val>
                                            <p:strVal val="#ppt_h"/>
                                          </p:val>
                                        </p:tav>
                                      </p:tavLst>
                                    </p:anim>
                                    <p:anim calcmode="lin" valueType="num">
                                      <p:cBhvr>
                                        <p:cTn id="23" dur="2000" fill="hold"/>
                                        <p:tgtEl>
                                          <p:spTgt spid="71"/>
                                        </p:tgtEl>
                                        <p:attrNameLst>
                                          <p:attrName>ppt_w</p:attrName>
                                        </p:attrNameLst>
                                      </p:cBhvr>
                                      <p:tavLst>
                                        <p:tav tm="0">
                                          <p:val>
                                            <p:fltVal val="0"/>
                                          </p:val>
                                        </p:tav>
                                        <p:tav tm="100000">
                                          <p:val>
                                            <p:strVal val="#ppt_w"/>
                                          </p:val>
                                        </p:tav>
                                      </p:tavLst>
                                    </p:anim>
                                  </p:childTnLst>
                                </p:cTn>
                              </p:par>
                              <p:par>
                                <p:cTn id="24" presetID="35" presetClass="entr" presetSubtype="0" fill="hold" nodeType="withEffect">
                                  <p:stCondLst>
                                    <p:cond delay="0"/>
                                  </p:stCondLst>
                                  <p:childTnLst>
                                    <p:set>
                                      <p:cBhvr>
                                        <p:cTn id="25" dur="1" fill="hold">
                                          <p:stCondLst>
                                            <p:cond delay="0"/>
                                          </p:stCondLst>
                                        </p:cTn>
                                        <p:tgtEl>
                                          <p:spTgt spid="74"/>
                                        </p:tgtEl>
                                        <p:attrNameLst>
                                          <p:attrName>style.visibility</p:attrName>
                                        </p:attrNameLst>
                                      </p:cBhvr>
                                      <p:to>
                                        <p:strVal val="visible"/>
                                      </p:to>
                                    </p:set>
                                    <p:animEffect transition="in" filter="fade">
                                      <p:cBhvr>
                                        <p:cTn id="26" dur="2000"/>
                                        <p:tgtEl>
                                          <p:spTgt spid="74"/>
                                        </p:tgtEl>
                                      </p:cBhvr>
                                    </p:animEffect>
                                    <p:anim calcmode="lin" valueType="num">
                                      <p:cBhvr>
                                        <p:cTn id="27" dur="2000" fill="hold"/>
                                        <p:tgtEl>
                                          <p:spTgt spid="74"/>
                                        </p:tgtEl>
                                        <p:attrNameLst>
                                          <p:attrName>style.rotation</p:attrName>
                                        </p:attrNameLst>
                                      </p:cBhvr>
                                      <p:tavLst>
                                        <p:tav tm="0">
                                          <p:val>
                                            <p:fltVal val="720"/>
                                          </p:val>
                                        </p:tav>
                                        <p:tav tm="100000">
                                          <p:val>
                                            <p:fltVal val="0"/>
                                          </p:val>
                                        </p:tav>
                                      </p:tavLst>
                                    </p:anim>
                                    <p:anim calcmode="lin" valueType="num">
                                      <p:cBhvr>
                                        <p:cTn id="28" dur="2000" fill="hold"/>
                                        <p:tgtEl>
                                          <p:spTgt spid="74"/>
                                        </p:tgtEl>
                                        <p:attrNameLst>
                                          <p:attrName>ppt_h</p:attrName>
                                        </p:attrNameLst>
                                      </p:cBhvr>
                                      <p:tavLst>
                                        <p:tav tm="0">
                                          <p:val>
                                            <p:fltVal val="0"/>
                                          </p:val>
                                        </p:tav>
                                        <p:tav tm="100000">
                                          <p:val>
                                            <p:strVal val="#ppt_h"/>
                                          </p:val>
                                        </p:tav>
                                      </p:tavLst>
                                    </p:anim>
                                    <p:anim calcmode="lin" valueType="num">
                                      <p:cBhvr>
                                        <p:cTn id="29" dur="2000" fill="hold"/>
                                        <p:tgtEl>
                                          <p:spTgt spid="74"/>
                                        </p:tgtEl>
                                        <p:attrNameLst>
                                          <p:attrName>ppt_w</p:attrName>
                                        </p:attrNameLst>
                                      </p:cBhvr>
                                      <p:tavLst>
                                        <p:tav tm="0">
                                          <p:val>
                                            <p:fltVal val="0"/>
                                          </p:val>
                                        </p:tav>
                                        <p:tav tm="100000">
                                          <p:val>
                                            <p:strVal val="#ppt_w"/>
                                          </p:val>
                                        </p:tav>
                                      </p:tavLst>
                                    </p:anim>
                                  </p:childTnLst>
                                </p:cTn>
                              </p:par>
                              <p:par>
                                <p:cTn id="30" presetID="35" presetClass="entr" presetSubtype="0" fill="hold" nodeType="withEffect">
                                  <p:stCondLst>
                                    <p:cond delay="0"/>
                                  </p:stCondLst>
                                  <p:childTnLst>
                                    <p:set>
                                      <p:cBhvr>
                                        <p:cTn id="31" dur="1" fill="hold">
                                          <p:stCondLst>
                                            <p:cond delay="0"/>
                                          </p:stCondLst>
                                        </p:cTn>
                                        <p:tgtEl>
                                          <p:spTgt spid="77"/>
                                        </p:tgtEl>
                                        <p:attrNameLst>
                                          <p:attrName>style.visibility</p:attrName>
                                        </p:attrNameLst>
                                      </p:cBhvr>
                                      <p:to>
                                        <p:strVal val="visible"/>
                                      </p:to>
                                    </p:set>
                                    <p:animEffect transition="in" filter="fade">
                                      <p:cBhvr>
                                        <p:cTn id="32" dur="2000"/>
                                        <p:tgtEl>
                                          <p:spTgt spid="77"/>
                                        </p:tgtEl>
                                      </p:cBhvr>
                                    </p:animEffect>
                                    <p:anim calcmode="lin" valueType="num">
                                      <p:cBhvr>
                                        <p:cTn id="33" dur="2000" fill="hold"/>
                                        <p:tgtEl>
                                          <p:spTgt spid="77"/>
                                        </p:tgtEl>
                                        <p:attrNameLst>
                                          <p:attrName>style.rotation</p:attrName>
                                        </p:attrNameLst>
                                      </p:cBhvr>
                                      <p:tavLst>
                                        <p:tav tm="0">
                                          <p:val>
                                            <p:fltVal val="720"/>
                                          </p:val>
                                        </p:tav>
                                        <p:tav tm="100000">
                                          <p:val>
                                            <p:fltVal val="0"/>
                                          </p:val>
                                        </p:tav>
                                      </p:tavLst>
                                    </p:anim>
                                    <p:anim calcmode="lin" valueType="num">
                                      <p:cBhvr>
                                        <p:cTn id="34" dur="2000" fill="hold"/>
                                        <p:tgtEl>
                                          <p:spTgt spid="77"/>
                                        </p:tgtEl>
                                        <p:attrNameLst>
                                          <p:attrName>ppt_h</p:attrName>
                                        </p:attrNameLst>
                                      </p:cBhvr>
                                      <p:tavLst>
                                        <p:tav tm="0">
                                          <p:val>
                                            <p:fltVal val="0"/>
                                          </p:val>
                                        </p:tav>
                                        <p:tav tm="100000">
                                          <p:val>
                                            <p:strVal val="#ppt_h"/>
                                          </p:val>
                                        </p:tav>
                                      </p:tavLst>
                                    </p:anim>
                                    <p:anim calcmode="lin" valueType="num">
                                      <p:cBhvr>
                                        <p:cTn id="35" dur="2000" fill="hold"/>
                                        <p:tgtEl>
                                          <p:spTgt spid="77"/>
                                        </p:tgtEl>
                                        <p:attrNameLst>
                                          <p:attrName>ppt_w</p:attrName>
                                        </p:attrNameLst>
                                      </p:cBhvr>
                                      <p:tavLst>
                                        <p:tav tm="0">
                                          <p:val>
                                            <p:fltVal val="0"/>
                                          </p:val>
                                        </p:tav>
                                        <p:tav tm="100000">
                                          <p:val>
                                            <p:strVal val="#ppt_w"/>
                                          </p:val>
                                        </p:tav>
                                      </p:tavLst>
                                    </p:anim>
                                  </p:childTnLst>
                                </p:cTn>
                              </p:par>
                              <p:par>
                                <p:cTn id="36" presetID="35" presetClass="entr" presetSubtype="0" fill="hold" nodeType="withEffect">
                                  <p:stCondLst>
                                    <p:cond delay="0"/>
                                  </p:stCondLst>
                                  <p:childTnLst>
                                    <p:set>
                                      <p:cBhvr>
                                        <p:cTn id="37" dur="1" fill="hold">
                                          <p:stCondLst>
                                            <p:cond delay="0"/>
                                          </p:stCondLst>
                                        </p:cTn>
                                        <p:tgtEl>
                                          <p:spTgt spid="80"/>
                                        </p:tgtEl>
                                        <p:attrNameLst>
                                          <p:attrName>style.visibility</p:attrName>
                                        </p:attrNameLst>
                                      </p:cBhvr>
                                      <p:to>
                                        <p:strVal val="visible"/>
                                      </p:to>
                                    </p:set>
                                    <p:animEffect transition="in" filter="fade">
                                      <p:cBhvr>
                                        <p:cTn id="38" dur="2000"/>
                                        <p:tgtEl>
                                          <p:spTgt spid="80"/>
                                        </p:tgtEl>
                                      </p:cBhvr>
                                    </p:animEffect>
                                    <p:anim calcmode="lin" valueType="num">
                                      <p:cBhvr>
                                        <p:cTn id="39" dur="2000" fill="hold"/>
                                        <p:tgtEl>
                                          <p:spTgt spid="80"/>
                                        </p:tgtEl>
                                        <p:attrNameLst>
                                          <p:attrName>style.rotation</p:attrName>
                                        </p:attrNameLst>
                                      </p:cBhvr>
                                      <p:tavLst>
                                        <p:tav tm="0">
                                          <p:val>
                                            <p:fltVal val="720"/>
                                          </p:val>
                                        </p:tav>
                                        <p:tav tm="100000">
                                          <p:val>
                                            <p:fltVal val="0"/>
                                          </p:val>
                                        </p:tav>
                                      </p:tavLst>
                                    </p:anim>
                                    <p:anim calcmode="lin" valueType="num">
                                      <p:cBhvr>
                                        <p:cTn id="40" dur="2000" fill="hold"/>
                                        <p:tgtEl>
                                          <p:spTgt spid="80"/>
                                        </p:tgtEl>
                                        <p:attrNameLst>
                                          <p:attrName>ppt_h</p:attrName>
                                        </p:attrNameLst>
                                      </p:cBhvr>
                                      <p:tavLst>
                                        <p:tav tm="0">
                                          <p:val>
                                            <p:fltVal val="0"/>
                                          </p:val>
                                        </p:tav>
                                        <p:tav tm="100000">
                                          <p:val>
                                            <p:strVal val="#ppt_h"/>
                                          </p:val>
                                        </p:tav>
                                      </p:tavLst>
                                    </p:anim>
                                    <p:anim calcmode="lin" valueType="num">
                                      <p:cBhvr>
                                        <p:cTn id="41" dur="2000" fill="hold"/>
                                        <p:tgtEl>
                                          <p:spTgt spid="80"/>
                                        </p:tgtEl>
                                        <p:attrNameLst>
                                          <p:attrName>ppt_w</p:attrName>
                                        </p:attrNameLst>
                                      </p:cBhvr>
                                      <p:tavLst>
                                        <p:tav tm="0">
                                          <p:val>
                                            <p:fltVal val="0"/>
                                          </p:val>
                                        </p:tav>
                                        <p:tav tm="100000">
                                          <p:val>
                                            <p:strVal val="#ppt_w"/>
                                          </p:val>
                                        </p:tav>
                                      </p:tavLst>
                                    </p:anim>
                                  </p:childTnLst>
                                </p:cTn>
                              </p:par>
                              <p:par>
                                <p:cTn id="42" presetID="35" presetClass="entr" presetSubtype="0" fill="hold" nodeType="withEffect">
                                  <p:stCondLst>
                                    <p:cond delay="0"/>
                                  </p:stCondLst>
                                  <p:childTnLst>
                                    <p:set>
                                      <p:cBhvr>
                                        <p:cTn id="43" dur="1" fill="hold">
                                          <p:stCondLst>
                                            <p:cond delay="0"/>
                                          </p:stCondLst>
                                        </p:cTn>
                                        <p:tgtEl>
                                          <p:spTgt spid="94"/>
                                        </p:tgtEl>
                                        <p:attrNameLst>
                                          <p:attrName>style.visibility</p:attrName>
                                        </p:attrNameLst>
                                      </p:cBhvr>
                                      <p:to>
                                        <p:strVal val="visible"/>
                                      </p:to>
                                    </p:set>
                                    <p:animEffect transition="in" filter="fade">
                                      <p:cBhvr>
                                        <p:cTn id="44" dur="2000"/>
                                        <p:tgtEl>
                                          <p:spTgt spid="94"/>
                                        </p:tgtEl>
                                      </p:cBhvr>
                                    </p:animEffect>
                                    <p:anim calcmode="lin" valueType="num">
                                      <p:cBhvr>
                                        <p:cTn id="45" dur="2000" fill="hold"/>
                                        <p:tgtEl>
                                          <p:spTgt spid="94"/>
                                        </p:tgtEl>
                                        <p:attrNameLst>
                                          <p:attrName>style.rotation</p:attrName>
                                        </p:attrNameLst>
                                      </p:cBhvr>
                                      <p:tavLst>
                                        <p:tav tm="0">
                                          <p:val>
                                            <p:fltVal val="720"/>
                                          </p:val>
                                        </p:tav>
                                        <p:tav tm="100000">
                                          <p:val>
                                            <p:fltVal val="0"/>
                                          </p:val>
                                        </p:tav>
                                      </p:tavLst>
                                    </p:anim>
                                    <p:anim calcmode="lin" valueType="num">
                                      <p:cBhvr>
                                        <p:cTn id="46" dur="2000" fill="hold"/>
                                        <p:tgtEl>
                                          <p:spTgt spid="94"/>
                                        </p:tgtEl>
                                        <p:attrNameLst>
                                          <p:attrName>ppt_h</p:attrName>
                                        </p:attrNameLst>
                                      </p:cBhvr>
                                      <p:tavLst>
                                        <p:tav tm="0">
                                          <p:val>
                                            <p:fltVal val="0"/>
                                          </p:val>
                                        </p:tav>
                                        <p:tav tm="100000">
                                          <p:val>
                                            <p:strVal val="#ppt_h"/>
                                          </p:val>
                                        </p:tav>
                                      </p:tavLst>
                                    </p:anim>
                                    <p:anim calcmode="lin" valueType="num">
                                      <p:cBhvr>
                                        <p:cTn id="47" dur="2000" fill="hold"/>
                                        <p:tgtEl>
                                          <p:spTgt spid="94"/>
                                        </p:tgtEl>
                                        <p:attrNameLst>
                                          <p:attrName>ppt_w</p:attrName>
                                        </p:attrNameLst>
                                      </p:cBhvr>
                                      <p:tavLst>
                                        <p:tav tm="0">
                                          <p:val>
                                            <p:fltVal val="0"/>
                                          </p:val>
                                        </p:tav>
                                        <p:tav tm="100000">
                                          <p:val>
                                            <p:strVal val="#ppt_w"/>
                                          </p:val>
                                        </p:tav>
                                      </p:tavLst>
                                    </p:anim>
                                  </p:childTnLst>
                                </p:cTn>
                              </p:par>
                            </p:childTnLst>
                          </p:cTn>
                        </p:par>
                        <p:par>
                          <p:cTn id="48" fill="hold">
                            <p:stCondLst>
                              <p:cond delay="3500"/>
                            </p:stCondLst>
                            <p:childTnLst>
                              <p:par>
                                <p:cTn id="49" presetID="2" presetClass="entr" presetSubtype="1" fill="hold" nodeType="afterEffect">
                                  <p:stCondLst>
                                    <p:cond delay="0"/>
                                  </p:stCondLst>
                                  <p:childTnLst>
                                    <p:set>
                                      <p:cBhvr>
                                        <p:cTn id="50" dur="1" fill="hold">
                                          <p:stCondLst>
                                            <p:cond delay="0"/>
                                          </p:stCondLst>
                                        </p:cTn>
                                        <p:tgtEl>
                                          <p:spTgt spid="5"/>
                                        </p:tgtEl>
                                        <p:attrNameLst>
                                          <p:attrName>style.visibility</p:attrName>
                                        </p:attrNameLst>
                                      </p:cBhvr>
                                      <p:to>
                                        <p:strVal val="visible"/>
                                      </p:to>
                                    </p:set>
                                    <p:anim calcmode="lin" valueType="num">
                                      <p:cBhvr additive="base">
                                        <p:cTn id="51" dur="500" fill="hold"/>
                                        <p:tgtEl>
                                          <p:spTgt spid="5"/>
                                        </p:tgtEl>
                                        <p:attrNameLst>
                                          <p:attrName>ppt_x</p:attrName>
                                        </p:attrNameLst>
                                      </p:cBhvr>
                                      <p:tavLst>
                                        <p:tav tm="0">
                                          <p:val>
                                            <p:strVal val="#ppt_x"/>
                                          </p:val>
                                        </p:tav>
                                        <p:tav tm="100000">
                                          <p:val>
                                            <p:strVal val="#ppt_x"/>
                                          </p:val>
                                        </p:tav>
                                      </p:tavLst>
                                    </p:anim>
                                    <p:anim calcmode="lin" valueType="num">
                                      <p:cBhvr additive="base">
                                        <p:cTn id="52" dur="500" fill="hold"/>
                                        <p:tgtEl>
                                          <p:spTgt spid="5"/>
                                        </p:tgtEl>
                                        <p:attrNameLst>
                                          <p:attrName>ppt_y</p:attrName>
                                        </p:attrNameLst>
                                      </p:cBhvr>
                                      <p:tavLst>
                                        <p:tav tm="0">
                                          <p:val>
                                            <p:strVal val="0-#ppt_h/2"/>
                                          </p:val>
                                        </p:tav>
                                        <p:tav tm="100000">
                                          <p:val>
                                            <p:strVal val="#ppt_y"/>
                                          </p:val>
                                        </p:tav>
                                      </p:tavLst>
                                    </p:anim>
                                  </p:childTnLst>
                                </p:cTn>
                              </p:par>
                            </p:childTnLst>
                          </p:cTn>
                        </p:par>
                        <p:par>
                          <p:cTn id="53" fill="hold">
                            <p:stCondLst>
                              <p:cond delay="4000"/>
                            </p:stCondLst>
                            <p:childTnLst>
                              <p:par>
                                <p:cTn id="54" presetID="2" presetClass="entr" presetSubtype="1" fill="hold" nodeType="afterEffect">
                                  <p:stCondLst>
                                    <p:cond delay="0"/>
                                  </p:stCondLst>
                                  <p:childTnLst>
                                    <p:set>
                                      <p:cBhvr>
                                        <p:cTn id="55" dur="1" fill="hold">
                                          <p:stCondLst>
                                            <p:cond delay="0"/>
                                          </p:stCondLst>
                                        </p:cTn>
                                        <p:tgtEl>
                                          <p:spTgt spid="10"/>
                                        </p:tgtEl>
                                        <p:attrNameLst>
                                          <p:attrName>style.visibility</p:attrName>
                                        </p:attrNameLst>
                                      </p:cBhvr>
                                      <p:to>
                                        <p:strVal val="visible"/>
                                      </p:to>
                                    </p:set>
                                    <p:anim calcmode="lin" valueType="num">
                                      <p:cBhvr additive="base">
                                        <p:cTn id="56" dur="500" fill="hold"/>
                                        <p:tgtEl>
                                          <p:spTgt spid="10"/>
                                        </p:tgtEl>
                                        <p:attrNameLst>
                                          <p:attrName>ppt_x</p:attrName>
                                        </p:attrNameLst>
                                      </p:cBhvr>
                                      <p:tavLst>
                                        <p:tav tm="0">
                                          <p:val>
                                            <p:strVal val="#ppt_x"/>
                                          </p:val>
                                        </p:tav>
                                        <p:tav tm="100000">
                                          <p:val>
                                            <p:strVal val="#ppt_x"/>
                                          </p:val>
                                        </p:tav>
                                      </p:tavLst>
                                    </p:anim>
                                    <p:anim calcmode="lin" valueType="num">
                                      <p:cBhvr additive="base">
                                        <p:cTn id="57" dur="500" fill="hold"/>
                                        <p:tgtEl>
                                          <p:spTgt spid="10"/>
                                        </p:tgtEl>
                                        <p:attrNameLst>
                                          <p:attrName>ppt_y</p:attrName>
                                        </p:attrNameLst>
                                      </p:cBhvr>
                                      <p:tavLst>
                                        <p:tav tm="0">
                                          <p:val>
                                            <p:strVal val="0-#ppt_h/2"/>
                                          </p:val>
                                        </p:tav>
                                        <p:tav tm="100000">
                                          <p:val>
                                            <p:strVal val="#ppt_y"/>
                                          </p:val>
                                        </p:tav>
                                      </p:tavLst>
                                    </p:anim>
                                  </p:childTnLst>
                                </p:cTn>
                              </p:par>
                            </p:childTnLst>
                          </p:cTn>
                        </p:par>
                        <p:par>
                          <p:cTn id="58" fill="hold">
                            <p:stCondLst>
                              <p:cond delay="4500"/>
                            </p:stCondLst>
                            <p:childTnLst>
                              <p:par>
                                <p:cTn id="59" presetID="2" presetClass="entr" presetSubtype="1" fill="hold" nodeType="after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additive="base">
                                        <p:cTn id="61" dur="500" fill="hold"/>
                                        <p:tgtEl>
                                          <p:spTgt spid="15"/>
                                        </p:tgtEl>
                                        <p:attrNameLst>
                                          <p:attrName>ppt_x</p:attrName>
                                        </p:attrNameLst>
                                      </p:cBhvr>
                                      <p:tavLst>
                                        <p:tav tm="0">
                                          <p:val>
                                            <p:strVal val="#ppt_x"/>
                                          </p:val>
                                        </p:tav>
                                        <p:tav tm="100000">
                                          <p:val>
                                            <p:strVal val="#ppt_x"/>
                                          </p:val>
                                        </p:tav>
                                      </p:tavLst>
                                    </p:anim>
                                    <p:anim calcmode="lin" valueType="num">
                                      <p:cBhvr additive="base">
                                        <p:cTn id="62" dur="500" fill="hold"/>
                                        <p:tgtEl>
                                          <p:spTgt spid="15"/>
                                        </p:tgtEl>
                                        <p:attrNameLst>
                                          <p:attrName>ppt_y</p:attrName>
                                        </p:attrNameLst>
                                      </p:cBhvr>
                                      <p:tavLst>
                                        <p:tav tm="0">
                                          <p:val>
                                            <p:strVal val="0-#ppt_h/2"/>
                                          </p:val>
                                        </p:tav>
                                        <p:tav tm="100000">
                                          <p:val>
                                            <p:strVal val="#ppt_y"/>
                                          </p:val>
                                        </p:tav>
                                      </p:tavLst>
                                    </p:anim>
                                  </p:childTnLst>
                                </p:cTn>
                              </p:par>
                            </p:childTnLst>
                          </p:cTn>
                        </p:par>
                        <p:par>
                          <p:cTn id="63" fill="hold">
                            <p:stCondLst>
                              <p:cond delay="5000"/>
                            </p:stCondLst>
                            <p:childTnLst>
                              <p:par>
                                <p:cTn id="64" presetID="2" presetClass="entr" presetSubtype="1" fill="hold" nodeType="afterEffect">
                                  <p:stCondLst>
                                    <p:cond delay="0"/>
                                  </p:stCondLst>
                                  <p:childTnLst>
                                    <p:set>
                                      <p:cBhvr>
                                        <p:cTn id="65" dur="1" fill="hold">
                                          <p:stCondLst>
                                            <p:cond delay="0"/>
                                          </p:stCondLst>
                                        </p:cTn>
                                        <p:tgtEl>
                                          <p:spTgt spid="19"/>
                                        </p:tgtEl>
                                        <p:attrNameLst>
                                          <p:attrName>style.visibility</p:attrName>
                                        </p:attrNameLst>
                                      </p:cBhvr>
                                      <p:to>
                                        <p:strVal val="visible"/>
                                      </p:to>
                                    </p:set>
                                    <p:anim calcmode="lin" valueType="num">
                                      <p:cBhvr additive="base">
                                        <p:cTn id="66" dur="500" fill="hold"/>
                                        <p:tgtEl>
                                          <p:spTgt spid="19"/>
                                        </p:tgtEl>
                                        <p:attrNameLst>
                                          <p:attrName>ppt_x</p:attrName>
                                        </p:attrNameLst>
                                      </p:cBhvr>
                                      <p:tavLst>
                                        <p:tav tm="0">
                                          <p:val>
                                            <p:strVal val="#ppt_x"/>
                                          </p:val>
                                        </p:tav>
                                        <p:tav tm="100000">
                                          <p:val>
                                            <p:strVal val="#ppt_x"/>
                                          </p:val>
                                        </p:tav>
                                      </p:tavLst>
                                    </p:anim>
                                    <p:anim calcmode="lin" valueType="num">
                                      <p:cBhvr additive="base">
                                        <p:cTn id="67" dur="500" fill="hold"/>
                                        <p:tgtEl>
                                          <p:spTgt spid="19"/>
                                        </p:tgtEl>
                                        <p:attrNameLst>
                                          <p:attrName>ppt_y</p:attrName>
                                        </p:attrNameLst>
                                      </p:cBhvr>
                                      <p:tavLst>
                                        <p:tav tm="0">
                                          <p:val>
                                            <p:strVal val="0-#ppt_h/2"/>
                                          </p:val>
                                        </p:tav>
                                        <p:tav tm="100000">
                                          <p:val>
                                            <p:strVal val="#ppt_y"/>
                                          </p:val>
                                        </p:tav>
                                      </p:tavLst>
                                    </p:anim>
                                  </p:childTnLst>
                                </p:cTn>
                              </p:par>
                            </p:childTnLst>
                          </p:cTn>
                        </p:par>
                        <p:par>
                          <p:cTn id="68" fill="hold">
                            <p:stCondLst>
                              <p:cond delay="5500"/>
                            </p:stCondLst>
                            <p:childTnLst>
                              <p:par>
                                <p:cTn id="69" presetID="22" presetClass="entr" presetSubtype="4" fill="hold" nodeType="after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wipe(down)">
                                      <p:cBhvr>
                                        <p:cTn id="71" dur="1500"/>
                                        <p:tgtEl>
                                          <p:spTgt spid="22"/>
                                        </p:tgtEl>
                                      </p:cBhvr>
                                    </p:animEffect>
                                  </p:childTnLst>
                                </p:cTn>
                              </p:par>
                            </p:childTnLst>
                          </p:cTn>
                        </p:par>
                        <p:par>
                          <p:cTn id="72" fill="hold">
                            <p:stCondLst>
                              <p:cond delay="7000"/>
                            </p:stCondLst>
                            <p:childTnLst>
                              <p:par>
                                <p:cTn id="73" presetID="22" presetClass="entr" presetSubtype="4" fill="hold" nodeType="afterEffect">
                                  <p:stCondLst>
                                    <p:cond delay="0"/>
                                  </p:stCondLst>
                                  <p:childTnLst>
                                    <p:set>
                                      <p:cBhvr>
                                        <p:cTn id="74" dur="1" fill="hold">
                                          <p:stCondLst>
                                            <p:cond delay="0"/>
                                          </p:stCondLst>
                                        </p:cTn>
                                        <p:tgtEl>
                                          <p:spTgt spid="56"/>
                                        </p:tgtEl>
                                        <p:attrNameLst>
                                          <p:attrName>style.visibility</p:attrName>
                                        </p:attrNameLst>
                                      </p:cBhvr>
                                      <p:to>
                                        <p:strVal val="visible"/>
                                      </p:to>
                                    </p:set>
                                    <p:animEffect transition="in" filter="wipe(down)">
                                      <p:cBhvr>
                                        <p:cTn id="75" dur="1000"/>
                                        <p:tgtEl>
                                          <p:spTgt spid="56"/>
                                        </p:tgtEl>
                                      </p:cBhvr>
                                    </p:animEffect>
                                  </p:childTnLst>
                                </p:cTn>
                              </p:par>
                            </p:childTnLst>
                          </p:cTn>
                        </p:par>
                        <p:par>
                          <p:cTn id="76" fill="hold">
                            <p:stCondLst>
                              <p:cond delay="8000"/>
                            </p:stCondLst>
                            <p:childTnLst>
                              <p:par>
                                <p:cTn id="77" presetID="22" presetClass="entr" presetSubtype="4" fill="hold" nodeType="afterEffect">
                                  <p:stCondLst>
                                    <p:cond delay="0"/>
                                  </p:stCondLst>
                                  <p:childTnLst>
                                    <p:set>
                                      <p:cBhvr>
                                        <p:cTn id="78" dur="1" fill="hold">
                                          <p:stCondLst>
                                            <p:cond delay="0"/>
                                          </p:stCondLst>
                                        </p:cTn>
                                        <p:tgtEl>
                                          <p:spTgt spid="49"/>
                                        </p:tgtEl>
                                        <p:attrNameLst>
                                          <p:attrName>style.visibility</p:attrName>
                                        </p:attrNameLst>
                                      </p:cBhvr>
                                      <p:to>
                                        <p:strVal val="visible"/>
                                      </p:to>
                                    </p:set>
                                    <p:animEffect transition="in" filter="wipe(down)">
                                      <p:cBhvr>
                                        <p:cTn id="79" dur="1000"/>
                                        <p:tgtEl>
                                          <p:spTgt spid="49"/>
                                        </p:tgtEl>
                                      </p:cBhvr>
                                    </p:animEffect>
                                  </p:childTnLst>
                                </p:cTn>
                              </p:par>
                            </p:childTnLst>
                          </p:cTn>
                        </p:par>
                        <p:par>
                          <p:cTn id="80" fill="hold">
                            <p:stCondLst>
                              <p:cond delay="9000"/>
                            </p:stCondLst>
                            <p:childTnLst>
                              <p:par>
                                <p:cTn id="81" presetID="22" presetClass="entr" presetSubtype="4" fill="hold" nodeType="afterEffect">
                                  <p:stCondLst>
                                    <p:cond delay="0"/>
                                  </p:stCondLst>
                                  <p:childTnLst>
                                    <p:set>
                                      <p:cBhvr>
                                        <p:cTn id="82" dur="1" fill="hold">
                                          <p:stCondLst>
                                            <p:cond delay="0"/>
                                          </p:stCondLst>
                                        </p:cTn>
                                        <p:tgtEl>
                                          <p:spTgt spid="62"/>
                                        </p:tgtEl>
                                        <p:attrNameLst>
                                          <p:attrName>style.visibility</p:attrName>
                                        </p:attrNameLst>
                                      </p:cBhvr>
                                      <p:to>
                                        <p:strVal val="visible"/>
                                      </p:to>
                                    </p:set>
                                    <p:animEffect transition="in" filter="wipe(down)">
                                      <p:cBhvr>
                                        <p:cTn id="83" dur="1000"/>
                                        <p:tgtEl>
                                          <p:spTgt spid="62"/>
                                        </p:tgtEl>
                                      </p:cBhvr>
                                    </p:animEffect>
                                  </p:childTnLst>
                                </p:cTn>
                              </p:par>
                            </p:childTnLst>
                          </p:cTn>
                        </p:par>
                        <p:par>
                          <p:cTn id="84" fill="hold">
                            <p:stCondLst>
                              <p:cond delay="10000"/>
                            </p:stCondLst>
                            <p:childTnLst>
                              <p:par>
                                <p:cTn id="85" presetID="22" presetClass="entr" presetSubtype="4" fill="hold" nodeType="afterEffect">
                                  <p:stCondLst>
                                    <p:cond delay="0"/>
                                  </p:stCondLst>
                                  <p:childTnLst>
                                    <p:set>
                                      <p:cBhvr>
                                        <p:cTn id="86" dur="1" fill="hold">
                                          <p:stCondLst>
                                            <p:cond delay="0"/>
                                          </p:stCondLst>
                                        </p:cTn>
                                        <p:tgtEl>
                                          <p:spTgt spid="59"/>
                                        </p:tgtEl>
                                        <p:attrNameLst>
                                          <p:attrName>style.visibility</p:attrName>
                                        </p:attrNameLst>
                                      </p:cBhvr>
                                      <p:to>
                                        <p:strVal val="visible"/>
                                      </p:to>
                                    </p:set>
                                    <p:animEffect transition="in" filter="wipe(down)">
                                      <p:cBhvr>
                                        <p:cTn id="87" dur="1000"/>
                                        <p:tgtEl>
                                          <p:spTgt spid="59"/>
                                        </p:tgtEl>
                                      </p:cBhvr>
                                    </p:animEffect>
                                  </p:childTnLst>
                                </p:cTn>
                              </p:par>
                              <p:par>
                                <p:cTn id="88" presetID="22" presetClass="entr" presetSubtype="2" fill="hold" grpId="0" nodeType="withEffect">
                                  <p:stCondLst>
                                    <p:cond delay="1000"/>
                                  </p:stCondLst>
                                  <p:childTnLst>
                                    <p:set>
                                      <p:cBhvr>
                                        <p:cTn id="89" dur="1" fill="hold">
                                          <p:stCondLst>
                                            <p:cond delay="0"/>
                                          </p:stCondLst>
                                        </p:cTn>
                                        <p:tgtEl>
                                          <p:spTgt spid="48"/>
                                        </p:tgtEl>
                                        <p:attrNameLst>
                                          <p:attrName>style.visibility</p:attrName>
                                        </p:attrNameLst>
                                      </p:cBhvr>
                                      <p:to>
                                        <p:strVal val="visible"/>
                                      </p:to>
                                    </p:set>
                                    <p:animEffect transition="in" filter="wipe(right)">
                                      <p:cBhvr>
                                        <p:cTn id="90" dur="500"/>
                                        <p:tgtEl>
                                          <p:spTgt spid="48"/>
                                        </p:tgtEl>
                                      </p:cBhvr>
                                    </p:animEffect>
                                  </p:childTnLst>
                                </p:cTn>
                              </p:par>
                              <p:par>
                                <p:cTn id="91" presetID="22" presetClass="entr" presetSubtype="2" fill="hold" grpId="0" nodeType="withEffect">
                                  <p:stCondLst>
                                    <p:cond delay="1000"/>
                                  </p:stCondLst>
                                  <p:childTnLst>
                                    <p:set>
                                      <p:cBhvr>
                                        <p:cTn id="92" dur="1" fill="hold">
                                          <p:stCondLst>
                                            <p:cond delay="0"/>
                                          </p:stCondLst>
                                        </p:cTn>
                                        <p:tgtEl>
                                          <p:spTgt spid="47"/>
                                        </p:tgtEl>
                                        <p:attrNameLst>
                                          <p:attrName>style.visibility</p:attrName>
                                        </p:attrNameLst>
                                      </p:cBhvr>
                                      <p:to>
                                        <p:strVal val="visible"/>
                                      </p:to>
                                    </p:set>
                                    <p:animEffect transition="in" filter="wipe(right)">
                                      <p:cBhvr>
                                        <p:cTn id="93" dur="500"/>
                                        <p:tgtEl>
                                          <p:spTgt spid="47"/>
                                        </p:tgtEl>
                                      </p:cBhvr>
                                    </p:animEffect>
                                  </p:childTnLst>
                                </p:cTn>
                              </p:par>
                              <p:par>
                                <p:cTn id="94" presetID="22" presetClass="entr" presetSubtype="8" fill="hold" grpId="0" nodeType="withEffect">
                                  <p:stCondLst>
                                    <p:cond delay="1000"/>
                                  </p:stCondLst>
                                  <p:childTnLst>
                                    <p:set>
                                      <p:cBhvr>
                                        <p:cTn id="95" dur="1" fill="hold">
                                          <p:stCondLst>
                                            <p:cond delay="0"/>
                                          </p:stCondLst>
                                        </p:cTn>
                                        <p:tgtEl>
                                          <p:spTgt spid="46"/>
                                        </p:tgtEl>
                                        <p:attrNameLst>
                                          <p:attrName>style.visibility</p:attrName>
                                        </p:attrNameLst>
                                      </p:cBhvr>
                                      <p:to>
                                        <p:strVal val="visible"/>
                                      </p:to>
                                    </p:set>
                                    <p:animEffect transition="in" filter="wipe(left)">
                                      <p:cBhvr>
                                        <p:cTn id="96" dur="500"/>
                                        <p:tgtEl>
                                          <p:spTgt spid="46"/>
                                        </p:tgtEl>
                                      </p:cBhvr>
                                    </p:animEffect>
                                  </p:childTnLst>
                                </p:cTn>
                              </p:par>
                              <p:par>
                                <p:cTn id="97" presetID="22" presetClass="entr" presetSubtype="8" fill="hold" grpId="0" nodeType="withEffect">
                                  <p:stCondLst>
                                    <p:cond delay="1000"/>
                                  </p:stCondLst>
                                  <p:childTnLst>
                                    <p:set>
                                      <p:cBhvr>
                                        <p:cTn id="98" dur="1" fill="hold">
                                          <p:stCondLst>
                                            <p:cond delay="0"/>
                                          </p:stCondLst>
                                        </p:cTn>
                                        <p:tgtEl>
                                          <p:spTgt spid="45"/>
                                        </p:tgtEl>
                                        <p:attrNameLst>
                                          <p:attrName>style.visibility</p:attrName>
                                        </p:attrNameLst>
                                      </p:cBhvr>
                                      <p:to>
                                        <p:strVal val="visible"/>
                                      </p:to>
                                    </p:set>
                                    <p:animEffect transition="in" filter="wipe(left)">
                                      <p:cBhvr>
                                        <p:cTn id="9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2" grpId="0" bldLvl="0" animBg="1"/>
      <p:bldP spid="70" grpId="0"/>
      <p:bldP spid="70"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Chart 15"/>
          <p:cNvGraphicFramePr/>
          <p:nvPr/>
        </p:nvGraphicFramePr>
        <p:xfrm>
          <a:off x="957866" y="1404994"/>
          <a:ext cx="10276268" cy="3640365"/>
        </p:xfrm>
        <a:graphic>
          <a:graphicData uri="http://schemas.openxmlformats.org/drawingml/2006/chart">
            <c:chart xmlns:c="http://schemas.openxmlformats.org/drawingml/2006/chart" xmlns:r="http://schemas.openxmlformats.org/officeDocument/2006/relationships" r:id="rId1"/>
          </a:graphicData>
        </a:graphic>
      </p:graphicFrame>
      <p:sp>
        <p:nvSpPr>
          <p:cNvPr id="17" name="Freeform 27"/>
          <p:cNvSpPr/>
          <p:nvPr/>
        </p:nvSpPr>
        <p:spPr bwMode="auto">
          <a:xfrm>
            <a:off x="1652589" y="1876104"/>
            <a:ext cx="8886821" cy="2608263"/>
          </a:xfrm>
          <a:custGeom>
            <a:avLst/>
            <a:gdLst>
              <a:gd name="T0" fmla="*/ 640 w 640"/>
              <a:gd name="T1" fmla="*/ 125 h 181"/>
              <a:gd name="T2" fmla="*/ 640 w 640"/>
              <a:gd name="T3" fmla="*/ 132 h 181"/>
              <a:gd name="T4" fmla="*/ 533 w 640"/>
              <a:gd name="T5" fmla="*/ 70 h 181"/>
              <a:gd name="T6" fmla="*/ 497 w 640"/>
              <a:gd name="T7" fmla="*/ 50 h 181"/>
              <a:gd name="T8" fmla="*/ 424 w 640"/>
              <a:gd name="T9" fmla="*/ 82 h 181"/>
              <a:gd name="T10" fmla="*/ 381 w 640"/>
              <a:gd name="T11" fmla="*/ 86 h 181"/>
              <a:gd name="T12" fmla="*/ 328 w 640"/>
              <a:gd name="T13" fmla="*/ 33 h 181"/>
              <a:gd name="T14" fmla="*/ 295 w 640"/>
              <a:gd name="T15" fmla="*/ 12 h 181"/>
              <a:gd name="T16" fmla="*/ 258 w 640"/>
              <a:gd name="T17" fmla="*/ 27 h 181"/>
              <a:gd name="T18" fmla="*/ 204 w 640"/>
              <a:gd name="T19" fmla="*/ 132 h 181"/>
              <a:gd name="T20" fmla="*/ 182 w 640"/>
              <a:gd name="T21" fmla="*/ 164 h 181"/>
              <a:gd name="T22" fmla="*/ 145 w 640"/>
              <a:gd name="T23" fmla="*/ 178 h 181"/>
              <a:gd name="T24" fmla="*/ 68 w 640"/>
              <a:gd name="T25" fmla="*/ 94 h 181"/>
              <a:gd name="T26" fmla="*/ 32 w 640"/>
              <a:gd name="T27" fmla="*/ 84 h 181"/>
              <a:gd name="T28" fmla="*/ 8 w 640"/>
              <a:gd name="T29" fmla="*/ 129 h 181"/>
              <a:gd name="T30" fmla="*/ 6 w 640"/>
              <a:gd name="T31" fmla="*/ 131 h 181"/>
              <a:gd name="T32" fmla="*/ 2 w 640"/>
              <a:gd name="T33" fmla="*/ 131 h 181"/>
              <a:gd name="T34" fmla="*/ 2 w 640"/>
              <a:gd name="T35" fmla="*/ 126 h 181"/>
              <a:gd name="T36" fmla="*/ 43 w 640"/>
              <a:gd name="T37" fmla="*/ 74 h 181"/>
              <a:gd name="T38" fmla="*/ 82 w 640"/>
              <a:gd name="T39" fmla="*/ 101 h 181"/>
              <a:gd name="T40" fmla="*/ 107 w 640"/>
              <a:gd name="T41" fmla="*/ 142 h 181"/>
              <a:gd name="T42" fmla="*/ 145 w 640"/>
              <a:gd name="T43" fmla="*/ 171 h 181"/>
              <a:gd name="T44" fmla="*/ 186 w 640"/>
              <a:gd name="T45" fmla="*/ 148 h 181"/>
              <a:gd name="T46" fmla="*/ 229 w 640"/>
              <a:gd name="T47" fmla="*/ 58 h 181"/>
              <a:gd name="T48" fmla="*/ 256 w 640"/>
              <a:gd name="T49" fmla="*/ 19 h 181"/>
              <a:gd name="T50" fmla="*/ 306 w 640"/>
              <a:gd name="T51" fmla="*/ 8 h 181"/>
              <a:gd name="T52" fmla="*/ 372 w 640"/>
              <a:gd name="T53" fmla="*/ 74 h 181"/>
              <a:gd name="T54" fmla="*/ 397 w 640"/>
              <a:gd name="T55" fmla="*/ 82 h 181"/>
              <a:gd name="T56" fmla="*/ 423 w 640"/>
              <a:gd name="T57" fmla="*/ 75 h 181"/>
              <a:gd name="T58" fmla="*/ 462 w 640"/>
              <a:gd name="T59" fmla="*/ 48 h 181"/>
              <a:gd name="T60" fmla="*/ 516 w 640"/>
              <a:gd name="T61" fmla="*/ 49 h 181"/>
              <a:gd name="T62" fmla="*/ 552 w 640"/>
              <a:gd name="T63" fmla="*/ 80 h 181"/>
              <a:gd name="T64" fmla="*/ 640 w 640"/>
              <a:gd name="T65" fmla="*/ 125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40" h="181">
                <a:moveTo>
                  <a:pt x="640" y="125"/>
                </a:moveTo>
                <a:cubicBezTo>
                  <a:pt x="640" y="127"/>
                  <a:pt x="640" y="130"/>
                  <a:pt x="640" y="132"/>
                </a:cubicBezTo>
                <a:cubicBezTo>
                  <a:pt x="585" y="132"/>
                  <a:pt x="562" y="97"/>
                  <a:pt x="533" y="70"/>
                </a:cubicBezTo>
                <a:cubicBezTo>
                  <a:pt x="524" y="61"/>
                  <a:pt x="513" y="52"/>
                  <a:pt x="497" y="50"/>
                </a:cubicBezTo>
                <a:cubicBezTo>
                  <a:pt x="461" y="45"/>
                  <a:pt x="446" y="70"/>
                  <a:pt x="424" y="82"/>
                </a:cubicBezTo>
                <a:cubicBezTo>
                  <a:pt x="412" y="88"/>
                  <a:pt x="396" y="91"/>
                  <a:pt x="381" y="86"/>
                </a:cubicBezTo>
                <a:cubicBezTo>
                  <a:pt x="356" y="77"/>
                  <a:pt x="344" y="52"/>
                  <a:pt x="328" y="33"/>
                </a:cubicBezTo>
                <a:cubicBezTo>
                  <a:pt x="319" y="23"/>
                  <a:pt x="310" y="14"/>
                  <a:pt x="295" y="12"/>
                </a:cubicBezTo>
                <a:cubicBezTo>
                  <a:pt x="279" y="10"/>
                  <a:pt x="267" y="16"/>
                  <a:pt x="258" y="27"/>
                </a:cubicBezTo>
                <a:cubicBezTo>
                  <a:pt x="232" y="55"/>
                  <a:pt x="221" y="97"/>
                  <a:pt x="204" y="132"/>
                </a:cubicBezTo>
                <a:cubicBezTo>
                  <a:pt x="198" y="143"/>
                  <a:pt x="191" y="155"/>
                  <a:pt x="182" y="164"/>
                </a:cubicBezTo>
                <a:cubicBezTo>
                  <a:pt x="174" y="173"/>
                  <a:pt x="163" y="181"/>
                  <a:pt x="145" y="178"/>
                </a:cubicBezTo>
                <a:cubicBezTo>
                  <a:pt x="103" y="171"/>
                  <a:pt x="92" y="121"/>
                  <a:pt x="68" y="94"/>
                </a:cubicBezTo>
                <a:cubicBezTo>
                  <a:pt x="61" y="86"/>
                  <a:pt x="47" y="75"/>
                  <a:pt x="32" y="84"/>
                </a:cubicBezTo>
                <a:cubicBezTo>
                  <a:pt x="17" y="92"/>
                  <a:pt x="12" y="110"/>
                  <a:pt x="8" y="129"/>
                </a:cubicBezTo>
                <a:cubicBezTo>
                  <a:pt x="7" y="131"/>
                  <a:pt x="8" y="131"/>
                  <a:pt x="6" y="131"/>
                </a:cubicBezTo>
                <a:cubicBezTo>
                  <a:pt x="5" y="132"/>
                  <a:pt x="3" y="131"/>
                  <a:pt x="2" y="131"/>
                </a:cubicBezTo>
                <a:cubicBezTo>
                  <a:pt x="0" y="130"/>
                  <a:pt x="1" y="128"/>
                  <a:pt x="2" y="126"/>
                </a:cubicBezTo>
                <a:cubicBezTo>
                  <a:pt x="6" y="103"/>
                  <a:pt x="17" y="74"/>
                  <a:pt x="43" y="74"/>
                </a:cubicBezTo>
                <a:cubicBezTo>
                  <a:pt x="62" y="74"/>
                  <a:pt x="74" y="89"/>
                  <a:pt x="82" y="101"/>
                </a:cubicBezTo>
                <a:cubicBezTo>
                  <a:pt x="91" y="115"/>
                  <a:pt x="99" y="130"/>
                  <a:pt x="107" y="142"/>
                </a:cubicBezTo>
                <a:cubicBezTo>
                  <a:pt x="117" y="156"/>
                  <a:pt x="127" y="168"/>
                  <a:pt x="145" y="171"/>
                </a:cubicBezTo>
                <a:cubicBezTo>
                  <a:pt x="166" y="175"/>
                  <a:pt x="178" y="161"/>
                  <a:pt x="186" y="148"/>
                </a:cubicBezTo>
                <a:cubicBezTo>
                  <a:pt x="203" y="123"/>
                  <a:pt x="214" y="89"/>
                  <a:pt x="229" y="58"/>
                </a:cubicBezTo>
                <a:cubicBezTo>
                  <a:pt x="236" y="45"/>
                  <a:pt x="244" y="30"/>
                  <a:pt x="256" y="19"/>
                </a:cubicBezTo>
                <a:cubicBezTo>
                  <a:pt x="267" y="9"/>
                  <a:pt x="285" y="0"/>
                  <a:pt x="306" y="8"/>
                </a:cubicBezTo>
                <a:cubicBezTo>
                  <a:pt x="337" y="19"/>
                  <a:pt x="347" y="56"/>
                  <a:pt x="372" y="74"/>
                </a:cubicBezTo>
                <a:cubicBezTo>
                  <a:pt x="379" y="79"/>
                  <a:pt x="387" y="82"/>
                  <a:pt x="397" y="82"/>
                </a:cubicBezTo>
                <a:cubicBezTo>
                  <a:pt x="406" y="82"/>
                  <a:pt x="416" y="80"/>
                  <a:pt x="423" y="75"/>
                </a:cubicBezTo>
                <a:cubicBezTo>
                  <a:pt x="437" y="67"/>
                  <a:pt x="447" y="54"/>
                  <a:pt x="462" y="48"/>
                </a:cubicBezTo>
                <a:cubicBezTo>
                  <a:pt x="480" y="40"/>
                  <a:pt x="502" y="41"/>
                  <a:pt x="516" y="49"/>
                </a:cubicBezTo>
                <a:cubicBezTo>
                  <a:pt x="530" y="57"/>
                  <a:pt x="542" y="69"/>
                  <a:pt x="552" y="80"/>
                </a:cubicBezTo>
                <a:cubicBezTo>
                  <a:pt x="574" y="101"/>
                  <a:pt x="598" y="125"/>
                  <a:pt x="640" y="125"/>
                </a:cubicBezTo>
                <a:close/>
              </a:path>
            </a:pathLst>
          </a:custGeom>
          <a:solidFill>
            <a:srgbClr val="C00000"/>
          </a:solidFill>
          <a:ln>
            <a:noFill/>
          </a:ln>
        </p:spPr>
        <p:txBody>
          <a:bodyPr vert="horz" wrap="square" lIns="91440" tIns="45720" rIns="91440" bIns="45720" numCol="1" anchor="t" anchorCtr="0" compatLnSpc="1"/>
          <a:lstStyle/>
          <a:p>
            <a:endParaRPr lang="id-ID">
              <a:latin typeface="Agency FB" panose="020B0503020202020204" pitchFamily="34" charset="0"/>
            </a:endParaRPr>
          </a:p>
        </p:txBody>
      </p:sp>
      <p:sp>
        <p:nvSpPr>
          <p:cNvPr id="33" name="Text Placeholder 2"/>
          <p:cNvSpPr txBox="1"/>
          <p:nvPr/>
        </p:nvSpPr>
        <p:spPr>
          <a:xfrm>
            <a:off x="1162503" y="5148032"/>
            <a:ext cx="10189572" cy="600749"/>
          </a:xfrm>
          <a:prstGeom prst="rect">
            <a:avLst/>
          </a:prstGeom>
        </p:spPr>
        <p:txBody>
          <a:bodyPr/>
          <a:lstStyle>
            <a:lvl1pPr marL="0" indent="0" algn="ctr" defTabSz="914400" rtl="0" eaLnBrk="1" latinLnBrk="0" hangingPunct="1">
              <a:lnSpc>
                <a:spcPct val="60000"/>
              </a:lnSpc>
              <a:spcBef>
                <a:spcPts val="1000"/>
              </a:spcBef>
              <a:buFont typeface="Arial" panose="020B0604020202020204" pitchFamily="34" charset="0"/>
              <a:buNone/>
              <a:defRPr sz="1800" b="0" i="0" kern="1200">
                <a:solidFill>
                  <a:schemeClr val="tx1"/>
                </a:solidFill>
                <a:latin typeface="SF UI Display Thin" charset="0"/>
                <a:ea typeface="SF UI Display Thin" charset="0"/>
                <a:cs typeface="SF UI Display Thin"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10000"/>
              </a:lnSpc>
              <a:spcBef>
                <a:spcPct val="0"/>
              </a:spcBef>
              <a:buNone/>
            </a:pPr>
            <a:r>
              <a:rPr sz="1400" dirty="0">
                <a:solidFill>
                  <a:schemeClr val="tx1"/>
                </a:solidFill>
                <a:latin typeface="微软雅黑" panose="020B0503020204020204" pitchFamily="34" charset="-122"/>
                <a:ea typeface="微软雅黑" panose="020B0503020204020204" pitchFamily="34" charset="-122"/>
                <a:sym typeface="+mn-ea"/>
              </a:rPr>
              <a:t>单击此处编辑内容，建议您在展示时采用微软雅黑字体单击此处编辑内容，建议您在展示时采用微软雅黑字体单击此处编辑内容，建议您在展示时采用微软雅黑字体单击此处编辑内容，建议您在展示时采用微软雅黑字体单击此处编辑内容</a:t>
            </a:r>
            <a:r>
              <a:rPr lang="zh-CN" sz="1400" dirty="0">
                <a:solidFill>
                  <a:schemeClr val="tx1"/>
                </a:solidFill>
                <a:latin typeface="微软雅黑" panose="020B0503020204020204" pitchFamily="34" charset="-122"/>
                <a:ea typeface="微软雅黑" panose="020B0503020204020204" pitchFamily="34" charset="-122"/>
                <a:sym typeface="+mn-ea"/>
              </a:rPr>
              <a:t>。</a:t>
            </a:r>
            <a:endParaRPr lang="zh-CN" sz="1400" dirty="0">
              <a:solidFill>
                <a:schemeClr val="tx1"/>
              </a:solidFill>
              <a:latin typeface="微软雅黑" panose="020B0503020204020204" pitchFamily="34" charset="-122"/>
              <a:ea typeface="微软雅黑" panose="020B0503020204020204" pitchFamily="34" charset="-122"/>
              <a:cs typeface="Roboto Thin" charset="0"/>
              <a:sym typeface="+mn-ea"/>
            </a:endParaRPr>
          </a:p>
        </p:txBody>
      </p:sp>
      <p:sp>
        <p:nvSpPr>
          <p:cNvPr id="19" name="矩形 18"/>
          <p:cNvSpPr/>
          <p:nvPr/>
        </p:nvSpPr>
        <p:spPr>
          <a:xfrm flipV="1">
            <a:off x="128" y="1"/>
            <a:ext cx="12191744" cy="9550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389890" y="-78105"/>
            <a:ext cx="986790" cy="1188720"/>
            <a:chOff x="614" y="-123"/>
            <a:chExt cx="1554" cy="1872"/>
          </a:xfrm>
        </p:grpSpPr>
        <p:grpSp>
          <p:nvGrpSpPr>
            <p:cNvPr id="25" name="组合 24"/>
            <p:cNvGrpSpPr/>
            <p:nvPr/>
          </p:nvGrpSpPr>
          <p:grpSpPr>
            <a:xfrm>
              <a:off x="614" y="-123"/>
              <a:ext cx="1555" cy="1872"/>
              <a:chOff x="336692" y="-179502"/>
              <a:chExt cx="987163" cy="1189012"/>
            </a:xfrm>
            <a:solidFill>
              <a:srgbClr val="C00000"/>
            </a:solidFill>
          </p:grpSpPr>
          <p:sp>
            <p:nvSpPr>
              <p:cNvPr id="28" name="Diamond 13"/>
              <p:cNvSpPr/>
              <p:nvPr/>
            </p:nvSpPr>
            <p:spPr>
              <a:xfrm rot="2747839">
                <a:off x="336692" y="-150750"/>
                <a:ext cx="283103" cy="283103"/>
              </a:xfrm>
              <a:prstGeom prst="diamond">
                <a:avLst/>
              </a:prstGeom>
              <a:grp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sp>
            <p:nvSpPr>
              <p:cNvPr id="29" name="Diamond 16"/>
              <p:cNvSpPr/>
              <p:nvPr/>
            </p:nvSpPr>
            <p:spPr>
              <a:xfrm rot="8147839">
                <a:off x="496416" y="-179502"/>
                <a:ext cx="508031" cy="508031"/>
              </a:xfrm>
              <a:prstGeom prst="diamond">
                <a:avLst/>
              </a:prstGeom>
              <a:grpFill/>
              <a:ln>
                <a:noFill/>
              </a:ln>
              <a:effectLst>
                <a:outerShdw blurRad="50800" dist="38100" dir="10800000" algn="r"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sp>
            <p:nvSpPr>
              <p:cNvPr id="30" name="Diamond 14"/>
              <p:cNvSpPr/>
              <p:nvPr/>
            </p:nvSpPr>
            <p:spPr>
              <a:xfrm rot="18947839">
                <a:off x="437330" y="122985"/>
                <a:ext cx="886525" cy="886525"/>
              </a:xfrm>
              <a:prstGeom prst="diamond">
                <a:avLst/>
              </a:prstGeom>
              <a:grpFill/>
              <a:ln>
                <a:noFill/>
              </a:ln>
              <a:effectLst>
                <a:outerShdw blurRad="50800" dist="38100" dir="16200000"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grpSp>
        <p:sp>
          <p:nvSpPr>
            <p:cNvPr id="20" name="文本框 19"/>
            <p:cNvSpPr txBox="1"/>
            <p:nvPr/>
          </p:nvSpPr>
          <p:spPr>
            <a:xfrm>
              <a:off x="952" y="640"/>
              <a:ext cx="1037" cy="822"/>
            </a:xfrm>
            <a:prstGeom prst="rect">
              <a:avLst/>
            </a:prstGeom>
            <a:solidFill>
              <a:srgbClr val="C00000"/>
            </a:solidFill>
          </p:spPr>
          <p:txBody>
            <a:bodyPr wrap="square" rtlCol="0">
              <a:spAutoFit/>
            </a:bodyPr>
            <a:lstStyle/>
            <a:p>
              <a:pPr algn="ctr"/>
              <a:r>
                <a:rPr lang="en-US" altLang="zh-CN" sz="2800" b="1" dirty="0">
                  <a:ln w="28575">
                    <a:noFill/>
                  </a:ln>
                  <a:solidFill>
                    <a:schemeClr val="bg1"/>
                  </a:solidFill>
                  <a:latin typeface="微软雅黑" panose="020B0503020204020204" pitchFamily="34" charset="-122"/>
                  <a:ea typeface="微软雅黑" panose="020B0503020204020204" pitchFamily="34" charset="-122"/>
                </a:rPr>
                <a:t>0</a:t>
              </a:r>
              <a:r>
                <a:rPr lang="en-US" sz="2800" b="1" dirty="0">
                  <a:ln w="28575">
                    <a:noFill/>
                  </a:ln>
                  <a:solidFill>
                    <a:schemeClr val="bg1"/>
                  </a:solidFill>
                  <a:latin typeface="微软雅黑" panose="020B0503020204020204" pitchFamily="34" charset="-122"/>
                  <a:ea typeface="微软雅黑" panose="020B0503020204020204" pitchFamily="34" charset="-122"/>
                </a:rPr>
                <a:t>1</a:t>
              </a:r>
              <a:endParaRPr lang="en-US" sz="4400" b="1" dirty="0">
                <a:ln w="28575">
                  <a:noFill/>
                </a:ln>
                <a:solidFill>
                  <a:schemeClr val="bg1"/>
                </a:solidFill>
                <a:latin typeface="微软雅黑" panose="020B0503020204020204" pitchFamily="34" charset="-122"/>
                <a:ea typeface="微软雅黑" panose="020B0503020204020204" pitchFamily="34" charset="-122"/>
              </a:endParaRPr>
            </a:p>
          </p:txBody>
        </p:sp>
      </p:grpSp>
      <p:sp>
        <p:nvSpPr>
          <p:cNvPr id="21" name="矩形 20"/>
          <p:cNvSpPr/>
          <p:nvPr/>
        </p:nvSpPr>
        <p:spPr>
          <a:xfrm>
            <a:off x="1322877" y="166010"/>
            <a:ext cx="2632710" cy="829945"/>
          </a:xfrm>
          <a:prstGeom prst="rect">
            <a:avLst/>
          </a:prstGeom>
          <a:noFill/>
          <a:extLst>
            <a:ext uri="{909E8E84-426E-40DD-AFC4-6F175D3DCCD1}">
              <a14:hiddenFill xmlns:a14="http://schemas.microsoft.com/office/drawing/2010/main">
                <a:solidFill>
                  <a:srgbClr val="C00000"/>
                </a:solidFill>
              </a14:hiddenFill>
            </a:ext>
          </a:extLst>
        </p:spPr>
        <p:txBody>
          <a:bodyPr wrap="none">
            <a:spAutoFit/>
          </a:bodyPr>
          <a:lstStyle/>
          <a:p>
            <a:pPr algn="l">
              <a:lnSpc>
                <a:spcPct val="150000"/>
              </a:lnSpc>
            </a:pPr>
            <a:r>
              <a:rPr lang="zh-CN" altLang="en-US" sz="3200" b="1" dirty="0">
                <a:effectLst/>
                <a:latin typeface="黑体" panose="02010609060101010101" charset="-122"/>
                <a:ea typeface="黑体" panose="02010609060101010101" charset="-122"/>
                <a:cs typeface="华文楷体" panose="02010600040101010101" pitchFamily="1" charset="-122"/>
                <a:sym typeface="+mn-ea"/>
              </a:rPr>
              <a:t>年度工作概述</a:t>
            </a:r>
            <a:endParaRPr lang="zh-CN" altLang="en-US" sz="3200" b="1" dirty="0">
              <a:solidFill>
                <a:srgbClr val="ED7D31"/>
              </a:solidFill>
              <a:latin typeface="微软雅黑" panose="020B0503020204020204" pitchFamily="34" charset="-122"/>
              <a:ea typeface="微软雅黑" panose="020B0503020204020204" pitchFamily="34" charset="-122"/>
              <a:sym typeface="+mn-ea"/>
            </a:endParaRPr>
          </a:p>
        </p:txBody>
      </p:sp>
      <p:grpSp>
        <p:nvGrpSpPr>
          <p:cNvPr id="42" name="组合 33"/>
          <p:cNvGrpSpPr/>
          <p:nvPr/>
        </p:nvGrpSpPr>
        <p:grpSpPr>
          <a:xfrm>
            <a:off x="11222378" y="292030"/>
            <a:ext cx="575689" cy="577804"/>
            <a:chOff x="6084168" y="1274820"/>
            <a:chExt cx="432048" cy="432834"/>
          </a:xfrm>
        </p:grpSpPr>
        <p:sp>
          <p:nvSpPr>
            <p:cNvPr id="43" name="椭圆 22"/>
            <p:cNvSpPr/>
            <p:nvPr/>
          </p:nvSpPr>
          <p:spPr>
            <a:xfrm>
              <a:off x="6084168" y="1274820"/>
              <a:ext cx="432048" cy="432834"/>
            </a:xfrm>
            <a:prstGeom prst="ellipse">
              <a:avLst/>
            </a:prstGeom>
            <a:solidFill>
              <a:srgbClr val="88559D"/>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44" name="Freeform 59"/>
            <p:cNvSpPr/>
            <p:nvPr/>
          </p:nvSpPr>
          <p:spPr>
            <a:xfrm>
              <a:off x="6180302" y="1365898"/>
              <a:ext cx="239780" cy="250679"/>
            </a:xfrm>
            <a:custGeom>
              <a:avLst/>
              <a:gdLst>
                <a:gd name="txL" fmla="*/ 0 w 581"/>
                <a:gd name="txT" fmla="*/ 0 h 609"/>
                <a:gd name="txR" fmla="*/ 581 w 581"/>
                <a:gd name="txB" fmla="*/ 609 h 609"/>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0"/>
                </a:cxn>
                <a:cxn ang="0">
                  <a:pos x="2147483647" y="2147483647"/>
                </a:cxn>
              </a:cxnLst>
              <a:rect l="txL" t="txT" r="txR" b="tx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95" name="组合 36"/>
          <p:cNvGrpSpPr/>
          <p:nvPr/>
        </p:nvGrpSpPr>
        <p:grpSpPr>
          <a:xfrm>
            <a:off x="9493197" y="292030"/>
            <a:ext cx="577804" cy="577804"/>
            <a:chOff x="4788024" y="1275213"/>
            <a:chExt cx="432048" cy="432048"/>
          </a:xfrm>
        </p:grpSpPr>
        <p:sp>
          <p:nvSpPr>
            <p:cNvPr id="96" name="椭圆 65"/>
            <p:cNvSpPr/>
            <p:nvPr/>
          </p:nvSpPr>
          <p:spPr>
            <a:xfrm>
              <a:off x="4788024" y="1275213"/>
              <a:ext cx="432048" cy="432048"/>
            </a:xfrm>
            <a:prstGeom prst="ellipse">
              <a:avLst/>
            </a:prstGeom>
            <a:solidFill>
              <a:srgbClr val="F79600"/>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97" name="Freeform 110"/>
            <p:cNvSpPr/>
            <p:nvPr/>
          </p:nvSpPr>
          <p:spPr>
            <a:xfrm>
              <a:off x="4891102" y="1366806"/>
              <a:ext cx="250679" cy="248862"/>
            </a:xfrm>
            <a:custGeom>
              <a:avLst/>
              <a:gdLst>
                <a:gd name="txL" fmla="*/ 0 w 609"/>
                <a:gd name="txT" fmla="*/ 0 h 602"/>
                <a:gd name="txR" fmla="*/ 609 w 609"/>
                <a:gd name="txB" fmla="*/ 602 h 602"/>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98" name="组合 39"/>
          <p:cNvGrpSpPr/>
          <p:nvPr/>
        </p:nvGrpSpPr>
        <p:grpSpPr>
          <a:xfrm>
            <a:off x="10358845" y="292030"/>
            <a:ext cx="575689" cy="577804"/>
            <a:chOff x="5436096" y="1274820"/>
            <a:chExt cx="432833" cy="432834"/>
          </a:xfrm>
        </p:grpSpPr>
        <p:sp>
          <p:nvSpPr>
            <p:cNvPr id="99" name="椭圆 16"/>
            <p:cNvSpPr>
              <a:spLocks noChangeArrowheads="1"/>
            </p:cNvSpPr>
            <p:nvPr/>
          </p:nvSpPr>
          <p:spPr bwMode="auto">
            <a:xfrm>
              <a:off x="5436096" y="1274820"/>
              <a:ext cx="432833" cy="432834"/>
            </a:xfrm>
            <a:prstGeom prst="ellipse">
              <a:avLst/>
            </a:prstGeom>
            <a:solidFill>
              <a:srgbClr val="49A9B7"/>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100" name="Freeform 16"/>
            <p:cNvSpPr/>
            <p:nvPr/>
          </p:nvSpPr>
          <p:spPr>
            <a:xfrm>
              <a:off x="5554420" y="1377705"/>
              <a:ext cx="196183" cy="227065"/>
            </a:xfrm>
            <a:custGeom>
              <a:avLst/>
              <a:gdLst>
                <a:gd name="txL" fmla="*/ 0 w 475"/>
                <a:gd name="txT" fmla="*/ 0 h 552"/>
                <a:gd name="txR" fmla="*/ 475 w 475"/>
                <a:gd name="txB" fmla="*/ 552 h 552"/>
              </a:gdLst>
              <a:ahLst/>
              <a:cxnLst>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Lst>
              <a:rect l="txL" t="txT" r="txR" b="tx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101" name="组合 43"/>
          <p:cNvGrpSpPr/>
          <p:nvPr/>
        </p:nvGrpSpPr>
        <p:grpSpPr>
          <a:xfrm>
            <a:off x="7766132" y="292030"/>
            <a:ext cx="577804" cy="577804"/>
            <a:chOff x="3491880" y="1274820"/>
            <a:chExt cx="432833" cy="432834"/>
          </a:xfrm>
        </p:grpSpPr>
        <p:sp>
          <p:nvSpPr>
            <p:cNvPr id="105" name="椭圆 16"/>
            <p:cNvSpPr/>
            <p:nvPr/>
          </p:nvSpPr>
          <p:spPr>
            <a:xfrm>
              <a:off x="3491880" y="1274820"/>
              <a:ext cx="432833" cy="432834"/>
            </a:xfrm>
            <a:prstGeom prst="ellipse">
              <a:avLst/>
            </a:prstGeom>
            <a:solidFill>
              <a:srgbClr val="C00000"/>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106" name="Freeform 75"/>
            <p:cNvSpPr/>
            <p:nvPr/>
          </p:nvSpPr>
          <p:spPr>
            <a:xfrm>
              <a:off x="3583864" y="1385879"/>
              <a:ext cx="248863" cy="210716"/>
            </a:xfrm>
            <a:custGeom>
              <a:avLst/>
              <a:gdLst>
                <a:gd name="txL" fmla="*/ 0 w 602"/>
                <a:gd name="txT" fmla="*/ 0 h 510"/>
                <a:gd name="txR" fmla="*/ 602 w 602"/>
                <a:gd name="txB" fmla="*/ 510 h 510"/>
              </a:gdLst>
              <a:ahLst/>
              <a:cxnLst>
                <a:cxn ang="0">
                  <a:pos x="2147483647" y="2147483647"/>
                </a:cxn>
                <a:cxn ang="0">
                  <a:pos x="2147483647" y="2147483647"/>
                </a:cxn>
                <a:cxn ang="0">
                  <a:pos x="2147483647" y="2147483647"/>
                </a:cxn>
                <a:cxn ang="0">
                  <a:pos x="0"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107" name="组合 76"/>
          <p:cNvGrpSpPr/>
          <p:nvPr/>
        </p:nvGrpSpPr>
        <p:grpSpPr>
          <a:xfrm>
            <a:off x="8629664" y="292030"/>
            <a:ext cx="577804" cy="577804"/>
            <a:chOff x="4139952" y="1274820"/>
            <a:chExt cx="432833" cy="432834"/>
          </a:xfrm>
        </p:grpSpPr>
        <p:sp>
          <p:nvSpPr>
            <p:cNvPr id="108" name="椭圆 16"/>
            <p:cNvSpPr/>
            <p:nvPr/>
          </p:nvSpPr>
          <p:spPr>
            <a:xfrm>
              <a:off x="4139952" y="1274820"/>
              <a:ext cx="432833" cy="432834"/>
            </a:xfrm>
            <a:prstGeom prst="ellipse">
              <a:avLst/>
            </a:prstGeom>
            <a:solidFill>
              <a:srgbClr val="3992DB"/>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109" name="Freeform 84"/>
            <p:cNvSpPr/>
            <p:nvPr/>
          </p:nvSpPr>
          <p:spPr>
            <a:xfrm>
              <a:off x="4241546" y="1366806"/>
              <a:ext cx="248863" cy="248863"/>
            </a:xfrm>
            <a:custGeom>
              <a:avLst/>
              <a:gdLst>
                <a:gd name="txL" fmla="*/ 0 w 602"/>
                <a:gd name="txT" fmla="*/ 0 h 602"/>
                <a:gd name="txR" fmla="*/ 602 w 602"/>
                <a:gd name="txB" fmla="*/ 602 h 602"/>
              </a:gdLst>
              <a:ahLst/>
              <a:cxnLst>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Lst>
              <a:rect l="txL" t="txT" r="txR" b="tx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5000">
        <p:random/>
      </p:transition>
    </mc:Choice>
    <mc:Fallback>
      <p:transition spd="med"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1000"/>
                                        <p:tgtEl>
                                          <p:spTgt spid="17"/>
                                        </p:tgtEl>
                                      </p:cBhvr>
                                    </p:animEffect>
                                  </p:childTnLst>
                                </p:cTn>
                              </p:par>
                            </p:childTnLst>
                          </p:cTn>
                        </p:par>
                        <p:par>
                          <p:cTn id="14" fill="hold">
                            <p:stCondLst>
                              <p:cond delay="1500"/>
                            </p:stCondLst>
                            <p:childTnLst>
                              <p:par>
                                <p:cTn id="15" presetID="47" presetClass="entr" presetSubtype="0" fill="hold" grpId="0" nodeType="after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1000"/>
                                        <p:tgtEl>
                                          <p:spTgt spid="33"/>
                                        </p:tgtEl>
                                      </p:cBhvr>
                                    </p:animEffect>
                                    <p:anim calcmode="lin" valueType="num">
                                      <p:cBhvr>
                                        <p:cTn id="18" dur="1000" fill="hold"/>
                                        <p:tgtEl>
                                          <p:spTgt spid="33"/>
                                        </p:tgtEl>
                                        <p:attrNameLst>
                                          <p:attrName>ppt_x</p:attrName>
                                        </p:attrNameLst>
                                      </p:cBhvr>
                                      <p:tavLst>
                                        <p:tav tm="0">
                                          <p:val>
                                            <p:strVal val="#ppt_x"/>
                                          </p:val>
                                        </p:tav>
                                        <p:tav tm="100000">
                                          <p:val>
                                            <p:strVal val="#ppt_x"/>
                                          </p:val>
                                        </p:tav>
                                      </p:tavLst>
                                    </p:anim>
                                    <p:anim calcmode="lin" valueType="num">
                                      <p:cBhvr>
                                        <p:cTn id="19"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6" grpId="0">
        <p:bldAsOne/>
      </p:bldGraphic>
      <p:bldP spid="17" grpId="0" bldLvl="0" animBg="1"/>
      <p:bldP spid="33" grpId="0"/>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3172" y="3483197"/>
            <a:ext cx="12195704" cy="8719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3124" tIns="61563" rIns="123124" bIns="61563" rtlCol="0" anchor="ctr"/>
          <a:lstStyle/>
          <a:p>
            <a:pPr algn="ctr"/>
            <a:endParaRPr lang="zh-CN" altLang="en-US" sz="2400"/>
          </a:p>
        </p:txBody>
      </p:sp>
      <p:grpSp>
        <p:nvGrpSpPr>
          <p:cNvPr id="12" name="组合 11"/>
          <p:cNvGrpSpPr/>
          <p:nvPr/>
        </p:nvGrpSpPr>
        <p:grpSpPr>
          <a:xfrm>
            <a:off x="676885" y="2906282"/>
            <a:ext cx="1160099" cy="1159760"/>
            <a:chOff x="1466675" y="3784103"/>
            <a:chExt cx="1301392" cy="1301862"/>
          </a:xfrm>
        </p:grpSpPr>
        <p:grpSp>
          <p:nvGrpSpPr>
            <p:cNvPr id="13" name="组合 12"/>
            <p:cNvGrpSpPr/>
            <p:nvPr/>
          </p:nvGrpSpPr>
          <p:grpSpPr>
            <a:xfrm>
              <a:off x="1466675" y="3784103"/>
              <a:ext cx="1301392" cy="1301862"/>
              <a:chOff x="4345444" y="2542859"/>
              <a:chExt cx="1810550" cy="1811205"/>
            </a:xfrm>
          </p:grpSpPr>
          <p:grpSp>
            <p:nvGrpSpPr>
              <p:cNvPr id="15" name="组合 14"/>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7" name="同心圆 1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solidFill>
                  </a:endParaRPr>
                </a:p>
              </p:txBody>
            </p:sp>
            <p:sp>
              <p:nvSpPr>
                <p:cNvPr id="18" name="椭圆 17"/>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grpSp>
          <p:sp>
            <p:nvSpPr>
              <p:cNvPr id="16" name="椭圆 15"/>
              <p:cNvSpPr/>
              <p:nvPr/>
            </p:nvSpPr>
            <p:spPr>
              <a:xfrm>
                <a:off x="4447523" y="2644973"/>
                <a:ext cx="1606393" cy="1606973"/>
              </a:xfrm>
              <a:prstGeom prst="ellipse">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grpSp>
        <p:sp>
          <p:nvSpPr>
            <p:cNvPr id="14" name="TextBox 97"/>
            <p:cNvSpPr txBox="1"/>
            <p:nvPr/>
          </p:nvSpPr>
          <p:spPr>
            <a:xfrm>
              <a:off x="1602998" y="4180598"/>
              <a:ext cx="1028744" cy="597330"/>
            </a:xfrm>
            <a:prstGeom prst="rect">
              <a:avLst/>
            </a:prstGeom>
            <a:noFill/>
          </p:spPr>
          <p:txBody>
            <a:bodyPr wrap="square" lIns="245675" tIns="122837" rIns="245675" bIns="122837" rtlCol="0">
              <a:spAutoFit/>
            </a:bodyPr>
            <a:lstStyle/>
            <a:p>
              <a:r>
                <a:rPr lang="en-US" altLang="zh-CN" sz="1865" dirty="0">
                  <a:solidFill>
                    <a:schemeClr val="bg1"/>
                  </a:solidFill>
                  <a:latin typeface="微软雅黑" panose="020B0503020204020204" pitchFamily="34" charset="-122"/>
                  <a:ea typeface="微软雅黑" panose="020B0503020204020204" pitchFamily="34" charset="-122"/>
                </a:rPr>
                <a:t>1</a:t>
              </a:r>
              <a:r>
                <a:rPr lang="zh-CN" altLang="en-US" sz="1865" dirty="0">
                  <a:solidFill>
                    <a:schemeClr val="bg1"/>
                  </a:solidFill>
                  <a:latin typeface="微软雅黑" panose="020B0503020204020204" pitchFamily="34" charset="-122"/>
                  <a:ea typeface="微软雅黑" panose="020B0503020204020204" pitchFamily="34" charset="-122"/>
                </a:rPr>
                <a:t>月</a:t>
              </a:r>
              <a:endParaRPr lang="zh-CN" altLang="en-US" sz="1865" dirty="0">
                <a:solidFill>
                  <a:schemeClr val="bg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2414120" y="3074966"/>
            <a:ext cx="944684" cy="877758"/>
            <a:chOff x="3117025" y="3959191"/>
            <a:chExt cx="1059738" cy="985306"/>
          </a:xfrm>
        </p:grpSpPr>
        <p:grpSp>
          <p:nvGrpSpPr>
            <p:cNvPr id="20" name="组合 19"/>
            <p:cNvGrpSpPr/>
            <p:nvPr/>
          </p:nvGrpSpPr>
          <p:grpSpPr>
            <a:xfrm>
              <a:off x="3117025" y="3959191"/>
              <a:ext cx="984950" cy="985306"/>
              <a:chOff x="4345444" y="2542859"/>
              <a:chExt cx="1810550" cy="1811205"/>
            </a:xfrm>
          </p:grpSpPr>
          <p:grpSp>
            <p:nvGrpSpPr>
              <p:cNvPr id="22" name="组合 21"/>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4" name="同心圆 23"/>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solidFill>
                  </a:endParaRPr>
                </a:p>
              </p:txBody>
            </p:sp>
            <p:sp>
              <p:nvSpPr>
                <p:cNvPr id="2" name="椭圆 1"/>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grpSp>
          <p:sp>
            <p:nvSpPr>
              <p:cNvPr id="3" name="椭圆 2"/>
              <p:cNvSpPr/>
              <p:nvPr/>
            </p:nvSpPr>
            <p:spPr>
              <a:xfrm>
                <a:off x="4483177" y="2680639"/>
                <a:ext cx="1535084" cy="1535638"/>
              </a:xfrm>
              <a:prstGeom prst="ellipse">
                <a:avLst/>
              </a:prstGeom>
              <a:solidFill>
                <a:srgbClr val="3992D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grpSp>
        <p:sp>
          <p:nvSpPr>
            <p:cNvPr id="21" name="TextBox 104"/>
            <p:cNvSpPr txBox="1"/>
            <p:nvPr/>
          </p:nvSpPr>
          <p:spPr>
            <a:xfrm>
              <a:off x="3148018" y="4196693"/>
              <a:ext cx="1028745" cy="597330"/>
            </a:xfrm>
            <a:prstGeom prst="rect">
              <a:avLst/>
            </a:prstGeom>
            <a:noFill/>
          </p:spPr>
          <p:txBody>
            <a:bodyPr wrap="square" lIns="245675" tIns="122837" rIns="245675" bIns="122837" rtlCol="0">
              <a:spAutoFit/>
            </a:bodyPr>
            <a:lstStyle/>
            <a:p>
              <a:r>
                <a:rPr lang="en-US" altLang="zh-CN" sz="1865" dirty="0">
                  <a:solidFill>
                    <a:schemeClr val="bg1"/>
                  </a:solidFill>
                  <a:latin typeface="微软雅黑" panose="020B0503020204020204" pitchFamily="34" charset="-122"/>
                  <a:ea typeface="微软雅黑" panose="020B0503020204020204" pitchFamily="34" charset="-122"/>
                </a:rPr>
                <a:t>3</a:t>
              </a:r>
              <a:r>
                <a:rPr lang="zh-CN" altLang="en-US" sz="1865" dirty="0">
                  <a:solidFill>
                    <a:schemeClr val="bg1"/>
                  </a:solidFill>
                  <a:latin typeface="微软雅黑" panose="020B0503020204020204" pitchFamily="34" charset="-122"/>
                  <a:ea typeface="微软雅黑" panose="020B0503020204020204" pitchFamily="34" charset="-122"/>
                </a:rPr>
                <a:t>月</a:t>
              </a:r>
              <a:endParaRPr lang="zh-CN" altLang="en-US" sz="1865" dirty="0">
                <a:solidFill>
                  <a:schemeClr val="bg1"/>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3798784" y="2914550"/>
            <a:ext cx="1176068" cy="1175727"/>
            <a:chOff x="4450933" y="3791953"/>
            <a:chExt cx="1319306" cy="1319782"/>
          </a:xfrm>
        </p:grpSpPr>
        <p:grpSp>
          <p:nvGrpSpPr>
            <p:cNvPr id="27" name="组合 26"/>
            <p:cNvGrpSpPr/>
            <p:nvPr/>
          </p:nvGrpSpPr>
          <p:grpSpPr>
            <a:xfrm>
              <a:off x="4450933" y="3791953"/>
              <a:ext cx="1319306" cy="1319782"/>
              <a:chOff x="4345444" y="2542859"/>
              <a:chExt cx="1810550" cy="1811205"/>
            </a:xfrm>
          </p:grpSpPr>
          <p:grpSp>
            <p:nvGrpSpPr>
              <p:cNvPr id="4" name="组合 3"/>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5" name="同心圆 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solidFill>
                  </a:endParaRPr>
                </a:p>
              </p:txBody>
            </p:sp>
            <p:sp>
              <p:nvSpPr>
                <p:cNvPr id="6" name="椭圆 5"/>
                <p:cNvSpPr/>
                <p:nvPr/>
              </p:nvSpPr>
              <p:spPr>
                <a:xfrm>
                  <a:off x="1484232" y="1093650"/>
                  <a:ext cx="1504275"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grpSp>
          <p:sp>
            <p:nvSpPr>
              <p:cNvPr id="7" name="椭圆 6"/>
              <p:cNvSpPr/>
              <p:nvPr/>
            </p:nvSpPr>
            <p:spPr>
              <a:xfrm>
                <a:off x="4427702" y="2656211"/>
                <a:ext cx="1606932" cy="1607514"/>
              </a:xfrm>
              <a:prstGeom prst="ellipse">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grpSp>
        <p:sp>
          <p:nvSpPr>
            <p:cNvPr id="8" name="TextBox 111"/>
            <p:cNvSpPr txBox="1"/>
            <p:nvPr/>
          </p:nvSpPr>
          <p:spPr>
            <a:xfrm>
              <a:off x="4624965" y="4194851"/>
              <a:ext cx="1028745" cy="597329"/>
            </a:xfrm>
            <a:prstGeom prst="rect">
              <a:avLst/>
            </a:prstGeom>
            <a:noFill/>
          </p:spPr>
          <p:txBody>
            <a:bodyPr wrap="square" lIns="245675" tIns="122837" rIns="245675" bIns="122837" rtlCol="0">
              <a:spAutoFit/>
            </a:bodyPr>
            <a:lstStyle/>
            <a:p>
              <a:r>
                <a:rPr lang="en-US" altLang="zh-CN" sz="1865" dirty="0">
                  <a:solidFill>
                    <a:schemeClr val="bg1"/>
                  </a:solidFill>
                  <a:latin typeface="微软雅黑" panose="020B0503020204020204" pitchFamily="34" charset="-122"/>
                  <a:ea typeface="微软雅黑" panose="020B0503020204020204" pitchFamily="34" charset="-122"/>
                </a:rPr>
                <a:t>5</a:t>
              </a:r>
              <a:r>
                <a:rPr lang="zh-CN" altLang="en-US" sz="1865" dirty="0">
                  <a:solidFill>
                    <a:schemeClr val="bg1"/>
                  </a:solidFill>
                  <a:latin typeface="微软雅黑" panose="020B0503020204020204" pitchFamily="34" charset="-122"/>
                  <a:ea typeface="微软雅黑" panose="020B0503020204020204" pitchFamily="34" charset="-122"/>
                </a:rPr>
                <a:t>月</a:t>
              </a:r>
              <a:endParaRPr lang="zh-CN" altLang="en-US" sz="1865" dirty="0">
                <a:solidFill>
                  <a:schemeClr val="bg1"/>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5451660" y="3059987"/>
            <a:ext cx="961716" cy="907708"/>
            <a:chOff x="6119197" y="3942381"/>
            <a:chExt cx="1078849" cy="1018926"/>
          </a:xfrm>
        </p:grpSpPr>
        <p:grpSp>
          <p:nvGrpSpPr>
            <p:cNvPr id="9" name="组合 8"/>
            <p:cNvGrpSpPr/>
            <p:nvPr/>
          </p:nvGrpSpPr>
          <p:grpSpPr>
            <a:xfrm>
              <a:off x="6119197" y="3942381"/>
              <a:ext cx="1018558" cy="1018926"/>
              <a:chOff x="4345444" y="2542859"/>
              <a:chExt cx="1810550" cy="1811205"/>
            </a:xfrm>
          </p:grpSpPr>
          <p:grpSp>
            <p:nvGrpSpPr>
              <p:cNvPr id="36" name="组合 35"/>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8" name="同心圆 37"/>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solidFill>
                  </a:endParaRPr>
                </a:p>
              </p:txBody>
            </p:sp>
            <p:sp>
              <p:nvSpPr>
                <p:cNvPr id="39" name="椭圆 38"/>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grpSp>
          <p:sp>
            <p:nvSpPr>
              <p:cNvPr id="37" name="椭圆 36"/>
              <p:cNvSpPr/>
              <p:nvPr/>
            </p:nvSpPr>
            <p:spPr>
              <a:xfrm>
                <a:off x="4466846" y="2664303"/>
                <a:ext cx="1567743" cy="1568310"/>
              </a:xfrm>
              <a:prstGeom prst="ellipse">
                <a:avLst/>
              </a:prstGeom>
              <a:solidFill>
                <a:srgbClr val="00B0F0"/>
              </a:solidFill>
              <a:ln>
                <a:solidFill>
                  <a:srgbClr val="3992DB"/>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grpSp>
        <p:sp>
          <p:nvSpPr>
            <p:cNvPr id="35" name="TextBox 118"/>
            <p:cNvSpPr txBox="1"/>
            <p:nvPr/>
          </p:nvSpPr>
          <p:spPr>
            <a:xfrm>
              <a:off x="6169299" y="4182440"/>
              <a:ext cx="1028747" cy="597330"/>
            </a:xfrm>
            <a:prstGeom prst="rect">
              <a:avLst/>
            </a:prstGeom>
            <a:noFill/>
          </p:spPr>
          <p:txBody>
            <a:bodyPr wrap="square" lIns="245675" tIns="122837" rIns="245675" bIns="122837" rtlCol="0">
              <a:spAutoFit/>
            </a:bodyPr>
            <a:lstStyle/>
            <a:p>
              <a:r>
                <a:rPr lang="en-US" altLang="zh-CN" sz="1865" dirty="0">
                  <a:solidFill>
                    <a:schemeClr val="bg1"/>
                  </a:solidFill>
                  <a:latin typeface="微软雅黑" panose="020B0503020204020204" pitchFamily="34" charset="-122"/>
                  <a:ea typeface="微软雅黑" panose="020B0503020204020204" pitchFamily="34" charset="-122"/>
                </a:rPr>
                <a:t>7</a:t>
              </a:r>
              <a:r>
                <a:rPr lang="zh-CN" altLang="en-US" sz="1865" dirty="0">
                  <a:solidFill>
                    <a:schemeClr val="bg1"/>
                  </a:solidFill>
                  <a:latin typeface="微软雅黑" panose="020B0503020204020204" pitchFamily="34" charset="-122"/>
                  <a:ea typeface="微软雅黑" panose="020B0503020204020204" pitchFamily="34" charset="-122"/>
                </a:rPr>
                <a:t>月</a:t>
              </a:r>
              <a:endParaRPr lang="zh-CN" altLang="en-US" sz="1865" dirty="0">
                <a:solidFill>
                  <a:schemeClr val="bg1"/>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6875808" y="3059990"/>
            <a:ext cx="1135498" cy="907708"/>
            <a:chOff x="7486713" y="3942381"/>
            <a:chExt cx="1273794" cy="1018926"/>
          </a:xfrm>
        </p:grpSpPr>
        <p:grpSp>
          <p:nvGrpSpPr>
            <p:cNvPr id="41" name="组合 40"/>
            <p:cNvGrpSpPr/>
            <p:nvPr/>
          </p:nvGrpSpPr>
          <p:grpSpPr>
            <a:xfrm>
              <a:off x="7486713" y="3942381"/>
              <a:ext cx="1018558" cy="1018926"/>
              <a:chOff x="4345444" y="2542859"/>
              <a:chExt cx="1810550" cy="1811205"/>
            </a:xfrm>
          </p:grpSpPr>
          <p:grpSp>
            <p:nvGrpSpPr>
              <p:cNvPr id="43" name="组合 42"/>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5" name="同心圆 4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solidFill>
                  </a:endParaRPr>
                </a:p>
              </p:txBody>
            </p:sp>
            <p:sp>
              <p:nvSpPr>
                <p:cNvPr id="46" name="椭圆 45"/>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grpSp>
          <p:sp>
            <p:nvSpPr>
              <p:cNvPr id="44" name="椭圆 43"/>
              <p:cNvSpPr/>
              <p:nvPr/>
            </p:nvSpPr>
            <p:spPr>
              <a:xfrm>
                <a:off x="4466990" y="2664444"/>
                <a:ext cx="1567461" cy="1568026"/>
              </a:xfrm>
              <a:prstGeom prst="ellipse">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grpSp>
        <p:sp>
          <p:nvSpPr>
            <p:cNvPr id="42" name="TextBox 125"/>
            <p:cNvSpPr txBox="1"/>
            <p:nvPr/>
          </p:nvSpPr>
          <p:spPr>
            <a:xfrm>
              <a:off x="7561302" y="4171639"/>
              <a:ext cx="1199205" cy="516783"/>
            </a:xfrm>
            <a:prstGeom prst="rect">
              <a:avLst/>
            </a:prstGeom>
            <a:noFill/>
          </p:spPr>
          <p:txBody>
            <a:bodyPr wrap="square" lIns="245675" tIns="122837" rIns="245675" bIns="122837" rtlCol="0">
              <a:spAutoFit/>
            </a:bodyPr>
            <a:lstStyle/>
            <a:p>
              <a:r>
                <a:rPr lang="en-US" altLang="zh-CN" sz="1400" dirty="0">
                  <a:solidFill>
                    <a:schemeClr val="bg1"/>
                  </a:solidFill>
                  <a:latin typeface="微软雅黑" panose="020B0503020204020204" pitchFamily="34" charset="-122"/>
                  <a:ea typeface="微软雅黑" panose="020B0503020204020204" pitchFamily="34" charset="-122"/>
                </a:rPr>
                <a:t>9</a:t>
              </a:r>
              <a:r>
                <a:rPr lang="zh-CN" altLang="en-US" sz="1400" dirty="0">
                  <a:solidFill>
                    <a:schemeClr val="bg1"/>
                  </a:solidFill>
                  <a:latin typeface="微软雅黑" panose="020B0503020204020204" pitchFamily="34" charset="-122"/>
                  <a:ea typeface="微软雅黑" panose="020B0503020204020204" pitchFamily="34" charset="-122"/>
                </a:rPr>
                <a:t>月</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a:off x="8215499" y="2909439"/>
            <a:ext cx="1209164" cy="1208815"/>
            <a:chOff x="8854229" y="3773382"/>
            <a:chExt cx="1356434" cy="1356924"/>
          </a:xfrm>
        </p:grpSpPr>
        <p:grpSp>
          <p:nvGrpSpPr>
            <p:cNvPr id="48" name="组合 47"/>
            <p:cNvGrpSpPr/>
            <p:nvPr/>
          </p:nvGrpSpPr>
          <p:grpSpPr>
            <a:xfrm>
              <a:off x="8854229" y="3773382"/>
              <a:ext cx="1356434" cy="1356924"/>
              <a:chOff x="4345444" y="2542859"/>
              <a:chExt cx="1810550" cy="1811205"/>
            </a:xfrm>
          </p:grpSpPr>
          <p:grpSp>
            <p:nvGrpSpPr>
              <p:cNvPr id="50" name="组合 4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52" name="同心圆 5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solidFill>
                  </a:endParaRPr>
                </a:p>
              </p:txBody>
            </p:sp>
            <p:sp>
              <p:nvSpPr>
                <p:cNvPr id="53" name="椭圆 52"/>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grpSp>
          <p:sp>
            <p:nvSpPr>
              <p:cNvPr id="51" name="椭圆 50"/>
              <p:cNvSpPr/>
              <p:nvPr/>
            </p:nvSpPr>
            <p:spPr>
              <a:xfrm>
                <a:off x="4464837" y="2666232"/>
                <a:ext cx="1571762" cy="1572325"/>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grpSp>
        <p:sp>
          <p:nvSpPr>
            <p:cNvPr id="49" name="TextBox 132"/>
            <p:cNvSpPr txBox="1"/>
            <p:nvPr/>
          </p:nvSpPr>
          <p:spPr>
            <a:xfrm>
              <a:off x="8964047" y="4180594"/>
              <a:ext cx="1228295" cy="600995"/>
            </a:xfrm>
            <a:prstGeom prst="rect">
              <a:avLst/>
            </a:prstGeom>
            <a:noFill/>
          </p:spPr>
          <p:txBody>
            <a:bodyPr wrap="square" lIns="245675" tIns="122837" rIns="245675" bIns="122837" rtlCol="0">
              <a:spAutoFit/>
            </a:bodyPr>
            <a:lstStyle/>
            <a:p>
              <a:r>
                <a:rPr lang="en-US" altLang="zh-CN" sz="1865" dirty="0">
                  <a:solidFill>
                    <a:schemeClr val="bg1"/>
                  </a:solidFill>
                  <a:latin typeface="微软雅黑" panose="020B0503020204020204" pitchFamily="34" charset="-122"/>
                  <a:ea typeface="微软雅黑" panose="020B0503020204020204" pitchFamily="34" charset="-122"/>
                </a:rPr>
                <a:t>11</a:t>
              </a:r>
              <a:r>
                <a:rPr lang="zh-CN" altLang="en-US" sz="1865" dirty="0">
                  <a:solidFill>
                    <a:schemeClr val="bg1"/>
                  </a:solidFill>
                  <a:latin typeface="微软雅黑" panose="020B0503020204020204" pitchFamily="34" charset="-122"/>
                  <a:ea typeface="微软雅黑" panose="020B0503020204020204" pitchFamily="34" charset="-122"/>
                </a:rPr>
                <a:t>月</a:t>
              </a:r>
              <a:endParaRPr lang="zh-CN" altLang="en-US" sz="1865" dirty="0">
                <a:solidFill>
                  <a:schemeClr val="bg1"/>
                </a:solidFill>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9904643" y="2691821"/>
            <a:ext cx="1644523" cy="1644047"/>
            <a:chOff x="10559621" y="3529102"/>
            <a:chExt cx="1844818" cy="1845484"/>
          </a:xfrm>
        </p:grpSpPr>
        <p:grpSp>
          <p:nvGrpSpPr>
            <p:cNvPr id="55" name="组合 54"/>
            <p:cNvGrpSpPr/>
            <p:nvPr/>
          </p:nvGrpSpPr>
          <p:grpSpPr>
            <a:xfrm>
              <a:off x="10559621" y="3529102"/>
              <a:ext cx="1844818" cy="1845484"/>
              <a:chOff x="4345444" y="2542859"/>
              <a:chExt cx="1810550" cy="1811205"/>
            </a:xfrm>
          </p:grpSpPr>
          <p:grpSp>
            <p:nvGrpSpPr>
              <p:cNvPr id="57" name="组合 5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59" name="同心圆 5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solidFill>
                  </a:endParaRPr>
                </a:p>
              </p:txBody>
            </p:sp>
            <p:sp>
              <p:nvSpPr>
                <p:cNvPr id="60" name="椭圆 5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grpSp>
          <p:sp>
            <p:nvSpPr>
              <p:cNvPr id="58" name="椭圆 57"/>
              <p:cNvSpPr/>
              <p:nvPr/>
            </p:nvSpPr>
            <p:spPr>
              <a:xfrm>
                <a:off x="4422287" y="2619728"/>
                <a:ext cx="1656864" cy="1657461"/>
              </a:xfrm>
              <a:prstGeom prst="ellipse">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grpSp>
        <p:sp>
          <p:nvSpPr>
            <p:cNvPr id="56" name="TextBox 139"/>
            <p:cNvSpPr txBox="1"/>
            <p:nvPr/>
          </p:nvSpPr>
          <p:spPr>
            <a:xfrm>
              <a:off x="10931218" y="4180595"/>
              <a:ext cx="1206867" cy="600995"/>
            </a:xfrm>
            <a:prstGeom prst="rect">
              <a:avLst/>
            </a:prstGeom>
            <a:noFill/>
          </p:spPr>
          <p:txBody>
            <a:bodyPr wrap="square" lIns="245675" tIns="122837" rIns="245675" bIns="122837" rtlCol="0">
              <a:spAutoFit/>
            </a:bodyPr>
            <a:lstStyle/>
            <a:p>
              <a:r>
                <a:rPr lang="en-US" altLang="zh-CN" sz="1865" dirty="0">
                  <a:solidFill>
                    <a:schemeClr val="bg1"/>
                  </a:solidFill>
                  <a:latin typeface="微软雅黑" panose="020B0503020204020204" pitchFamily="34" charset="-122"/>
                  <a:ea typeface="微软雅黑" panose="020B0503020204020204" pitchFamily="34" charset="-122"/>
                </a:rPr>
                <a:t>12</a:t>
              </a:r>
              <a:r>
                <a:rPr lang="zh-CN" altLang="en-US" sz="1865" dirty="0">
                  <a:solidFill>
                    <a:schemeClr val="bg1"/>
                  </a:solidFill>
                  <a:latin typeface="微软雅黑" panose="020B0503020204020204" pitchFamily="34" charset="-122"/>
                  <a:ea typeface="微软雅黑" panose="020B0503020204020204" pitchFamily="34" charset="-122"/>
                </a:rPr>
                <a:t>月</a:t>
              </a:r>
              <a:endParaRPr lang="zh-CN" altLang="en-US" sz="1865" dirty="0">
                <a:solidFill>
                  <a:schemeClr val="bg1"/>
                </a:solidFill>
                <a:latin typeface="微软雅黑" panose="020B0503020204020204" pitchFamily="34" charset="-122"/>
                <a:ea typeface="微软雅黑" panose="020B0503020204020204" pitchFamily="34" charset="-122"/>
              </a:endParaRPr>
            </a:p>
          </p:txBody>
        </p:sp>
      </p:grpSp>
      <p:grpSp>
        <p:nvGrpSpPr>
          <p:cNvPr id="61" name="组合 60"/>
          <p:cNvGrpSpPr/>
          <p:nvPr/>
        </p:nvGrpSpPr>
        <p:grpSpPr>
          <a:xfrm>
            <a:off x="63743" y="1368776"/>
            <a:ext cx="2589135" cy="1481786"/>
            <a:chOff x="689131" y="1318791"/>
            <a:chExt cx="1631535" cy="1055019"/>
          </a:xfrm>
        </p:grpSpPr>
        <p:sp>
          <p:nvSpPr>
            <p:cNvPr id="62" name="TextBox 145"/>
            <p:cNvSpPr txBox="1"/>
            <p:nvPr/>
          </p:nvSpPr>
          <p:spPr>
            <a:xfrm>
              <a:off x="724689" y="1667530"/>
              <a:ext cx="1516141" cy="534766"/>
            </a:xfrm>
            <a:prstGeom prst="rect">
              <a:avLst/>
            </a:prstGeom>
            <a:noFill/>
          </p:spPr>
          <p:txBody>
            <a:bodyPr wrap="square" lIns="162544" tIns="81271" rIns="162544" bIns="81271" rtlCol="0">
              <a:spAutoFit/>
            </a:bodyPr>
            <a:lstStyle/>
            <a:p>
              <a:pPr algn="ctr">
                <a:lnSpc>
                  <a:spcPct val="130000"/>
                </a:lnSpc>
              </a:pPr>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a:t>
              </a:r>
              <a:endPar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3" name="组合 62"/>
            <p:cNvGrpSpPr/>
            <p:nvPr/>
          </p:nvGrpSpPr>
          <p:grpSpPr>
            <a:xfrm>
              <a:off x="689131" y="1318791"/>
              <a:ext cx="1631535" cy="1055019"/>
              <a:chOff x="689131" y="1318791"/>
              <a:chExt cx="1631535" cy="1055019"/>
            </a:xfrm>
          </p:grpSpPr>
          <p:cxnSp>
            <p:nvCxnSpPr>
              <p:cNvPr id="64" name="直接连接符 63"/>
              <p:cNvCxnSpPr/>
              <p:nvPr/>
            </p:nvCxnSpPr>
            <p:spPr>
              <a:xfrm flipV="1">
                <a:off x="1449591" y="2157786"/>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65" name="TextBox 148"/>
              <p:cNvSpPr txBox="1"/>
              <p:nvPr/>
            </p:nvSpPr>
            <p:spPr>
              <a:xfrm>
                <a:off x="689131" y="1318791"/>
                <a:ext cx="1631535" cy="351293"/>
              </a:xfrm>
              <a:prstGeom prst="rect">
                <a:avLst/>
              </a:prstGeom>
              <a:noFill/>
            </p:spPr>
            <p:txBody>
              <a:bodyPr wrap="square" lIns="162544" tIns="0" rIns="162544" bIns="0" rtlCol="0" anchor="t">
                <a:spAutoFit/>
              </a:bodyPr>
              <a:lstStyle/>
              <a:p>
                <a:pPr algn="ctr">
                  <a:lnSpc>
                    <a:spcPct val="150000"/>
                  </a:lnSpc>
                </a:pPr>
                <a:r>
                  <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主要工作</a:t>
                </a:r>
                <a:endPar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endParaRPr>
              </a:p>
            </p:txBody>
          </p:sp>
        </p:grpSp>
      </p:grpSp>
      <p:grpSp>
        <p:nvGrpSpPr>
          <p:cNvPr id="66" name="组合 65"/>
          <p:cNvGrpSpPr/>
          <p:nvPr/>
        </p:nvGrpSpPr>
        <p:grpSpPr>
          <a:xfrm>
            <a:off x="3049822" y="1366205"/>
            <a:ext cx="2473175" cy="1487517"/>
            <a:chOff x="770508" y="1462813"/>
            <a:chExt cx="1372987" cy="941123"/>
          </a:xfrm>
        </p:grpSpPr>
        <p:sp>
          <p:nvSpPr>
            <p:cNvPr id="67" name="TextBox 150"/>
            <p:cNvSpPr txBox="1"/>
            <p:nvPr/>
          </p:nvSpPr>
          <p:spPr>
            <a:xfrm>
              <a:off x="770508" y="1767302"/>
              <a:ext cx="1372987" cy="475197"/>
            </a:xfrm>
            <a:prstGeom prst="rect">
              <a:avLst/>
            </a:prstGeom>
            <a:noFill/>
          </p:spPr>
          <p:txBody>
            <a:bodyPr wrap="square" lIns="162544" tIns="81271" rIns="162544" bIns="81271" rtlCol="0">
              <a:spAutoFit/>
            </a:bodyPr>
            <a:lstStyle/>
            <a:p>
              <a:pPr algn="ctr">
                <a:lnSpc>
                  <a:spcPct val="130000"/>
                </a:lnSpc>
              </a:pPr>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a:t>
              </a:r>
              <a:endPar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8" name="组合 67"/>
            <p:cNvGrpSpPr/>
            <p:nvPr/>
          </p:nvGrpSpPr>
          <p:grpSpPr>
            <a:xfrm>
              <a:off x="947384" y="1462813"/>
              <a:ext cx="1008112" cy="941123"/>
              <a:chOff x="947384" y="1462813"/>
              <a:chExt cx="1008112" cy="941123"/>
            </a:xfrm>
          </p:grpSpPr>
          <p:cxnSp>
            <p:nvCxnSpPr>
              <p:cNvPr id="78" name="直接连接符 77"/>
              <p:cNvCxnSpPr/>
              <p:nvPr/>
            </p:nvCxnSpPr>
            <p:spPr>
              <a:xfrm flipV="1">
                <a:off x="1474550" y="218791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79" name="TextBox 153"/>
              <p:cNvSpPr txBox="1"/>
              <p:nvPr/>
            </p:nvSpPr>
            <p:spPr>
              <a:xfrm>
                <a:off x="947384" y="1462813"/>
                <a:ext cx="1008112" cy="312161"/>
              </a:xfrm>
              <a:prstGeom prst="rect">
                <a:avLst/>
              </a:prstGeom>
              <a:noFill/>
            </p:spPr>
            <p:txBody>
              <a:bodyPr wrap="square" lIns="162544" tIns="0" rIns="162544" bIns="0" rtlCol="0" anchor="t">
                <a:spAutoFit/>
              </a:bodyPr>
              <a:lstStyle/>
              <a:p>
                <a:pPr algn="ctr">
                  <a:lnSpc>
                    <a:spcPct val="150000"/>
                  </a:lnSpc>
                </a:pPr>
                <a:r>
                  <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sym typeface="+mn-ea"/>
                  </a:rPr>
                  <a:t>主要工作</a:t>
                </a:r>
                <a:endPar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endParaRPr>
              </a:p>
            </p:txBody>
          </p:sp>
        </p:grpSp>
      </p:grpSp>
      <p:grpSp>
        <p:nvGrpSpPr>
          <p:cNvPr id="80" name="组合 79"/>
          <p:cNvGrpSpPr/>
          <p:nvPr/>
        </p:nvGrpSpPr>
        <p:grpSpPr>
          <a:xfrm>
            <a:off x="6015119" y="1368777"/>
            <a:ext cx="2561200" cy="1490421"/>
            <a:chOff x="773829" y="1541325"/>
            <a:chExt cx="1366344" cy="866056"/>
          </a:xfrm>
        </p:grpSpPr>
        <p:sp>
          <p:nvSpPr>
            <p:cNvPr id="81" name="TextBox 155"/>
            <p:cNvSpPr txBox="1"/>
            <p:nvPr/>
          </p:nvSpPr>
          <p:spPr>
            <a:xfrm>
              <a:off x="773829" y="1815540"/>
              <a:ext cx="1366344" cy="436442"/>
            </a:xfrm>
            <a:prstGeom prst="rect">
              <a:avLst/>
            </a:prstGeom>
            <a:noFill/>
          </p:spPr>
          <p:txBody>
            <a:bodyPr wrap="square" lIns="162544" tIns="81271" rIns="162544" bIns="81271" rtlCol="0">
              <a:spAutoFit/>
            </a:bodyPr>
            <a:lstStyle/>
            <a:p>
              <a:pPr algn="ctr">
                <a:lnSpc>
                  <a:spcPct val="130000"/>
                </a:lnSpc>
              </a:pPr>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a:t>
              </a:r>
              <a:endPar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82" name="组合 81"/>
            <p:cNvGrpSpPr/>
            <p:nvPr/>
          </p:nvGrpSpPr>
          <p:grpSpPr>
            <a:xfrm>
              <a:off x="971122" y="1541325"/>
              <a:ext cx="1008112" cy="866056"/>
              <a:chOff x="971122" y="1541325"/>
              <a:chExt cx="1008112" cy="866056"/>
            </a:xfrm>
          </p:grpSpPr>
          <p:cxnSp>
            <p:nvCxnSpPr>
              <p:cNvPr id="83" name="直接连接符 82"/>
              <p:cNvCxnSpPr/>
              <p:nvPr/>
            </p:nvCxnSpPr>
            <p:spPr>
              <a:xfrm flipV="1">
                <a:off x="1457223" y="2191357"/>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84" name="TextBox 158"/>
              <p:cNvSpPr txBox="1"/>
              <p:nvPr/>
            </p:nvSpPr>
            <p:spPr>
              <a:xfrm>
                <a:off x="971122" y="1541325"/>
                <a:ext cx="1008112" cy="286703"/>
              </a:xfrm>
              <a:prstGeom prst="rect">
                <a:avLst/>
              </a:prstGeom>
              <a:noFill/>
            </p:spPr>
            <p:txBody>
              <a:bodyPr wrap="square" lIns="162544" tIns="0" rIns="162544" bIns="0" rtlCol="0" anchor="t">
                <a:spAutoFit/>
              </a:bodyPr>
              <a:lstStyle/>
              <a:p>
                <a:pPr algn="ctr">
                  <a:lnSpc>
                    <a:spcPct val="150000"/>
                  </a:lnSpc>
                </a:pPr>
                <a:r>
                  <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sym typeface="+mn-ea"/>
                  </a:rPr>
                  <a:t>主要工作</a:t>
                </a:r>
                <a:endPar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endParaRPr>
              </a:p>
            </p:txBody>
          </p:sp>
        </p:grpSp>
      </p:grpSp>
      <p:grpSp>
        <p:nvGrpSpPr>
          <p:cNvPr id="85" name="组合 84"/>
          <p:cNvGrpSpPr/>
          <p:nvPr/>
        </p:nvGrpSpPr>
        <p:grpSpPr>
          <a:xfrm>
            <a:off x="9348919" y="1340640"/>
            <a:ext cx="2589387" cy="1371080"/>
            <a:chOff x="726816" y="1484176"/>
            <a:chExt cx="1460370" cy="820803"/>
          </a:xfrm>
        </p:grpSpPr>
        <p:sp>
          <p:nvSpPr>
            <p:cNvPr id="86" name="TextBox 160"/>
            <p:cNvSpPr txBox="1"/>
            <p:nvPr/>
          </p:nvSpPr>
          <p:spPr>
            <a:xfrm>
              <a:off x="726816" y="1767301"/>
              <a:ext cx="1460370" cy="449640"/>
            </a:xfrm>
            <a:prstGeom prst="rect">
              <a:avLst/>
            </a:prstGeom>
            <a:noFill/>
          </p:spPr>
          <p:txBody>
            <a:bodyPr wrap="square" lIns="162544" tIns="81271" rIns="162544" bIns="81271" rtlCol="0">
              <a:spAutoFit/>
            </a:bodyPr>
            <a:lstStyle/>
            <a:p>
              <a:pPr algn="ctr">
                <a:lnSpc>
                  <a:spcPct val="130000"/>
                </a:lnSpc>
              </a:pPr>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a:t>
              </a:r>
              <a:endPar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87" name="组合 86"/>
            <p:cNvGrpSpPr/>
            <p:nvPr/>
          </p:nvGrpSpPr>
          <p:grpSpPr>
            <a:xfrm>
              <a:off x="947384" y="1484176"/>
              <a:ext cx="1008112" cy="820803"/>
              <a:chOff x="947384" y="1484176"/>
              <a:chExt cx="1008112" cy="820803"/>
            </a:xfrm>
          </p:grpSpPr>
          <p:cxnSp>
            <p:nvCxnSpPr>
              <p:cNvPr id="88" name="直接连接符 87"/>
              <p:cNvCxnSpPr/>
              <p:nvPr/>
            </p:nvCxnSpPr>
            <p:spPr>
              <a:xfrm flipV="1">
                <a:off x="1481601" y="2146838"/>
                <a:ext cx="0" cy="158141"/>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89" name="TextBox 163"/>
              <p:cNvSpPr txBox="1"/>
              <p:nvPr/>
            </p:nvSpPr>
            <p:spPr>
              <a:xfrm>
                <a:off x="947384" y="1484176"/>
                <a:ext cx="1008112" cy="295373"/>
              </a:xfrm>
              <a:prstGeom prst="rect">
                <a:avLst/>
              </a:prstGeom>
              <a:noFill/>
            </p:spPr>
            <p:txBody>
              <a:bodyPr wrap="square" lIns="162544" tIns="0" rIns="162544" bIns="0" rtlCol="0" anchor="t">
                <a:spAutoFit/>
              </a:bodyPr>
              <a:lstStyle/>
              <a:p>
                <a:pPr algn="ctr">
                  <a:lnSpc>
                    <a:spcPct val="150000"/>
                  </a:lnSpc>
                </a:pPr>
                <a:r>
                  <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sym typeface="+mn-ea"/>
                  </a:rPr>
                  <a:t>主要工作</a:t>
                </a:r>
                <a:endPar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endParaRPr>
              </a:p>
            </p:txBody>
          </p:sp>
        </p:grpSp>
      </p:grpSp>
      <p:grpSp>
        <p:nvGrpSpPr>
          <p:cNvPr id="90" name="组合 89"/>
          <p:cNvGrpSpPr/>
          <p:nvPr/>
        </p:nvGrpSpPr>
        <p:grpSpPr>
          <a:xfrm>
            <a:off x="1554343" y="4231078"/>
            <a:ext cx="2463619" cy="1476562"/>
            <a:chOff x="793884" y="1340833"/>
            <a:chExt cx="1326235" cy="1020946"/>
          </a:xfrm>
        </p:grpSpPr>
        <p:sp>
          <p:nvSpPr>
            <p:cNvPr id="91" name="TextBox 165"/>
            <p:cNvSpPr txBox="1"/>
            <p:nvPr/>
          </p:nvSpPr>
          <p:spPr>
            <a:xfrm>
              <a:off x="793884" y="1842453"/>
              <a:ext cx="1326235" cy="519326"/>
            </a:xfrm>
            <a:prstGeom prst="rect">
              <a:avLst/>
            </a:prstGeom>
            <a:noFill/>
          </p:spPr>
          <p:txBody>
            <a:bodyPr wrap="square" lIns="162544" tIns="81271" rIns="162544" bIns="81271" rtlCol="0">
              <a:spAutoFit/>
            </a:bodyPr>
            <a:lstStyle/>
            <a:p>
              <a:pPr algn="ctr">
                <a:lnSpc>
                  <a:spcPct val="130000"/>
                </a:lnSpc>
              </a:pPr>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a:t>
              </a:r>
              <a:endPar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92" name="组合 91"/>
            <p:cNvGrpSpPr/>
            <p:nvPr/>
          </p:nvGrpSpPr>
          <p:grpSpPr>
            <a:xfrm>
              <a:off x="947384" y="1340833"/>
              <a:ext cx="1008112" cy="541642"/>
              <a:chOff x="947384" y="1340833"/>
              <a:chExt cx="1008112" cy="541642"/>
            </a:xfrm>
          </p:grpSpPr>
          <p:cxnSp>
            <p:nvCxnSpPr>
              <p:cNvPr id="93" name="直接连接符 92"/>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94" name="TextBox 168"/>
              <p:cNvSpPr txBox="1"/>
              <p:nvPr/>
            </p:nvSpPr>
            <p:spPr>
              <a:xfrm>
                <a:off x="947384" y="1541325"/>
                <a:ext cx="1008112" cy="341150"/>
              </a:xfrm>
              <a:prstGeom prst="rect">
                <a:avLst/>
              </a:prstGeom>
              <a:noFill/>
            </p:spPr>
            <p:txBody>
              <a:bodyPr wrap="square" lIns="162544" tIns="0" rIns="162544" bIns="0" rtlCol="0" anchor="t">
                <a:spAutoFit/>
              </a:bodyPr>
              <a:lstStyle/>
              <a:p>
                <a:pPr algn="ctr">
                  <a:lnSpc>
                    <a:spcPct val="150000"/>
                  </a:lnSpc>
                </a:pPr>
                <a:r>
                  <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sym typeface="+mn-ea"/>
                  </a:rPr>
                  <a:t>主要工作</a:t>
                </a:r>
                <a:endPar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endParaRPr>
              </a:p>
            </p:txBody>
          </p:sp>
        </p:grpSp>
      </p:grpSp>
      <p:grpSp>
        <p:nvGrpSpPr>
          <p:cNvPr id="95" name="组合 94"/>
          <p:cNvGrpSpPr/>
          <p:nvPr/>
        </p:nvGrpSpPr>
        <p:grpSpPr>
          <a:xfrm>
            <a:off x="4582292" y="4231078"/>
            <a:ext cx="2471349" cy="1494252"/>
            <a:chOff x="791804" y="1340833"/>
            <a:chExt cx="1330396" cy="1033177"/>
          </a:xfrm>
        </p:grpSpPr>
        <p:sp>
          <p:nvSpPr>
            <p:cNvPr id="96" name="TextBox 170"/>
            <p:cNvSpPr txBox="1"/>
            <p:nvPr/>
          </p:nvSpPr>
          <p:spPr>
            <a:xfrm>
              <a:off x="791804" y="1854684"/>
              <a:ext cx="1330396" cy="519326"/>
            </a:xfrm>
            <a:prstGeom prst="rect">
              <a:avLst/>
            </a:prstGeom>
            <a:noFill/>
          </p:spPr>
          <p:txBody>
            <a:bodyPr wrap="square" lIns="162544" tIns="81271" rIns="162544" bIns="81271" rtlCol="0">
              <a:spAutoFit/>
            </a:bodyPr>
            <a:lstStyle/>
            <a:p>
              <a:pPr algn="ctr">
                <a:lnSpc>
                  <a:spcPct val="130000"/>
                </a:lnSpc>
              </a:pPr>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a:t>
              </a:r>
              <a:endPar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97" name="组合 96"/>
            <p:cNvGrpSpPr/>
            <p:nvPr/>
          </p:nvGrpSpPr>
          <p:grpSpPr>
            <a:xfrm>
              <a:off x="947384" y="1340833"/>
              <a:ext cx="1008112" cy="541642"/>
              <a:chOff x="947384" y="1340833"/>
              <a:chExt cx="1008112" cy="541642"/>
            </a:xfrm>
          </p:grpSpPr>
          <p:cxnSp>
            <p:nvCxnSpPr>
              <p:cNvPr id="98" name="直接连接符 97"/>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99" name="TextBox 173"/>
              <p:cNvSpPr txBox="1"/>
              <p:nvPr/>
            </p:nvSpPr>
            <p:spPr>
              <a:xfrm>
                <a:off x="947384" y="1541325"/>
                <a:ext cx="1008112" cy="341150"/>
              </a:xfrm>
              <a:prstGeom prst="rect">
                <a:avLst/>
              </a:prstGeom>
              <a:noFill/>
            </p:spPr>
            <p:txBody>
              <a:bodyPr wrap="square" lIns="162544" tIns="0" rIns="162544" bIns="0" rtlCol="0" anchor="t">
                <a:spAutoFit/>
              </a:bodyPr>
              <a:lstStyle/>
              <a:p>
                <a:pPr algn="ctr">
                  <a:lnSpc>
                    <a:spcPct val="150000"/>
                  </a:lnSpc>
                </a:pPr>
                <a:r>
                  <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sym typeface="+mn-ea"/>
                  </a:rPr>
                  <a:t>主要工作</a:t>
                </a:r>
                <a:endPar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endParaRPr>
              </a:p>
            </p:txBody>
          </p:sp>
        </p:grpSp>
      </p:grpSp>
      <p:grpSp>
        <p:nvGrpSpPr>
          <p:cNvPr id="100" name="组合 99"/>
          <p:cNvGrpSpPr/>
          <p:nvPr/>
        </p:nvGrpSpPr>
        <p:grpSpPr>
          <a:xfrm>
            <a:off x="7422177" y="4305252"/>
            <a:ext cx="2741723" cy="1420078"/>
            <a:chOff x="719029" y="1340833"/>
            <a:chExt cx="1475946" cy="981891"/>
          </a:xfrm>
        </p:grpSpPr>
        <p:sp>
          <p:nvSpPr>
            <p:cNvPr id="101" name="TextBox 175"/>
            <p:cNvSpPr txBox="1"/>
            <p:nvPr/>
          </p:nvSpPr>
          <p:spPr>
            <a:xfrm>
              <a:off x="719029" y="1803398"/>
              <a:ext cx="1475946" cy="519326"/>
            </a:xfrm>
            <a:prstGeom prst="rect">
              <a:avLst/>
            </a:prstGeom>
            <a:noFill/>
          </p:spPr>
          <p:txBody>
            <a:bodyPr wrap="square" lIns="162544" tIns="81271" rIns="162544" bIns="81271" rtlCol="0">
              <a:spAutoFit/>
            </a:bodyPr>
            <a:lstStyle/>
            <a:p>
              <a:pPr algn="ctr">
                <a:lnSpc>
                  <a:spcPct val="130000"/>
                </a:lnSpc>
              </a:pPr>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a:t>
              </a:r>
              <a:endPar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02" name="组合 101"/>
            <p:cNvGrpSpPr/>
            <p:nvPr/>
          </p:nvGrpSpPr>
          <p:grpSpPr>
            <a:xfrm>
              <a:off x="947384" y="1340833"/>
              <a:ext cx="1008112" cy="542364"/>
              <a:chOff x="947384" y="1340833"/>
              <a:chExt cx="1008112" cy="542364"/>
            </a:xfrm>
          </p:grpSpPr>
          <p:cxnSp>
            <p:nvCxnSpPr>
              <p:cNvPr id="103" name="直接连接符 102"/>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04" name="TextBox 178"/>
              <p:cNvSpPr txBox="1"/>
              <p:nvPr/>
            </p:nvSpPr>
            <p:spPr>
              <a:xfrm>
                <a:off x="947384" y="1541325"/>
                <a:ext cx="1008112" cy="341872"/>
              </a:xfrm>
              <a:prstGeom prst="rect">
                <a:avLst/>
              </a:prstGeom>
              <a:noFill/>
            </p:spPr>
            <p:txBody>
              <a:bodyPr wrap="square" lIns="162544" tIns="0" rIns="162544" bIns="0" rtlCol="0" anchor="t">
                <a:spAutoFit/>
              </a:bodyPr>
              <a:lstStyle/>
              <a:p>
                <a:pPr algn="ctr">
                  <a:lnSpc>
                    <a:spcPct val="150000"/>
                  </a:lnSpc>
                </a:pPr>
                <a:r>
                  <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sym typeface="+mn-ea"/>
                  </a:rPr>
                  <a:t>主要工作</a:t>
                </a:r>
                <a:endPar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endParaRPr>
              </a:p>
            </p:txBody>
          </p:sp>
        </p:grpSp>
      </p:grpSp>
      <p:sp>
        <p:nvSpPr>
          <p:cNvPr id="10" name="矩形 9"/>
          <p:cNvSpPr/>
          <p:nvPr/>
        </p:nvSpPr>
        <p:spPr>
          <a:xfrm flipV="1">
            <a:off x="128" y="1"/>
            <a:ext cx="12191744" cy="9550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389890" y="-78105"/>
            <a:ext cx="987425" cy="1188720"/>
            <a:chOff x="614" y="-123"/>
            <a:chExt cx="1555" cy="1872"/>
          </a:xfrm>
        </p:grpSpPr>
        <p:grpSp>
          <p:nvGrpSpPr>
            <p:cNvPr id="25" name="组合 24"/>
            <p:cNvGrpSpPr/>
            <p:nvPr/>
          </p:nvGrpSpPr>
          <p:grpSpPr>
            <a:xfrm>
              <a:off x="614" y="-123"/>
              <a:ext cx="1555" cy="1872"/>
              <a:chOff x="336692" y="-179502"/>
              <a:chExt cx="987163" cy="1189012"/>
            </a:xfrm>
            <a:solidFill>
              <a:srgbClr val="C00000"/>
            </a:solidFill>
          </p:grpSpPr>
          <p:sp>
            <p:nvSpPr>
              <p:cNvPr id="28" name="Diamond 13"/>
              <p:cNvSpPr/>
              <p:nvPr/>
            </p:nvSpPr>
            <p:spPr>
              <a:xfrm rot="2747839">
                <a:off x="336692" y="-150750"/>
                <a:ext cx="283103" cy="283103"/>
              </a:xfrm>
              <a:prstGeom prst="diamond">
                <a:avLst/>
              </a:prstGeom>
              <a:grp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sp>
            <p:nvSpPr>
              <p:cNvPr id="29" name="Diamond 16"/>
              <p:cNvSpPr/>
              <p:nvPr/>
            </p:nvSpPr>
            <p:spPr>
              <a:xfrm rot="8147839">
                <a:off x="496416" y="-179502"/>
                <a:ext cx="508031" cy="508031"/>
              </a:xfrm>
              <a:prstGeom prst="diamond">
                <a:avLst/>
              </a:prstGeom>
              <a:grpFill/>
              <a:ln>
                <a:noFill/>
              </a:ln>
              <a:effectLst>
                <a:outerShdw blurRad="50800" dist="38100" dir="10800000" algn="r"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sp>
            <p:nvSpPr>
              <p:cNvPr id="30" name="Diamond 14"/>
              <p:cNvSpPr/>
              <p:nvPr/>
            </p:nvSpPr>
            <p:spPr>
              <a:xfrm rot="18947839">
                <a:off x="437330" y="122985"/>
                <a:ext cx="886525" cy="886525"/>
              </a:xfrm>
              <a:prstGeom prst="diamond">
                <a:avLst/>
              </a:prstGeom>
              <a:grpFill/>
              <a:ln>
                <a:noFill/>
              </a:ln>
              <a:effectLst>
                <a:outerShdw blurRad="50800" dist="38100" dir="16200000"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grpSp>
        <p:sp>
          <p:nvSpPr>
            <p:cNvPr id="31" name="文本框 30"/>
            <p:cNvSpPr txBox="1"/>
            <p:nvPr/>
          </p:nvSpPr>
          <p:spPr>
            <a:xfrm>
              <a:off x="952" y="640"/>
              <a:ext cx="1037" cy="822"/>
            </a:xfrm>
            <a:prstGeom prst="rect">
              <a:avLst/>
            </a:prstGeom>
            <a:solidFill>
              <a:srgbClr val="C00000"/>
            </a:solidFill>
          </p:spPr>
          <p:txBody>
            <a:bodyPr wrap="square" rtlCol="0">
              <a:spAutoFit/>
            </a:bodyPr>
            <a:lstStyle/>
            <a:p>
              <a:pPr algn="ctr"/>
              <a:r>
                <a:rPr lang="en-US" altLang="zh-CN" sz="2800" b="1" dirty="0">
                  <a:ln w="28575">
                    <a:noFill/>
                  </a:ln>
                  <a:solidFill>
                    <a:schemeClr val="bg1"/>
                  </a:solidFill>
                  <a:latin typeface="微软雅黑" panose="020B0503020204020204" pitchFamily="34" charset="-122"/>
                  <a:ea typeface="微软雅黑" panose="020B0503020204020204" pitchFamily="34" charset="-122"/>
                </a:rPr>
                <a:t>0</a:t>
              </a:r>
              <a:r>
                <a:rPr lang="en-US" sz="2800" b="1" dirty="0">
                  <a:ln w="28575">
                    <a:noFill/>
                  </a:ln>
                  <a:solidFill>
                    <a:schemeClr val="bg1"/>
                  </a:solidFill>
                  <a:latin typeface="微软雅黑" panose="020B0503020204020204" pitchFamily="34" charset="-122"/>
                  <a:ea typeface="微软雅黑" panose="020B0503020204020204" pitchFamily="34" charset="-122"/>
                </a:rPr>
                <a:t>1</a:t>
              </a:r>
              <a:endParaRPr lang="en-US" sz="4400" b="1" dirty="0">
                <a:ln w="28575">
                  <a:noFill/>
                </a:ln>
                <a:solidFill>
                  <a:schemeClr val="bg1"/>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11222378" y="292030"/>
            <a:ext cx="575689" cy="577804"/>
            <a:chOff x="6084168" y="1274820"/>
            <a:chExt cx="432048" cy="432834"/>
          </a:xfrm>
        </p:grpSpPr>
        <p:sp>
          <p:nvSpPr>
            <p:cNvPr id="69" name="椭圆 22"/>
            <p:cNvSpPr/>
            <p:nvPr/>
          </p:nvSpPr>
          <p:spPr>
            <a:xfrm>
              <a:off x="6084168" y="1274820"/>
              <a:ext cx="432048" cy="432834"/>
            </a:xfrm>
            <a:prstGeom prst="ellipse">
              <a:avLst/>
            </a:prstGeom>
            <a:solidFill>
              <a:srgbClr val="88559D"/>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70" name="Freeform 59"/>
            <p:cNvSpPr/>
            <p:nvPr/>
          </p:nvSpPr>
          <p:spPr>
            <a:xfrm>
              <a:off x="6180302" y="1365898"/>
              <a:ext cx="239780" cy="250679"/>
            </a:xfrm>
            <a:custGeom>
              <a:avLst/>
              <a:gdLst>
                <a:gd name="txL" fmla="*/ 0 w 581"/>
                <a:gd name="txT" fmla="*/ 0 h 609"/>
                <a:gd name="txR" fmla="*/ 581 w 581"/>
                <a:gd name="txB" fmla="*/ 609 h 609"/>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0"/>
                </a:cxn>
                <a:cxn ang="0">
                  <a:pos x="2147483647" y="2147483647"/>
                </a:cxn>
              </a:cxnLst>
              <a:rect l="txL" t="txT" r="txR" b="tx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71" name="组合 36"/>
          <p:cNvGrpSpPr/>
          <p:nvPr/>
        </p:nvGrpSpPr>
        <p:grpSpPr>
          <a:xfrm>
            <a:off x="9493197" y="292030"/>
            <a:ext cx="577804" cy="577804"/>
            <a:chOff x="4788024" y="1275213"/>
            <a:chExt cx="432048" cy="432048"/>
          </a:xfrm>
        </p:grpSpPr>
        <p:sp>
          <p:nvSpPr>
            <p:cNvPr id="72" name="椭圆 65"/>
            <p:cNvSpPr/>
            <p:nvPr/>
          </p:nvSpPr>
          <p:spPr>
            <a:xfrm>
              <a:off x="4788024" y="1275213"/>
              <a:ext cx="432048" cy="432048"/>
            </a:xfrm>
            <a:prstGeom prst="ellipse">
              <a:avLst/>
            </a:prstGeom>
            <a:solidFill>
              <a:srgbClr val="F79600"/>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73" name="Freeform 110"/>
            <p:cNvSpPr/>
            <p:nvPr/>
          </p:nvSpPr>
          <p:spPr>
            <a:xfrm>
              <a:off x="4891102" y="1366806"/>
              <a:ext cx="250679" cy="248862"/>
            </a:xfrm>
            <a:custGeom>
              <a:avLst/>
              <a:gdLst>
                <a:gd name="txL" fmla="*/ 0 w 609"/>
                <a:gd name="txT" fmla="*/ 0 h 602"/>
                <a:gd name="txR" fmla="*/ 609 w 609"/>
                <a:gd name="txB" fmla="*/ 602 h 602"/>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74" name="组合 39"/>
          <p:cNvGrpSpPr/>
          <p:nvPr/>
        </p:nvGrpSpPr>
        <p:grpSpPr>
          <a:xfrm>
            <a:off x="10358845" y="292030"/>
            <a:ext cx="575689" cy="577804"/>
            <a:chOff x="5436096" y="1274820"/>
            <a:chExt cx="432833" cy="432834"/>
          </a:xfrm>
        </p:grpSpPr>
        <p:sp>
          <p:nvSpPr>
            <p:cNvPr id="75" name="椭圆 16"/>
            <p:cNvSpPr>
              <a:spLocks noChangeArrowheads="1"/>
            </p:cNvSpPr>
            <p:nvPr/>
          </p:nvSpPr>
          <p:spPr bwMode="auto">
            <a:xfrm>
              <a:off x="5436096" y="1274820"/>
              <a:ext cx="432833" cy="432834"/>
            </a:xfrm>
            <a:prstGeom prst="ellipse">
              <a:avLst/>
            </a:prstGeom>
            <a:solidFill>
              <a:srgbClr val="49A9B7"/>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76" name="Freeform 16"/>
            <p:cNvSpPr/>
            <p:nvPr/>
          </p:nvSpPr>
          <p:spPr>
            <a:xfrm>
              <a:off x="5554420" y="1377705"/>
              <a:ext cx="196183" cy="227065"/>
            </a:xfrm>
            <a:custGeom>
              <a:avLst/>
              <a:gdLst>
                <a:gd name="txL" fmla="*/ 0 w 475"/>
                <a:gd name="txT" fmla="*/ 0 h 552"/>
                <a:gd name="txR" fmla="*/ 475 w 475"/>
                <a:gd name="txB" fmla="*/ 552 h 552"/>
              </a:gdLst>
              <a:ahLst/>
              <a:cxnLst>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Lst>
              <a:rect l="txL" t="txT" r="txR" b="tx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77" name="组合 43"/>
          <p:cNvGrpSpPr/>
          <p:nvPr/>
        </p:nvGrpSpPr>
        <p:grpSpPr>
          <a:xfrm>
            <a:off x="7766132" y="292030"/>
            <a:ext cx="577804" cy="577804"/>
            <a:chOff x="3491880" y="1274820"/>
            <a:chExt cx="432833" cy="432834"/>
          </a:xfrm>
        </p:grpSpPr>
        <p:sp>
          <p:nvSpPr>
            <p:cNvPr id="105" name="椭圆 16"/>
            <p:cNvSpPr/>
            <p:nvPr/>
          </p:nvSpPr>
          <p:spPr>
            <a:xfrm>
              <a:off x="3491880" y="1274820"/>
              <a:ext cx="432833" cy="432834"/>
            </a:xfrm>
            <a:prstGeom prst="ellipse">
              <a:avLst/>
            </a:prstGeom>
            <a:solidFill>
              <a:srgbClr val="C00000"/>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106" name="Freeform 75"/>
            <p:cNvSpPr/>
            <p:nvPr/>
          </p:nvSpPr>
          <p:spPr>
            <a:xfrm>
              <a:off x="3583864" y="1385879"/>
              <a:ext cx="248863" cy="210716"/>
            </a:xfrm>
            <a:custGeom>
              <a:avLst/>
              <a:gdLst>
                <a:gd name="txL" fmla="*/ 0 w 602"/>
                <a:gd name="txT" fmla="*/ 0 h 510"/>
                <a:gd name="txR" fmla="*/ 602 w 602"/>
                <a:gd name="txB" fmla="*/ 510 h 510"/>
              </a:gdLst>
              <a:ahLst/>
              <a:cxnLst>
                <a:cxn ang="0">
                  <a:pos x="2147483647" y="2147483647"/>
                </a:cxn>
                <a:cxn ang="0">
                  <a:pos x="2147483647" y="2147483647"/>
                </a:cxn>
                <a:cxn ang="0">
                  <a:pos x="2147483647" y="2147483647"/>
                </a:cxn>
                <a:cxn ang="0">
                  <a:pos x="0"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107" name="组合 76"/>
          <p:cNvGrpSpPr/>
          <p:nvPr/>
        </p:nvGrpSpPr>
        <p:grpSpPr>
          <a:xfrm>
            <a:off x="8629664" y="292030"/>
            <a:ext cx="577804" cy="577804"/>
            <a:chOff x="4139952" y="1274820"/>
            <a:chExt cx="432833" cy="432834"/>
          </a:xfrm>
        </p:grpSpPr>
        <p:sp>
          <p:nvSpPr>
            <p:cNvPr id="108" name="椭圆 16"/>
            <p:cNvSpPr/>
            <p:nvPr/>
          </p:nvSpPr>
          <p:spPr>
            <a:xfrm>
              <a:off x="4139952" y="1274820"/>
              <a:ext cx="432833" cy="432834"/>
            </a:xfrm>
            <a:prstGeom prst="ellipse">
              <a:avLst/>
            </a:prstGeom>
            <a:solidFill>
              <a:srgbClr val="3992DB"/>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109" name="Freeform 84"/>
            <p:cNvSpPr/>
            <p:nvPr/>
          </p:nvSpPr>
          <p:spPr>
            <a:xfrm>
              <a:off x="4241546" y="1366806"/>
              <a:ext cx="248863" cy="248863"/>
            </a:xfrm>
            <a:custGeom>
              <a:avLst/>
              <a:gdLst>
                <a:gd name="txL" fmla="*/ 0 w 602"/>
                <a:gd name="txT" fmla="*/ 0 h 602"/>
                <a:gd name="txR" fmla="*/ 602 w 602"/>
                <a:gd name="txB" fmla="*/ 602 h 602"/>
              </a:gdLst>
              <a:ahLst/>
              <a:cxnLst>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Lst>
              <a:rect l="txL" t="txT" r="txR" b="tx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sp>
        <p:nvSpPr>
          <p:cNvPr id="110" name="矩形 109"/>
          <p:cNvSpPr/>
          <p:nvPr/>
        </p:nvSpPr>
        <p:spPr>
          <a:xfrm>
            <a:off x="1322877" y="166010"/>
            <a:ext cx="2632710" cy="829945"/>
          </a:xfrm>
          <a:prstGeom prst="rect">
            <a:avLst/>
          </a:prstGeom>
          <a:noFill/>
          <a:extLst>
            <a:ext uri="{909E8E84-426E-40DD-AFC4-6F175D3DCCD1}">
              <a14:hiddenFill xmlns:a14="http://schemas.microsoft.com/office/drawing/2010/main">
                <a:solidFill>
                  <a:srgbClr val="C00000"/>
                </a:solidFill>
              </a14:hiddenFill>
            </a:ext>
          </a:extLst>
        </p:spPr>
        <p:txBody>
          <a:bodyPr wrap="none">
            <a:spAutoFit/>
          </a:bodyPr>
          <a:lstStyle/>
          <a:p>
            <a:pPr algn="l">
              <a:lnSpc>
                <a:spcPct val="150000"/>
              </a:lnSpc>
            </a:pPr>
            <a:r>
              <a:rPr lang="zh-CN" altLang="en-US" sz="3200" b="1" dirty="0">
                <a:effectLst/>
                <a:latin typeface="黑体" panose="02010609060101010101" charset="-122"/>
                <a:ea typeface="黑体" panose="02010609060101010101" charset="-122"/>
                <a:cs typeface="华文楷体" panose="02010600040101010101" pitchFamily="1" charset="-122"/>
                <a:sym typeface="+mn-ea"/>
              </a:rPr>
              <a:t>年度工作概述</a:t>
            </a:r>
            <a:endParaRPr lang="zh-CN" altLang="en-US" sz="3200" b="1" dirty="0">
              <a:solidFill>
                <a:srgbClr val="ED7D31"/>
              </a:solidFill>
              <a:latin typeface="微软雅黑" panose="020B0503020204020204" pitchFamily="34" charset="-122"/>
              <a:ea typeface="微软雅黑" panose="020B0503020204020204" pitchFamily="34" charset="-122"/>
              <a:sym typeface="+mn-ea"/>
            </a:endParaRPr>
          </a:p>
        </p:txBody>
      </p:sp>
    </p:spTree>
  </p:cSld>
  <p:clrMapOvr>
    <a:masterClrMapping/>
  </p:clrMapOvr>
  <p:transition advClick="0" advTm="7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additive="base">
                                        <p:cTn id="16" dur="1000" fill="hold"/>
                                        <p:tgtEl>
                                          <p:spTgt spid="19"/>
                                        </p:tgtEl>
                                        <p:attrNameLst>
                                          <p:attrName>ppt_x</p:attrName>
                                        </p:attrNameLst>
                                      </p:cBhvr>
                                      <p:tavLst>
                                        <p:tav tm="0">
                                          <p:val>
                                            <p:strVal val="0-#ppt_w/2"/>
                                          </p:val>
                                        </p:tav>
                                        <p:tav tm="100000">
                                          <p:val>
                                            <p:strVal val="#ppt_x"/>
                                          </p:val>
                                        </p:tav>
                                      </p:tavLst>
                                    </p:anim>
                                    <p:anim calcmode="lin" valueType="num">
                                      <p:cBhvr additive="base">
                                        <p:cTn id="17" dur="1000" fill="hold"/>
                                        <p:tgtEl>
                                          <p:spTgt spid="19"/>
                                        </p:tgtEl>
                                        <p:attrNameLst>
                                          <p:attrName>ppt_y</p:attrName>
                                        </p:attrNameLst>
                                      </p:cBhvr>
                                      <p:tavLst>
                                        <p:tav tm="0">
                                          <p:val>
                                            <p:strVal val="#ppt_y"/>
                                          </p:val>
                                        </p:tav>
                                        <p:tav tm="100000">
                                          <p:val>
                                            <p:strVal val="#ppt_y"/>
                                          </p:val>
                                        </p:tav>
                                      </p:tavLst>
                                    </p:anim>
                                  </p:childTnLst>
                                </p:cTn>
                              </p:par>
                            </p:childTnLst>
                          </p:cTn>
                        </p:par>
                        <p:par>
                          <p:cTn id="18" fill="hold">
                            <p:stCondLst>
                              <p:cond delay="2000"/>
                            </p:stCondLst>
                            <p:childTnLst>
                              <p:par>
                                <p:cTn id="19" presetID="2" presetClass="entr" presetSubtype="8" fill="hold" nodeType="after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additive="base">
                                        <p:cTn id="21" dur="1000" fill="hold"/>
                                        <p:tgtEl>
                                          <p:spTgt spid="26"/>
                                        </p:tgtEl>
                                        <p:attrNameLst>
                                          <p:attrName>ppt_x</p:attrName>
                                        </p:attrNameLst>
                                      </p:cBhvr>
                                      <p:tavLst>
                                        <p:tav tm="0">
                                          <p:val>
                                            <p:strVal val="0-#ppt_w/2"/>
                                          </p:val>
                                        </p:tav>
                                        <p:tav tm="100000">
                                          <p:val>
                                            <p:strVal val="#ppt_x"/>
                                          </p:val>
                                        </p:tav>
                                      </p:tavLst>
                                    </p:anim>
                                    <p:anim calcmode="lin" valueType="num">
                                      <p:cBhvr additive="base">
                                        <p:cTn id="22" dur="1000" fill="hold"/>
                                        <p:tgtEl>
                                          <p:spTgt spid="26"/>
                                        </p:tgtEl>
                                        <p:attrNameLst>
                                          <p:attrName>ppt_y</p:attrName>
                                        </p:attrNameLst>
                                      </p:cBhvr>
                                      <p:tavLst>
                                        <p:tav tm="0">
                                          <p:val>
                                            <p:strVal val="#ppt_y"/>
                                          </p:val>
                                        </p:tav>
                                        <p:tav tm="100000">
                                          <p:val>
                                            <p:strVal val="#ppt_y"/>
                                          </p:val>
                                        </p:tav>
                                      </p:tavLst>
                                    </p:anim>
                                  </p:childTnLst>
                                </p:cTn>
                              </p:par>
                            </p:childTnLst>
                          </p:cTn>
                        </p:par>
                        <p:par>
                          <p:cTn id="23" fill="hold">
                            <p:stCondLst>
                              <p:cond delay="3000"/>
                            </p:stCondLst>
                            <p:childTnLst>
                              <p:par>
                                <p:cTn id="24" presetID="2" presetClass="entr" presetSubtype="8" fill="hold" nodeType="afterEffect">
                                  <p:stCondLst>
                                    <p:cond delay="0"/>
                                  </p:stCondLst>
                                  <p:childTnLst>
                                    <p:set>
                                      <p:cBhvr>
                                        <p:cTn id="25" dur="1" fill="hold">
                                          <p:stCondLst>
                                            <p:cond delay="0"/>
                                          </p:stCondLst>
                                        </p:cTn>
                                        <p:tgtEl>
                                          <p:spTgt spid="33"/>
                                        </p:tgtEl>
                                        <p:attrNameLst>
                                          <p:attrName>style.visibility</p:attrName>
                                        </p:attrNameLst>
                                      </p:cBhvr>
                                      <p:to>
                                        <p:strVal val="visible"/>
                                      </p:to>
                                    </p:set>
                                    <p:anim calcmode="lin" valueType="num">
                                      <p:cBhvr additive="base">
                                        <p:cTn id="26" dur="1000" fill="hold"/>
                                        <p:tgtEl>
                                          <p:spTgt spid="33"/>
                                        </p:tgtEl>
                                        <p:attrNameLst>
                                          <p:attrName>ppt_x</p:attrName>
                                        </p:attrNameLst>
                                      </p:cBhvr>
                                      <p:tavLst>
                                        <p:tav tm="0">
                                          <p:val>
                                            <p:strVal val="0-#ppt_w/2"/>
                                          </p:val>
                                        </p:tav>
                                        <p:tav tm="100000">
                                          <p:val>
                                            <p:strVal val="#ppt_x"/>
                                          </p:val>
                                        </p:tav>
                                      </p:tavLst>
                                    </p:anim>
                                    <p:anim calcmode="lin" valueType="num">
                                      <p:cBhvr additive="base">
                                        <p:cTn id="27" dur="1000" fill="hold"/>
                                        <p:tgtEl>
                                          <p:spTgt spid="33"/>
                                        </p:tgtEl>
                                        <p:attrNameLst>
                                          <p:attrName>ppt_y</p:attrName>
                                        </p:attrNameLst>
                                      </p:cBhvr>
                                      <p:tavLst>
                                        <p:tav tm="0">
                                          <p:val>
                                            <p:strVal val="#ppt_y"/>
                                          </p:val>
                                        </p:tav>
                                        <p:tav tm="100000">
                                          <p:val>
                                            <p:strVal val="#ppt_y"/>
                                          </p:val>
                                        </p:tav>
                                      </p:tavLst>
                                    </p:anim>
                                  </p:childTnLst>
                                </p:cTn>
                              </p:par>
                            </p:childTnLst>
                          </p:cTn>
                        </p:par>
                        <p:par>
                          <p:cTn id="28" fill="hold">
                            <p:stCondLst>
                              <p:cond delay="4000"/>
                            </p:stCondLst>
                            <p:childTnLst>
                              <p:par>
                                <p:cTn id="29" presetID="2" presetClass="entr" presetSubtype="8" fill="hold" nodeType="after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1000" fill="hold"/>
                                        <p:tgtEl>
                                          <p:spTgt spid="40"/>
                                        </p:tgtEl>
                                        <p:attrNameLst>
                                          <p:attrName>ppt_x</p:attrName>
                                        </p:attrNameLst>
                                      </p:cBhvr>
                                      <p:tavLst>
                                        <p:tav tm="0">
                                          <p:val>
                                            <p:strVal val="0-#ppt_w/2"/>
                                          </p:val>
                                        </p:tav>
                                        <p:tav tm="100000">
                                          <p:val>
                                            <p:strVal val="#ppt_x"/>
                                          </p:val>
                                        </p:tav>
                                      </p:tavLst>
                                    </p:anim>
                                    <p:anim calcmode="lin" valueType="num">
                                      <p:cBhvr additive="base">
                                        <p:cTn id="32" dur="1000" fill="hold"/>
                                        <p:tgtEl>
                                          <p:spTgt spid="40"/>
                                        </p:tgtEl>
                                        <p:attrNameLst>
                                          <p:attrName>ppt_y</p:attrName>
                                        </p:attrNameLst>
                                      </p:cBhvr>
                                      <p:tavLst>
                                        <p:tav tm="0">
                                          <p:val>
                                            <p:strVal val="#ppt_y"/>
                                          </p:val>
                                        </p:tav>
                                        <p:tav tm="100000">
                                          <p:val>
                                            <p:strVal val="#ppt_y"/>
                                          </p:val>
                                        </p:tav>
                                      </p:tavLst>
                                    </p:anim>
                                  </p:childTnLst>
                                </p:cTn>
                              </p:par>
                            </p:childTnLst>
                          </p:cTn>
                        </p:par>
                        <p:par>
                          <p:cTn id="33" fill="hold">
                            <p:stCondLst>
                              <p:cond delay="5000"/>
                            </p:stCondLst>
                            <p:childTnLst>
                              <p:par>
                                <p:cTn id="34" presetID="2" presetClass="entr" presetSubtype="8" fill="hold" nodeType="afterEffect">
                                  <p:stCondLst>
                                    <p:cond delay="0"/>
                                  </p:stCondLst>
                                  <p:childTnLst>
                                    <p:set>
                                      <p:cBhvr>
                                        <p:cTn id="35" dur="1" fill="hold">
                                          <p:stCondLst>
                                            <p:cond delay="0"/>
                                          </p:stCondLst>
                                        </p:cTn>
                                        <p:tgtEl>
                                          <p:spTgt spid="47"/>
                                        </p:tgtEl>
                                        <p:attrNameLst>
                                          <p:attrName>style.visibility</p:attrName>
                                        </p:attrNameLst>
                                      </p:cBhvr>
                                      <p:to>
                                        <p:strVal val="visible"/>
                                      </p:to>
                                    </p:set>
                                    <p:anim calcmode="lin" valueType="num">
                                      <p:cBhvr additive="base">
                                        <p:cTn id="36" dur="1000" fill="hold"/>
                                        <p:tgtEl>
                                          <p:spTgt spid="47"/>
                                        </p:tgtEl>
                                        <p:attrNameLst>
                                          <p:attrName>ppt_x</p:attrName>
                                        </p:attrNameLst>
                                      </p:cBhvr>
                                      <p:tavLst>
                                        <p:tav tm="0">
                                          <p:val>
                                            <p:strVal val="0-#ppt_w/2"/>
                                          </p:val>
                                        </p:tav>
                                        <p:tav tm="100000">
                                          <p:val>
                                            <p:strVal val="#ppt_x"/>
                                          </p:val>
                                        </p:tav>
                                      </p:tavLst>
                                    </p:anim>
                                    <p:anim calcmode="lin" valueType="num">
                                      <p:cBhvr additive="base">
                                        <p:cTn id="37" dur="1000" fill="hold"/>
                                        <p:tgtEl>
                                          <p:spTgt spid="47"/>
                                        </p:tgtEl>
                                        <p:attrNameLst>
                                          <p:attrName>ppt_y</p:attrName>
                                        </p:attrNameLst>
                                      </p:cBhvr>
                                      <p:tavLst>
                                        <p:tav tm="0">
                                          <p:val>
                                            <p:strVal val="#ppt_y"/>
                                          </p:val>
                                        </p:tav>
                                        <p:tav tm="100000">
                                          <p:val>
                                            <p:strVal val="#ppt_y"/>
                                          </p:val>
                                        </p:tav>
                                      </p:tavLst>
                                    </p:anim>
                                  </p:childTnLst>
                                </p:cTn>
                              </p:par>
                            </p:childTnLst>
                          </p:cTn>
                        </p:par>
                        <p:par>
                          <p:cTn id="38" fill="hold">
                            <p:stCondLst>
                              <p:cond delay="6000"/>
                            </p:stCondLst>
                            <p:childTnLst>
                              <p:par>
                                <p:cTn id="39" presetID="2" presetClass="entr" presetSubtype="8" fill="hold" nodeType="afterEffect">
                                  <p:stCondLst>
                                    <p:cond delay="0"/>
                                  </p:stCondLst>
                                  <p:childTnLst>
                                    <p:set>
                                      <p:cBhvr>
                                        <p:cTn id="40" dur="1" fill="hold">
                                          <p:stCondLst>
                                            <p:cond delay="0"/>
                                          </p:stCondLst>
                                        </p:cTn>
                                        <p:tgtEl>
                                          <p:spTgt spid="54"/>
                                        </p:tgtEl>
                                        <p:attrNameLst>
                                          <p:attrName>style.visibility</p:attrName>
                                        </p:attrNameLst>
                                      </p:cBhvr>
                                      <p:to>
                                        <p:strVal val="visible"/>
                                      </p:to>
                                    </p:set>
                                    <p:anim calcmode="lin" valueType="num">
                                      <p:cBhvr additive="base">
                                        <p:cTn id="41" dur="1000" fill="hold"/>
                                        <p:tgtEl>
                                          <p:spTgt spid="54"/>
                                        </p:tgtEl>
                                        <p:attrNameLst>
                                          <p:attrName>ppt_x</p:attrName>
                                        </p:attrNameLst>
                                      </p:cBhvr>
                                      <p:tavLst>
                                        <p:tav tm="0">
                                          <p:val>
                                            <p:strVal val="0-#ppt_w/2"/>
                                          </p:val>
                                        </p:tav>
                                        <p:tav tm="100000">
                                          <p:val>
                                            <p:strVal val="#ppt_x"/>
                                          </p:val>
                                        </p:tav>
                                      </p:tavLst>
                                    </p:anim>
                                    <p:anim calcmode="lin" valueType="num">
                                      <p:cBhvr additive="base">
                                        <p:cTn id="42" dur="1000" fill="hold"/>
                                        <p:tgtEl>
                                          <p:spTgt spid="54"/>
                                        </p:tgtEl>
                                        <p:attrNameLst>
                                          <p:attrName>ppt_y</p:attrName>
                                        </p:attrNameLst>
                                      </p:cBhvr>
                                      <p:tavLst>
                                        <p:tav tm="0">
                                          <p:val>
                                            <p:strVal val="#ppt_y"/>
                                          </p:val>
                                        </p:tav>
                                        <p:tav tm="100000">
                                          <p:val>
                                            <p:strVal val="#ppt_y"/>
                                          </p:val>
                                        </p:tav>
                                      </p:tavLst>
                                    </p:anim>
                                  </p:childTnLst>
                                </p:cTn>
                              </p:par>
                            </p:childTnLst>
                          </p:cTn>
                        </p:par>
                        <p:par>
                          <p:cTn id="43" fill="hold">
                            <p:stCondLst>
                              <p:cond delay="7000"/>
                            </p:stCondLst>
                            <p:childTnLst>
                              <p:par>
                                <p:cTn id="44" presetID="12" presetClass="entr" presetSubtype="1" fill="hold" nodeType="afterEffect">
                                  <p:stCondLst>
                                    <p:cond delay="0"/>
                                  </p:stCondLst>
                                  <p:childTnLst>
                                    <p:set>
                                      <p:cBhvr>
                                        <p:cTn id="45" dur="1" fill="hold">
                                          <p:stCondLst>
                                            <p:cond delay="0"/>
                                          </p:stCondLst>
                                        </p:cTn>
                                        <p:tgtEl>
                                          <p:spTgt spid="61"/>
                                        </p:tgtEl>
                                        <p:attrNameLst>
                                          <p:attrName>style.visibility</p:attrName>
                                        </p:attrNameLst>
                                      </p:cBhvr>
                                      <p:to>
                                        <p:strVal val="visible"/>
                                      </p:to>
                                    </p:set>
                                    <p:anim calcmode="lin" valueType="num">
                                      <p:cBhvr additive="base">
                                        <p:cTn id="46" dur="500"/>
                                        <p:tgtEl>
                                          <p:spTgt spid="61"/>
                                        </p:tgtEl>
                                        <p:attrNameLst>
                                          <p:attrName>ppt_y</p:attrName>
                                        </p:attrNameLst>
                                      </p:cBhvr>
                                      <p:tavLst>
                                        <p:tav tm="0">
                                          <p:val>
                                            <p:strVal val="#ppt_y-#ppt_h*1.125000"/>
                                          </p:val>
                                        </p:tav>
                                        <p:tav tm="100000">
                                          <p:val>
                                            <p:strVal val="#ppt_y"/>
                                          </p:val>
                                        </p:tav>
                                      </p:tavLst>
                                    </p:anim>
                                    <p:animEffect transition="in" filter="wipe(down)">
                                      <p:cBhvr>
                                        <p:cTn id="47" dur="500"/>
                                        <p:tgtEl>
                                          <p:spTgt spid="61"/>
                                        </p:tgtEl>
                                      </p:cBhvr>
                                    </p:animEffect>
                                  </p:childTnLst>
                                </p:cTn>
                              </p:par>
                              <p:par>
                                <p:cTn id="48" presetID="12" presetClass="entr" presetSubtype="4" fill="hold" nodeType="withEffect">
                                  <p:stCondLst>
                                    <p:cond delay="0"/>
                                  </p:stCondLst>
                                  <p:childTnLst>
                                    <p:set>
                                      <p:cBhvr>
                                        <p:cTn id="49" dur="1" fill="hold">
                                          <p:stCondLst>
                                            <p:cond delay="0"/>
                                          </p:stCondLst>
                                        </p:cTn>
                                        <p:tgtEl>
                                          <p:spTgt spid="90"/>
                                        </p:tgtEl>
                                        <p:attrNameLst>
                                          <p:attrName>style.visibility</p:attrName>
                                        </p:attrNameLst>
                                      </p:cBhvr>
                                      <p:to>
                                        <p:strVal val="visible"/>
                                      </p:to>
                                    </p:set>
                                    <p:anim calcmode="lin" valueType="num">
                                      <p:cBhvr additive="base">
                                        <p:cTn id="50" dur="500"/>
                                        <p:tgtEl>
                                          <p:spTgt spid="90"/>
                                        </p:tgtEl>
                                        <p:attrNameLst>
                                          <p:attrName>ppt_y</p:attrName>
                                        </p:attrNameLst>
                                      </p:cBhvr>
                                      <p:tavLst>
                                        <p:tav tm="0">
                                          <p:val>
                                            <p:strVal val="#ppt_y+#ppt_h*1.125000"/>
                                          </p:val>
                                        </p:tav>
                                        <p:tav tm="100000">
                                          <p:val>
                                            <p:strVal val="#ppt_y"/>
                                          </p:val>
                                        </p:tav>
                                      </p:tavLst>
                                    </p:anim>
                                    <p:animEffect transition="in" filter="wipe(up)">
                                      <p:cBhvr>
                                        <p:cTn id="51" dur="500"/>
                                        <p:tgtEl>
                                          <p:spTgt spid="90"/>
                                        </p:tgtEl>
                                      </p:cBhvr>
                                    </p:animEffect>
                                  </p:childTnLst>
                                </p:cTn>
                              </p:par>
                              <p:par>
                                <p:cTn id="52" presetID="12" presetClass="entr" presetSubtype="1" fill="hold" nodeType="withEffect">
                                  <p:stCondLst>
                                    <p:cond delay="0"/>
                                  </p:stCondLst>
                                  <p:childTnLst>
                                    <p:set>
                                      <p:cBhvr>
                                        <p:cTn id="53" dur="1" fill="hold">
                                          <p:stCondLst>
                                            <p:cond delay="0"/>
                                          </p:stCondLst>
                                        </p:cTn>
                                        <p:tgtEl>
                                          <p:spTgt spid="66"/>
                                        </p:tgtEl>
                                        <p:attrNameLst>
                                          <p:attrName>style.visibility</p:attrName>
                                        </p:attrNameLst>
                                      </p:cBhvr>
                                      <p:to>
                                        <p:strVal val="visible"/>
                                      </p:to>
                                    </p:set>
                                    <p:anim calcmode="lin" valueType="num">
                                      <p:cBhvr additive="base">
                                        <p:cTn id="54" dur="500"/>
                                        <p:tgtEl>
                                          <p:spTgt spid="66"/>
                                        </p:tgtEl>
                                        <p:attrNameLst>
                                          <p:attrName>ppt_y</p:attrName>
                                        </p:attrNameLst>
                                      </p:cBhvr>
                                      <p:tavLst>
                                        <p:tav tm="0">
                                          <p:val>
                                            <p:strVal val="#ppt_y-#ppt_h*1.125000"/>
                                          </p:val>
                                        </p:tav>
                                        <p:tav tm="100000">
                                          <p:val>
                                            <p:strVal val="#ppt_y"/>
                                          </p:val>
                                        </p:tav>
                                      </p:tavLst>
                                    </p:anim>
                                    <p:animEffect transition="in" filter="wipe(down)">
                                      <p:cBhvr>
                                        <p:cTn id="55" dur="500"/>
                                        <p:tgtEl>
                                          <p:spTgt spid="66"/>
                                        </p:tgtEl>
                                      </p:cBhvr>
                                    </p:animEffect>
                                  </p:childTnLst>
                                </p:cTn>
                              </p:par>
                              <p:par>
                                <p:cTn id="56" presetID="12" presetClass="entr" presetSubtype="4" fill="hold" nodeType="withEffect">
                                  <p:stCondLst>
                                    <p:cond delay="0"/>
                                  </p:stCondLst>
                                  <p:childTnLst>
                                    <p:set>
                                      <p:cBhvr>
                                        <p:cTn id="57" dur="1" fill="hold">
                                          <p:stCondLst>
                                            <p:cond delay="0"/>
                                          </p:stCondLst>
                                        </p:cTn>
                                        <p:tgtEl>
                                          <p:spTgt spid="95"/>
                                        </p:tgtEl>
                                        <p:attrNameLst>
                                          <p:attrName>style.visibility</p:attrName>
                                        </p:attrNameLst>
                                      </p:cBhvr>
                                      <p:to>
                                        <p:strVal val="visible"/>
                                      </p:to>
                                    </p:set>
                                    <p:anim calcmode="lin" valueType="num">
                                      <p:cBhvr additive="base">
                                        <p:cTn id="58" dur="500"/>
                                        <p:tgtEl>
                                          <p:spTgt spid="95"/>
                                        </p:tgtEl>
                                        <p:attrNameLst>
                                          <p:attrName>ppt_y</p:attrName>
                                        </p:attrNameLst>
                                      </p:cBhvr>
                                      <p:tavLst>
                                        <p:tav tm="0">
                                          <p:val>
                                            <p:strVal val="#ppt_y+#ppt_h*1.125000"/>
                                          </p:val>
                                        </p:tav>
                                        <p:tav tm="100000">
                                          <p:val>
                                            <p:strVal val="#ppt_y"/>
                                          </p:val>
                                        </p:tav>
                                      </p:tavLst>
                                    </p:anim>
                                    <p:animEffect transition="in" filter="wipe(up)">
                                      <p:cBhvr>
                                        <p:cTn id="59" dur="500"/>
                                        <p:tgtEl>
                                          <p:spTgt spid="95"/>
                                        </p:tgtEl>
                                      </p:cBhvr>
                                    </p:animEffect>
                                  </p:childTnLst>
                                </p:cTn>
                              </p:par>
                              <p:par>
                                <p:cTn id="60" presetID="12" presetClass="entr" presetSubtype="1" fill="hold" nodeType="withEffect">
                                  <p:stCondLst>
                                    <p:cond delay="0"/>
                                  </p:stCondLst>
                                  <p:childTnLst>
                                    <p:set>
                                      <p:cBhvr>
                                        <p:cTn id="61" dur="1" fill="hold">
                                          <p:stCondLst>
                                            <p:cond delay="0"/>
                                          </p:stCondLst>
                                        </p:cTn>
                                        <p:tgtEl>
                                          <p:spTgt spid="80"/>
                                        </p:tgtEl>
                                        <p:attrNameLst>
                                          <p:attrName>style.visibility</p:attrName>
                                        </p:attrNameLst>
                                      </p:cBhvr>
                                      <p:to>
                                        <p:strVal val="visible"/>
                                      </p:to>
                                    </p:set>
                                    <p:anim calcmode="lin" valueType="num">
                                      <p:cBhvr additive="base">
                                        <p:cTn id="62" dur="500"/>
                                        <p:tgtEl>
                                          <p:spTgt spid="80"/>
                                        </p:tgtEl>
                                        <p:attrNameLst>
                                          <p:attrName>ppt_y</p:attrName>
                                        </p:attrNameLst>
                                      </p:cBhvr>
                                      <p:tavLst>
                                        <p:tav tm="0">
                                          <p:val>
                                            <p:strVal val="#ppt_y-#ppt_h*1.125000"/>
                                          </p:val>
                                        </p:tav>
                                        <p:tav tm="100000">
                                          <p:val>
                                            <p:strVal val="#ppt_y"/>
                                          </p:val>
                                        </p:tav>
                                      </p:tavLst>
                                    </p:anim>
                                    <p:animEffect transition="in" filter="wipe(down)">
                                      <p:cBhvr>
                                        <p:cTn id="63" dur="500"/>
                                        <p:tgtEl>
                                          <p:spTgt spid="80"/>
                                        </p:tgtEl>
                                      </p:cBhvr>
                                    </p:animEffect>
                                  </p:childTnLst>
                                </p:cTn>
                              </p:par>
                              <p:par>
                                <p:cTn id="64" presetID="12" presetClass="entr" presetSubtype="4" fill="hold" nodeType="withEffect">
                                  <p:stCondLst>
                                    <p:cond delay="0"/>
                                  </p:stCondLst>
                                  <p:childTnLst>
                                    <p:set>
                                      <p:cBhvr>
                                        <p:cTn id="65" dur="1" fill="hold">
                                          <p:stCondLst>
                                            <p:cond delay="0"/>
                                          </p:stCondLst>
                                        </p:cTn>
                                        <p:tgtEl>
                                          <p:spTgt spid="100"/>
                                        </p:tgtEl>
                                        <p:attrNameLst>
                                          <p:attrName>style.visibility</p:attrName>
                                        </p:attrNameLst>
                                      </p:cBhvr>
                                      <p:to>
                                        <p:strVal val="visible"/>
                                      </p:to>
                                    </p:set>
                                    <p:anim calcmode="lin" valueType="num">
                                      <p:cBhvr additive="base">
                                        <p:cTn id="66" dur="500"/>
                                        <p:tgtEl>
                                          <p:spTgt spid="100"/>
                                        </p:tgtEl>
                                        <p:attrNameLst>
                                          <p:attrName>ppt_y</p:attrName>
                                        </p:attrNameLst>
                                      </p:cBhvr>
                                      <p:tavLst>
                                        <p:tav tm="0">
                                          <p:val>
                                            <p:strVal val="#ppt_y+#ppt_h*1.125000"/>
                                          </p:val>
                                        </p:tav>
                                        <p:tav tm="100000">
                                          <p:val>
                                            <p:strVal val="#ppt_y"/>
                                          </p:val>
                                        </p:tav>
                                      </p:tavLst>
                                    </p:anim>
                                    <p:animEffect transition="in" filter="wipe(up)">
                                      <p:cBhvr>
                                        <p:cTn id="67" dur="500"/>
                                        <p:tgtEl>
                                          <p:spTgt spid="100"/>
                                        </p:tgtEl>
                                      </p:cBhvr>
                                    </p:animEffect>
                                  </p:childTnLst>
                                </p:cTn>
                              </p:par>
                              <p:par>
                                <p:cTn id="68" presetID="12" presetClass="entr" presetSubtype="1" fill="hold" nodeType="withEffect">
                                  <p:stCondLst>
                                    <p:cond delay="0"/>
                                  </p:stCondLst>
                                  <p:childTnLst>
                                    <p:set>
                                      <p:cBhvr>
                                        <p:cTn id="69" dur="1" fill="hold">
                                          <p:stCondLst>
                                            <p:cond delay="0"/>
                                          </p:stCondLst>
                                        </p:cTn>
                                        <p:tgtEl>
                                          <p:spTgt spid="85"/>
                                        </p:tgtEl>
                                        <p:attrNameLst>
                                          <p:attrName>style.visibility</p:attrName>
                                        </p:attrNameLst>
                                      </p:cBhvr>
                                      <p:to>
                                        <p:strVal val="visible"/>
                                      </p:to>
                                    </p:set>
                                    <p:anim calcmode="lin" valueType="num">
                                      <p:cBhvr additive="base">
                                        <p:cTn id="70" dur="500"/>
                                        <p:tgtEl>
                                          <p:spTgt spid="85"/>
                                        </p:tgtEl>
                                        <p:attrNameLst>
                                          <p:attrName>ppt_y</p:attrName>
                                        </p:attrNameLst>
                                      </p:cBhvr>
                                      <p:tavLst>
                                        <p:tav tm="0">
                                          <p:val>
                                            <p:strVal val="#ppt_y-#ppt_h*1.125000"/>
                                          </p:val>
                                        </p:tav>
                                        <p:tav tm="100000">
                                          <p:val>
                                            <p:strVal val="#ppt_y"/>
                                          </p:val>
                                        </p:tav>
                                      </p:tavLst>
                                    </p:anim>
                                    <p:animEffect transition="in" filter="wipe(down)">
                                      <p:cBhvr>
                                        <p:cTn id="71"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矩形 16"/>
          <p:cNvSpPr>
            <a:spLocks noChangeArrowheads="1"/>
          </p:cNvSpPr>
          <p:nvPr/>
        </p:nvSpPr>
        <p:spPr bwMode="auto">
          <a:xfrm>
            <a:off x="8660974" y="2717132"/>
            <a:ext cx="2585391" cy="645160"/>
          </a:xfrm>
          <a:prstGeom prst="rect">
            <a:avLst/>
          </a:prstGeom>
          <a:noFill/>
          <a:ln w="9525">
            <a:noFill/>
            <a:miter lim="800000"/>
          </a:ln>
        </p:spPr>
        <p:txBody>
          <a:bodyPr wrap="square">
            <a:spAutoFit/>
          </a:bodyPr>
          <a:lstStyle/>
          <a:p>
            <a:pPr eaLnBrk="1" hangingPunct="1"/>
            <a:r>
              <a:rPr sz="1200" dirty="0">
                <a:latin typeface="微软雅黑" panose="020B0503020204020204" pitchFamily="34" charset="-122"/>
                <a:ea typeface="微软雅黑" panose="020B0503020204020204" pitchFamily="34" charset="-122"/>
                <a:sym typeface="+mn-ea"/>
              </a:rPr>
              <a:t>单击此处编辑内容，建议您在展示时采用微软雅黑字体单击此处编辑内容单击此处编辑内容</a:t>
            </a:r>
            <a:r>
              <a:rPr lang="zh-CN" altLang="en-US" sz="1200" dirty="0">
                <a:latin typeface="微软雅黑" panose="020B0503020204020204" pitchFamily="34" charset="-122"/>
                <a:ea typeface="微软雅黑" panose="020B0503020204020204" pitchFamily="34" charset="-122"/>
                <a:sym typeface="+mn-ea"/>
              </a:rPr>
              <a:t>。</a:t>
            </a:r>
            <a:endParaRPr lang="en-US" altLang="zh-CN" sz="1200" dirty="0">
              <a:latin typeface="华文细黑" panose="02010600040101010101" pitchFamily="2" charset="-122"/>
              <a:ea typeface="华文细黑" panose="02010600040101010101" pitchFamily="2" charset="-122"/>
            </a:endParaRPr>
          </a:p>
        </p:txBody>
      </p:sp>
      <p:sp>
        <p:nvSpPr>
          <p:cNvPr id="7171" name="矩形 36"/>
          <p:cNvSpPr>
            <a:spLocks noChangeArrowheads="1"/>
          </p:cNvSpPr>
          <p:nvPr/>
        </p:nvSpPr>
        <p:spPr bwMode="auto">
          <a:xfrm>
            <a:off x="8693813" y="2348946"/>
            <a:ext cx="2918883" cy="398780"/>
          </a:xfrm>
          <a:prstGeom prst="rect">
            <a:avLst/>
          </a:prstGeom>
          <a:noFill/>
          <a:ln w="9525">
            <a:noFill/>
            <a:miter lim="800000"/>
          </a:ln>
        </p:spPr>
        <p:txBody>
          <a:bodyPr>
            <a:spAutoFit/>
          </a:bodyPr>
          <a:lstStyle/>
          <a:p>
            <a:pPr eaLnBrk="1" hangingPunct="1"/>
            <a:r>
              <a:rPr sz="2000" dirty="0">
                <a:latin typeface="微软雅黑" panose="020B0503020204020204" pitchFamily="34" charset="-122"/>
                <a:ea typeface="微软雅黑" panose="020B0503020204020204" pitchFamily="34" charset="-122"/>
                <a:sym typeface="+mn-ea"/>
              </a:rPr>
              <a:t>单击此处编辑内容</a:t>
            </a:r>
            <a:endParaRPr lang="zh-CN" altLang="en-US" sz="2000" b="1" dirty="0">
              <a:latin typeface="华文细黑" panose="02010600040101010101" pitchFamily="2" charset="-122"/>
              <a:ea typeface="华文细黑" panose="02010600040101010101" pitchFamily="2" charset="-122"/>
            </a:endParaRPr>
          </a:p>
        </p:txBody>
      </p:sp>
      <p:sp>
        <p:nvSpPr>
          <p:cNvPr id="7237" name="Freeform 31"/>
          <p:cNvSpPr/>
          <p:nvPr/>
        </p:nvSpPr>
        <p:spPr bwMode="auto">
          <a:xfrm>
            <a:off x="7646235" y="3842215"/>
            <a:ext cx="110339" cy="97366"/>
          </a:xfrm>
          <a:custGeom>
            <a:avLst/>
            <a:gdLst>
              <a:gd name="T0" fmla="*/ 2147483646 w 88"/>
              <a:gd name="T1" fmla="*/ 2147483646 h 80"/>
              <a:gd name="T2" fmla="*/ 2147483646 w 88"/>
              <a:gd name="T3" fmla="*/ 2147483646 h 80"/>
              <a:gd name="T4" fmla="*/ 2147483646 w 88"/>
              <a:gd name="T5" fmla="*/ 2147483646 h 80"/>
              <a:gd name="T6" fmla="*/ 2147483646 w 88"/>
              <a:gd name="T7" fmla="*/ 2147483646 h 80"/>
              <a:gd name="T8" fmla="*/ 2147483646 w 88"/>
              <a:gd name="T9" fmla="*/ 2147483646 h 80"/>
              <a:gd name="T10" fmla="*/ 2147483646 w 88"/>
              <a:gd name="T11" fmla="*/ 2147483646 h 80"/>
              <a:gd name="T12" fmla="*/ 2147483646 w 88"/>
              <a:gd name="T13" fmla="*/ 873360744 h 80"/>
              <a:gd name="T14" fmla="*/ 2147483646 w 88"/>
              <a:gd name="T15" fmla="*/ 2147483646 h 80"/>
              <a:gd name="T16" fmla="*/ 2147483646 w 88"/>
              <a:gd name="T17" fmla="*/ 2147483646 h 80"/>
              <a:gd name="T18" fmla="*/ 2147483646 w 88"/>
              <a:gd name="T19" fmla="*/ 2147483646 h 80"/>
              <a:gd name="T20" fmla="*/ 0 w 88"/>
              <a:gd name="T21" fmla="*/ 2147483646 h 80"/>
              <a:gd name="T22" fmla="*/ 2147483646 w 88"/>
              <a:gd name="T23" fmla="*/ 2147483646 h 80"/>
              <a:gd name="T24" fmla="*/ 2147483646 w 88"/>
              <a:gd name="T25" fmla="*/ 2147483646 h 80"/>
              <a:gd name="T26" fmla="*/ 2147483646 w 88"/>
              <a:gd name="T27" fmla="*/ 2147483646 h 80"/>
              <a:gd name="T28" fmla="*/ 2147483646 w 88"/>
              <a:gd name="T29" fmla="*/ 2147483646 h 80"/>
              <a:gd name="T30" fmla="*/ 2147483646 w 88"/>
              <a:gd name="T31" fmla="*/ 2147483646 h 80"/>
              <a:gd name="T32" fmla="*/ 2147483646 w 88"/>
              <a:gd name="T33" fmla="*/ 2147483646 h 80"/>
              <a:gd name="T34" fmla="*/ 2147483646 w 88"/>
              <a:gd name="T35" fmla="*/ 2147483646 h 80"/>
              <a:gd name="T36" fmla="*/ 2147483646 w 88"/>
              <a:gd name="T37" fmla="*/ 2147483646 h 8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8"/>
              <a:gd name="T58" fmla="*/ 0 h 80"/>
              <a:gd name="T59" fmla="*/ 88 w 88"/>
              <a:gd name="T60" fmla="*/ 80 h 8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8" h="80">
                <a:moveTo>
                  <a:pt x="81" y="43"/>
                </a:moveTo>
                <a:cubicBezTo>
                  <a:pt x="88" y="35"/>
                  <a:pt x="88" y="35"/>
                  <a:pt x="88" y="35"/>
                </a:cubicBezTo>
                <a:cubicBezTo>
                  <a:pt x="88" y="35"/>
                  <a:pt x="88" y="35"/>
                  <a:pt x="88" y="35"/>
                </a:cubicBezTo>
                <a:cubicBezTo>
                  <a:pt x="88" y="35"/>
                  <a:pt x="88" y="35"/>
                  <a:pt x="88" y="35"/>
                </a:cubicBezTo>
                <a:cubicBezTo>
                  <a:pt x="88" y="34"/>
                  <a:pt x="88" y="34"/>
                  <a:pt x="88" y="34"/>
                </a:cubicBezTo>
                <a:cubicBezTo>
                  <a:pt x="62" y="13"/>
                  <a:pt x="62" y="13"/>
                  <a:pt x="62" y="13"/>
                </a:cubicBezTo>
                <a:cubicBezTo>
                  <a:pt x="48" y="3"/>
                  <a:pt x="36" y="0"/>
                  <a:pt x="28" y="1"/>
                </a:cubicBezTo>
                <a:cubicBezTo>
                  <a:pt x="16" y="5"/>
                  <a:pt x="16" y="5"/>
                  <a:pt x="16" y="5"/>
                </a:cubicBezTo>
                <a:cubicBezTo>
                  <a:pt x="16" y="27"/>
                  <a:pt x="16" y="27"/>
                  <a:pt x="16" y="27"/>
                </a:cubicBezTo>
                <a:cubicBezTo>
                  <a:pt x="14" y="35"/>
                  <a:pt x="11" y="43"/>
                  <a:pt x="4" y="49"/>
                </a:cubicBezTo>
                <a:cubicBezTo>
                  <a:pt x="0" y="54"/>
                  <a:pt x="0" y="54"/>
                  <a:pt x="0" y="54"/>
                </a:cubicBezTo>
                <a:cubicBezTo>
                  <a:pt x="10" y="66"/>
                  <a:pt x="10" y="66"/>
                  <a:pt x="10" y="66"/>
                </a:cubicBezTo>
                <a:cubicBezTo>
                  <a:pt x="11" y="66"/>
                  <a:pt x="11" y="66"/>
                  <a:pt x="11" y="66"/>
                </a:cubicBezTo>
                <a:cubicBezTo>
                  <a:pt x="14" y="75"/>
                  <a:pt x="14" y="75"/>
                  <a:pt x="14" y="75"/>
                </a:cubicBezTo>
                <a:cubicBezTo>
                  <a:pt x="27" y="80"/>
                  <a:pt x="27" y="80"/>
                  <a:pt x="27" y="80"/>
                </a:cubicBezTo>
                <a:cubicBezTo>
                  <a:pt x="34" y="75"/>
                  <a:pt x="40" y="73"/>
                  <a:pt x="45" y="74"/>
                </a:cubicBezTo>
                <a:cubicBezTo>
                  <a:pt x="67" y="78"/>
                  <a:pt x="67" y="78"/>
                  <a:pt x="67" y="78"/>
                </a:cubicBezTo>
                <a:cubicBezTo>
                  <a:pt x="68" y="71"/>
                  <a:pt x="68" y="71"/>
                  <a:pt x="68" y="71"/>
                </a:cubicBezTo>
                <a:cubicBezTo>
                  <a:pt x="69" y="56"/>
                  <a:pt x="74" y="47"/>
                  <a:pt x="81" y="43"/>
                </a:cubicBezTo>
                <a:close/>
              </a:path>
            </a:pathLst>
          </a:custGeom>
          <a:solidFill>
            <a:schemeClr val="bg1"/>
          </a:solidFill>
          <a:ln w="9525">
            <a:noFill/>
            <a:miter lim="800000"/>
          </a:ln>
        </p:spPr>
        <p:txBody>
          <a:bodyPr/>
          <a:lstStyle/>
          <a:p>
            <a:endParaRPr lang="zh-CN" altLang="en-US" sz="2400">
              <a:solidFill>
                <a:schemeClr val="tx1">
                  <a:lumMod val="65000"/>
                  <a:lumOff val="35000"/>
                </a:schemeClr>
              </a:solidFill>
            </a:endParaRPr>
          </a:p>
        </p:txBody>
      </p:sp>
      <p:grpSp>
        <p:nvGrpSpPr>
          <p:cNvPr id="131" name="组合 130"/>
          <p:cNvGrpSpPr/>
          <p:nvPr/>
        </p:nvGrpSpPr>
        <p:grpSpPr>
          <a:xfrm>
            <a:off x="2979420" y="1201420"/>
            <a:ext cx="5424170" cy="4381500"/>
            <a:chOff x="4692" y="1892"/>
            <a:chExt cx="8542" cy="6900"/>
          </a:xfrm>
        </p:grpSpPr>
        <p:grpSp>
          <p:nvGrpSpPr>
            <p:cNvPr id="4" name="组合 3"/>
            <p:cNvGrpSpPr/>
            <p:nvPr/>
          </p:nvGrpSpPr>
          <p:grpSpPr>
            <a:xfrm>
              <a:off x="4692" y="2724"/>
              <a:ext cx="5538" cy="5536"/>
              <a:chOff x="3050410" y="1927350"/>
              <a:chExt cx="3516555" cy="3515137"/>
            </a:xfrm>
            <a:solidFill>
              <a:srgbClr val="C02856"/>
            </a:solidFill>
          </p:grpSpPr>
          <p:sp>
            <p:nvSpPr>
              <p:cNvPr id="7213" name="Freeform 6"/>
              <p:cNvSpPr/>
              <p:nvPr/>
            </p:nvSpPr>
            <p:spPr bwMode="auto">
              <a:xfrm>
                <a:off x="4871009" y="2793714"/>
                <a:ext cx="1518187" cy="1253845"/>
              </a:xfrm>
              <a:custGeom>
                <a:avLst/>
                <a:gdLst>
                  <a:gd name="T0" fmla="*/ 2147483646 w 1203"/>
                  <a:gd name="T1" fmla="*/ 2147483646 h 1018"/>
                  <a:gd name="T2" fmla="*/ 2147483646 w 1203"/>
                  <a:gd name="T3" fmla="*/ 2147483646 h 1018"/>
                  <a:gd name="T4" fmla="*/ 2147483646 w 1203"/>
                  <a:gd name="T5" fmla="*/ 2147483646 h 1018"/>
                  <a:gd name="T6" fmla="*/ 2147483646 w 1203"/>
                  <a:gd name="T7" fmla="*/ 2147483646 h 1018"/>
                  <a:gd name="T8" fmla="*/ 2147483646 w 1203"/>
                  <a:gd name="T9" fmla="*/ 2147483646 h 1018"/>
                  <a:gd name="T10" fmla="*/ 2147483646 w 1203"/>
                  <a:gd name="T11" fmla="*/ 2147483646 h 1018"/>
                  <a:gd name="T12" fmla="*/ 2147483646 w 1203"/>
                  <a:gd name="T13" fmla="*/ 2147483646 h 1018"/>
                  <a:gd name="T14" fmla="*/ 2147483646 w 1203"/>
                  <a:gd name="T15" fmla="*/ 2147483646 h 1018"/>
                  <a:gd name="T16" fmla="*/ 2147483646 w 1203"/>
                  <a:gd name="T17" fmla="*/ 2147483646 h 1018"/>
                  <a:gd name="T18" fmla="*/ 2147483646 w 1203"/>
                  <a:gd name="T19" fmla="*/ 2147483646 h 1018"/>
                  <a:gd name="T20" fmla="*/ 2147483646 w 1203"/>
                  <a:gd name="T21" fmla="*/ 2147483646 h 1018"/>
                  <a:gd name="T22" fmla="*/ 2147483646 w 1203"/>
                  <a:gd name="T23" fmla="*/ 2147483646 h 1018"/>
                  <a:gd name="T24" fmla="*/ 2147483646 w 1203"/>
                  <a:gd name="T25" fmla="*/ 2147483646 h 1018"/>
                  <a:gd name="T26" fmla="*/ 2147483646 w 1203"/>
                  <a:gd name="T27" fmla="*/ 2147483646 h 1018"/>
                  <a:gd name="T28" fmla="*/ 2147483646 w 1203"/>
                  <a:gd name="T29" fmla="*/ 2147483646 h 1018"/>
                  <a:gd name="T30" fmla="*/ 2147483646 w 1203"/>
                  <a:gd name="T31" fmla="*/ 2147483646 h 1018"/>
                  <a:gd name="T32" fmla="*/ 2147483646 w 1203"/>
                  <a:gd name="T33" fmla="*/ 2147483646 h 1018"/>
                  <a:gd name="T34" fmla="*/ 2147483646 w 1203"/>
                  <a:gd name="T35" fmla="*/ 2147483646 h 1018"/>
                  <a:gd name="T36" fmla="*/ 2147483646 w 1203"/>
                  <a:gd name="T37" fmla="*/ 2147483646 h 1018"/>
                  <a:gd name="T38" fmla="*/ 2147483646 w 1203"/>
                  <a:gd name="T39" fmla="*/ 2147483646 h 1018"/>
                  <a:gd name="T40" fmla="*/ 2147483646 w 1203"/>
                  <a:gd name="T41" fmla="*/ 2147483646 h 1018"/>
                  <a:gd name="T42" fmla="*/ 2147483646 w 1203"/>
                  <a:gd name="T43" fmla="*/ 2147483646 h 1018"/>
                  <a:gd name="T44" fmla="*/ 2147483646 w 1203"/>
                  <a:gd name="T45" fmla="*/ 2147483646 h 1018"/>
                  <a:gd name="T46" fmla="*/ 2147483646 w 1203"/>
                  <a:gd name="T47" fmla="*/ 2147483646 h 1018"/>
                  <a:gd name="T48" fmla="*/ 2147483646 w 1203"/>
                  <a:gd name="T49" fmla="*/ 2147483646 h 1018"/>
                  <a:gd name="T50" fmla="*/ 2147483646 w 1203"/>
                  <a:gd name="T51" fmla="*/ 2147483646 h 1018"/>
                  <a:gd name="T52" fmla="*/ 2147483646 w 1203"/>
                  <a:gd name="T53" fmla="*/ 2147483646 h 1018"/>
                  <a:gd name="T54" fmla="*/ 2147483646 w 1203"/>
                  <a:gd name="T55" fmla="*/ 2147483646 h 1018"/>
                  <a:gd name="T56" fmla="*/ 2147483646 w 1203"/>
                  <a:gd name="T57" fmla="*/ 2147483646 h 1018"/>
                  <a:gd name="T58" fmla="*/ 2147483646 w 1203"/>
                  <a:gd name="T59" fmla="*/ 2147483646 h 1018"/>
                  <a:gd name="T60" fmla="*/ 2147483646 w 1203"/>
                  <a:gd name="T61" fmla="*/ 2147483646 h 1018"/>
                  <a:gd name="T62" fmla="*/ 2147483646 w 1203"/>
                  <a:gd name="T63" fmla="*/ 2147483646 h 1018"/>
                  <a:gd name="T64" fmla="*/ 2147483646 w 1203"/>
                  <a:gd name="T65" fmla="*/ 2147483646 h 1018"/>
                  <a:gd name="T66" fmla="*/ 2147483646 w 1203"/>
                  <a:gd name="T67" fmla="*/ 2147483646 h 1018"/>
                  <a:gd name="T68" fmla="*/ 2147483646 w 1203"/>
                  <a:gd name="T69" fmla="*/ 2147483646 h 1018"/>
                  <a:gd name="T70" fmla="*/ 2147483646 w 1203"/>
                  <a:gd name="T71" fmla="*/ 2147483646 h 1018"/>
                  <a:gd name="T72" fmla="*/ 2147483646 w 1203"/>
                  <a:gd name="T73" fmla="*/ 2147483646 h 1018"/>
                  <a:gd name="T74" fmla="*/ 2147483646 w 1203"/>
                  <a:gd name="T75" fmla="*/ 2147483646 h 1018"/>
                  <a:gd name="T76" fmla="*/ 2147483646 w 1203"/>
                  <a:gd name="T77" fmla="*/ 2147483646 h 1018"/>
                  <a:gd name="T78" fmla="*/ 2147483646 w 1203"/>
                  <a:gd name="T79" fmla="*/ 2147483646 h 1018"/>
                  <a:gd name="T80" fmla="*/ 2147483646 w 1203"/>
                  <a:gd name="T81" fmla="*/ 2147483646 h 1018"/>
                  <a:gd name="T82" fmla="*/ 2147483646 w 1203"/>
                  <a:gd name="T83" fmla="*/ 2147483646 h 1018"/>
                  <a:gd name="T84" fmla="*/ 2147483646 w 1203"/>
                  <a:gd name="T85" fmla="*/ 2147483646 h 1018"/>
                  <a:gd name="T86" fmla="*/ 2147483646 w 1203"/>
                  <a:gd name="T87" fmla="*/ 2147483646 h 1018"/>
                  <a:gd name="T88" fmla="*/ 2147483646 w 1203"/>
                  <a:gd name="T89" fmla="*/ 2147483646 h 1018"/>
                  <a:gd name="T90" fmla="*/ 2147483646 w 1203"/>
                  <a:gd name="T91" fmla="*/ 2147483646 h 1018"/>
                  <a:gd name="T92" fmla="*/ 2147483646 w 1203"/>
                  <a:gd name="T93" fmla="*/ 2147483646 h 1018"/>
                  <a:gd name="T94" fmla="*/ 2147483646 w 1203"/>
                  <a:gd name="T95" fmla="*/ 2147483646 h 1018"/>
                  <a:gd name="T96" fmla="*/ 2147483646 w 1203"/>
                  <a:gd name="T97" fmla="*/ 2147483646 h 1018"/>
                  <a:gd name="T98" fmla="*/ 2147483646 w 1203"/>
                  <a:gd name="T99" fmla="*/ 2147483646 h 1018"/>
                  <a:gd name="T100" fmla="*/ 2147483646 w 1203"/>
                  <a:gd name="T101" fmla="*/ 2147483646 h 1018"/>
                  <a:gd name="T102" fmla="*/ 2147483646 w 1203"/>
                  <a:gd name="T103" fmla="*/ 2147483646 h 1018"/>
                  <a:gd name="T104" fmla="*/ 2147483646 w 1203"/>
                  <a:gd name="T105" fmla="*/ 2147483646 h 1018"/>
                  <a:gd name="T106" fmla="*/ 2147483646 w 1203"/>
                  <a:gd name="T107" fmla="*/ 2147483646 h 1018"/>
                  <a:gd name="T108" fmla="*/ 2147483646 w 1203"/>
                  <a:gd name="T109" fmla="*/ 2147483646 h 101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03"/>
                  <a:gd name="T166" fmla="*/ 0 h 1018"/>
                  <a:gd name="T167" fmla="*/ 1203 w 1203"/>
                  <a:gd name="T168" fmla="*/ 1018 h 101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03" h="1018">
                    <a:moveTo>
                      <a:pt x="715" y="368"/>
                    </a:moveTo>
                    <a:cubicBezTo>
                      <a:pt x="698" y="368"/>
                      <a:pt x="698" y="368"/>
                      <a:pt x="698" y="368"/>
                    </a:cubicBezTo>
                    <a:cubicBezTo>
                      <a:pt x="692" y="380"/>
                      <a:pt x="692" y="380"/>
                      <a:pt x="692" y="380"/>
                    </a:cubicBezTo>
                    <a:cubicBezTo>
                      <a:pt x="702" y="389"/>
                      <a:pt x="702" y="389"/>
                      <a:pt x="702" y="389"/>
                    </a:cubicBezTo>
                    <a:cubicBezTo>
                      <a:pt x="702" y="390"/>
                      <a:pt x="702" y="390"/>
                      <a:pt x="702" y="390"/>
                    </a:cubicBezTo>
                    <a:cubicBezTo>
                      <a:pt x="702" y="391"/>
                      <a:pt x="702" y="391"/>
                      <a:pt x="702" y="391"/>
                    </a:cubicBezTo>
                    <a:cubicBezTo>
                      <a:pt x="706" y="405"/>
                      <a:pt x="706" y="405"/>
                      <a:pt x="706" y="405"/>
                    </a:cubicBezTo>
                    <a:cubicBezTo>
                      <a:pt x="707" y="406"/>
                      <a:pt x="707" y="406"/>
                      <a:pt x="707" y="406"/>
                    </a:cubicBezTo>
                    <a:cubicBezTo>
                      <a:pt x="707" y="409"/>
                      <a:pt x="707" y="409"/>
                      <a:pt x="707" y="409"/>
                    </a:cubicBezTo>
                    <a:cubicBezTo>
                      <a:pt x="705" y="410"/>
                      <a:pt x="705" y="410"/>
                      <a:pt x="705" y="410"/>
                    </a:cubicBezTo>
                    <a:cubicBezTo>
                      <a:pt x="682" y="422"/>
                      <a:pt x="682" y="422"/>
                      <a:pt x="682" y="422"/>
                    </a:cubicBezTo>
                    <a:cubicBezTo>
                      <a:pt x="681" y="423"/>
                      <a:pt x="681" y="423"/>
                      <a:pt x="681" y="423"/>
                    </a:cubicBezTo>
                    <a:cubicBezTo>
                      <a:pt x="681" y="423"/>
                      <a:pt x="681" y="423"/>
                      <a:pt x="681" y="423"/>
                    </a:cubicBezTo>
                    <a:cubicBezTo>
                      <a:pt x="680" y="423"/>
                      <a:pt x="680" y="423"/>
                      <a:pt x="680" y="423"/>
                    </a:cubicBezTo>
                    <a:cubicBezTo>
                      <a:pt x="679" y="423"/>
                      <a:pt x="679" y="423"/>
                      <a:pt x="679" y="423"/>
                    </a:cubicBezTo>
                    <a:cubicBezTo>
                      <a:pt x="661" y="421"/>
                      <a:pt x="651" y="416"/>
                      <a:pt x="648" y="408"/>
                    </a:cubicBezTo>
                    <a:cubicBezTo>
                      <a:pt x="642" y="396"/>
                      <a:pt x="642" y="396"/>
                      <a:pt x="642" y="396"/>
                    </a:cubicBezTo>
                    <a:cubicBezTo>
                      <a:pt x="610" y="389"/>
                      <a:pt x="610" y="389"/>
                      <a:pt x="610" y="389"/>
                    </a:cubicBezTo>
                    <a:cubicBezTo>
                      <a:pt x="602" y="349"/>
                      <a:pt x="602" y="349"/>
                      <a:pt x="602" y="349"/>
                    </a:cubicBezTo>
                    <a:cubicBezTo>
                      <a:pt x="595" y="348"/>
                      <a:pt x="590" y="345"/>
                      <a:pt x="587" y="341"/>
                    </a:cubicBezTo>
                    <a:cubicBezTo>
                      <a:pt x="586" y="339"/>
                      <a:pt x="586" y="339"/>
                      <a:pt x="586" y="339"/>
                    </a:cubicBezTo>
                    <a:cubicBezTo>
                      <a:pt x="581" y="331"/>
                      <a:pt x="576" y="327"/>
                      <a:pt x="570" y="326"/>
                    </a:cubicBezTo>
                    <a:cubicBezTo>
                      <a:pt x="562" y="323"/>
                      <a:pt x="554" y="316"/>
                      <a:pt x="548" y="307"/>
                    </a:cubicBezTo>
                    <a:cubicBezTo>
                      <a:pt x="535" y="300"/>
                      <a:pt x="535" y="300"/>
                      <a:pt x="535" y="300"/>
                    </a:cubicBezTo>
                    <a:cubicBezTo>
                      <a:pt x="534" y="300"/>
                      <a:pt x="534" y="300"/>
                      <a:pt x="534" y="300"/>
                    </a:cubicBezTo>
                    <a:cubicBezTo>
                      <a:pt x="534" y="300"/>
                      <a:pt x="534" y="300"/>
                      <a:pt x="534" y="300"/>
                    </a:cubicBezTo>
                    <a:cubicBezTo>
                      <a:pt x="534" y="300"/>
                      <a:pt x="534" y="300"/>
                      <a:pt x="534" y="300"/>
                    </a:cubicBezTo>
                    <a:cubicBezTo>
                      <a:pt x="517" y="283"/>
                      <a:pt x="517" y="283"/>
                      <a:pt x="517" y="283"/>
                    </a:cubicBezTo>
                    <a:cubicBezTo>
                      <a:pt x="517" y="283"/>
                      <a:pt x="517" y="283"/>
                      <a:pt x="517" y="283"/>
                    </a:cubicBezTo>
                    <a:cubicBezTo>
                      <a:pt x="513" y="268"/>
                      <a:pt x="513" y="268"/>
                      <a:pt x="513" y="268"/>
                    </a:cubicBezTo>
                    <a:cubicBezTo>
                      <a:pt x="513" y="267"/>
                      <a:pt x="513" y="267"/>
                      <a:pt x="513" y="267"/>
                    </a:cubicBezTo>
                    <a:cubicBezTo>
                      <a:pt x="547" y="220"/>
                      <a:pt x="547" y="220"/>
                      <a:pt x="547" y="220"/>
                    </a:cubicBezTo>
                    <a:cubicBezTo>
                      <a:pt x="548" y="217"/>
                      <a:pt x="549" y="215"/>
                      <a:pt x="548" y="214"/>
                    </a:cubicBezTo>
                    <a:cubicBezTo>
                      <a:pt x="542" y="199"/>
                      <a:pt x="542" y="199"/>
                      <a:pt x="542" y="199"/>
                    </a:cubicBezTo>
                    <a:cubicBezTo>
                      <a:pt x="524" y="207"/>
                      <a:pt x="524" y="207"/>
                      <a:pt x="524" y="207"/>
                    </a:cubicBezTo>
                    <a:cubicBezTo>
                      <a:pt x="523" y="207"/>
                      <a:pt x="523" y="207"/>
                      <a:pt x="523" y="207"/>
                    </a:cubicBezTo>
                    <a:cubicBezTo>
                      <a:pt x="523" y="208"/>
                      <a:pt x="523" y="208"/>
                      <a:pt x="523" y="208"/>
                    </a:cubicBezTo>
                    <a:cubicBezTo>
                      <a:pt x="522" y="208"/>
                      <a:pt x="522" y="208"/>
                      <a:pt x="522" y="208"/>
                    </a:cubicBezTo>
                    <a:cubicBezTo>
                      <a:pt x="475" y="211"/>
                      <a:pt x="475" y="211"/>
                      <a:pt x="475" y="211"/>
                    </a:cubicBezTo>
                    <a:cubicBezTo>
                      <a:pt x="457" y="215"/>
                      <a:pt x="457" y="215"/>
                      <a:pt x="457" y="215"/>
                    </a:cubicBezTo>
                    <a:cubicBezTo>
                      <a:pt x="451" y="221"/>
                      <a:pt x="451" y="221"/>
                      <a:pt x="451" y="221"/>
                    </a:cubicBezTo>
                    <a:cubicBezTo>
                      <a:pt x="448" y="228"/>
                      <a:pt x="448" y="228"/>
                      <a:pt x="448" y="228"/>
                    </a:cubicBezTo>
                    <a:cubicBezTo>
                      <a:pt x="443" y="233"/>
                      <a:pt x="437" y="236"/>
                      <a:pt x="428" y="234"/>
                    </a:cubicBezTo>
                    <a:cubicBezTo>
                      <a:pt x="428" y="234"/>
                      <a:pt x="428" y="234"/>
                      <a:pt x="428" y="234"/>
                    </a:cubicBezTo>
                    <a:cubicBezTo>
                      <a:pt x="427" y="233"/>
                      <a:pt x="427" y="233"/>
                      <a:pt x="427" y="233"/>
                    </a:cubicBezTo>
                    <a:cubicBezTo>
                      <a:pt x="411" y="221"/>
                      <a:pt x="411" y="221"/>
                      <a:pt x="411" y="221"/>
                    </a:cubicBezTo>
                    <a:cubicBezTo>
                      <a:pt x="410" y="195"/>
                      <a:pt x="410" y="195"/>
                      <a:pt x="410" y="195"/>
                    </a:cubicBezTo>
                    <a:cubicBezTo>
                      <a:pt x="401" y="189"/>
                      <a:pt x="396" y="182"/>
                      <a:pt x="394" y="177"/>
                    </a:cubicBezTo>
                    <a:cubicBezTo>
                      <a:pt x="390" y="154"/>
                      <a:pt x="390" y="154"/>
                      <a:pt x="390" y="154"/>
                    </a:cubicBezTo>
                    <a:cubicBezTo>
                      <a:pt x="379" y="141"/>
                      <a:pt x="379" y="141"/>
                      <a:pt x="379" y="141"/>
                    </a:cubicBezTo>
                    <a:cubicBezTo>
                      <a:pt x="367" y="132"/>
                      <a:pt x="367" y="132"/>
                      <a:pt x="367" y="132"/>
                    </a:cubicBezTo>
                    <a:cubicBezTo>
                      <a:pt x="362" y="129"/>
                      <a:pt x="362" y="129"/>
                      <a:pt x="362" y="129"/>
                    </a:cubicBezTo>
                    <a:cubicBezTo>
                      <a:pt x="381" y="104"/>
                      <a:pt x="381" y="104"/>
                      <a:pt x="381" y="104"/>
                    </a:cubicBezTo>
                    <a:cubicBezTo>
                      <a:pt x="385" y="91"/>
                      <a:pt x="385" y="91"/>
                      <a:pt x="385" y="91"/>
                    </a:cubicBezTo>
                    <a:cubicBezTo>
                      <a:pt x="364" y="64"/>
                      <a:pt x="364" y="64"/>
                      <a:pt x="364" y="64"/>
                    </a:cubicBezTo>
                    <a:cubicBezTo>
                      <a:pt x="363" y="64"/>
                      <a:pt x="363" y="64"/>
                      <a:pt x="363" y="64"/>
                    </a:cubicBezTo>
                    <a:cubicBezTo>
                      <a:pt x="363" y="63"/>
                      <a:pt x="363" y="63"/>
                      <a:pt x="363" y="63"/>
                    </a:cubicBezTo>
                    <a:cubicBezTo>
                      <a:pt x="354" y="42"/>
                      <a:pt x="354" y="42"/>
                      <a:pt x="354" y="42"/>
                    </a:cubicBezTo>
                    <a:cubicBezTo>
                      <a:pt x="354" y="41"/>
                      <a:pt x="354" y="41"/>
                      <a:pt x="354" y="41"/>
                    </a:cubicBezTo>
                    <a:cubicBezTo>
                      <a:pt x="354" y="41"/>
                      <a:pt x="354" y="41"/>
                      <a:pt x="354" y="41"/>
                    </a:cubicBezTo>
                    <a:cubicBezTo>
                      <a:pt x="352" y="30"/>
                      <a:pt x="352" y="30"/>
                      <a:pt x="352" y="30"/>
                    </a:cubicBezTo>
                    <a:cubicBezTo>
                      <a:pt x="338" y="20"/>
                      <a:pt x="338" y="20"/>
                      <a:pt x="338" y="20"/>
                    </a:cubicBezTo>
                    <a:cubicBezTo>
                      <a:pt x="338" y="19"/>
                      <a:pt x="338" y="19"/>
                      <a:pt x="338" y="19"/>
                    </a:cubicBezTo>
                    <a:cubicBezTo>
                      <a:pt x="338" y="19"/>
                      <a:pt x="338" y="19"/>
                      <a:pt x="338" y="19"/>
                    </a:cubicBezTo>
                    <a:cubicBezTo>
                      <a:pt x="338" y="19"/>
                      <a:pt x="338" y="19"/>
                      <a:pt x="338" y="19"/>
                    </a:cubicBezTo>
                    <a:cubicBezTo>
                      <a:pt x="323" y="3"/>
                      <a:pt x="323" y="3"/>
                      <a:pt x="323" y="3"/>
                    </a:cubicBezTo>
                    <a:cubicBezTo>
                      <a:pt x="304" y="0"/>
                      <a:pt x="304" y="0"/>
                      <a:pt x="304" y="0"/>
                    </a:cubicBezTo>
                    <a:cubicBezTo>
                      <a:pt x="283" y="6"/>
                      <a:pt x="283" y="6"/>
                      <a:pt x="283" y="6"/>
                    </a:cubicBezTo>
                    <a:cubicBezTo>
                      <a:pt x="280" y="10"/>
                      <a:pt x="280" y="10"/>
                      <a:pt x="280" y="10"/>
                    </a:cubicBezTo>
                    <a:cubicBezTo>
                      <a:pt x="277" y="40"/>
                      <a:pt x="277" y="40"/>
                      <a:pt x="277" y="40"/>
                    </a:cubicBezTo>
                    <a:cubicBezTo>
                      <a:pt x="277" y="73"/>
                      <a:pt x="277" y="73"/>
                      <a:pt x="277" y="73"/>
                    </a:cubicBezTo>
                    <a:cubicBezTo>
                      <a:pt x="273" y="74"/>
                      <a:pt x="273" y="74"/>
                      <a:pt x="273" y="74"/>
                    </a:cubicBezTo>
                    <a:cubicBezTo>
                      <a:pt x="253" y="81"/>
                      <a:pt x="253" y="81"/>
                      <a:pt x="253" y="81"/>
                    </a:cubicBezTo>
                    <a:cubicBezTo>
                      <a:pt x="253" y="81"/>
                      <a:pt x="253" y="81"/>
                      <a:pt x="253" y="81"/>
                    </a:cubicBezTo>
                    <a:cubicBezTo>
                      <a:pt x="253" y="82"/>
                      <a:pt x="253" y="82"/>
                      <a:pt x="253" y="82"/>
                    </a:cubicBezTo>
                    <a:cubicBezTo>
                      <a:pt x="253" y="82"/>
                      <a:pt x="253" y="82"/>
                      <a:pt x="253" y="82"/>
                    </a:cubicBezTo>
                    <a:cubicBezTo>
                      <a:pt x="234" y="83"/>
                      <a:pt x="234" y="83"/>
                      <a:pt x="234" y="83"/>
                    </a:cubicBezTo>
                    <a:cubicBezTo>
                      <a:pt x="225" y="88"/>
                      <a:pt x="214" y="94"/>
                      <a:pt x="203" y="98"/>
                    </a:cubicBezTo>
                    <a:cubicBezTo>
                      <a:pt x="201" y="99"/>
                      <a:pt x="201" y="99"/>
                      <a:pt x="201" y="99"/>
                    </a:cubicBezTo>
                    <a:cubicBezTo>
                      <a:pt x="201" y="99"/>
                      <a:pt x="201" y="99"/>
                      <a:pt x="201" y="99"/>
                    </a:cubicBezTo>
                    <a:cubicBezTo>
                      <a:pt x="200" y="99"/>
                      <a:pt x="200" y="99"/>
                      <a:pt x="200" y="99"/>
                    </a:cubicBezTo>
                    <a:cubicBezTo>
                      <a:pt x="164" y="91"/>
                      <a:pt x="164" y="91"/>
                      <a:pt x="164" y="91"/>
                    </a:cubicBezTo>
                    <a:cubicBezTo>
                      <a:pt x="149" y="106"/>
                      <a:pt x="149" y="106"/>
                      <a:pt x="149" y="106"/>
                    </a:cubicBezTo>
                    <a:cubicBezTo>
                      <a:pt x="146" y="111"/>
                      <a:pt x="138" y="115"/>
                      <a:pt x="129" y="117"/>
                    </a:cubicBezTo>
                    <a:cubicBezTo>
                      <a:pt x="107" y="135"/>
                      <a:pt x="107" y="135"/>
                      <a:pt x="107" y="135"/>
                    </a:cubicBezTo>
                    <a:cubicBezTo>
                      <a:pt x="95" y="153"/>
                      <a:pt x="95" y="153"/>
                      <a:pt x="95" y="153"/>
                    </a:cubicBezTo>
                    <a:cubicBezTo>
                      <a:pt x="95" y="154"/>
                      <a:pt x="95" y="154"/>
                      <a:pt x="95" y="154"/>
                    </a:cubicBezTo>
                    <a:cubicBezTo>
                      <a:pt x="94" y="155"/>
                      <a:pt x="94" y="155"/>
                      <a:pt x="94" y="155"/>
                    </a:cubicBezTo>
                    <a:cubicBezTo>
                      <a:pt x="88" y="164"/>
                      <a:pt x="82" y="172"/>
                      <a:pt x="78" y="175"/>
                    </a:cubicBezTo>
                    <a:cubicBezTo>
                      <a:pt x="66" y="191"/>
                      <a:pt x="66" y="191"/>
                      <a:pt x="66" y="191"/>
                    </a:cubicBezTo>
                    <a:cubicBezTo>
                      <a:pt x="66" y="192"/>
                      <a:pt x="66" y="192"/>
                      <a:pt x="66" y="192"/>
                    </a:cubicBezTo>
                    <a:cubicBezTo>
                      <a:pt x="65" y="193"/>
                      <a:pt x="65" y="193"/>
                      <a:pt x="65" y="193"/>
                    </a:cubicBezTo>
                    <a:cubicBezTo>
                      <a:pt x="57" y="198"/>
                      <a:pt x="57" y="198"/>
                      <a:pt x="57" y="198"/>
                    </a:cubicBezTo>
                    <a:cubicBezTo>
                      <a:pt x="52" y="200"/>
                      <a:pt x="47" y="201"/>
                      <a:pt x="42" y="201"/>
                    </a:cubicBezTo>
                    <a:cubicBezTo>
                      <a:pt x="16" y="199"/>
                      <a:pt x="16" y="199"/>
                      <a:pt x="16" y="199"/>
                    </a:cubicBezTo>
                    <a:cubicBezTo>
                      <a:pt x="10" y="209"/>
                      <a:pt x="10" y="209"/>
                      <a:pt x="10" y="209"/>
                    </a:cubicBezTo>
                    <a:cubicBezTo>
                      <a:pt x="0" y="226"/>
                      <a:pt x="0" y="226"/>
                      <a:pt x="0" y="226"/>
                    </a:cubicBezTo>
                    <a:cubicBezTo>
                      <a:pt x="4" y="243"/>
                      <a:pt x="4" y="243"/>
                      <a:pt x="4" y="243"/>
                    </a:cubicBezTo>
                    <a:cubicBezTo>
                      <a:pt x="2" y="284"/>
                      <a:pt x="2" y="284"/>
                      <a:pt x="2" y="284"/>
                    </a:cubicBezTo>
                    <a:cubicBezTo>
                      <a:pt x="10" y="296"/>
                      <a:pt x="10" y="296"/>
                      <a:pt x="10" y="296"/>
                    </a:cubicBezTo>
                    <a:cubicBezTo>
                      <a:pt x="10" y="297"/>
                      <a:pt x="10" y="297"/>
                      <a:pt x="10" y="297"/>
                    </a:cubicBezTo>
                    <a:cubicBezTo>
                      <a:pt x="13" y="307"/>
                      <a:pt x="13" y="307"/>
                      <a:pt x="13" y="307"/>
                    </a:cubicBezTo>
                    <a:cubicBezTo>
                      <a:pt x="28" y="307"/>
                      <a:pt x="28" y="307"/>
                      <a:pt x="28" y="307"/>
                    </a:cubicBezTo>
                    <a:cubicBezTo>
                      <a:pt x="53" y="312"/>
                      <a:pt x="53" y="312"/>
                      <a:pt x="53" y="312"/>
                    </a:cubicBezTo>
                    <a:cubicBezTo>
                      <a:pt x="86" y="314"/>
                      <a:pt x="86" y="314"/>
                      <a:pt x="86" y="314"/>
                    </a:cubicBezTo>
                    <a:cubicBezTo>
                      <a:pt x="100" y="312"/>
                      <a:pt x="100" y="312"/>
                      <a:pt x="100" y="312"/>
                    </a:cubicBezTo>
                    <a:cubicBezTo>
                      <a:pt x="103" y="312"/>
                      <a:pt x="103" y="312"/>
                      <a:pt x="103" y="312"/>
                    </a:cubicBezTo>
                    <a:cubicBezTo>
                      <a:pt x="104" y="312"/>
                      <a:pt x="104" y="312"/>
                      <a:pt x="104" y="312"/>
                    </a:cubicBezTo>
                    <a:cubicBezTo>
                      <a:pt x="132" y="323"/>
                      <a:pt x="132" y="323"/>
                      <a:pt x="132" y="323"/>
                    </a:cubicBezTo>
                    <a:cubicBezTo>
                      <a:pt x="132" y="323"/>
                      <a:pt x="132" y="323"/>
                      <a:pt x="132" y="323"/>
                    </a:cubicBezTo>
                    <a:cubicBezTo>
                      <a:pt x="133" y="323"/>
                      <a:pt x="133" y="323"/>
                      <a:pt x="133" y="323"/>
                    </a:cubicBezTo>
                    <a:cubicBezTo>
                      <a:pt x="148" y="334"/>
                      <a:pt x="148" y="334"/>
                      <a:pt x="148" y="334"/>
                    </a:cubicBezTo>
                    <a:cubicBezTo>
                      <a:pt x="180" y="346"/>
                      <a:pt x="180" y="346"/>
                      <a:pt x="180" y="346"/>
                    </a:cubicBezTo>
                    <a:cubicBezTo>
                      <a:pt x="181" y="346"/>
                      <a:pt x="181" y="346"/>
                      <a:pt x="181" y="346"/>
                    </a:cubicBezTo>
                    <a:cubicBezTo>
                      <a:pt x="202" y="359"/>
                      <a:pt x="202" y="359"/>
                      <a:pt x="202" y="359"/>
                    </a:cubicBezTo>
                    <a:cubicBezTo>
                      <a:pt x="253" y="406"/>
                      <a:pt x="253" y="406"/>
                      <a:pt x="253" y="406"/>
                    </a:cubicBezTo>
                    <a:cubicBezTo>
                      <a:pt x="277" y="417"/>
                      <a:pt x="277" y="417"/>
                      <a:pt x="277" y="417"/>
                    </a:cubicBezTo>
                    <a:cubicBezTo>
                      <a:pt x="286" y="412"/>
                      <a:pt x="286" y="412"/>
                      <a:pt x="286" y="412"/>
                    </a:cubicBezTo>
                    <a:cubicBezTo>
                      <a:pt x="296" y="395"/>
                      <a:pt x="296" y="395"/>
                      <a:pt x="296" y="395"/>
                    </a:cubicBezTo>
                    <a:cubicBezTo>
                      <a:pt x="290" y="366"/>
                      <a:pt x="290" y="366"/>
                      <a:pt x="290" y="366"/>
                    </a:cubicBezTo>
                    <a:cubicBezTo>
                      <a:pt x="290" y="358"/>
                      <a:pt x="297" y="352"/>
                      <a:pt x="309" y="347"/>
                    </a:cubicBezTo>
                    <a:cubicBezTo>
                      <a:pt x="311" y="346"/>
                      <a:pt x="311" y="346"/>
                      <a:pt x="311" y="346"/>
                    </a:cubicBezTo>
                    <a:cubicBezTo>
                      <a:pt x="376" y="384"/>
                      <a:pt x="376" y="384"/>
                      <a:pt x="376" y="384"/>
                    </a:cubicBezTo>
                    <a:cubicBezTo>
                      <a:pt x="383" y="382"/>
                      <a:pt x="383" y="382"/>
                      <a:pt x="383" y="382"/>
                    </a:cubicBezTo>
                    <a:cubicBezTo>
                      <a:pt x="398" y="373"/>
                      <a:pt x="398" y="373"/>
                      <a:pt x="398" y="373"/>
                    </a:cubicBezTo>
                    <a:cubicBezTo>
                      <a:pt x="400" y="373"/>
                      <a:pt x="400" y="373"/>
                      <a:pt x="400" y="373"/>
                    </a:cubicBezTo>
                    <a:cubicBezTo>
                      <a:pt x="409" y="374"/>
                      <a:pt x="409" y="374"/>
                      <a:pt x="409" y="374"/>
                    </a:cubicBezTo>
                    <a:cubicBezTo>
                      <a:pt x="421" y="364"/>
                      <a:pt x="421" y="364"/>
                      <a:pt x="421" y="364"/>
                    </a:cubicBezTo>
                    <a:cubicBezTo>
                      <a:pt x="423" y="363"/>
                      <a:pt x="423" y="363"/>
                      <a:pt x="423" y="363"/>
                    </a:cubicBezTo>
                    <a:cubicBezTo>
                      <a:pt x="427" y="365"/>
                      <a:pt x="427" y="365"/>
                      <a:pt x="427" y="365"/>
                    </a:cubicBezTo>
                    <a:cubicBezTo>
                      <a:pt x="465" y="391"/>
                      <a:pt x="465" y="391"/>
                      <a:pt x="465" y="391"/>
                    </a:cubicBezTo>
                    <a:cubicBezTo>
                      <a:pt x="466" y="392"/>
                      <a:pt x="466" y="392"/>
                      <a:pt x="466" y="392"/>
                    </a:cubicBezTo>
                    <a:cubicBezTo>
                      <a:pt x="490" y="412"/>
                      <a:pt x="490" y="412"/>
                      <a:pt x="490" y="412"/>
                    </a:cubicBezTo>
                    <a:cubicBezTo>
                      <a:pt x="496" y="417"/>
                      <a:pt x="505" y="424"/>
                      <a:pt x="512" y="435"/>
                    </a:cubicBezTo>
                    <a:cubicBezTo>
                      <a:pt x="524" y="447"/>
                      <a:pt x="524" y="447"/>
                      <a:pt x="524" y="447"/>
                    </a:cubicBezTo>
                    <a:cubicBezTo>
                      <a:pt x="533" y="446"/>
                      <a:pt x="533" y="446"/>
                      <a:pt x="533" y="446"/>
                    </a:cubicBezTo>
                    <a:cubicBezTo>
                      <a:pt x="544" y="426"/>
                      <a:pt x="544" y="426"/>
                      <a:pt x="544" y="426"/>
                    </a:cubicBezTo>
                    <a:cubicBezTo>
                      <a:pt x="566" y="442"/>
                      <a:pt x="566" y="442"/>
                      <a:pt x="566" y="442"/>
                    </a:cubicBezTo>
                    <a:cubicBezTo>
                      <a:pt x="567" y="442"/>
                      <a:pt x="567" y="442"/>
                      <a:pt x="567" y="442"/>
                    </a:cubicBezTo>
                    <a:cubicBezTo>
                      <a:pt x="568" y="442"/>
                      <a:pt x="568" y="442"/>
                      <a:pt x="568" y="442"/>
                    </a:cubicBezTo>
                    <a:cubicBezTo>
                      <a:pt x="568" y="442"/>
                      <a:pt x="568" y="442"/>
                      <a:pt x="568" y="442"/>
                    </a:cubicBezTo>
                    <a:cubicBezTo>
                      <a:pt x="586" y="464"/>
                      <a:pt x="586" y="464"/>
                      <a:pt x="586" y="464"/>
                    </a:cubicBezTo>
                    <a:cubicBezTo>
                      <a:pt x="633" y="500"/>
                      <a:pt x="633" y="500"/>
                      <a:pt x="633" y="500"/>
                    </a:cubicBezTo>
                    <a:cubicBezTo>
                      <a:pt x="633" y="500"/>
                      <a:pt x="633" y="500"/>
                      <a:pt x="633" y="500"/>
                    </a:cubicBezTo>
                    <a:cubicBezTo>
                      <a:pt x="647" y="516"/>
                      <a:pt x="647" y="516"/>
                      <a:pt x="647" y="516"/>
                    </a:cubicBezTo>
                    <a:cubicBezTo>
                      <a:pt x="688" y="504"/>
                      <a:pt x="688" y="504"/>
                      <a:pt x="688" y="504"/>
                    </a:cubicBezTo>
                    <a:cubicBezTo>
                      <a:pt x="690" y="535"/>
                      <a:pt x="690" y="535"/>
                      <a:pt x="690" y="535"/>
                    </a:cubicBezTo>
                    <a:cubicBezTo>
                      <a:pt x="708" y="553"/>
                      <a:pt x="708" y="553"/>
                      <a:pt x="708" y="553"/>
                    </a:cubicBezTo>
                    <a:cubicBezTo>
                      <a:pt x="708" y="553"/>
                      <a:pt x="708" y="553"/>
                      <a:pt x="708" y="553"/>
                    </a:cubicBezTo>
                    <a:cubicBezTo>
                      <a:pt x="708" y="554"/>
                      <a:pt x="708" y="554"/>
                      <a:pt x="708" y="554"/>
                    </a:cubicBezTo>
                    <a:cubicBezTo>
                      <a:pt x="723" y="576"/>
                      <a:pt x="723" y="576"/>
                      <a:pt x="723" y="576"/>
                    </a:cubicBezTo>
                    <a:cubicBezTo>
                      <a:pt x="723" y="577"/>
                      <a:pt x="723" y="577"/>
                      <a:pt x="723" y="577"/>
                    </a:cubicBezTo>
                    <a:cubicBezTo>
                      <a:pt x="723" y="578"/>
                      <a:pt x="723" y="578"/>
                      <a:pt x="723" y="578"/>
                    </a:cubicBezTo>
                    <a:cubicBezTo>
                      <a:pt x="723" y="579"/>
                      <a:pt x="723" y="579"/>
                      <a:pt x="723" y="579"/>
                    </a:cubicBezTo>
                    <a:cubicBezTo>
                      <a:pt x="739" y="652"/>
                      <a:pt x="739" y="652"/>
                      <a:pt x="739" y="652"/>
                    </a:cubicBezTo>
                    <a:cubicBezTo>
                      <a:pt x="755" y="682"/>
                      <a:pt x="755" y="682"/>
                      <a:pt x="755" y="682"/>
                    </a:cubicBezTo>
                    <a:cubicBezTo>
                      <a:pt x="734" y="735"/>
                      <a:pt x="734" y="735"/>
                      <a:pt x="734" y="735"/>
                    </a:cubicBezTo>
                    <a:cubicBezTo>
                      <a:pt x="734" y="739"/>
                      <a:pt x="734" y="739"/>
                      <a:pt x="734" y="739"/>
                    </a:cubicBezTo>
                    <a:cubicBezTo>
                      <a:pt x="716" y="743"/>
                      <a:pt x="716" y="743"/>
                      <a:pt x="716" y="743"/>
                    </a:cubicBezTo>
                    <a:cubicBezTo>
                      <a:pt x="716" y="759"/>
                      <a:pt x="716" y="759"/>
                      <a:pt x="716" y="759"/>
                    </a:cubicBezTo>
                    <a:cubicBezTo>
                      <a:pt x="715" y="760"/>
                      <a:pt x="715" y="760"/>
                      <a:pt x="715" y="760"/>
                    </a:cubicBezTo>
                    <a:cubicBezTo>
                      <a:pt x="697" y="789"/>
                      <a:pt x="697" y="789"/>
                      <a:pt x="697" y="789"/>
                    </a:cubicBezTo>
                    <a:cubicBezTo>
                      <a:pt x="695" y="789"/>
                      <a:pt x="695" y="789"/>
                      <a:pt x="695" y="789"/>
                    </a:cubicBezTo>
                    <a:cubicBezTo>
                      <a:pt x="669" y="791"/>
                      <a:pt x="669" y="791"/>
                      <a:pt x="669" y="791"/>
                    </a:cubicBezTo>
                    <a:cubicBezTo>
                      <a:pt x="644" y="812"/>
                      <a:pt x="644" y="812"/>
                      <a:pt x="644" y="812"/>
                    </a:cubicBezTo>
                    <a:cubicBezTo>
                      <a:pt x="647" y="816"/>
                      <a:pt x="651" y="818"/>
                      <a:pt x="659" y="821"/>
                    </a:cubicBezTo>
                    <a:cubicBezTo>
                      <a:pt x="669" y="824"/>
                      <a:pt x="670" y="833"/>
                      <a:pt x="665" y="847"/>
                    </a:cubicBezTo>
                    <a:cubicBezTo>
                      <a:pt x="665" y="848"/>
                      <a:pt x="665" y="848"/>
                      <a:pt x="665" y="848"/>
                    </a:cubicBezTo>
                    <a:cubicBezTo>
                      <a:pt x="647" y="866"/>
                      <a:pt x="647" y="866"/>
                      <a:pt x="647" y="866"/>
                    </a:cubicBezTo>
                    <a:cubicBezTo>
                      <a:pt x="646" y="866"/>
                      <a:pt x="646" y="866"/>
                      <a:pt x="646" y="866"/>
                    </a:cubicBezTo>
                    <a:cubicBezTo>
                      <a:pt x="645" y="868"/>
                      <a:pt x="645" y="868"/>
                      <a:pt x="645" y="868"/>
                    </a:cubicBezTo>
                    <a:cubicBezTo>
                      <a:pt x="644" y="868"/>
                      <a:pt x="644" y="868"/>
                      <a:pt x="644" y="868"/>
                    </a:cubicBezTo>
                    <a:cubicBezTo>
                      <a:pt x="643" y="868"/>
                      <a:pt x="643" y="868"/>
                      <a:pt x="643" y="868"/>
                    </a:cubicBezTo>
                    <a:cubicBezTo>
                      <a:pt x="592" y="861"/>
                      <a:pt x="592" y="861"/>
                      <a:pt x="592" y="861"/>
                    </a:cubicBezTo>
                    <a:cubicBezTo>
                      <a:pt x="591" y="879"/>
                      <a:pt x="591" y="879"/>
                      <a:pt x="591" y="879"/>
                    </a:cubicBezTo>
                    <a:cubicBezTo>
                      <a:pt x="596" y="917"/>
                      <a:pt x="596" y="917"/>
                      <a:pt x="596" y="917"/>
                    </a:cubicBezTo>
                    <a:cubicBezTo>
                      <a:pt x="639" y="935"/>
                      <a:pt x="639" y="935"/>
                      <a:pt x="639" y="935"/>
                    </a:cubicBezTo>
                    <a:cubicBezTo>
                      <a:pt x="639" y="937"/>
                      <a:pt x="639" y="937"/>
                      <a:pt x="639" y="937"/>
                    </a:cubicBezTo>
                    <a:cubicBezTo>
                      <a:pt x="639" y="937"/>
                      <a:pt x="639" y="937"/>
                      <a:pt x="639" y="937"/>
                    </a:cubicBezTo>
                    <a:cubicBezTo>
                      <a:pt x="654" y="932"/>
                      <a:pt x="654" y="932"/>
                      <a:pt x="654" y="932"/>
                    </a:cubicBezTo>
                    <a:cubicBezTo>
                      <a:pt x="656" y="931"/>
                      <a:pt x="656" y="931"/>
                      <a:pt x="656" y="931"/>
                    </a:cubicBezTo>
                    <a:cubicBezTo>
                      <a:pt x="658" y="930"/>
                      <a:pt x="658" y="930"/>
                      <a:pt x="658" y="930"/>
                    </a:cubicBezTo>
                    <a:cubicBezTo>
                      <a:pt x="659" y="932"/>
                      <a:pt x="659" y="932"/>
                      <a:pt x="659" y="932"/>
                    </a:cubicBezTo>
                    <a:cubicBezTo>
                      <a:pt x="660" y="932"/>
                      <a:pt x="660" y="932"/>
                      <a:pt x="660" y="932"/>
                    </a:cubicBezTo>
                    <a:cubicBezTo>
                      <a:pt x="671" y="938"/>
                      <a:pt x="671" y="938"/>
                      <a:pt x="671" y="938"/>
                    </a:cubicBezTo>
                    <a:cubicBezTo>
                      <a:pt x="689" y="938"/>
                      <a:pt x="689" y="938"/>
                      <a:pt x="689" y="938"/>
                    </a:cubicBezTo>
                    <a:cubicBezTo>
                      <a:pt x="696" y="937"/>
                      <a:pt x="696" y="937"/>
                      <a:pt x="696" y="937"/>
                    </a:cubicBezTo>
                    <a:cubicBezTo>
                      <a:pt x="689" y="917"/>
                      <a:pt x="689" y="917"/>
                      <a:pt x="689" y="917"/>
                    </a:cubicBezTo>
                    <a:cubicBezTo>
                      <a:pt x="689" y="917"/>
                      <a:pt x="689" y="917"/>
                      <a:pt x="689" y="917"/>
                    </a:cubicBezTo>
                    <a:cubicBezTo>
                      <a:pt x="689" y="917"/>
                      <a:pt x="689" y="917"/>
                      <a:pt x="689" y="917"/>
                    </a:cubicBezTo>
                    <a:cubicBezTo>
                      <a:pt x="685" y="896"/>
                      <a:pt x="685" y="896"/>
                      <a:pt x="685" y="896"/>
                    </a:cubicBezTo>
                    <a:cubicBezTo>
                      <a:pt x="685" y="895"/>
                      <a:pt x="685" y="895"/>
                      <a:pt x="685" y="895"/>
                    </a:cubicBezTo>
                    <a:cubicBezTo>
                      <a:pt x="685" y="893"/>
                      <a:pt x="685" y="893"/>
                      <a:pt x="685" y="893"/>
                    </a:cubicBezTo>
                    <a:cubicBezTo>
                      <a:pt x="686" y="892"/>
                      <a:pt x="686" y="892"/>
                      <a:pt x="686" y="892"/>
                    </a:cubicBezTo>
                    <a:cubicBezTo>
                      <a:pt x="686" y="891"/>
                      <a:pt x="686" y="891"/>
                      <a:pt x="686" y="891"/>
                    </a:cubicBezTo>
                    <a:cubicBezTo>
                      <a:pt x="692" y="883"/>
                      <a:pt x="692" y="883"/>
                      <a:pt x="692" y="883"/>
                    </a:cubicBezTo>
                    <a:cubicBezTo>
                      <a:pt x="695" y="881"/>
                      <a:pt x="695" y="881"/>
                      <a:pt x="695" y="881"/>
                    </a:cubicBezTo>
                    <a:cubicBezTo>
                      <a:pt x="695" y="881"/>
                      <a:pt x="695" y="881"/>
                      <a:pt x="695" y="881"/>
                    </a:cubicBezTo>
                    <a:cubicBezTo>
                      <a:pt x="696" y="880"/>
                      <a:pt x="696" y="880"/>
                      <a:pt x="696" y="880"/>
                    </a:cubicBezTo>
                    <a:cubicBezTo>
                      <a:pt x="707" y="864"/>
                      <a:pt x="707" y="864"/>
                      <a:pt x="707" y="864"/>
                    </a:cubicBezTo>
                    <a:cubicBezTo>
                      <a:pt x="708" y="863"/>
                      <a:pt x="708" y="863"/>
                      <a:pt x="708" y="863"/>
                    </a:cubicBezTo>
                    <a:cubicBezTo>
                      <a:pt x="727" y="848"/>
                      <a:pt x="727" y="848"/>
                      <a:pt x="727" y="848"/>
                    </a:cubicBezTo>
                    <a:cubicBezTo>
                      <a:pt x="728" y="848"/>
                      <a:pt x="728" y="848"/>
                      <a:pt x="728" y="848"/>
                    </a:cubicBezTo>
                    <a:cubicBezTo>
                      <a:pt x="728" y="847"/>
                      <a:pt x="728" y="847"/>
                      <a:pt x="728" y="847"/>
                    </a:cubicBezTo>
                    <a:cubicBezTo>
                      <a:pt x="729" y="847"/>
                      <a:pt x="729" y="847"/>
                      <a:pt x="729" y="847"/>
                    </a:cubicBezTo>
                    <a:cubicBezTo>
                      <a:pt x="729" y="847"/>
                      <a:pt x="729" y="847"/>
                      <a:pt x="729" y="847"/>
                    </a:cubicBezTo>
                    <a:cubicBezTo>
                      <a:pt x="753" y="844"/>
                      <a:pt x="753" y="844"/>
                      <a:pt x="753" y="844"/>
                    </a:cubicBezTo>
                    <a:cubicBezTo>
                      <a:pt x="753" y="850"/>
                      <a:pt x="753" y="850"/>
                      <a:pt x="753" y="850"/>
                    </a:cubicBezTo>
                    <a:cubicBezTo>
                      <a:pt x="753" y="858"/>
                      <a:pt x="754" y="863"/>
                      <a:pt x="755" y="866"/>
                    </a:cubicBezTo>
                    <a:cubicBezTo>
                      <a:pt x="759" y="876"/>
                      <a:pt x="759" y="876"/>
                      <a:pt x="759" y="876"/>
                    </a:cubicBezTo>
                    <a:cubicBezTo>
                      <a:pt x="765" y="889"/>
                      <a:pt x="765" y="889"/>
                      <a:pt x="765" y="889"/>
                    </a:cubicBezTo>
                    <a:cubicBezTo>
                      <a:pt x="786" y="901"/>
                      <a:pt x="786" y="901"/>
                      <a:pt x="786" y="901"/>
                    </a:cubicBezTo>
                    <a:cubicBezTo>
                      <a:pt x="844" y="906"/>
                      <a:pt x="844" y="906"/>
                      <a:pt x="844" y="906"/>
                    </a:cubicBezTo>
                    <a:cubicBezTo>
                      <a:pt x="847" y="906"/>
                      <a:pt x="847" y="906"/>
                      <a:pt x="847" y="906"/>
                    </a:cubicBezTo>
                    <a:cubicBezTo>
                      <a:pt x="850" y="906"/>
                      <a:pt x="850" y="906"/>
                      <a:pt x="850" y="906"/>
                    </a:cubicBezTo>
                    <a:cubicBezTo>
                      <a:pt x="850" y="910"/>
                      <a:pt x="850" y="910"/>
                      <a:pt x="850" y="910"/>
                    </a:cubicBezTo>
                    <a:cubicBezTo>
                      <a:pt x="850" y="912"/>
                      <a:pt x="850" y="912"/>
                      <a:pt x="850" y="912"/>
                    </a:cubicBezTo>
                    <a:cubicBezTo>
                      <a:pt x="848" y="931"/>
                      <a:pt x="848" y="931"/>
                      <a:pt x="848" y="931"/>
                    </a:cubicBezTo>
                    <a:cubicBezTo>
                      <a:pt x="865" y="949"/>
                      <a:pt x="865" y="949"/>
                      <a:pt x="865" y="949"/>
                    </a:cubicBezTo>
                    <a:cubicBezTo>
                      <a:pt x="877" y="954"/>
                      <a:pt x="877" y="954"/>
                      <a:pt x="877" y="954"/>
                    </a:cubicBezTo>
                    <a:cubicBezTo>
                      <a:pt x="879" y="955"/>
                      <a:pt x="879" y="955"/>
                      <a:pt x="879" y="955"/>
                    </a:cubicBezTo>
                    <a:cubicBezTo>
                      <a:pt x="879" y="956"/>
                      <a:pt x="879" y="956"/>
                      <a:pt x="879" y="956"/>
                    </a:cubicBezTo>
                    <a:cubicBezTo>
                      <a:pt x="880" y="958"/>
                      <a:pt x="880" y="958"/>
                      <a:pt x="880" y="958"/>
                    </a:cubicBezTo>
                    <a:cubicBezTo>
                      <a:pt x="880" y="965"/>
                      <a:pt x="880" y="965"/>
                      <a:pt x="880" y="965"/>
                    </a:cubicBezTo>
                    <a:cubicBezTo>
                      <a:pt x="880" y="976"/>
                      <a:pt x="880" y="976"/>
                      <a:pt x="880" y="976"/>
                    </a:cubicBezTo>
                    <a:cubicBezTo>
                      <a:pt x="875" y="997"/>
                      <a:pt x="875" y="997"/>
                      <a:pt x="875" y="997"/>
                    </a:cubicBezTo>
                    <a:cubicBezTo>
                      <a:pt x="882" y="1002"/>
                      <a:pt x="882" y="1002"/>
                      <a:pt x="882" y="1002"/>
                    </a:cubicBezTo>
                    <a:cubicBezTo>
                      <a:pt x="891" y="1001"/>
                      <a:pt x="898" y="1001"/>
                      <a:pt x="906" y="1007"/>
                    </a:cubicBezTo>
                    <a:cubicBezTo>
                      <a:pt x="930" y="1018"/>
                      <a:pt x="930" y="1018"/>
                      <a:pt x="930" y="1018"/>
                    </a:cubicBezTo>
                    <a:cubicBezTo>
                      <a:pt x="945" y="1007"/>
                      <a:pt x="945" y="1007"/>
                      <a:pt x="945" y="1007"/>
                    </a:cubicBezTo>
                    <a:cubicBezTo>
                      <a:pt x="961" y="990"/>
                      <a:pt x="961" y="990"/>
                      <a:pt x="961" y="990"/>
                    </a:cubicBezTo>
                    <a:cubicBezTo>
                      <a:pt x="962" y="982"/>
                      <a:pt x="962" y="982"/>
                      <a:pt x="962" y="982"/>
                    </a:cubicBezTo>
                    <a:cubicBezTo>
                      <a:pt x="963" y="980"/>
                      <a:pt x="963" y="980"/>
                      <a:pt x="963" y="980"/>
                    </a:cubicBezTo>
                    <a:cubicBezTo>
                      <a:pt x="965" y="979"/>
                      <a:pt x="965" y="979"/>
                      <a:pt x="965" y="979"/>
                    </a:cubicBezTo>
                    <a:cubicBezTo>
                      <a:pt x="967" y="977"/>
                      <a:pt x="967" y="977"/>
                      <a:pt x="967" y="977"/>
                    </a:cubicBezTo>
                    <a:cubicBezTo>
                      <a:pt x="967" y="975"/>
                      <a:pt x="967" y="975"/>
                      <a:pt x="967" y="975"/>
                    </a:cubicBezTo>
                    <a:cubicBezTo>
                      <a:pt x="962" y="953"/>
                      <a:pt x="962" y="953"/>
                      <a:pt x="962" y="953"/>
                    </a:cubicBezTo>
                    <a:cubicBezTo>
                      <a:pt x="961" y="941"/>
                      <a:pt x="961" y="941"/>
                      <a:pt x="961" y="941"/>
                    </a:cubicBezTo>
                    <a:cubicBezTo>
                      <a:pt x="960" y="940"/>
                      <a:pt x="960" y="940"/>
                      <a:pt x="960" y="940"/>
                    </a:cubicBezTo>
                    <a:cubicBezTo>
                      <a:pt x="960" y="939"/>
                      <a:pt x="960" y="939"/>
                      <a:pt x="960" y="939"/>
                    </a:cubicBezTo>
                    <a:cubicBezTo>
                      <a:pt x="961" y="938"/>
                      <a:pt x="961" y="938"/>
                      <a:pt x="961" y="938"/>
                    </a:cubicBezTo>
                    <a:cubicBezTo>
                      <a:pt x="961" y="937"/>
                      <a:pt x="961" y="937"/>
                      <a:pt x="961" y="937"/>
                    </a:cubicBezTo>
                    <a:cubicBezTo>
                      <a:pt x="969" y="923"/>
                      <a:pt x="969" y="923"/>
                      <a:pt x="969" y="923"/>
                    </a:cubicBezTo>
                    <a:cubicBezTo>
                      <a:pt x="970" y="922"/>
                      <a:pt x="970" y="922"/>
                      <a:pt x="970" y="922"/>
                    </a:cubicBezTo>
                    <a:cubicBezTo>
                      <a:pt x="970" y="922"/>
                      <a:pt x="970" y="922"/>
                      <a:pt x="970" y="922"/>
                    </a:cubicBezTo>
                    <a:cubicBezTo>
                      <a:pt x="987" y="911"/>
                      <a:pt x="987" y="911"/>
                      <a:pt x="987" y="911"/>
                    </a:cubicBezTo>
                    <a:cubicBezTo>
                      <a:pt x="988" y="911"/>
                      <a:pt x="988" y="911"/>
                      <a:pt x="988" y="911"/>
                    </a:cubicBezTo>
                    <a:cubicBezTo>
                      <a:pt x="1023" y="911"/>
                      <a:pt x="1023" y="911"/>
                      <a:pt x="1023" y="911"/>
                    </a:cubicBezTo>
                    <a:cubicBezTo>
                      <a:pt x="1028" y="908"/>
                      <a:pt x="1028" y="908"/>
                      <a:pt x="1028" y="908"/>
                    </a:cubicBezTo>
                    <a:cubicBezTo>
                      <a:pt x="1027" y="891"/>
                      <a:pt x="1027" y="891"/>
                      <a:pt x="1027" y="891"/>
                    </a:cubicBezTo>
                    <a:cubicBezTo>
                      <a:pt x="1022" y="875"/>
                      <a:pt x="1022" y="875"/>
                      <a:pt x="1022" y="875"/>
                    </a:cubicBezTo>
                    <a:cubicBezTo>
                      <a:pt x="1010" y="856"/>
                      <a:pt x="1010" y="856"/>
                      <a:pt x="1010" y="856"/>
                    </a:cubicBezTo>
                    <a:cubicBezTo>
                      <a:pt x="1009" y="855"/>
                      <a:pt x="1009" y="855"/>
                      <a:pt x="1009" y="855"/>
                    </a:cubicBezTo>
                    <a:cubicBezTo>
                      <a:pt x="1009" y="854"/>
                      <a:pt x="1009" y="854"/>
                      <a:pt x="1009" y="854"/>
                    </a:cubicBezTo>
                    <a:cubicBezTo>
                      <a:pt x="1009" y="827"/>
                      <a:pt x="1009" y="827"/>
                      <a:pt x="1009" y="827"/>
                    </a:cubicBezTo>
                    <a:cubicBezTo>
                      <a:pt x="1009" y="826"/>
                      <a:pt x="1009" y="826"/>
                      <a:pt x="1009" y="826"/>
                    </a:cubicBezTo>
                    <a:cubicBezTo>
                      <a:pt x="1009" y="826"/>
                      <a:pt x="1009" y="826"/>
                      <a:pt x="1009" y="826"/>
                    </a:cubicBezTo>
                    <a:cubicBezTo>
                      <a:pt x="1015" y="810"/>
                      <a:pt x="1015" y="810"/>
                      <a:pt x="1015" y="810"/>
                    </a:cubicBezTo>
                    <a:cubicBezTo>
                      <a:pt x="1015" y="810"/>
                      <a:pt x="1015" y="810"/>
                      <a:pt x="1015" y="810"/>
                    </a:cubicBezTo>
                    <a:cubicBezTo>
                      <a:pt x="1017" y="809"/>
                      <a:pt x="1017" y="809"/>
                      <a:pt x="1017" y="809"/>
                    </a:cubicBezTo>
                    <a:cubicBezTo>
                      <a:pt x="1017" y="809"/>
                      <a:pt x="1017" y="809"/>
                      <a:pt x="1017" y="809"/>
                    </a:cubicBezTo>
                    <a:cubicBezTo>
                      <a:pt x="1045" y="768"/>
                      <a:pt x="1045" y="768"/>
                      <a:pt x="1045" y="768"/>
                    </a:cubicBezTo>
                    <a:cubicBezTo>
                      <a:pt x="1046" y="767"/>
                      <a:pt x="1046" y="767"/>
                      <a:pt x="1046" y="767"/>
                    </a:cubicBezTo>
                    <a:cubicBezTo>
                      <a:pt x="1047" y="767"/>
                      <a:pt x="1047" y="767"/>
                      <a:pt x="1047" y="767"/>
                    </a:cubicBezTo>
                    <a:cubicBezTo>
                      <a:pt x="1049" y="766"/>
                      <a:pt x="1049" y="766"/>
                      <a:pt x="1049" y="766"/>
                    </a:cubicBezTo>
                    <a:cubicBezTo>
                      <a:pt x="1056" y="766"/>
                      <a:pt x="1056" y="766"/>
                      <a:pt x="1056" y="766"/>
                    </a:cubicBezTo>
                    <a:cubicBezTo>
                      <a:pt x="1066" y="767"/>
                      <a:pt x="1066" y="767"/>
                      <a:pt x="1066" y="767"/>
                    </a:cubicBezTo>
                    <a:cubicBezTo>
                      <a:pt x="1090" y="781"/>
                      <a:pt x="1090" y="781"/>
                      <a:pt x="1090" y="781"/>
                    </a:cubicBezTo>
                    <a:cubicBezTo>
                      <a:pt x="1106" y="785"/>
                      <a:pt x="1106" y="785"/>
                      <a:pt x="1106" y="785"/>
                    </a:cubicBezTo>
                    <a:cubicBezTo>
                      <a:pt x="1108" y="778"/>
                      <a:pt x="1108" y="778"/>
                      <a:pt x="1108" y="778"/>
                    </a:cubicBezTo>
                    <a:cubicBezTo>
                      <a:pt x="1105" y="776"/>
                      <a:pt x="1105" y="776"/>
                      <a:pt x="1105" y="776"/>
                    </a:cubicBezTo>
                    <a:cubicBezTo>
                      <a:pt x="1105" y="772"/>
                      <a:pt x="1105" y="772"/>
                      <a:pt x="1105" y="772"/>
                    </a:cubicBezTo>
                    <a:cubicBezTo>
                      <a:pt x="1105" y="766"/>
                      <a:pt x="1108" y="761"/>
                      <a:pt x="1115" y="755"/>
                    </a:cubicBezTo>
                    <a:cubicBezTo>
                      <a:pt x="1134" y="742"/>
                      <a:pt x="1134" y="742"/>
                      <a:pt x="1134" y="742"/>
                    </a:cubicBezTo>
                    <a:cubicBezTo>
                      <a:pt x="1135" y="741"/>
                      <a:pt x="1135" y="741"/>
                      <a:pt x="1135" y="741"/>
                    </a:cubicBezTo>
                    <a:cubicBezTo>
                      <a:pt x="1135" y="741"/>
                      <a:pt x="1135" y="741"/>
                      <a:pt x="1135" y="741"/>
                    </a:cubicBezTo>
                    <a:cubicBezTo>
                      <a:pt x="1135" y="740"/>
                      <a:pt x="1135" y="740"/>
                      <a:pt x="1135" y="740"/>
                    </a:cubicBezTo>
                    <a:cubicBezTo>
                      <a:pt x="1145" y="736"/>
                      <a:pt x="1152" y="734"/>
                      <a:pt x="1156" y="734"/>
                    </a:cubicBezTo>
                    <a:cubicBezTo>
                      <a:pt x="1173" y="732"/>
                      <a:pt x="1173" y="732"/>
                      <a:pt x="1173" y="732"/>
                    </a:cubicBezTo>
                    <a:cubicBezTo>
                      <a:pt x="1175" y="732"/>
                      <a:pt x="1175" y="732"/>
                      <a:pt x="1175" y="732"/>
                    </a:cubicBezTo>
                    <a:cubicBezTo>
                      <a:pt x="1175" y="732"/>
                      <a:pt x="1175" y="732"/>
                      <a:pt x="1175" y="732"/>
                    </a:cubicBezTo>
                    <a:cubicBezTo>
                      <a:pt x="1185" y="734"/>
                      <a:pt x="1185" y="734"/>
                      <a:pt x="1185" y="734"/>
                    </a:cubicBezTo>
                    <a:cubicBezTo>
                      <a:pt x="1193" y="708"/>
                      <a:pt x="1193" y="708"/>
                      <a:pt x="1193" y="708"/>
                    </a:cubicBezTo>
                    <a:cubicBezTo>
                      <a:pt x="1193" y="690"/>
                      <a:pt x="1193" y="690"/>
                      <a:pt x="1193" y="690"/>
                    </a:cubicBezTo>
                    <a:cubicBezTo>
                      <a:pt x="1193" y="678"/>
                      <a:pt x="1193" y="671"/>
                      <a:pt x="1196" y="669"/>
                    </a:cubicBezTo>
                    <a:cubicBezTo>
                      <a:pt x="1203" y="655"/>
                      <a:pt x="1203" y="655"/>
                      <a:pt x="1203" y="655"/>
                    </a:cubicBezTo>
                    <a:cubicBezTo>
                      <a:pt x="1194" y="643"/>
                      <a:pt x="1194" y="643"/>
                      <a:pt x="1194" y="643"/>
                    </a:cubicBezTo>
                    <a:cubicBezTo>
                      <a:pt x="1181" y="634"/>
                      <a:pt x="1181" y="634"/>
                      <a:pt x="1181" y="634"/>
                    </a:cubicBezTo>
                    <a:cubicBezTo>
                      <a:pt x="1155" y="627"/>
                      <a:pt x="1155" y="627"/>
                      <a:pt x="1155" y="627"/>
                    </a:cubicBezTo>
                    <a:cubicBezTo>
                      <a:pt x="1149" y="627"/>
                      <a:pt x="1140" y="621"/>
                      <a:pt x="1124" y="608"/>
                    </a:cubicBezTo>
                    <a:cubicBezTo>
                      <a:pt x="1108" y="600"/>
                      <a:pt x="1108" y="600"/>
                      <a:pt x="1108" y="600"/>
                    </a:cubicBezTo>
                    <a:cubicBezTo>
                      <a:pt x="1107" y="600"/>
                      <a:pt x="1107" y="600"/>
                      <a:pt x="1107" y="600"/>
                    </a:cubicBezTo>
                    <a:cubicBezTo>
                      <a:pt x="1106" y="599"/>
                      <a:pt x="1106" y="599"/>
                      <a:pt x="1106" y="599"/>
                    </a:cubicBezTo>
                    <a:cubicBezTo>
                      <a:pt x="1087" y="576"/>
                      <a:pt x="1087" y="576"/>
                      <a:pt x="1087" y="576"/>
                    </a:cubicBezTo>
                    <a:cubicBezTo>
                      <a:pt x="1069" y="576"/>
                      <a:pt x="1069" y="576"/>
                      <a:pt x="1069" y="576"/>
                    </a:cubicBezTo>
                    <a:cubicBezTo>
                      <a:pt x="1068" y="575"/>
                      <a:pt x="1068" y="575"/>
                      <a:pt x="1068" y="575"/>
                    </a:cubicBezTo>
                    <a:cubicBezTo>
                      <a:pt x="1067" y="575"/>
                      <a:pt x="1067" y="575"/>
                      <a:pt x="1067" y="575"/>
                    </a:cubicBezTo>
                    <a:cubicBezTo>
                      <a:pt x="1051" y="567"/>
                      <a:pt x="1051" y="567"/>
                      <a:pt x="1051" y="567"/>
                    </a:cubicBezTo>
                    <a:cubicBezTo>
                      <a:pt x="1042" y="579"/>
                      <a:pt x="1042" y="579"/>
                      <a:pt x="1042" y="579"/>
                    </a:cubicBezTo>
                    <a:cubicBezTo>
                      <a:pt x="1040" y="629"/>
                      <a:pt x="1040" y="629"/>
                      <a:pt x="1040" y="629"/>
                    </a:cubicBezTo>
                    <a:cubicBezTo>
                      <a:pt x="1043" y="648"/>
                      <a:pt x="1043" y="648"/>
                      <a:pt x="1043" y="648"/>
                    </a:cubicBezTo>
                    <a:cubicBezTo>
                      <a:pt x="1050" y="648"/>
                      <a:pt x="1050" y="648"/>
                      <a:pt x="1050" y="648"/>
                    </a:cubicBezTo>
                    <a:cubicBezTo>
                      <a:pt x="1051" y="649"/>
                      <a:pt x="1051" y="649"/>
                      <a:pt x="1051" y="649"/>
                    </a:cubicBezTo>
                    <a:cubicBezTo>
                      <a:pt x="1066" y="653"/>
                      <a:pt x="1066" y="653"/>
                      <a:pt x="1066" y="653"/>
                    </a:cubicBezTo>
                    <a:cubicBezTo>
                      <a:pt x="1066" y="654"/>
                      <a:pt x="1066" y="654"/>
                      <a:pt x="1066" y="654"/>
                    </a:cubicBezTo>
                    <a:cubicBezTo>
                      <a:pt x="1066" y="655"/>
                      <a:pt x="1066" y="655"/>
                      <a:pt x="1066" y="655"/>
                    </a:cubicBezTo>
                    <a:cubicBezTo>
                      <a:pt x="1073" y="673"/>
                      <a:pt x="1073" y="673"/>
                      <a:pt x="1073" y="673"/>
                    </a:cubicBezTo>
                    <a:cubicBezTo>
                      <a:pt x="1075" y="673"/>
                      <a:pt x="1075" y="673"/>
                      <a:pt x="1075" y="673"/>
                    </a:cubicBezTo>
                    <a:cubicBezTo>
                      <a:pt x="1075" y="674"/>
                      <a:pt x="1075" y="674"/>
                      <a:pt x="1075" y="674"/>
                    </a:cubicBezTo>
                    <a:cubicBezTo>
                      <a:pt x="1075" y="674"/>
                      <a:pt x="1075" y="674"/>
                      <a:pt x="1075" y="674"/>
                    </a:cubicBezTo>
                    <a:cubicBezTo>
                      <a:pt x="1075" y="675"/>
                      <a:pt x="1075" y="675"/>
                      <a:pt x="1075" y="675"/>
                    </a:cubicBezTo>
                    <a:cubicBezTo>
                      <a:pt x="1070" y="708"/>
                      <a:pt x="1070" y="708"/>
                      <a:pt x="1070" y="708"/>
                    </a:cubicBezTo>
                    <a:cubicBezTo>
                      <a:pt x="1070" y="710"/>
                      <a:pt x="1070" y="710"/>
                      <a:pt x="1070" y="710"/>
                    </a:cubicBezTo>
                    <a:cubicBezTo>
                      <a:pt x="1070" y="711"/>
                      <a:pt x="1070" y="711"/>
                      <a:pt x="1070" y="711"/>
                    </a:cubicBezTo>
                    <a:cubicBezTo>
                      <a:pt x="1069" y="712"/>
                      <a:pt x="1069" y="712"/>
                      <a:pt x="1069" y="712"/>
                    </a:cubicBezTo>
                    <a:cubicBezTo>
                      <a:pt x="1064" y="715"/>
                      <a:pt x="1060" y="717"/>
                      <a:pt x="1055" y="721"/>
                    </a:cubicBezTo>
                    <a:cubicBezTo>
                      <a:pt x="1052" y="722"/>
                      <a:pt x="1052" y="722"/>
                      <a:pt x="1052" y="722"/>
                    </a:cubicBezTo>
                    <a:cubicBezTo>
                      <a:pt x="1051" y="721"/>
                      <a:pt x="1051" y="721"/>
                      <a:pt x="1051" y="721"/>
                    </a:cubicBezTo>
                    <a:cubicBezTo>
                      <a:pt x="1050" y="721"/>
                      <a:pt x="1050" y="721"/>
                      <a:pt x="1050" y="721"/>
                    </a:cubicBezTo>
                    <a:cubicBezTo>
                      <a:pt x="1043" y="719"/>
                      <a:pt x="1043" y="719"/>
                      <a:pt x="1043" y="719"/>
                    </a:cubicBezTo>
                    <a:cubicBezTo>
                      <a:pt x="1026" y="725"/>
                      <a:pt x="1026" y="725"/>
                      <a:pt x="1026" y="725"/>
                    </a:cubicBezTo>
                    <a:cubicBezTo>
                      <a:pt x="1025" y="725"/>
                      <a:pt x="1025" y="725"/>
                      <a:pt x="1025" y="725"/>
                    </a:cubicBezTo>
                    <a:cubicBezTo>
                      <a:pt x="1026" y="728"/>
                      <a:pt x="1026" y="728"/>
                      <a:pt x="1026" y="728"/>
                    </a:cubicBezTo>
                    <a:cubicBezTo>
                      <a:pt x="1027" y="729"/>
                      <a:pt x="1027" y="729"/>
                      <a:pt x="1027" y="729"/>
                    </a:cubicBezTo>
                    <a:cubicBezTo>
                      <a:pt x="1030" y="758"/>
                      <a:pt x="1030" y="758"/>
                      <a:pt x="1030" y="758"/>
                    </a:cubicBezTo>
                    <a:cubicBezTo>
                      <a:pt x="1030" y="762"/>
                      <a:pt x="1028" y="764"/>
                      <a:pt x="1024" y="765"/>
                    </a:cubicBezTo>
                    <a:cubicBezTo>
                      <a:pt x="1011" y="765"/>
                      <a:pt x="1011" y="765"/>
                      <a:pt x="1011" y="765"/>
                    </a:cubicBezTo>
                    <a:cubicBezTo>
                      <a:pt x="1005" y="764"/>
                      <a:pt x="1002" y="762"/>
                      <a:pt x="999" y="759"/>
                    </a:cubicBezTo>
                    <a:cubicBezTo>
                      <a:pt x="986" y="749"/>
                      <a:pt x="986" y="749"/>
                      <a:pt x="986" y="749"/>
                    </a:cubicBezTo>
                    <a:cubicBezTo>
                      <a:pt x="985" y="748"/>
                      <a:pt x="985" y="748"/>
                      <a:pt x="985" y="748"/>
                    </a:cubicBezTo>
                    <a:cubicBezTo>
                      <a:pt x="984" y="748"/>
                      <a:pt x="984" y="748"/>
                      <a:pt x="984" y="748"/>
                    </a:cubicBezTo>
                    <a:cubicBezTo>
                      <a:pt x="984" y="747"/>
                      <a:pt x="984" y="747"/>
                      <a:pt x="984" y="747"/>
                    </a:cubicBezTo>
                    <a:cubicBezTo>
                      <a:pt x="976" y="729"/>
                      <a:pt x="976" y="729"/>
                      <a:pt x="976" y="729"/>
                    </a:cubicBezTo>
                    <a:cubicBezTo>
                      <a:pt x="974" y="727"/>
                      <a:pt x="969" y="724"/>
                      <a:pt x="958" y="721"/>
                    </a:cubicBezTo>
                    <a:cubicBezTo>
                      <a:pt x="957" y="721"/>
                      <a:pt x="957" y="721"/>
                      <a:pt x="957" y="721"/>
                    </a:cubicBezTo>
                    <a:cubicBezTo>
                      <a:pt x="956" y="721"/>
                      <a:pt x="956" y="721"/>
                      <a:pt x="956" y="721"/>
                    </a:cubicBezTo>
                    <a:cubicBezTo>
                      <a:pt x="942" y="710"/>
                      <a:pt x="942" y="710"/>
                      <a:pt x="942" y="710"/>
                    </a:cubicBezTo>
                    <a:cubicBezTo>
                      <a:pt x="939" y="710"/>
                      <a:pt x="939" y="710"/>
                      <a:pt x="939" y="710"/>
                    </a:cubicBezTo>
                    <a:cubicBezTo>
                      <a:pt x="939" y="708"/>
                      <a:pt x="939" y="708"/>
                      <a:pt x="939" y="708"/>
                    </a:cubicBezTo>
                    <a:cubicBezTo>
                      <a:pt x="939" y="708"/>
                      <a:pt x="939" y="708"/>
                      <a:pt x="939" y="708"/>
                    </a:cubicBezTo>
                    <a:cubicBezTo>
                      <a:pt x="935" y="690"/>
                      <a:pt x="935" y="690"/>
                      <a:pt x="935" y="690"/>
                    </a:cubicBezTo>
                    <a:cubicBezTo>
                      <a:pt x="937" y="676"/>
                      <a:pt x="937" y="676"/>
                      <a:pt x="937" y="676"/>
                    </a:cubicBezTo>
                    <a:cubicBezTo>
                      <a:pt x="938" y="676"/>
                      <a:pt x="938" y="676"/>
                      <a:pt x="938" y="676"/>
                    </a:cubicBezTo>
                    <a:cubicBezTo>
                      <a:pt x="938" y="675"/>
                      <a:pt x="938" y="675"/>
                      <a:pt x="938" y="675"/>
                    </a:cubicBezTo>
                    <a:cubicBezTo>
                      <a:pt x="938" y="675"/>
                      <a:pt x="938" y="675"/>
                      <a:pt x="938" y="675"/>
                    </a:cubicBezTo>
                    <a:cubicBezTo>
                      <a:pt x="945" y="668"/>
                      <a:pt x="945" y="668"/>
                      <a:pt x="945" y="668"/>
                    </a:cubicBezTo>
                    <a:cubicBezTo>
                      <a:pt x="945" y="663"/>
                      <a:pt x="945" y="663"/>
                      <a:pt x="945" y="663"/>
                    </a:cubicBezTo>
                    <a:cubicBezTo>
                      <a:pt x="938" y="644"/>
                      <a:pt x="938" y="644"/>
                      <a:pt x="938" y="644"/>
                    </a:cubicBezTo>
                    <a:cubicBezTo>
                      <a:pt x="924" y="630"/>
                      <a:pt x="924" y="630"/>
                      <a:pt x="924" y="630"/>
                    </a:cubicBezTo>
                    <a:cubicBezTo>
                      <a:pt x="924" y="628"/>
                      <a:pt x="924" y="628"/>
                      <a:pt x="924" y="628"/>
                    </a:cubicBezTo>
                    <a:cubicBezTo>
                      <a:pt x="919" y="584"/>
                      <a:pt x="919" y="584"/>
                      <a:pt x="919" y="584"/>
                    </a:cubicBezTo>
                    <a:cubicBezTo>
                      <a:pt x="909" y="574"/>
                      <a:pt x="909" y="574"/>
                      <a:pt x="909" y="574"/>
                    </a:cubicBezTo>
                    <a:cubicBezTo>
                      <a:pt x="908" y="574"/>
                      <a:pt x="908" y="574"/>
                      <a:pt x="908" y="574"/>
                    </a:cubicBezTo>
                    <a:cubicBezTo>
                      <a:pt x="907" y="573"/>
                      <a:pt x="907" y="573"/>
                      <a:pt x="907" y="573"/>
                    </a:cubicBezTo>
                    <a:cubicBezTo>
                      <a:pt x="907" y="573"/>
                      <a:pt x="907" y="573"/>
                      <a:pt x="907" y="573"/>
                    </a:cubicBezTo>
                    <a:cubicBezTo>
                      <a:pt x="898" y="553"/>
                      <a:pt x="898" y="553"/>
                      <a:pt x="898" y="553"/>
                    </a:cubicBezTo>
                    <a:cubicBezTo>
                      <a:pt x="860" y="549"/>
                      <a:pt x="860" y="549"/>
                      <a:pt x="860" y="549"/>
                    </a:cubicBezTo>
                    <a:cubicBezTo>
                      <a:pt x="851" y="545"/>
                      <a:pt x="844" y="539"/>
                      <a:pt x="840" y="531"/>
                    </a:cubicBezTo>
                    <a:cubicBezTo>
                      <a:pt x="823" y="531"/>
                      <a:pt x="823" y="531"/>
                      <a:pt x="823" y="531"/>
                    </a:cubicBezTo>
                    <a:cubicBezTo>
                      <a:pt x="817" y="529"/>
                      <a:pt x="811" y="524"/>
                      <a:pt x="803" y="517"/>
                    </a:cubicBezTo>
                    <a:cubicBezTo>
                      <a:pt x="801" y="515"/>
                      <a:pt x="801" y="515"/>
                      <a:pt x="801" y="515"/>
                    </a:cubicBezTo>
                    <a:cubicBezTo>
                      <a:pt x="797" y="511"/>
                      <a:pt x="793" y="504"/>
                      <a:pt x="789" y="496"/>
                    </a:cubicBezTo>
                    <a:cubicBezTo>
                      <a:pt x="789" y="496"/>
                      <a:pt x="789" y="496"/>
                      <a:pt x="789" y="496"/>
                    </a:cubicBezTo>
                    <a:cubicBezTo>
                      <a:pt x="787" y="495"/>
                      <a:pt x="787" y="495"/>
                      <a:pt x="787" y="495"/>
                    </a:cubicBezTo>
                    <a:cubicBezTo>
                      <a:pt x="784" y="478"/>
                      <a:pt x="784" y="478"/>
                      <a:pt x="784" y="478"/>
                    </a:cubicBezTo>
                    <a:cubicBezTo>
                      <a:pt x="784" y="478"/>
                      <a:pt x="784" y="478"/>
                      <a:pt x="784" y="478"/>
                    </a:cubicBezTo>
                    <a:cubicBezTo>
                      <a:pt x="784" y="477"/>
                      <a:pt x="784" y="477"/>
                      <a:pt x="784" y="477"/>
                    </a:cubicBezTo>
                    <a:cubicBezTo>
                      <a:pt x="784" y="476"/>
                      <a:pt x="784" y="476"/>
                      <a:pt x="784" y="476"/>
                    </a:cubicBezTo>
                    <a:cubicBezTo>
                      <a:pt x="784" y="476"/>
                      <a:pt x="784" y="476"/>
                      <a:pt x="784" y="476"/>
                    </a:cubicBezTo>
                    <a:cubicBezTo>
                      <a:pt x="791" y="443"/>
                      <a:pt x="791" y="443"/>
                      <a:pt x="791" y="443"/>
                    </a:cubicBezTo>
                    <a:cubicBezTo>
                      <a:pt x="791" y="442"/>
                      <a:pt x="791" y="442"/>
                      <a:pt x="791" y="442"/>
                    </a:cubicBezTo>
                    <a:cubicBezTo>
                      <a:pt x="797" y="428"/>
                      <a:pt x="797" y="428"/>
                      <a:pt x="797" y="428"/>
                    </a:cubicBezTo>
                    <a:cubicBezTo>
                      <a:pt x="797" y="427"/>
                      <a:pt x="797" y="427"/>
                      <a:pt x="797" y="427"/>
                    </a:cubicBezTo>
                    <a:cubicBezTo>
                      <a:pt x="797" y="426"/>
                      <a:pt x="797" y="426"/>
                      <a:pt x="797" y="426"/>
                    </a:cubicBezTo>
                    <a:cubicBezTo>
                      <a:pt x="798" y="426"/>
                      <a:pt x="798" y="426"/>
                      <a:pt x="798" y="426"/>
                    </a:cubicBezTo>
                    <a:cubicBezTo>
                      <a:pt x="838" y="409"/>
                      <a:pt x="838" y="409"/>
                      <a:pt x="838" y="409"/>
                    </a:cubicBezTo>
                    <a:cubicBezTo>
                      <a:pt x="854" y="390"/>
                      <a:pt x="854" y="390"/>
                      <a:pt x="854" y="390"/>
                    </a:cubicBezTo>
                    <a:cubicBezTo>
                      <a:pt x="857" y="374"/>
                      <a:pt x="857" y="374"/>
                      <a:pt x="857" y="374"/>
                    </a:cubicBezTo>
                    <a:cubicBezTo>
                      <a:pt x="855" y="363"/>
                      <a:pt x="855" y="363"/>
                      <a:pt x="855" y="363"/>
                    </a:cubicBezTo>
                    <a:cubicBezTo>
                      <a:pt x="849" y="349"/>
                      <a:pt x="844" y="341"/>
                      <a:pt x="844" y="335"/>
                    </a:cubicBezTo>
                    <a:cubicBezTo>
                      <a:pt x="836" y="336"/>
                      <a:pt x="836" y="336"/>
                      <a:pt x="836" y="336"/>
                    </a:cubicBezTo>
                    <a:cubicBezTo>
                      <a:pt x="821" y="335"/>
                      <a:pt x="821" y="335"/>
                      <a:pt x="821" y="335"/>
                    </a:cubicBezTo>
                    <a:cubicBezTo>
                      <a:pt x="818" y="336"/>
                      <a:pt x="810" y="346"/>
                      <a:pt x="798" y="360"/>
                    </a:cubicBezTo>
                    <a:cubicBezTo>
                      <a:pt x="780" y="377"/>
                      <a:pt x="780" y="377"/>
                      <a:pt x="780" y="377"/>
                    </a:cubicBezTo>
                    <a:cubicBezTo>
                      <a:pt x="779" y="377"/>
                      <a:pt x="779" y="377"/>
                      <a:pt x="779" y="377"/>
                    </a:cubicBezTo>
                    <a:cubicBezTo>
                      <a:pt x="778" y="378"/>
                      <a:pt x="778" y="378"/>
                      <a:pt x="778" y="378"/>
                    </a:cubicBezTo>
                    <a:cubicBezTo>
                      <a:pt x="764" y="381"/>
                      <a:pt x="755" y="383"/>
                      <a:pt x="749" y="381"/>
                    </a:cubicBezTo>
                    <a:lnTo>
                      <a:pt x="715" y="368"/>
                    </a:lnTo>
                    <a:close/>
                  </a:path>
                </a:pathLst>
              </a:custGeom>
              <a:grpFill/>
              <a:ln w="9525">
                <a:noFill/>
                <a:miter lim="800000"/>
              </a:ln>
            </p:spPr>
            <p:txBody>
              <a:bodyPr/>
              <a:lstStyle/>
              <a:p>
                <a:endParaRPr lang="zh-CN" altLang="en-US" sz="2400">
                  <a:solidFill>
                    <a:schemeClr val="tx1">
                      <a:lumMod val="65000"/>
                      <a:lumOff val="35000"/>
                    </a:schemeClr>
                  </a:solidFill>
                </a:endParaRPr>
              </a:p>
            </p:txBody>
          </p:sp>
          <p:sp>
            <p:nvSpPr>
              <p:cNvPr id="7214" name="Freeform 7"/>
              <p:cNvSpPr/>
              <p:nvPr/>
            </p:nvSpPr>
            <p:spPr bwMode="auto">
              <a:xfrm>
                <a:off x="5947839" y="3228885"/>
                <a:ext cx="306499" cy="494782"/>
              </a:xfrm>
              <a:custGeom>
                <a:avLst/>
                <a:gdLst>
                  <a:gd name="T0" fmla="*/ 2147483646 w 242"/>
                  <a:gd name="T1" fmla="*/ 2147483646 h 402"/>
                  <a:gd name="T2" fmla="*/ 2147483646 w 242"/>
                  <a:gd name="T3" fmla="*/ 2147483646 h 402"/>
                  <a:gd name="T4" fmla="*/ 2147483646 w 242"/>
                  <a:gd name="T5" fmla="*/ 2147483646 h 402"/>
                  <a:gd name="T6" fmla="*/ 2147483646 w 242"/>
                  <a:gd name="T7" fmla="*/ 2147483646 h 402"/>
                  <a:gd name="T8" fmla="*/ 2147483646 w 242"/>
                  <a:gd name="T9" fmla="*/ 2147483646 h 402"/>
                  <a:gd name="T10" fmla="*/ 2147483646 w 242"/>
                  <a:gd name="T11" fmla="*/ 2147483646 h 402"/>
                  <a:gd name="T12" fmla="*/ 2147483646 w 242"/>
                  <a:gd name="T13" fmla="*/ 2147483646 h 402"/>
                  <a:gd name="T14" fmla="*/ 2147483646 w 242"/>
                  <a:gd name="T15" fmla="*/ 2147483646 h 402"/>
                  <a:gd name="T16" fmla="*/ 2147483646 w 242"/>
                  <a:gd name="T17" fmla="*/ 2147483646 h 402"/>
                  <a:gd name="T18" fmla="*/ 2147483646 w 242"/>
                  <a:gd name="T19" fmla="*/ 2147483646 h 402"/>
                  <a:gd name="T20" fmla="*/ 2147483646 w 242"/>
                  <a:gd name="T21" fmla="*/ 2147483646 h 402"/>
                  <a:gd name="T22" fmla="*/ 2147483646 w 242"/>
                  <a:gd name="T23" fmla="*/ 2147483646 h 402"/>
                  <a:gd name="T24" fmla="*/ 2147483646 w 242"/>
                  <a:gd name="T25" fmla="*/ 2147483646 h 402"/>
                  <a:gd name="T26" fmla="*/ 2147483646 w 242"/>
                  <a:gd name="T27" fmla="*/ 2147483646 h 402"/>
                  <a:gd name="T28" fmla="*/ 2147483646 w 242"/>
                  <a:gd name="T29" fmla="*/ 2147483646 h 402"/>
                  <a:gd name="T30" fmla="*/ 2147483646 w 242"/>
                  <a:gd name="T31" fmla="*/ 2147483646 h 402"/>
                  <a:gd name="T32" fmla="*/ 2147483646 w 242"/>
                  <a:gd name="T33" fmla="*/ 2147483646 h 402"/>
                  <a:gd name="T34" fmla="*/ 2147483646 w 242"/>
                  <a:gd name="T35" fmla="*/ 2147483646 h 402"/>
                  <a:gd name="T36" fmla="*/ 2147483646 w 242"/>
                  <a:gd name="T37" fmla="*/ 2147483646 h 402"/>
                  <a:gd name="T38" fmla="*/ 2147483646 w 242"/>
                  <a:gd name="T39" fmla="*/ 2147483646 h 402"/>
                  <a:gd name="T40" fmla="*/ 2147483646 w 242"/>
                  <a:gd name="T41" fmla="*/ 2147483646 h 402"/>
                  <a:gd name="T42" fmla="*/ 2147483646 w 242"/>
                  <a:gd name="T43" fmla="*/ 2147483646 h 402"/>
                  <a:gd name="T44" fmla="*/ 2147483646 w 242"/>
                  <a:gd name="T45" fmla="*/ 2147483646 h 402"/>
                  <a:gd name="T46" fmla="*/ 2147483646 w 242"/>
                  <a:gd name="T47" fmla="*/ 2147483646 h 402"/>
                  <a:gd name="T48" fmla="*/ 2147483646 w 242"/>
                  <a:gd name="T49" fmla="*/ 2147483646 h 402"/>
                  <a:gd name="T50" fmla="*/ 2147483646 w 242"/>
                  <a:gd name="T51" fmla="*/ 2147483646 h 402"/>
                  <a:gd name="T52" fmla="*/ 2147483646 w 242"/>
                  <a:gd name="T53" fmla="*/ 2147483646 h 402"/>
                  <a:gd name="T54" fmla="*/ 2147483646 w 242"/>
                  <a:gd name="T55" fmla="*/ 2147483646 h 402"/>
                  <a:gd name="T56" fmla="*/ 2147483646 w 242"/>
                  <a:gd name="T57" fmla="*/ 2147483646 h 402"/>
                  <a:gd name="T58" fmla="*/ 2147483646 w 242"/>
                  <a:gd name="T59" fmla="*/ 2147483646 h 402"/>
                  <a:gd name="T60" fmla="*/ 2147483646 w 242"/>
                  <a:gd name="T61" fmla="*/ 2147483646 h 402"/>
                  <a:gd name="T62" fmla="*/ 2147483646 w 242"/>
                  <a:gd name="T63" fmla="*/ 2147483646 h 402"/>
                  <a:gd name="T64" fmla="*/ 2147483646 w 242"/>
                  <a:gd name="T65" fmla="*/ 2147483646 h 402"/>
                  <a:gd name="T66" fmla="*/ 2147483646 w 242"/>
                  <a:gd name="T67" fmla="*/ 2147483646 h 402"/>
                  <a:gd name="T68" fmla="*/ 2147483646 w 242"/>
                  <a:gd name="T69" fmla="*/ 2147483646 h 402"/>
                  <a:gd name="T70" fmla="*/ 2147483646 w 242"/>
                  <a:gd name="T71" fmla="*/ 2147483646 h 402"/>
                  <a:gd name="T72" fmla="*/ 2147483646 w 242"/>
                  <a:gd name="T73" fmla="*/ 2147483646 h 402"/>
                  <a:gd name="T74" fmla="*/ 2147483646 w 242"/>
                  <a:gd name="T75" fmla="*/ 2147483646 h 402"/>
                  <a:gd name="T76" fmla="*/ 2147483646 w 242"/>
                  <a:gd name="T77" fmla="*/ 2147483646 h 402"/>
                  <a:gd name="T78" fmla="*/ 2147483646 w 242"/>
                  <a:gd name="T79" fmla="*/ 2147483646 h 402"/>
                  <a:gd name="T80" fmla="*/ 2147483646 w 242"/>
                  <a:gd name="T81" fmla="*/ 0 h 40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42"/>
                  <a:gd name="T124" fmla="*/ 0 h 402"/>
                  <a:gd name="T125" fmla="*/ 242 w 242"/>
                  <a:gd name="T126" fmla="*/ 402 h 40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42" h="402">
                    <a:moveTo>
                      <a:pt x="141" y="25"/>
                    </a:moveTo>
                    <a:cubicBezTo>
                      <a:pt x="122" y="77"/>
                      <a:pt x="122" y="77"/>
                      <a:pt x="122" y="77"/>
                    </a:cubicBezTo>
                    <a:cubicBezTo>
                      <a:pt x="122" y="112"/>
                      <a:pt x="122" y="112"/>
                      <a:pt x="122" y="112"/>
                    </a:cubicBezTo>
                    <a:cubicBezTo>
                      <a:pt x="122" y="113"/>
                      <a:pt x="122" y="113"/>
                      <a:pt x="122" y="113"/>
                    </a:cubicBezTo>
                    <a:cubicBezTo>
                      <a:pt x="112" y="131"/>
                      <a:pt x="112" y="131"/>
                      <a:pt x="112" y="131"/>
                    </a:cubicBezTo>
                    <a:cubicBezTo>
                      <a:pt x="110" y="144"/>
                      <a:pt x="110" y="144"/>
                      <a:pt x="110" y="144"/>
                    </a:cubicBezTo>
                    <a:cubicBezTo>
                      <a:pt x="112" y="151"/>
                      <a:pt x="109" y="158"/>
                      <a:pt x="101" y="162"/>
                    </a:cubicBezTo>
                    <a:cubicBezTo>
                      <a:pt x="99" y="163"/>
                      <a:pt x="99" y="163"/>
                      <a:pt x="99" y="163"/>
                    </a:cubicBezTo>
                    <a:cubicBezTo>
                      <a:pt x="98" y="163"/>
                      <a:pt x="98" y="163"/>
                      <a:pt x="98" y="163"/>
                    </a:cubicBezTo>
                    <a:cubicBezTo>
                      <a:pt x="97" y="162"/>
                      <a:pt x="97" y="162"/>
                      <a:pt x="97" y="162"/>
                    </a:cubicBezTo>
                    <a:cubicBezTo>
                      <a:pt x="71" y="159"/>
                      <a:pt x="71" y="159"/>
                      <a:pt x="71" y="159"/>
                    </a:cubicBezTo>
                    <a:cubicBezTo>
                      <a:pt x="57" y="171"/>
                      <a:pt x="57" y="171"/>
                      <a:pt x="57" y="171"/>
                    </a:cubicBezTo>
                    <a:cubicBezTo>
                      <a:pt x="17" y="178"/>
                      <a:pt x="17" y="178"/>
                      <a:pt x="17" y="178"/>
                    </a:cubicBezTo>
                    <a:cubicBezTo>
                      <a:pt x="17" y="178"/>
                      <a:pt x="17" y="178"/>
                      <a:pt x="17" y="178"/>
                    </a:cubicBezTo>
                    <a:cubicBezTo>
                      <a:pt x="0" y="178"/>
                      <a:pt x="0" y="178"/>
                      <a:pt x="0" y="178"/>
                    </a:cubicBezTo>
                    <a:cubicBezTo>
                      <a:pt x="11" y="185"/>
                      <a:pt x="11" y="185"/>
                      <a:pt x="11" y="185"/>
                    </a:cubicBezTo>
                    <a:cubicBezTo>
                      <a:pt x="49" y="189"/>
                      <a:pt x="49" y="189"/>
                      <a:pt x="49" y="189"/>
                    </a:cubicBezTo>
                    <a:cubicBezTo>
                      <a:pt x="51" y="189"/>
                      <a:pt x="51" y="189"/>
                      <a:pt x="51" y="189"/>
                    </a:cubicBezTo>
                    <a:cubicBezTo>
                      <a:pt x="53" y="189"/>
                      <a:pt x="53" y="189"/>
                      <a:pt x="53" y="189"/>
                    </a:cubicBezTo>
                    <a:cubicBezTo>
                      <a:pt x="54" y="190"/>
                      <a:pt x="54" y="190"/>
                      <a:pt x="54" y="190"/>
                    </a:cubicBezTo>
                    <a:cubicBezTo>
                      <a:pt x="54" y="191"/>
                      <a:pt x="54" y="191"/>
                      <a:pt x="54" y="191"/>
                    </a:cubicBezTo>
                    <a:cubicBezTo>
                      <a:pt x="63" y="215"/>
                      <a:pt x="63" y="215"/>
                      <a:pt x="63" y="215"/>
                    </a:cubicBezTo>
                    <a:cubicBezTo>
                      <a:pt x="74" y="222"/>
                      <a:pt x="74" y="222"/>
                      <a:pt x="74" y="222"/>
                    </a:cubicBezTo>
                    <a:cubicBezTo>
                      <a:pt x="77" y="226"/>
                      <a:pt x="79" y="233"/>
                      <a:pt x="79" y="244"/>
                    </a:cubicBezTo>
                    <a:cubicBezTo>
                      <a:pt x="80" y="273"/>
                      <a:pt x="80" y="273"/>
                      <a:pt x="80" y="273"/>
                    </a:cubicBezTo>
                    <a:cubicBezTo>
                      <a:pt x="93" y="284"/>
                      <a:pt x="93" y="284"/>
                      <a:pt x="93" y="284"/>
                    </a:cubicBezTo>
                    <a:cubicBezTo>
                      <a:pt x="94" y="284"/>
                      <a:pt x="94" y="284"/>
                      <a:pt x="94" y="284"/>
                    </a:cubicBezTo>
                    <a:cubicBezTo>
                      <a:pt x="94" y="285"/>
                      <a:pt x="94" y="285"/>
                      <a:pt x="94" y="285"/>
                    </a:cubicBezTo>
                    <a:cubicBezTo>
                      <a:pt x="95" y="285"/>
                      <a:pt x="95" y="285"/>
                      <a:pt x="95" y="285"/>
                    </a:cubicBezTo>
                    <a:cubicBezTo>
                      <a:pt x="101" y="306"/>
                      <a:pt x="101" y="306"/>
                      <a:pt x="101" y="306"/>
                    </a:cubicBezTo>
                    <a:cubicBezTo>
                      <a:pt x="101" y="318"/>
                      <a:pt x="101" y="318"/>
                      <a:pt x="101" y="318"/>
                    </a:cubicBezTo>
                    <a:cubicBezTo>
                      <a:pt x="94" y="329"/>
                      <a:pt x="94" y="329"/>
                      <a:pt x="94" y="329"/>
                    </a:cubicBezTo>
                    <a:cubicBezTo>
                      <a:pt x="92" y="338"/>
                      <a:pt x="92" y="338"/>
                      <a:pt x="92" y="338"/>
                    </a:cubicBezTo>
                    <a:cubicBezTo>
                      <a:pt x="95" y="349"/>
                      <a:pt x="95" y="349"/>
                      <a:pt x="95" y="349"/>
                    </a:cubicBezTo>
                    <a:cubicBezTo>
                      <a:pt x="108" y="357"/>
                      <a:pt x="108" y="357"/>
                      <a:pt x="108" y="357"/>
                    </a:cubicBezTo>
                    <a:cubicBezTo>
                      <a:pt x="121" y="362"/>
                      <a:pt x="129" y="366"/>
                      <a:pt x="132" y="371"/>
                    </a:cubicBezTo>
                    <a:cubicBezTo>
                      <a:pt x="139" y="387"/>
                      <a:pt x="139" y="387"/>
                      <a:pt x="139" y="387"/>
                    </a:cubicBezTo>
                    <a:cubicBezTo>
                      <a:pt x="148" y="391"/>
                      <a:pt x="152" y="395"/>
                      <a:pt x="154" y="399"/>
                    </a:cubicBezTo>
                    <a:cubicBezTo>
                      <a:pt x="164" y="402"/>
                      <a:pt x="164" y="402"/>
                      <a:pt x="164" y="402"/>
                    </a:cubicBezTo>
                    <a:cubicBezTo>
                      <a:pt x="165" y="402"/>
                      <a:pt x="165" y="402"/>
                      <a:pt x="165" y="402"/>
                    </a:cubicBezTo>
                    <a:cubicBezTo>
                      <a:pt x="160" y="379"/>
                      <a:pt x="160" y="379"/>
                      <a:pt x="160" y="379"/>
                    </a:cubicBezTo>
                    <a:cubicBezTo>
                      <a:pt x="159" y="374"/>
                      <a:pt x="159" y="369"/>
                      <a:pt x="161" y="367"/>
                    </a:cubicBezTo>
                    <a:cubicBezTo>
                      <a:pt x="164" y="363"/>
                      <a:pt x="166" y="361"/>
                      <a:pt x="170" y="360"/>
                    </a:cubicBezTo>
                    <a:cubicBezTo>
                      <a:pt x="186" y="355"/>
                      <a:pt x="186" y="355"/>
                      <a:pt x="186" y="355"/>
                    </a:cubicBezTo>
                    <a:cubicBezTo>
                      <a:pt x="186" y="355"/>
                      <a:pt x="186" y="355"/>
                      <a:pt x="186" y="355"/>
                    </a:cubicBezTo>
                    <a:cubicBezTo>
                      <a:pt x="187" y="354"/>
                      <a:pt x="187" y="354"/>
                      <a:pt x="187" y="354"/>
                    </a:cubicBezTo>
                    <a:cubicBezTo>
                      <a:pt x="188" y="354"/>
                      <a:pt x="188" y="354"/>
                      <a:pt x="188" y="354"/>
                    </a:cubicBezTo>
                    <a:cubicBezTo>
                      <a:pt x="189" y="355"/>
                      <a:pt x="189" y="355"/>
                      <a:pt x="189" y="355"/>
                    </a:cubicBezTo>
                    <a:cubicBezTo>
                      <a:pt x="196" y="357"/>
                      <a:pt x="196" y="357"/>
                      <a:pt x="196" y="357"/>
                    </a:cubicBezTo>
                    <a:cubicBezTo>
                      <a:pt x="206" y="352"/>
                      <a:pt x="206" y="352"/>
                      <a:pt x="206" y="352"/>
                    </a:cubicBezTo>
                    <a:cubicBezTo>
                      <a:pt x="206" y="350"/>
                      <a:pt x="206" y="350"/>
                      <a:pt x="206" y="350"/>
                    </a:cubicBezTo>
                    <a:cubicBezTo>
                      <a:pt x="209" y="323"/>
                      <a:pt x="209" y="323"/>
                      <a:pt x="209" y="323"/>
                    </a:cubicBezTo>
                    <a:cubicBezTo>
                      <a:pt x="203" y="311"/>
                      <a:pt x="203" y="311"/>
                      <a:pt x="203" y="311"/>
                    </a:cubicBezTo>
                    <a:cubicBezTo>
                      <a:pt x="194" y="306"/>
                      <a:pt x="194" y="306"/>
                      <a:pt x="194" y="306"/>
                    </a:cubicBezTo>
                    <a:cubicBezTo>
                      <a:pt x="184" y="305"/>
                      <a:pt x="184" y="305"/>
                      <a:pt x="184" y="305"/>
                    </a:cubicBezTo>
                    <a:cubicBezTo>
                      <a:pt x="182" y="305"/>
                      <a:pt x="182" y="305"/>
                      <a:pt x="182" y="305"/>
                    </a:cubicBezTo>
                    <a:cubicBezTo>
                      <a:pt x="179" y="304"/>
                      <a:pt x="179" y="304"/>
                      <a:pt x="179" y="304"/>
                    </a:cubicBezTo>
                    <a:cubicBezTo>
                      <a:pt x="175" y="277"/>
                      <a:pt x="175" y="277"/>
                      <a:pt x="175" y="277"/>
                    </a:cubicBezTo>
                    <a:cubicBezTo>
                      <a:pt x="176" y="223"/>
                      <a:pt x="176" y="223"/>
                      <a:pt x="176" y="223"/>
                    </a:cubicBezTo>
                    <a:cubicBezTo>
                      <a:pt x="178" y="221"/>
                      <a:pt x="178" y="221"/>
                      <a:pt x="178" y="221"/>
                    </a:cubicBezTo>
                    <a:cubicBezTo>
                      <a:pt x="194" y="199"/>
                      <a:pt x="194" y="199"/>
                      <a:pt x="194" y="199"/>
                    </a:cubicBezTo>
                    <a:cubicBezTo>
                      <a:pt x="217" y="211"/>
                      <a:pt x="217" y="211"/>
                      <a:pt x="217" y="211"/>
                    </a:cubicBezTo>
                    <a:cubicBezTo>
                      <a:pt x="231" y="211"/>
                      <a:pt x="231" y="211"/>
                      <a:pt x="231" y="211"/>
                    </a:cubicBezTo>
                    <a:cubicBezTo>
                      <a:pt x="242" y="143"/>
                      <a:pt x="242" y="143"/>
                      <a:pt x="242" y="143"/>
                    </a:cubicBezTo>
                    <a:cubicBezTo>
                      <a:pt x="238" y="135"/>
                      <a:pt x="235" y="130"/>
                      <a:pt x="229" y="127"/>
                    </a:cubicBezTo>
                    <a:cubicBezTo>
                      <a:pt x="223" y="126"/>
                      <a:pt x="223" y="126"/>
                      <a:pt x="223" y="126"/>
                    </a:cubicBezTo>
                    <a:cubicBezTo>
                      <a:pt x="223" y="127"/>
                      <a:pt x="223" y="127"/>
                      <a:pt x="223" y="127"/>
                    </a:cubicBezTo>
                    <a:cubicBezTo>
                      <a:pt x="219" y="127"/>
                      <a:pt x="219" y="127"/>
                      <a:pt x="219" y="127"/>
                    </a:cubicBezTo>
                    <a:cubicBezTo>
                      <a:pt x="203" y="130"/>
                      <a:pt x="203" y="130"/>
                      <a:pt x="203" y="130"/>
                    </a:cubicBezTo>
                    <a:cubicBezTo>
                      <a:pt x="202" y="128"/>
                      <a:pt x="202" y="128"/>
                      <a:pt x="202" y="128"/>
                    </a:cubicBezTo>
                    <a:cubicBezTo>
                      <a:pt x="201" y="127"/>
                      <a:pt x="201" y="127"/>
                      <a:pt x="201" y="127"/>
                    </a:cubicBezTo>
                    <a:cubicBezTo>
                      <a:pt x="189" y="112"/>
                      <a:pt x="189" y="112"/>
                      <a:pt x="189" y="112"/>
                    </a:cubicBezTo>
                    <a:cubicBezTo>
                      <a:pt x="189" y="111"/>
                      <a:pt x="189" y="111"/>
                      <a:pt x="189" y="111"/>
                    </a:cubicBezTo>
                    <a:cubicBezTo>
                      <a:pt x="188" y="110"/>
                      <a:pt x="188" y="110"/>
                      <a:pt x="188" y="110"/>
                    </a:cubicBezTo>
                    <a:cubicBezTo>
                      <a:pt x="188" y="84"/>
                      <a:pt x="188" y="84"/>
                      <a:pt x="188" y="84"/>
                    </a:cubicBezTo>
                    <a:cubicBezTo>
                      <a:pt x="192" y="69"/>
                      <a:pt x="192" y="69"/>
                      <a:pt x="192" y="69"/>
                    </a:cubicBezTo>
                    <a:cubicBezTo>
                      <a:pt x="196" y="63"/>
                      <a:pt x="196" y="63"/>
                      <a:pt x="196" y="63"/>
                    </a:cubicBezTo>
                    <a:cubicBezTo>
                      <a:pt x="196" y="58"/>
                      <a:pt x="197" y="54"/>
                      <a:pt x="202" y="49"/>
                    </a:cubicBezTo>
                    <a:cubicBezTo>
                      <a:pt x="206" y="44"/>
                      <a:pt x="206" y="44"/>
                      <a:pt x="206" y="44"/>
                    </a:cubicBezTo>
                    <a:cubicBezTo>
                      <a:pt x="207" y="26"/>
                      <a:pt x="207" y="26"/>
                      <a:pt x="207" y="26"/>
                    </a:cubicBezTo>
                    <a:cubicBezTo>
                      <a:pt x="191" y="11"/>
                      <a:pt x="191" y="11"/>
                      <a:pt x="191" y="11"/>
                    </a:cubicBezTo>
                    <a:cubicBezTo>
                      <a:pt x="170" y="0"/>
                      <a:pt x="170" y="0"/>
                      <a:pt x="170" y="0"/>
                    </a:cubicBezTo>
                    <a:lnTo>
                      <a:pt x="141" y="25"/>
                    </a:lnTo>
                    <a:close/>
                  </a:path>
                </a:pathLst>
              </a:custGeom>
              <a:grpFill/>
              <a:ln w="9525">
                <a:noFill/>
                <a:miter lim="800000"/>
              </a:ln>
            </p:spPr>
            <p:txBody>
              <a:bodyPr/>
              <a:lstStyle/>
              <a:p>
                <a:endParaRPr lang="zh-CN" altLang="en-US" sz="2400">
                  <a:solidFill>
                    <a:schemeClr val="tx1">
                      <a:lumMod val="65000"/>
                      <a:lumOff val="35000"/>
                    </a:schemeClr>
                  </a:solidFill>
                </a:endParaRPr>
              </a:p>
            </p:txBody>
          </p:sp>
          <p:sp>
            <p:nvSpPr>
              <p:cNvPr id="7215" name="Freeform 8"/>
              <p:cNvSpPr/>
              <p:nvPr/>
            </p:nvSpPr>
            <p:spPr bwMode="auto">
              <a:xfrm>
                <a:off x="3050410" y="1927350"/>
                <a:ext cx="2170007" cy="1603569"/>
              </a:xfrm>
              <a:custGeom>
                <a:avLst/>
                <a:gdLst>
                  <a:gd name="T0" fmla="*/ 2147483646 w 1721"/>
                  <a:gd name="T1" fmla="*/ 2147483646 h 1302"/>
                  <a:gd name="T2" fmla="*/ 2147483646 w 1721"/>
                  <a:gd name="T3" fmla="*/ 2147483646 h 1302"/>
                  <a:gd name="T4" fmla="*/ 2147483646 w 1721"/>
                  <a:gd name="T5" fmla="*/ 2147483646 h 1302"/>
                  <a:gd name="T6" fmla="*/ 2147483646 w 1721"/>
                  <a:gd name="T7" fmla="*/ 2147483646 h 1302"/>
                  <a:gd name="T8" fmla="*/ 2147483646 w 1721"/>
                  <a:gd name="T9" fmla="*/ 2147483646 h 1302"/>
                  <a:gd name="T10" fmla="*/ 2147483646 w 1721"/>
                  <a:gd name="T11" fmla="*/ 2147483646 h 1302"/>
                  <a:gd name="T12" fmla="*/ 2147483646 w 1721"/>
                  <a:gd name="T13" fmla="*/ 2147483646 h 1302"/>
                  <a:gd name="T14" fmla="*/ 2147483646 w 1721"/>
                  <a:gd name="T15" fmla="*/ 2147483646 h 1302"/>
                  <a:gd name="T16" fmla="*/ 2147483646 w 1721"/>
                  <a:gd name="T17" fmla="*/ 2147483646 h 1302"/>
                  <a:gd name="T18" fmla="*/ 2147483646 w 1721"/>
                  <a:gd name="T19" fmla="*/ 2147483646 h 1302"/>
                  <a:gd name="T20" fmla="*/ 2147483646 w 1721"/>
                  <a:gd name="T21" fmla="*/ 2147483646 h 1302"/>
                  <a:gd name="T22" fmla="*/ 2147483646 w 1721"/>
                  <a:gd name="T23" fmla="*/ 2147483646 h 1302"/>
                  <a:gd name="T24" fmla="*/ 2147483646 w 1721"/>
                  <a:gd name="T25" fmla="*/ 2147483646 h 1302"/>
                  <a:gd name="T26" fmla="*/ 2147483646 w 1721"/>
                  <a:gd name="T27" fmla="*/ 2147483646 h 1302"/>
                  <a:gd name="T28" fmla="*/ 2147483646 w 1721"/>
                  <a:gd name="T29" fmla="*/ 2147483646 h 1302"/>
                  <a:gd name="T30" fmla="*/ 2147483646 w 1721"/>
                  <a:gd name="T31" fmla="*/ 2147483646 h 1302"/>
                  <a:gd name="T32" fmla="*/ 2147483646 w 1721"/>
                  <a:gd name="T33" fmla="*/ 2147483646 h 1302"/>
                  <a:gd name="T34" fmla="*/ 2147483646 w 1721"/>
                  <a:gd name="T35" fmla="*/ 2147483646 h 1302"/>
                  <a:gd name="T36" fmla="*/ 2147483646 w 1721"/>
                  <a:gd name="T37" fmla="*/ 2147483646 h 1302"/>
                  <a:gd name="T38" fmla="*/ 2147483646 w 1721"/>
                  <a:gd name="T39" fmla="*/ 2147483646 h 1302"/>
                  <a:gd name="T40" fmla="*/ 2147483646 w 1721"/>
                  <a:gd name="T41" fmla="*/ 2147483646 h 1302"/>
                  <a:gd name="T42" fmla="*/ 2147483646 w 1721"/>
                  <a:gd name="T43" fmla="*/ 2147483646 h 1302"/>
                  <a:gd name="T44" fmla="*/ 2147483646 w 1721"/>
                  <a:gd name="T45" fmla="*/ 2147483646 h 1302"/>
                  <a:gd name="T46" fmla="*/ 2147483646 w 1721"/>
                  <a:gd name="T47" fmla="*/ 2147483646 h 1302"/>
                  <a:gd name="T48" fmla="*/ 2147483646 w 1721"/>
                  <a:gd name="T49" fmla="*/ 2147483646 h 1302"/>
                  <a:gd name="T50" fmla="*/ 2147483646 w 1721"/>
                  <a:gd name="T51" fmla="*/ 2147483646 h 1302"/>
                  <a:gd name="T52" fmla="*/ 2147483646 w 1721"/>
                  <a:gd name="T53" fmla="*/ 2147483646 h 1302"/>
                  <a:gd name="T54" fmla="*/ 2147483646 w 1721"/>
                  <a:gd name="T55" fmla="*/ 2147483646 h 1302"/>
                  <a:gd name="T56" fmla="*/ 2147483646 w 1721"/>
                  <a:gd name="T57" fmla="*/ 2147483646 h 1302"/>
                  <a:gd name="T58" fmla="*/ 2147483646 w 1721"/>
                  <a:gd name="T59" fmla="*/ 2147483646 h 1302"/>
                  <a:gd name="T60" fmla="*/ 2147483646 w 1721"/>
                  <a:gd name="T61" fmla="*/ 2147483646 h 1302"/>
                  <a:gd name="T62" fmla="*/ 2147483646 w 1721"/>
                  <a:gd name="T63" fmla="*/ 2147483646 h 1302"/>
                  <a:gd name="T64" fmla="*/ 2147483646 w 1721"/>
                  <a:gd name="T65" fmla="*/ 2147483646 h 1302"/>
                  <a:gd name="T66" fmla="*/ 2147483646 w 1721"/>
                  <a:gd name="T67" fmla="*/ 2147483646 h 1302"/>
                  <a:gd name="T68" fmla="*/ 2147483646 w 1721"/>
                  <a:gd name="T69" fmla="*/ 2147483646 h 1302"/>
                  <a:gd name="T70" fmla="*/ 2147483646 w 1721"/>
                  <a:gd name="T71" fmla="*/ 2147483646 h 1302"/>
                  <a:gd name="T72" fmla="*/ 2147483646 w 1721"/>
                  <a:gd name="T73" fmla="*/ 2147483646 h 1302"/>
                  <a:gd name="T74" fmla="*/ 2147483646 w 1721"/>
                  <a:gd name="T75" fmla="*/ 2147483646 h 1302"/>
                  <a:gd name="T76" fmla="*/ 2147483646 w 1721"/>
                  <a:gd name="T77" fmla="*/ 2147483646 h 1302"/>
                  <a:gd name="T78" fmla="*/ 2147483646 w 1721"/>
                  <a:gd name="T79" fmla="*/ 2147483646 h 1302"/>
                  <a:gd name="T80" fmla="*/ 2147483646 w 1721"/>
                  <a:gd name="T81" fmla="*/ 2147483646 h 1302"/>
                  <a:gd name="T82" fmla="*/ 2147483646 w 1721"/>
                  <a:gd name="T83" fmla="*/ 2147483646 h 1302"/>
                  <a:gd name="T84" fmla="*/ 2147483646 w 1721"/>
                  <a:gd name="T85" fmla="*/ 2147483646 h 1302"/>
                  <a:gd name="T86" fmla="*/ 2147483646 w 1721"/>
                  <a:gd name="T87" fmla="*/ 2147483646 h 1302"/>
                  <a:gd name="T88" fmla="*/ 2147483646 w 1721"/>
                  <a:gd name="T89" fmla="*/ 2147483646 h 1302"/>
                  <a:gd name="T90" fmla="*/ 2147483646 w 1721"/>
                  <a:gd name="T91" fmla="*/ 2147483646 h 1302"/>
                  <a:gd name="T92" fmla="*/ 2147483646 w 1721"/>
                  <a:gd name="T93" fmla="*/ 2147483646 h 1302"/>
                  <a:gd name="T94" fmla="*/ 2147483646 w 1721"/>
                  <a:gd name="T95" fmla="*/ 2147483646 h 1302"/>
                  <a:gd name="T96" fmla="*/ 2147483646 w 1721"/>
                  <a:gd name="T97" fmla="*/ 2147483646 h 1302"/>
                  <a:gd name="T98" fmla="*/ 2147483646 w 1721"/>
                  <a:gd name="T99" fmla="*/ 2147483646 h 1302"/>
                  <a:gd name="T100" fmla="*/ 2147483646 w 1721"/>
                  <a:gd name="T101" fmla="*/ 2147483646 h 13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721"/>
                  <a:gd name="T154" fmla="*/ 0 h 1302"/>
                  <a:gd name="T155" fmla="*/ 1721 w 1721"/>
                  <a:gd name="T156" fmla="*/ 1302 h 130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721" h="1302">
                    <a:moveTo>
                      <a:pt x="1719" y="701"/>
                    </a:moveTo>
                    <a:cubicBezTo>
                      <a:pt x="1720" y="700"/>
                      <a:pt x="1720" y="700"/>
                      <a:pt x="1720" y="700"/>
                    </a:cubicBezTo>
                    <a:cubicBezTo>
                      <a:pt x="1721" y="700"/>
                      <a:pt x="1721" y="700"/>
                      <a:pt x="1721" y="700"/>
                    </a:cubicBezTo>
                    <a:cubicBezTo>
                      <a:pt x="1721" y="699"/>
                      <a:pt x="1721" y="699"/>
                      <a:pt x="1721" y="699"/>
                    </a:cubicBezTo>
                    <a:cubicBezTo>
                      <a:pt x="1687" y="603"/>
                      <a:pt x="1687" y="603"/>
                      <a:pt x="1687" y="603"/>
                    </a:cubicBezTo>
                    <a:cubicBezTo>
                      <a:pt x="1666" y="586"/>
                      <a:pt x="1666" y="586"/>
                      <a:pt x="1666" y="586"/>
                    </a:cubicBezTo>
                    <a:cubicBezTo>
                      <a:pt x="1666" y="584"/>
                      <a:pt x="1666" y="584"/>
                      <a:pt x="1666" y="584"/>
                    </a:cubicBezTo>
                    <a:cubicBezTo>
                      <a:pt x="1660" y="544"/>
                      <a:pt x="1660" y="544"/>
                      <a:pt x="1660" y="544"/>
                    </a:cubicBezTo>
                    <a:cubicBezTo>
                      <a:pt x="1616" y="538"/>
                      <a:pt x="1616" y="538"/>
                      <a:pt x="1616" y="538"/>
                    </a:cubicBezTo>
                    <a:cubicBezTo>
                      <a:pt x="1615" y="538"/>
                      <a:pt x="1615" y="538"/>
                      <a:pt x="1615" y="538"/>
                    </a:cubicBezTo>
                    <a:cubicBezTo>
                      <a:pt x="1613" y="538"/>
                      <a:pt x="1613" y="538"/>
                      <a:pt x="1613" y="538"/>
                    </a:cubicBezTo>
                    <a:cubicBezTo>
                      <a:pt x="1613" y="537"/>
                      <a:pt x="1613" y="537"/>
                      <a:pt x="1613" y="537"/>
                    </a:cubicBezTo>
                    <a:cubicBezTo>
                      <a:pt x="1612" y="535"/>
                      <a:pt x="1612" y="535"/>
                      <a:pt x="1612" y="535"/>
                    </a:cubicBezTo>
                    <a:cubicBezTo>
                      <a:pt x="1612" y="534"/>
                      <a:pt x="1612" y="534"/>
                      <a:pt x="1612" y="534"/>
                    </a:cubicBezTo>
                    <a:cubicBezTo>
                      <a:pt x="1607" y="519"/>
                      <a:pt x="1593" y="503"/>
                      <a:pt x="1572" y="486"/>
                    </a:cubicBezTo>
                    <a:cubicBezTo>
                      <a:pt x="1560" y="477"/>
                      <a:pt x="1549" y="471"/>
                      <a:pt x="1539" y="468"/>
                    </a:cubicBezTo>
                    <a:cubicBezTo>
                      <a:pt x="1532" y="464"/>
                      <a:pt x="1524" y="461"/>
                      <a:pt x="1519" y="457"/>
                    </a:cubicBezTo>
                    <a:cubicBezTo>
                      <a:pt x="1505" y="447"/>
                      <a:pt x="1458" y="440"/>
                      <a:pt x="1374" y="438"/>
                    </a:cubicBezTo>
                    <a:cubicBezTo>
                      <a:pt x="1371" y="438"/>
                      <a:pt x="1371" y="438"/>
                      <a:pt x="1371" y="438"/>
                    </a:cubicBezTo>
                    <a:cubicBezTo>
                      <a:pt x="1371" y="438"/>
                      <a:pt x="1371" y="438"/>
                      <a:pt x="1371" y="438"/>
                    </a:cubicBezTo>
                    <a:cubicBezTo>
                      <a:pt x="1362" y="423"/>
                      <a:pt x="1362" y="423"/>
                      <a:pt x="1362" y="423"/>
                    </a:cubicBezTo>
                    <a:cubicBezTo>
                      <a:pt x="1358" y="414"/>
                      <a:pt x="1354" y="405"/>
                      <a:pt x="1353" y="396"/>
                    </a:cubicBezTo>
                    <a:cubicBezTo>
                      <a:pt x="1353" y="384"/>
                      <a:pt x="1367" y="346"/>
                      <a:pt x="1397" y="284"/>
                    </a:cubicBezTo>
                    <a:cubicBezTo>
                      <a:pt x="1382" y="237"/>
                      <a:pt x="1382" y="237"/>
                      <a:pt x="1382" y="237"/>
                    </a:cubicBezTo>
                    <a:cubicBezTo>
                      <a:pt x="1382" y="237"/>
                      <a:pt x="1382" y="237"/>
                      <a:pt x="1382" y="237"/>
                    </a:cubicBezTo>
                    <a:cubicBezTo>
                      <a:pt x="1366" y="163"/>
                      <a:pt x="1366" y="163"/>
                      <a:pt x="1366" y="163"/>
                    </a:cubicBezTo>
                    <a:cubicBezTo>
                      <a:pt x="1364" y="153"/>
                      <a:pt x="1346" y="143"/>
                      <a:pt x="1314" y="134"/>
                    </a:cubicBezTo>
                    <a:cubicBezTo>
                      <a:pt x="1308" y="132"/>
                      <a:pt x="1302" y="130"/>
                      <a:pt x="1295" y="125"/>
                    </a:cubicBezTo>
                    <a:cubicBezTo>
                      <a:pt x="1284" y="120"/>
                      <a:pt x="1275" y="111"/>
                      <a:pt x="1271" y="99"/>
                    </a:cubicBezTo>
                    <a:cubicBezTo>
                      <a:pt x="1265" y="85"/>
                      <a:pt x="1254" y="74"/>
                      <a:pt x="1239" y="67"/>
                    </a:cubicBezTo>
                    <a:cubicBezTo>
                      <a:pt x="1238" y="66"/>
                      <a:pt x="1238" y="66"/>
                      <a:pt x="1238" y="66"/>
                    </a:cubicBezTo>
                    <a:cubicBezTo>
                      <a:pt x="1237" y="65"/>
                      <a:pt x="1237" y="65"/>
                      <a:pt x="1237" y="65"/>
                    </a:cubicBezTo>
                    <a:cubicBezTo>
                      <a:pt x="1225" y="0"/>
                      <a:pt x="1225" y="0"/>
                      <a:pt x="1225" y="0"/>
                    </a:cubicBezTo>
                    <a:cubicBezTo>
                      <a:pt x="1174" y="5"/>
                      <a:pt x="1174" y="5"/>
                      <a:pt x="1174" y="5"/>
                    </a:cubicBezTo>
                    <a:cubicBezTo>
                      <a:pt x="1169" y="19"/>
                      <a:pt x="1169" y="19"/>
                      <a:pt x="1169" y="19"/>
                    </a:cubicBezTo>
                    <a:cubicBezTo>
                      <a:pt x="1162" y="41"/>
                      <a:pt x="1156" y="52"/>
                      <a:pt x="1149" y="52"/>
                    </a:cubicBezTo>
                    <a:cubicBezTo>
                      <a:pt x="1116" y="62"/>
                      <a:pt x="1116" y="62"/>
                      <a:pt x="1116" y="62"/>
                    </a:cubicBezTo>
                    <a:cubicBezTo>
                      <a:pt x="1096" y="70"/>
                      <a:pt x="1083" y="78"/>
                      <a:pt x="1077" y="87"/>
                    </a:cubicBezTo>
                    <a:cubicBezTo>
                      <a:pt x="1074" y="92"/>
                      <a:pt x="1071" y="104"/>
                      <a:pt x="1068" y="121"/>
                    </a:cubicBezTo>
                    <a:cubicBezTo>
                      <a:pt x="1065" y="140"/>
                      <a:pt x="1062" y="154"/>
                      <a:pt x="1058" y="162"/>
                    </a:cubicBezTo>
                    <a:cubicBezTo>
                      <a:pt x="1052" y="176"/>
                      <a:pt x="1042" y="187"/>
                      <a:pt x="1027" y="192"/>
                    </a:cubicBezTo>
                    <a:cubicBezTo>
                      <a:pt x="1000" y="203"/>
                      <a:pt x="953" y="185"/>
                      <a:pt x="889" y="139"/>
                    </a:cubicBezTo>
                    <a:cubicBezTo>
                      <a:pt x="802" y="250"/>
                      <a:pt x="802" y="250"/>
                      <a:pt x="802" y="250"/>
                    </a:cubicBezTo>
                    <a:cubicBezTo>
                      <a:pt x="813" y="295"/>
                      <a:pt x="813" y="295"/>
                      <a:pt x="813" y="295"/>
                    </a:cubicBezTo>
                    <a:cubicBezTo>
                      <a:pt x="814" y="295"/>
                      <a:pt x="814" y="295"/>
                      <a:pt x="814" y="295"/>
                    </a:cubicBezTo>
                    <a:cubicBezTo>
                      <a:pt x="815" y="298"/>
                      <a:pt x="815" y="298"/>
                      <a:pt x="815" y="298"/>
                    </a:cubicBezTo>
                    <a:cubicBezTo>
                      <a:pt x="813" y="299"/>
                      <a:pt x="813" y="299"/>
                      <a:pt x="813" y="299"/>
                    </a:cubicBezTo>
                    <a:cubicBezTo>
                      <a:pt x="813" y="300"/>
                      <a:pt x="813" y="300"/>
                      <a:pt x="813" y="300"/>
                    </a:cubicBezTo>
                    <a:cubicBezTo>
                      <a:pt x="809" y="306"/>
                      <a:pt x="802" y="310"/>
                      <a:pt x="795" y="311"/>
                    </a:cubicBezTo>
                    <a:cubicBezTo>
                      <a:pt x="787" y="313"/>
                      <a:pt x="778" y="310"/>
                      <a:pt x="769" y="304"/>
                    </a:cubicBezTo>
                    <a:cubicBezTo>
                      <a:pt x="760" y="298"/>
                      <a:pt x="736" y="292"/>
                      <a:pt x="697" y="290"/>
                    </a:cubicBezTo>
                    <a:cubicBezTo>
                      <a:pt x="679" y="289"/>
                      <a:pt x="679" y="289"/>
                      <a:pt x="679" y="289"/>
                    </a:cubicBezTo>
                    <a:cubicBezTo>
                      <a:pt x="679" y="289"/>
                      <a:pt x="679" y="289"/>
                      <a:pt x="679" y="289"/>
                    </a:cubicBezTo>
                    <a:cubicBezTo>
                      <a:pt x="653" y="287"/>
                      <a:pt x="653" y="287"/>
                      <a:pt x="653" y="287"/>
                    </a:cubicBezTo>
                    <a:cubicBezTo>
                      <a:pt x="624" y="292"/>
                      <a:pt x="624" y="292"/>
                      <a:pt x="624" y="292"/>
                    </a:cubicBezTo>
                    <a:cubicBezTo>
                      <a:pt x="637" y="310"/>
                      <a:pt x="637" y="310"/>
                      <a:pt x="637" y="310"/>
                    </a:cubicBezTo>
                    <a:cubicBezTo>
                      <a:pt x="647" y="324"/>
                      <a:pt x="652" y="332"/>
                      <a:pt x="650" y="338"/>
                    </a:cubicBezTo>
                    <a:cubicBezTo>
                      <a:pt x="639" y="406"/>
                      <a:pt x="639" y="406"/>
                      <a:pt x="639" y="406"/>
                    </a:cubicBezTo>
                    <a:cubicBezTo>
                      <a:pt x="644" y="443"/>
                      <a:pt x="644" y="443"/>
                      <a:pt x="644" y="443"/>
                    </a:cubicBezTo>
                    <a:cubicBezTo>
                      <a:pt x="645" y="443"/>
                      <a:pt x="645" y="443"/>
                      <a:pt x="645" y="443"/>
                    </a:cubicBezTo>
                    <a:cubicBezTo>
                      <a:pt x="645" y="444"/>
                      <a:pt x="645" y="444"/>
                      <a:pt x="645" y="444"/>
                    </a:cubicBezTo>
                    <a:cubicBezTo>
                      <a:pt x="644" y="445"/>
                      <a:pt x="644" y="445"/>
                      <a:pt x="644" y="445"/>
                    </a:cubicBezTo>
                    <a:cubicBezTo>
                      <a:pt x="644" y="445"/>
                      <a:pt x="644" y="445"/>
                      <a:pt x="644" y="445"/>
                    </a:cubicBezTo>
                    <a:cubicBezTo>
                      <a:pt x="623" y="514"/>
                      <a:pt x="623" y="514"/>
                      <a:pt x="623" y="514"/>
                    </a:cubicBezTo>
                    <a:cubicBezTo>
                      <a:pt x="622" y="520"/>
                      <a:pt x="620" y="523"/>
                      <a:pt x="618" y="522"/>
                    </a:cubicBezTo>
                    <a:cubicBezTo>
                      <a:pt x="616" y="522"/>
                      <a:pt x="616" y="522"/>
                      <a:pt x="616" y="522"/>
                    </a:cubicBezTo>
                    <a:cubicBezTo>
                      <a:pt x="616" y="521"/>
                      <a:pt x="616" y="521"/>
                      <a:pt x="616" y="521"/>
                    </a:cubicBezTo>
                    <a:cubicBezTo>
                      <a:pt x="612" y="515"/>
                      <a:pt x="612" y="515"/>
                      <a:pt x="612" y="515"/>
                    </a:cubicBezTo>
                    <a:cubicBezTo>
                      <a:pt x="608" y="506"/>
                      <a:pt x="606" y="503"/>
                      <a:pt x="603" y="504"/>
                    </a:cubicBezTo>
                    <a:cubicBezTo>
                      <a:pt x="601" y="505"/>
                      <a:pt x="598" y="510"/>
                      <a:pt x="597" y="519"/>
                    </a:cubicBezTo>
                    <a:cubicBezTo>
                      <a:pt x="592" y="538"/>
                      <a:pt x="581" y="554"/>
                      <a:pt x="563" y="571"/>
                    </a:cubicBezTo>
                    <a:cubicBezTo>
                      <a:pt x="544" y="586"/>
                      <a:pt x="544" y="586"/>
                      <a:pt x="544" y="586"/>
                    </a:cubicBezTo>
                    <a:cubicBezTo>
                      <a:pt x="534" y="591"/>
                      <a:pt x="534" y="591"/>
                      <a:pt x="534" y="591"/>
                    </a:cubicBezTo>
                    <a:cubicBezTo>
                      <a:pt x="534" y="591"/>
                      <a:pt x="534" y="591"/>
                      <a:pt x="534" y="591"/>
                    </a:cubicBezTo>
                    <a:cubicBezTo>
                      <a:pt x="533" y="591"/>
                      <a:pt x="533" y="591"/>
                      <a:pt x="533" y="591"/>
                    </a:cubicBezTo>
                    <a:cubicBezTo>
                      <a:pt x="465" y="592"/>
                      <a:pt x="465" y="592"/>
                      <a:pt x="465" y="592"/>
                    </a:cubicBezTo>
                    <a:cubicBezTo>
                      <a:pt x="438" y="617"/>
                      <a:pt x="438" y="617"/>
                      <a:pt x="438" y="617"/>
                    </a:cubicBezTo>
                    <a:cubicBezTo>
                      <a:pt x="437" y="617"/>
                      <a:pt x="437" y="617"/>
                      <a:pt x="437" y="617"/>
                    </a:cubicBezTo>
                    <a:cubicBezTo>
                      <a:pt x="435" y="617"/>
                      <a:pt x="435" y="617"/>
                      <a:pt x="435" y="617"/>
                    </a:cubicBezTo>
                    <a:cubicBezTo>
                      <a:pt x="434" y="617"/>
                      <a:pt x="434" y="617"/>
                      <a:pt x="434" y="617"/>
                    </a:cubicBezTo>
                    <a:cubicBezTo>
                      <a:pt x="361" y="607"/>
                      <a:pt x="361" y="607"/>
                      <a:pt x="361" y="607"/>
                    </a:cubicBezTo>
                    <a:cubicBezTo>
                      <a:pt x="350" y="619"/>
                      <a:pt x="338" y="624"/>
                      <a:pt x="326" y="622"/>
                    </a:cubicBezTo>
                    <a:cubicBezTo>
                      <a:pt x="316" y="618"/>
                      <a:pt x="298" y="623"/>
                      <a:pt x="273" y="632"/>
                    </a:cubicBezTo>
                    <a:cubicBezTo>
                      <a:pt x="243" y="667"/>
                      <a:pt x="243" y="667"/>
                      <a:pt x="243" y="667"/>
                    </a:cubicBezTo>
                    <a:cubicBezTo>
                      <a:pt x="242" y="669"/>
                      <a:pt x="242" y="669"/>
                      <a:pt x="242" y="669"/>
                    </a:cubicBezTo>
                    <a:cubicBezTo>
                      <a:pt x="196" y="670"/>
                      <a:pt x="196" y="670"/>
                      <a:pt x="196" y="670"/>
                    </a:cubicBezTo>
                    <a:cubicBezTo>
                      <a:pt x="196" y="631"/>
                      <a:pt x="196" y="631"/>
                      <a:pt x="196" y="631"/>
                    </a:cubicBezTo>
                    <a:cubicBezTo>
                      <a:pt x="166" y="631"/>
                      <a:pt x="166" y="631"/>
                      <a:pt x="166" y="631"/>
                    </a:cubicBezTo>
                    <a:cubicBezTo>
                      <a:pt x="161" y="648"/>
                      <a:pt x="161" y="648"/>
                      <a:pt x="161" y="648"/>
                    </a:cubicBezTo>
                    <a:cubicBezTo>
                      <a:pt x="139" y="653"/>
                      <a:pt x="139" y="653"/>
                      <a:pt x="139" y="653"/>
                    </a:cubicBezTo>
                    <a:cubicBezTo>
                      <a:pt x="136" y="653"/>
                      <a:pt x="136" y="653"/>
                      <a:pt x="136" y="653"/>
                    </a:cubicBezTo>
                    <a:cubicBezTo>
                      <a:pt x="136" y="653"/>
                      <a:pt x="136" y="653"/>
                      <a:pt x="136" y="653"/>
                    </a:cubicBezTo>
                    <a:cubicBezTo>
                      <a:pt x="135" y="652"/>
                      <a:pt x="135" y="652"/>
                      <a:pt x="135" y="652"/>
                    </a:cubicBezTo>
                    <a:cubicBezTo>
                      <a:pt x="134" y="652"/>
                      <a:pt x="134" y="652"/>
                      <a:pt x="134" y="652"/>
                    </a:cubicBezTo>
                    <a:cubicBezTo>
                      <a:pt x="121" y="644"/>
                      <a:pt x="104" y="637"/>
                      <a:pt x="87" y="635"/>
                    </a:cubicBezTo>
                    <a:cubicBezTo>
                      <a:pt x="77" y="634"/>
                      <a:pt x="66" y="641"/>
                      <a:pt x="49" y="655"/>
                    </a:cubicBezTo>
                    <a:cubicBezTo>
                      <a:pt x="31" y="670"/>
                      <a:pt x="18" y="684"/>
                      <a:pt x="12" y="696"/>
                    </a:cubicBezTo>
                    <a:cubicBezTo>
                      <a:pt x="15" y="699"/>
                      <a:pt x="17" y="703"/>
                      <a:pt x="17" y="709"/>
                    </a:cubicBezTo>
                    <a:cubicBezTo>
                      <a:pt x="19" y="717"/>
                      <a:pt x="20" y="723"/>
                      <a:pt x="20" y="731"/>
                    </a:cubicBezTo>
                    <a:cubicBezTo>
                      <a:pt x="19" y="740"/>
                      <a:pt x="16" y="745"/>
                      <a:pt x="12" y="749"/>
                    </a:cubicBezTo>
                    <a:cubicBezTo>
                      <a:pt x="7" y="752"/>
                      <a:pt x="4" y="762"/>
                      <a:pt x="0" y="779"/>
                    </a:cubicBezTo>
                    <a:cubicBezTo>
                      <a:pt x="17" y="790"/>
                      <a:pt x="17" y="790"/>
                      <a:pt x="17" y="790"/>
                    </a:cubicBezTo>
                    <a:cubicBezTo>
                      <a:pt x="40" y="766"/>
                      <a:pt x="40" y="766"/>
                      <a:pt x="40" y="766"/>
                    </a:cubicBezTo>
                    <a:cubicBezTo>
                      <a:pt x="70" y="799"/>
                      <a:pt x="70" y="799"/>
                      <a:pt x="70" y="799"/>
                    </a:cubicBezTo>
                    <a:cubicBezTo>
                      <a:pt x="70" y="801"/>
                      <a:pt x="70" y="801"/>
                      <a:pt x="70" y="801"/>
                    </a:cubicBezTo>
                    <a:cubicBezTo>
                      <a:pt x="76" y="859"/>
                      <a:pt x="76" y="859"/>
                      <a:pt x="76" y="859"/>
                    </a:cubicBezTo>
                    <a:cubicBezTo>
                      <a:pt x="76" y="860"/>
                      <a:pt x="76" y="860"/>
                      <a:pt x="76" y="860"/>
                    </a:cubicBezTo>
                    <a:cubicBezTo>
                      <a:pt x="75" y="860"/>
                      <a:pt x="75" y="860"/>
                      <a:pt x="75" y="860"/>
                    </a:cubicBezTo>
                    <a:cubicBezTo>
                      <a:pt x="58" y="940"/>
                      <a:pt x="58" y="940"/>
                      <a:pt x="58" y="940"/>
                    </a:cubicBezTo>
                    <a:cubicBezTo>
                      <a:pt x="54" y="940"/>
                      <a:pt x="54" y="940"/>
                      <a:pt x="54" y="940"/>
                    </a:cubicBezTo>
                    <a:cubicBezTo>
                      <a:pt x="30" y="940"/>
                      <a:pt x="14" y="941"/>
                      <a:pt x="8" y="946"/>
                    </a:cubicBezTo>
                    <a:cubicBezTo>
                      <a:pt x="9" y="951"/>
                      <a:pt x="19" y="959"/>
                      <a:pt x="37" y="971"/>
                    </a:cubicBezTo>
                    <a:cubicBezTo>
                      <a:pt x="52" y="969"/>
                      <a:pt x="52" y="969"/>
                      <a:pt x="52" y="969"/>
                    </a:cubicBezTo>
                    <a:cubicBezTo>
                      <a:pt x="55" y="969"/>
                      <a:pt x="55" y="969"/>
                      <a:pt x="55" y="969"/>
                    </a:cubicBezTo>
                    <a:cubicBezTo>
                      <a:pt x="56" y="970"/>
                      <a:pt x="56" y="970"/>
                      <a:pt x="56" y="970"/>
                    </a:cubicBezTo>
                    <a:cubicBezTo>
                      <a:pt x="91" y="1004"/>
                      <a:pt x="91" y="1004"/>
                      <a:pt x="91" y="1004"/>
                    </a:cubicBezTo>
                    <a:cubicBezTo>
                      <a:pt x="105" y="1015"/>
                      <a:pt x="104" y="1035"/>
                      <a:pt x="86" y="1065"/>
                    </a:cubicBezTo>
                    <a:cubicBezTo>
                      <a:pt x="91" y="1098"/>
                      <a:pt x="91" y="1098"/>
                      <a:pt x="91" y="1098"/>
                    </a:cubicBezTo>
                    <a:cubicBezTo>
                      <a:pt x="105" y="1101"/>
                      <a:pt x="105" y="1101"/>
                      <a:pt x="105" y="1101"/>
                    </a:cubicBezTo>
                    <a:cubicBezTo>
                      <a:pt x="159" y="1101"/>
                      <a:pt x="159" y="1101"/>
                      <a:pt x="159" y="1101"/>
                    </a:cubicBezTo>
                    <a:cubicBezTo>
                      <a:pt x="131" y="1126"/>
                      <a:pt x="131" y="1126"/>
                      <a:pt x="131" y="1126"/>
                    </a:cubicBezTo>
                    <a:cubicBezTo>
                      <a:pt x="147" y="1134"/>
                      <a:pt x="147" y="1134"/>
                      <a:pt x="147" y="1134"/>
                    </a:cubicBezTo>
                    <a:cubicBezTo>
                      <a:pt x="147" y="1134"/>
                      <a:pt x="147" y="1134"/>
                      <a:pt x="147" y="1134"/>
                    </a:cubicBezTo>
                    <a:cubicBezTo>
                      <a:pt x="168" y="1146"/>
                      <a:pt x="168" y="1146"/>
                      <a:pt x="168" y="1146"/>
                    </a:cubicBezTo>
                    <a:cubicBezTo>
                      <a:pt x="225" y="1170"/>
                      <a:pt x="225" y="1170"/>
                      <a:pt x="225" y="1170"/>
                    </a:cubicBezTo>
                    <a:cubicBezTo>
                      <a:pt x="226" y="1171"/>
                      <a:pt x="226" y="1171"/>
                      <a:pt x="226" y="1171"/>
                    </a:cubicBezTo>
                    <a:cubicBezTo>
                      <a:pt x="228" y="1171"/>
                      <a:pt x="228" y="1171"/>
                      <a:pt x="228" y="1171"/>
                    </a:cubicBezTo>
                    <a:cubicBezTo>
                      <a:pt x="234" y="1258"/>
                      <a:pt x="234" y="1258"/>
                      <a:pt x="234" y="1258"/>
                    </a:cubicBezTo>
                    <a:cubicBezTo>
                      <a:pt x="235" y="1275"/>
                      <a:pt x="247" y="1287"/>
                      <a:pt x="273" y="1296"/>
                    </a:cubicBezTo>
                    <a:cubicBezTo>
                      <a:pt x="277" y="1294"/>
                      <a:pt x="277" y="1294"/>
                      <a:pt x="277" y="1294"/>
                    </a:cubicBezTo>
                    <a:cubicBezTo>
                      <a:pt x="278" y="1294"/>
                      <a:pt x="278" y="1294"/>
                      <a:pt x="278" y="1294"/>
                    </a:cubicBezTo>
                    <a:cubicBezTo>
                      <a:pt x="279" y="1294"/>
                      <a:pt x="279" y="1294"/>
                      <a:pt x="279" y="1294"/>
                    </a:cubicBezTo>
                    <a:cubicBezTo>
                      <a:pt x="338" y="1302"/>
                      <a:pt x="338" y="1302"/>
                      <a:pt x="338" y="1302"/>
                    </a:cubicBezTo>
                    <a:cubicBezTo>
                      <a:pt x="342" y="1302"/>
                      <a:pt x="342" y="1302"/>
                      <a:pt x="342" y="1302"/>
                    </a:cubicBezTo>
                    <a:cubicBezTo>
                      <a:pt x="342" y="1301"/>
                      <a:pt x="342" y="1301"/>
                      <a:pt x="342" y="1301"/>
                    </a:cubicBezTo>
                    <a:cubicBezTo>
                      <a:pt x="343" y="1299"/>
                      <a:pt x="343" y="1299"/>
                      <a:pt x="343" y="1299"/>
                    </a:cubicBezTo>
                    <a:cubicBezTo>
                      <a:pt x="350" y="1287"/>
                      <a:pt x="354" y="1279"/>
                      <a:pt x="354" y="1277"/>
                    </a:cubicBezTo>
                    <a:cubicBezTo>
                      <a:pt x="354" y="1275"/>
                      <a:pt x="354" y="1275"/>
                      <a:pt x="354" y="1275"/>
                    </a:cubicBezTo>
                    <a:cubicBezTo>
                      <a:pt x="353" y="1265"/>
                      <a:pt x="357" y="1257"/>
                      <a:pt x="366" y="1251"/>
                    </a:cubicBezTo>
                    <a:cubicBezTo>
                      <a:pt x="374" y="1244"/>
                      <a:pt x="379" y="1238"/>
                      <a:pt x="382" y="1230"/>
                    </a:cubicBezTo>
                    <a:cubicBezTo>
                      <a:pt x="383" y="1229"/>
                      <a:pt x="383" y="1229"/>
                      <a:pt x="383" y="1229"/>
                    </a:cubicBezTo>
                    <a:cubicBezTo>
                      <a:pt x="387" y="1221"/>
                      <a:pt x="397" y="1219"/>
                      <a:pt x="415" y="1224"/>
                    </a:cubicBezTo>
                    <a:cubicBezTo>
                      <a:pt x="416" y="1224"/>
                      <a:pt x="416" y="1224"/>
                      <a:pt x="416" y="1224"/>
                    </a:cubicBezTo>
                    <a:cubicBezTo>
                      <a:pt x="416" y="1224"/>
                      <a:pt x="416" y="1224"/>
                      <a:pt x="416" y="1224"/>
                    </a:cubicBezTo>
                    <a:cubicBezTo>
                      <a:pt x="436" y="1236"/>
                      <a:pt x="436" y="1236"/>
                      <a:pt x="436" y="1236"/>
                    </a:cubicBezTo>
                    <a:cubicBezTo>
                      <a:pt x="503" y="1248"/>
                      <a:pt x="503" y="1248"/>
                      <a:pt x="503" y="1248"/>
                    </a:cubicBezTo>
                    <a:cubicBezTo>
                      <a:pt x="544" y="1245"/>
                      <a:pt x="544" y="1245"/>
                      <a:pt x="544" y="1245"/>
                    </a:cubicBezTo>
                    <a:cubicBezTo>
                      <a:pt x="573" y="1233"/>
                      <a:pt x="573" y="1233"/>
                      <a:pt x="573" y="1233"/>
                    </a:cubicBezTo>
                    <a:cubicBezTo>
                      <a:pt x="579" y="1225"/>
                      <a:pt x="583" y="1222"/>
                      <a:pt x="586" y="1220"/>
                    </a:cubicBezTo>
                    <a:cubicBezTo>
                      <a:pt x="591" y="1219"/>
                      <a:pt x="599" y="1221"/>
                      <a:pt x="607" y="1228"/>
                    </a:cubicBezTo>
                    <a:cubicBezTo>
                      <a:pt x="611" y="1230"/>
                      <a:pt x="611" y="1230"/>
                      <a:pt x="611" y="1230"/>
                    </a:cubicBezTo>
                    <a:cubicBezTo>
                      <a:pt x="616" y="1234"/>
                      <a:pt x="619" y="1240"/>
                      <a:pt x="623" y="1252"/>
                    </a:cubicBezTo>
                    <a:cubicBezTo>
                      <a:pt x="644" y="1267"/>
                      <a:pt x="644" y="1267"/>
                      <a:pt x="644" y="1267"/>
                    </a:cubicBezTo>
                    <a:cubicBezTo>
                      <a:pt x="660" y="1267"/>
                      <a:pt x="660" y="1267"/>
                      <a:pt x="660" y="1267"/>
                    </a:cubicBezTo>
                    <a:cubicBezTo>
                      <a:pt x="661" y="1267"/>
                      <a:pt x="661" y="1267"/>
                      <a:pt x="661" y="1267"/>
                    </a:cubicBezTo>
                    <a:cubicBezTo>
                      <a:pt x="663" y="1267"/>
                      <a:pt x="663" y="1267"/>
                      <a:pt x="663" y="1267"/>
                    </a:cubicBezTo>
                    <a:cubicBezTo>
                      <a:pt x="664" y="1267"/>
                      <a:pt x="664" y="1267"/>
                      <a:pt x="664" y="1267"/>
                    </a:cubicBezTo>
                    <a:cubicBezTo>
                      <a:pt x="686" y="1277"/>
                      <a:pt x="686" y="1277"/>
                      <a:pt x="686" y="1277"/>
                    </a:cubicBezTo>
                    <a:cubicBezTo>
                      <a:pt x="728" y="1274"/>
                      <a:pt x="728" y="1274"/>
                      <a:pt x="728" y="1274"/>
                    </a:cubicBezTo>
                    <a:cubicBezTo>
                      <a:pt x="751" y="1266"/>
                      <a:pt x="751" y="1266"/>
                      <a:pt x="751" y="1266"/>
                    </a:cubicBezTo>
                    <a:cubicBezTo>
                      <a:pt x="811" y="1272"/>
                      <a:pt x="811" y="1272"/>
                      <a:pt x="811" y="1272"/>
                    </a:cubicBezTo>
                    <a:cubicBezTo>
                      <a:pt x="837" y="1264"/>
                      <a:pt x="837" y="1264"/>
                      <a:pt x="837" y="1264"/>
                    </a:cubicBezTo>
                    <a:cubicBezTo>
                      <a:pt x="868" y="1252"/>
                      <a:pt x="868" y="1252"/>
                      <a:pt x="868" y="1252"/>
                    </a:cubicBezTo>
                    <a:cubicBezTo>
                      <a:pt x="874" y="1247"/>
                      <a:pt x="882" y="1244"/>
                      <a:pt x="892" y="1241"/>
                    </a:cubicBezTo>
                    <a:cubicBezTo>
                      <a:pt x="950" y="1241"/>
                      <a:pt x="950" y="1241"/>
                      <a:pt x="950" y="1241"/>
                    </a:cubicBezTo>
                    <a:cubicBezTo>
                      <a:pt x="971" y="1234"/>
                      <a:pt x="971" y="1234"/>
                      <a:pt x="971" y="1234"/>
                    </a:cubicBezTo>
                    <a:cubicBezTo>
                      <a:pt x="980" y="1228"/>
                      <a:pt x="987" y="1225"/>
                      <a:pt x="993" y="1225"/>
                    </a:cubicBezTo>
                    <a:cubicBezTo>
                      <a:pt x="1027" y="1225"/>
                      <a:pt x="1027" y="1225"/>
                      <a:pt x="1027" y="1225"/>
                    </a:cubicBezTo>
                    <a:cubicBezTo>
                      <a:pt x="1043" y="1237"/>
                      <a:pt x="1043" y="1237"/>
                      <a:pt x="1043" y="1237"/>
                    </a:cubicBezTo>
                    <a:cubicBezTo>
                      <a:pt x="1088" y="1246"/>
                      <a:pt x="1088" y="1246"/>
                      <a:pt x="1088" y="1246"/>
                    </a:cubicBezTo>
                    <a:cubicBezTo>
                      <a:pt x="1095" y="1246"/>
                      <a:pt x="1101" y="1252"/>
                      <a:pt x="1112" y="1261"/>
                    </a:cubicBezTo>
                    <a:cubicBezTo>
                      <a:pt x="1131" y="1274"/>
                      <a:pt x="1131" y="1274"/>
                      <a:pt x="1131" y="1274"/>
                    </a:cubicBezTo>
                    <a:cubicBezTo>
                      <a:pt x="1133" y="1276"/>
                      <a:pt x="1133" y="1276"/>
                      <a:pt x="1133" y="1276"/>
                    </a:cubicBezTo>
                    <a:cubicBezTo>
                      <a:pt x="1176" y="1277"/>
                      <a:pt x="1176" y="1277"/>
                      <a:pt x="1176" y="1277"/>
                    </a:cubicBezTo>
                    <a:cubicBezTo>
                      <a:pt x="1176" y="1277"/>
                      <a:pt x="1176" y="1277"/>
                      <a:pt x="1176" y="1277"/>
                    </a:cubicBezTo>
                    <a:cubicBezTo>
                      <a:pt x="1177" y="1277"/>
                      <a:pt x="1177" y="1277"/>
                      <a:pt x="1177" y="1277"/>
                    </a:cubicBezTo>
                    <a:cubicBezTo>
                      <a:pt x="1197" y="1287"/>
                      <a:pt x="1197" y="1287"/>
                      <a:pt x="1197" y="1287"/>
                    </a:cubicBezTo>
                    <a:cubicBezTo>
                      <a:pt x="1224" y="1293"/>
                      <a:pt x="1224" y="1293"/>
                      <a:pt x="1224" y="1293"/>
                    </a:cubicBezTo>
                    <a:cubicBezTo>
                      <a:pt x="1225" y="1293"/>
                      <a:pt x="1225" y="1293"/>
                      <a:pt x="1225" y="1293"/>
                    </a:cubicBezTo>
                    <a:cubicBezTo>
                      <a:pt x="1247" y="1296"/>
                      <a:pt x="1247" y="1296"/>
                      <a:pt x="1247" y="1296"/>
                    </a:cubicBezTo>
                    <a:cubicBezTo>
                      <a:pt x="1253" y="1283"/>
                      <a:pt x="1253" y="1283"/>
                      <a:pt x="1253" y="1283"/>
                    </a:cubicBezTo>
                    <a:cubicBezTo>
                      <a:pt x="1244" y="1262"/>
                      <a:pt x="1244" y="1262"/>
                      <a:pt x="1244" y="1262"/>
                    </a:cubicBezTo>
                    <a:cubicBezTo>
                      <a:pt x="1239" y="1241"/>
                      <a:pt x="1239" y="1241"/>
                      <a:pt x="1239" y="1241"/>
                    </a:cubicBezTo>
                    <a:cubicBezTo>
                      <a:pt x="1239" y="1240"/>
                      <a:pt x="1239" y="1240"/>
                      <a:pt x="1239" y="1240"/>
                    </a:cubicBezTo>
                    <a:cubicBezTo>
                      <a:pt x="1238" y="1240"/>
                      <a:pt x="1238" y="1240"/>
                      <a:pt x="1238" y="1240"/>
                    </a:cubicBezTo>
                    <a:cubicBezTo>
                      <a:pt x="1242" y="1237"/>
                      <a:pt x="1242" y="1237"/>
                      <a:pt x="1242" y="1237"/>
                    </a:cubicBezTo>
                    <a:cubicBezTo>
                      <a:pt x="1256" y="1217"/>
                      <a:pt x="1256" y="1217"/>
                      <a:pt x="1256" y="1217"/>
                    </a:cubicBezTo>
                    <a:cubicBezTo>
                      <a:pt x="1256" y="1216"/>
                      <a:pt x="1256" y="1216"/>
                      <a:pt x="1256" y="1216"/>
                    </a:cubicBezTo>
                    <a:cubicBezTo>
                      <a:pt x="1256" y="1216"/>
                      <a:pt x="1256" y="1216"/>
                      <a:pt x="1256" y="1216"/>
                    </a:cubicBezTo>
                    <a:cubicBezTo>
                      <a:pt x="1257" y="1216"/>
                      <a:pt x="1257" y="1216"/>
                      <a:pt x="1257" y="1216"/>
                    </a:cubicBezTo>
                    <a:cubicBezTo>
                      <a:pt x="1257" y="1215"/>
                      <a:pt x="1257" y="1215"/>
                      <a:pt x="1257" y="1215"/>
                    </a:cubicBezTo>
                    <a:cubicBezTo>
                      <a:pt x="1272" y="1204"/>
                      <a:pt x="1272" y="1204"/>
                      <a:pt x="1272" y="1204"/>
                    </a:cubicBezTo>
                    <a:cubicBezTo>
                      <a:pt x="1272" y="1204"/>
                      <a:pt x="1272" y="1204"/>
                      <a:pt x="1272" y="1204"/>
                    </a:cubicBezTo>
                    <a:cubicBezTo>
                      <a:pt x="1269" y="1198"/>
                      <a:pt x="1269" y="1198"/>
                      <a:pt x="1269" y="1198"/>
                    </a:cubicBezTo>
                    <a:cubicBezTo>
                      <a:pt x="1263" y="1177"/>
                      <a:pt x="1263" y="1177"/>
                      <a:pt x="1263" y="1177"/>
                    </a:cubicBezTo>
                    <a:cubicBezTo>
                      <a:pt x="1263" y="1174"/>
                      <a:pt x="1259" y="1171"/>
                      <a:pt x="1253" y="1167"/>
                    </a:cubicBezTo>
                    <a:cubicBezTo>
                      <a:pt x="1253" y="1167"/>
                      <a:pt x="1253" y="1167"/>
                      <a:pt x="1253" y="1167"/>
                    </a:cubicBezTo>
                    <a:cubicBezTo>
                      <a:pt x="1237" y="1150"/>
                      <a:pt x="1237" y="1150"/>
                      <a:pt x="1237" y="1150"/>
                    </a:cubicBezTo>
                    <a:cubicBezTo>
                      <a:pt x="1217" y="1133"/>
                      <a:pt x="1217" y="1133"/>
                      <a:pt x="1217" y="1133"/>
                    </a:cubicBezTo>
                    <a:cubicBezTo>
                      <a:pt x="1216" y="1131"/>
                      <a:pt x="1216" y="1131"/>
                      <a:pt x="1216" y="1131"/>
                    </a:cubicBezTo>
                    <a:cubicBezTo>
                      <a:pt x="1214" y="1130"/>
                      <a:pt x="1214" y="1130"/>
                      <a:pt x="1214" y="1130"/>
                    </a:cubicBezTo>
                    <a:cubicBezTo>
                      <a:pt x="1215" y="1129"/>
                      <a:pt x="1215" y="1129"/>
                      <a:pt x="1215" y="1129"/>
                    </a:cubicBezTo>
                    <a:cubicBezTo>
                      <a:pt x="1215" y="1127"/>
                      <a:pt x="1215" y="1127"/>
                      <a:pt x="1215" y="1127"/>
                    </a:cubicBezTo>
                    <a:cubicBezTo>
                      <a:pt x="1218" y="1107"/>
                      <a:pt x="1218" y="1107"/>
                      <a:pt x="1218" y="1107"/>
                    </a:cubicBezTo>
                    <a:cubicBezTo>
                      <a:pt x="1218" y="1092"/>
                      <a:pt x="1218" y="1092"/>
                      <a:pt x="1218" y="1092"/>
                    </a:cubicBezTo>
                    <a:cubicBezTo>
                      <a:pt x="1209" y="1067"/>
                      <a:pt x="1209" y="1067"/>
                      <a:pt x="1209" y="1067"/>
                    </a:cubicBezTo>
                    <a:cubicBezTo>
                      <a:pt x="1233" y="1062"/>
                      <a:pt x="1233" y="1062"/>
                      <a:pt x="1233" y="1062"/>
                    </a:cubicBezTo>
                    <a:cubicBezTo>
                      <a:pt x="1245" y="1050"/>
                      <a:pt x="1245" y="1050"/>
                      <a:pt x="1245" y="1050"/>
                    </a:cubicBezTo>
                    <a:cubicBezTo>
                      <a:pt x="1274" y="1050"/>
                      <a:pt x="1274" y="1050"/>
                      <a:pt x="1274" y="1050"/>
                    </a:cubicBezTo>
                    <a:cubicBezTo>
                      <a:pt x="1304" y="1046"/>
                      <a:pt x="1304" y="1046"/>
                      <a:pt x="1304" y="1046"/>
                    </a:cubicBezTo>
                    <a:cubicBezTo>
                      <a:pt x="1305" y="1046"/>
                      <a:pt x="1305" y="1046"/>
                      <a:pt x="1305" y="1046"/>
                    </a:cubicBezTo>
                    <a:cubicBezTo>
                      <a:pt x="1325" y="1048"/>
                      <a:pt x="1325" y="1048"/>
                      <a:pt x="1325" y="1048"/>
                    </a:cubicBezTo>
                    <a:cubicBezTo>
                      <a:pt x="1348" y="1039"/>
                      <a:pt x="1348" y="1039"/>
                      <a:pt x="1348" y="1039"/>
                    </a:cubicBezTo>
                    <a:cubicBezTo>
                      <a:pt x="1374" y="1036"/>
                      <a:pt x="1374" y="1036"/>
                      <a:pt x="1374" y="1036"/>
                    </a:cubicBezTo>
                    <a:cubicBezTo>
                      <a:pt x="1391" y="1029"/>
                      <a:pt x="1391" y="1029"/>
                      <a:pt x="1391" y="1029"/>
                    </a:cubicBezTo>
                    <a:cubicBezTo>
                      <a:pt x="1392" y="1029"/>
                      <a:pt x="1392" y="1029"/>
                      <a:pt x="1392" y="1029"/>
                    </a:cubicBezTo>
                    <a:cubicBezTo>
                      <a:pt x="1438" y="1020"/>
                      <a:pt x="1438" y="1020"/>
                      <a:pt x="1438" y="1020"/>
                    </a:cubicBezTo>
                    <a:cubicBezTo>
                      <a:pt x="1445" y="1013"/>
                      <a:pt x="1445" y="1013"/>
                      <a:pt x="1445" y="1013"/>
                    </a:cubicBezTo>
                    <a:cubicBezTo>
                      <a:pt x="1443" y="1005"/>
                      <a:pt x="1443" y="1005"/>
                      <a:pt x="1443" y="1005"/>
                    </a:cubicBezTo>
                    <a:cubicBezTo>
                      <a:pt x="1435" y="990"/>
                      <a:pt x="1435" y="990"/>
                      <a:pt x="1435" y="990"/>
                    </a:cubicBezTo>
                    <a:cubicBezTo>
                      <a:pt x="1435" y="989"/>
                      <a:pt x="1435" y="989"/>
                      <a:pt x="1435" y="989"/>
                    </a:cubicBezTo>
                    <a:cubicBezTo>
                      <a:pt x="1434" y="988"/>
                      <a:pt x="1434" y="988"/>
                      <a:pt x="1434" y="988"/>
                    </a:cubicBezTo>
                    <a:cubicBezTo>
                      <a:pt x="1434" y="987"/>
                      <a:pt x="1434" y="987"/>
                      <a:pt x="1434" y="987"/>
                    </a:cubicBezTo>
                    <a:cubicBezTo>
                      <a:pt x="1436" y="971"/>
                      <a:pt x="1436" y="971"/>
                      <a:pt x="1436" y="971"/>
                    </a:cubicBezTo>
                    <a:cubicBezTo>
                      <a:pt x="1437" y="970"/>
                      <a:pt x="1437" y="970"/>
                      <a:pt x="1437" y="970"/>
                    </a:cubicBezTo>
                    <a:cubicBezTo>
                      <a:pt x="1437" y="948"/>
                      <a:pt x="1437" y="948"/>
                      <a:pt x="1437" y="948"/>
                    </a:cubicBezTo>
                    <a:cubicBezTo>
                      <a:pt x="1433" y="929"/>
                      <a:pt x="1433" y="929"/>
                      <a:pt x="1433" y="929"/>
                    </a:cubicBezTo>
                    <a:cubicBezTo>
                      <a:pt x="1433" y="929"/>
                      <a:pt x="1433" y="929"/>
                      <a:pt x="1433" y="929"/>
                    </a:cubicBezTo>
                    <a:cubicBezTo>
                      <a:pt x="1433" y="928"/>
                      <a:pt x="1433" y="928"/>
                      <a:pt x="1433" y="928"/>
                    </a:cubicBezTo>
                    <a:cubicBezTo>
                      <a:pt x="1443" y="906"/>
                      <a:pt x="1443" y="906"/>
                      <a:pt x="1443" y="906"/>
                    </a:cubicBezTo>
                    <a:cubicBezTo>
                      <a:pt x="1447" y="897"/>
                      <a:pt x="1453" y="892"/>
                      <a:pt x="1459" y="892"/>
                    </a:cubicBezTo>
                    <a:cubicBezTo>
                      <a:pt x="1486" y="894"/>
                      <a:pt x="1486" y="894"/>
                      <a:pt x="1486" y="894"/>
                    </a:cubicBezTo>
                    <a:cubicBezTo>
                      <a:pt x="1491" y="894"/>
                      <a:pt x="1496" y="892"/>
                      <a:pt x="1501" y="887"/>
                    </a:cubicBezTo>
                    <a:cubicBezTo>
                      <a:pt x="1542" y="832"/>
                      <a:pt x="1542" y="832"/>
                      <a:pt x="1542" y="832"/>
                    </a:cubicBezTo>
                    <a:cubicBezTo>
                      <a:pt x="1542" y="831"/>
                      <a:pt x="1542" y="831"/>
                      <a:pt x="1542" y="831"/>
                    </a:cubicBezTo>
                    <a:cubicBezTo>
                      <a:pt x="1543" y="829"/>
                      <a:pt x="1543" y="829"/>
                      <a:pt x="1543" y="829"/>
                    </a:cubicBezTo>
                    <a:cubicBezTo>
                      <a:pt x="1566" y="811"/>
                      <a:pt x="1566" y="811"/>
                      <a:pt x="1566" y="811"/>
                    </a:cubicBezTo>
                    <a:cubicBezTo>
                      <a:pt x="1568" y="809"/>
                      <a:pt x="1568" y="809"/>
                      <a:pt x="1568" y="809"/>
                    </a:cubicBezTo>
                    <a:cubicBezTo>
                      <a:pt x="1576" y="807"/>
                      <a:pt x="1581" y="804"/>
                      <a:pt x="1585" y="802"/>
                    </a:cubicBezTo>
                    <a:cubicBezTo>
                      <a:pt x="1590" y="797"/>
                      <a:pt x="1590" y="797"/>
                      <a:pt x="1590" y="797"/>
                    </a:cubicBezTo>
                    <a:cubicBezTo>
                      <a:pt x="1597" y="787"/>
                      <a:pt x="1604" y="783"/>
                      <a:pt x="1608" y="783"/>
                    </a:cubicBezTo>
                    <a:cubicBezTo>
                      <a:pt x="1644" y="790"/>
                      <a:pt x="1644" y="790"/>
                      <a:pt x="1644" y="790"/>
                    </a:cubicBezTo>
                    <a:cubicBezTo>
                      <a:pt x="1674" y="776"/>
                      <a:pt x="1674" y="776"/>
                      <a:pt x="1674" y="776"/>
                    </a:cubicBezTo>
                    <a:cubicBezTo>
                      <a:pt x="1674" y="776"/>
                      <a:pt x="1674" y="776"/>
                      <a:pt x="1674" y="776"/>
                    </a:cubicBezTo>
                    <a:cubicBezTo>
                      <a:pt x="1675" y="776"/>
                      <a:pt x="1675" y="776"/>
                      <a:pt x="1675" y="776"/>
                    </a:cubicBezTo>
                    <a:cubicBezTo>
                      <a:pt x="1675" y="776"/>
                      <a:pt x="1675" y="776"/>
                      <a:pt x="1675" y="776"/>
                    </a:cubicBezTo>
                    <a:cubicBezTo>
                      <a:pt x="1676" y="776"/>
                      <a:pt x="1676" y="776"/>
                      <a:pt x="1676" y="776"/>
                    </a:cubicBezTo>
                    <a:cubicBezTo>
                      <a:pt x="1694" y="774"/>
                      <a:pt x="1694" y="774"/>
                      <a:pt x="1694" y="774"/>
                    </a:cubicBezTo>
                    <a:cubicBezTo>
                      <a:pt x="1709" y="767"/>
                      <a:pt x="1709" y="767"/>
                      <a:pt x="1709" y="767"/>
                    </a:cubicBezTo>
                    <a:cubicBezTo>
                      <a:pt x="1709" y="743"/>
                      <a:pt x="1709" y="743"/>
                      <a:pt x="1709" y="743"/>
                    </a:cubicBezTo>
                    <a:cubicBezTo>
                      <a:pt x="1713" y="712"/>
                      <a:pt x="1713" y="712"/>
                      <a:pt x="1713" y="712"/>
                    </a:cubicBezTo>
                    <a:cubicBezTo>
                      <a:pt x="1713" y="711"/>
                      <a:pt x="1713" y="711"/>
                      <a:pt x="1713" y="711"/>
                    </a:cubicBezTo>
                    <a:cubicBezTo>
                      <a:pt x="1713" y="711"/>
                      <a:pt x="1713" y="711"/>
                      <a:pt x="1713" y="711"/>
                    </a:cubicBezTo>
                    <a:cubicBezTo>
                      <a:pt x="1713" y="710"/>
                      <a:pt x="1713" y="710"/>
                      <a:pt x="1713" y="710"/>
                    </a:cubicBezTo>
                    <a:cubicBezTo>
                      <a:pt x="1719" y="702"/>
                      <a:pt x="1719" y="702"/>
                      <a:pt x="1719" y="702"/>
                    </a:cubicBezTo>
                    <a:lnTo>
                      <a:pt x="1719" y="701"/>
                    </a:lnTo>
                    <a:close/>
                  </a:path>
                </a:pathLst>
              </a:custGeom>
              <a:grpFill/>
              <a:ln w="9525">
                <a:noFill/>
                <a:miter lim="800000"/>
              </a:ln>
            </p:spPr>
            <p:txBody>
              <a:bodyPr/>
              <a:lstStyle/>
              <a:p>
                <a:endParaRPr lang="zh-CN" altLang="en-US" sz="2400">
                  <a:solidFill>
                    <a:schemeClr val="tx1">
                      <a:lumMod val="65000"/>
                      <a:lumOff val="35000"/>
                    </a:schemeClr>
                  </a:solidFill>
                </a:endParaRPr>
              </a:p>
            </p:txBody>
          </p:sp>
          <p:sp>
            <p:nvSpPr>
              <p:cNvPr id="7216" name="Freeform 9"/>
              <p:cNvSpPr/>
              <p:nvPr/>
            </p:nvSpPr>
            <p:spPr bwMode="auto">
              <a:xfrm>
                <a:off x="4456214" y="3187155"/>
                <a:ext cx="1352679" cy="945848"/>
              </a:xfrm>
              <a:custGeom>
                <a:avLst/>
                <a:gdLst>
                  <a:gd name="T0" fmla="*/ 2147483646 w 1071"/>
                  <a:gd name="T1" fmla="*/ 2147483646 h 769"/>
                  <a:gd name="T2" fmla="*/ 2147483646 w 1071"/>
                  <a:gd name="T3" fmla="*/ 2147483646 h 769"/>
                  <a:gd name="T4" fmla="*/ 2147483646 w 1071"/>
                  <a:gd name="T5" fmla="*/ 2147483646 h 769"/>
                  <a:gd name="T6" fmla="*/ 2147483646 w 1071"/>
                  <a:gd name="T7" fmla="*/ 2147483646 h 769"/>
                  <a:gd name="T8" fmla="*/ 2147483646 w 1071"/>
                  <a:gd name="T9" fmla="*/ 2147483646 h 769"/>
                  <a:gd name="T10" fmla="*/ 2147483646 w 1071"/>
                  <a:gd name="T11" fmla="*/ 2147483646 h 769"/>
                  <a:gd name="T12" fmla="*/ 2147483646 w 1071"/>
                  <a:gd name="T13" fmla="*/ 2147483646 h 769"/>
                  <a:gd name="T14" fmla="*/ 2147483646 w 1071"/>
                  <a:gd name="T15" fmla="*/ 2147483646 h 769"/>
                  <a:gd name="T16" fmla="*/ 2147483646 w 1071"/>
                  <a:gd name="T17" fmla="*/ 2147483646 h 769"/>
                  <a:gd name="T18" fmla="*/ 2147483646 w 1071"/>
                  <a:gd name="T19" fmla="*/ 2147483646 h 769"/>
                  <a:gd name="T20" fmla="*/ 2147483646 w 1071"/>
                  <a:gd name="T21" fmla="*/ 2147483646 h 769"/>
                  <a:gd name="T22" fmla="*/ 2147483646 w 1071"/>
                  <a:gd name="T23" fmla="*/ 2147483646 h 769"/>
                  <a:gd name="T24" fmla="*/ 2147483646 w 1071"/>
                  <a:gd name="T25" fmla="*/ 2147483646 h 769"/>
                  <a:gd name="T26" fmla="*/ 2147483646 w 1071"/>
                  <a:gd name="T27" fmla="*/ 2147483646 h 769"/>
                  <a:gd name="T28" fmla="*/ 2147483646 w 1071"/>
                  <a:gd name="T29" fmla="*/ 2147483646 h 769"/>
                  <a:gd name="T30" fmla="*/ 2147483646 w 1071"/>
                  <a:gd name="T31" fmla="*/ 2147483646 h 769"/>
                  <a:gd name="T32" fmla="*/ 2147483646 w 1071"/>
                  <a:gd name="T33" fmla="*/ 2147483646 h 769"/>
                  <a:gd name="T34" fmla="*/ 2147483646 w 1071"/>
                  <a:gd name="T35" fmla="*/ 2147483646 h 769"/>
                  <a:gd name="T36" fmla="*/ 2147483646 w 1071"/>
                  <a:gd name="T37" fmla="*/ 2147483646 h 769"/>
                  <a:gd name="T38" fmla="*/ 2147483646 w 1071"/>
                  <a:gd name="T39" fmla="*/ 2147483646 h 769"/>
                  <a:gd name="T40" fmla="*/ 2147483646 w 1071"/>
                  <a:gd name="T41" fmla="*/ 2147483646 h 769"/>
                  <a:gd name="T42" fmla="*/ 2147483646 w 1071"/>
                  <a:gd name="T43" fmla="*/ 2147483646 h 769"/>
                  <a:gd name="T44" fmla="*/ 2147483646 w 1071"/>
                  <a:gd name="T45" fmla="*/ 2147483646 h 769"/>
                  <a:gd name="T46" fmla="*/ 2147483646 w 1071"/>
                  <a:gd name="T47" fmla="*/ 2147483646 h 769"/>
                  <a:gd name="T48" fmla="*/ 2147483646 w 1071"/>
                  <a:gd name="T49" fmla="*/ 2147483646 h 769"/>
                  <a:gd name="T50" fmla="*/ 2147483646 w 1071"/>
                  <a:gd name="T51" fmla="*/ 2147483646 h 769"/>
                  <a:gd name="T52" fmla="*/ 2147483646 w 1071"/>
                  <a:gd name="T53" fmla="*/ 2147483646 h 769"/>
                  <a:gd name="T54" fmla="*/ 2147483646 w 1071"/>
                  <a:gd name="T55" fmla="*/ 2147483646 h 769"/>
                  <a:gd name="T56" fmla="*/ 2147483646 w 1071"/>
                  <a:gd name="T57" fmla="*/ 2147483646 h 769"/>
                  <a:gd name="T58" fmla="*/ 2147483646 w 1071"/>
                  <a:gd name="T59" fmla="*/ 2147483646 h 769"/>
                  <a:gd name="T60" fmla="*/ 2147483646 w 1071"/>
                  <a:gd name="T61" fmla="*/ 2147483646 h 769"/>
                  <a:gd name="T62" fmla="*/ 2147483646 w 1071"/>
                  <a:gd name="T63" fmla="*/ 2147483646 h 769"/>
                  <a:gd name="T64" fmla="*/ 2147483646 w 1071"/>
                  <a:gd name="T65" fmla="*/ 2147483646 h 769"/>
                  <a:gd name="T66" fmla="*/ 2147483646 w 1071"/>
                  <a:gd name="T67" fmla="*/ 2147483646 h 769"/>
                  <a:gd name="T68" fmla="*/ 2147483646 w 1071"/>
                  <a:gd name="T69" fmla="*/ 2147483646 h 769"/>
                  <a:gd name="T70" fmla="*/ 2147483646 w 1071"/>
                  <a:gd name="T71" fmla="*/ 2147483646 h 769"/>
                  <a:gd name="T72" fmla="*/ 2147483646 w 1071"/>
                  <a:gd name="T73" fmla="*/ 2147483646 h 769"/>
                  <a:gd name="T74" fmla="*/ 2147483646 w 1071"/>
                  <a:gd name="T75" fmla="*/ 2147483646 h 769"/>
                  <a:gd name="T76" fmla="*/ 2147483646 w 1071"/>
                  <a:gd name="T77" fmla="*/ 2147483646 h 769"/>
                  <a:gd name="T78" fmla="*/ 2147483646 w 1071"/>
                  <a:gd name="T79" fmla="*/ 2147483646 h 769"/>
                  <a:gd name="T80" fmla="*/ 2147483646 w 1071"/>
                  <a:gd name="T81" fmla="*/ 2147483646 h 769"/>
                  <a:gd name="T82" fmla="*/ 2147483646 w 1071"/>
                  <a:gd name="T83" fmla="*/ 2147483646 h 769"/>
                  <a:gd name="T84" fmla="*/ 2147483646 w 1071"/>
                  <a:gd name="T85" fmla="*/ 2147483646 h 769"/>
                  <a:gd name="T86" fmla="*/ 2147483646 w 1071"/>
                  <a:gd name="T87" fmla="*/ 2147483646 h 769"/>
                  <a:gd name="T88" fmla="*/ 2147483646 w 1071"/>
                  <a:gd name="T89" fmla="*/ 2147483646 h 769"/>
                  <a:gd name="T90" fmla="*/ 2147483646 w 1071"/>
                  <a:gd name="T91" fmla="*/ 2147483646 h 769"/>
                  <a:gd name="T92" fmla="*/ 2147483646 w 1071"/>
                  <a:gd name="T93" fmla="*/ 2147483646 h 769"/>
                  <a:gd name="T94" fmla="*/ 2147483646 w 1071"/>
                  <a:gd name="T95" fmla="*/ 2147483646 h 769"/>
                  <a:gd name="T96" fmla="*/ 2147483646 w 1071"/>
                  <a:gd name="T97" fmla="*/ 2147483646 h 769"/>
                  <a:gd name="T98" fmla="*/ 2147483646 w 1071"/>
                  <a:gd name="T99" fmla="*/ 2147483646 h 769"/>
                  <a:gd name="T100" fmla="*/ 2147483646 w 1071"/>
                  <a:gd name="T101" fmla="*/ 2147483646 h 769"/>
                  <a:gd name="T102" fmla="*/ 2147483646 w 1071"/>
                  <a:gd name="T103" fmla="*/ 2147483646 h 769"/>
                  <a:gd name="T104" fmla="*/ 2147483646 w 1071"/>
                  <a:gd name="T105" fmla="*/ 2147483646 h 769"/>
                  <a:gd name="T106" fmla="*/ 2147483646 w 1071"/>
                  <a:gd name="T107" fmla="*/ 2147483646 h 76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071"/>
                  <a:gd name="T163" fmla="*/ 0 h 769"/>
                  <a:gd name="T164" fmla="*/ 1071 w 1071"/>
                  <a:gd name="T165" fmla="*/ 769 h 76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071" h="769">
                    <a:moveTo>
                      <a:pt x="639" y="40"/>
                    </a:moveTo>
                    <a:cubicBezTo>
                      <a:pt x="630" y="47"/>
                      <a:pt x="630" y="47"/>
                      <a:pt x="630" y="47"/>
                    </a:cubicBezTo>
                    <a:cubicBezTo>
                      <a:pt x="630" y="51"/>
                      <a:pt x="632" y="61"/>
                      <a:pt x="635" y="74"/>
                    </a:cubicBezTo>
                    <a:cubicBezTo>
                      <a:pt x="635" y="76"/>
                      <a:pt x="635" y="76"/>
                      <a:pt x="635" y="76"/>
                    </a:cubicBezTo>
                    <a:cubicBezTo>
                      <a:pt x="636" y="77"/>
                      <a:pt x="636" y="77"/>
                      <a:pt x="636" y="77"/>
                    </a:cubicBezTo>
                    <a:cubicBezTo>
                      <a:pt x="635" y="77"/>
                      <a:pt x="635" y="77"/>
                      <a:pt x="635" y="77"/>
                    </a:cubicBezTo>
                    <a:cubicBezTo>
                      <a:pt x="624" y="103"/>
                      <a:pt x="624" y="103"/>
                      <a:pt x="624" y="103"/>
                    </a:cubicBezTo>
                    <a:cubicBezTo>
                      <a:pt x="608" y="109"/>
                      <a:pt x="608" y="109"/>
                      <a:pt x="608" y="109"/>
                    </a:cubicBezTo>
                    <a:cubicBezTo>
                      <a:pt x="605" y="110"/>
                      <a:pt x="605" y="110"/>
                      <a:pt x="605" y="110"/>
                    </a:cubicBezTo>
                    <a:cubicBezTo>
                      <a:pt x="604" y="110"/>
                      <a:pt x="604" y="110"/>
                      <a:pt x="604" y="110"/>
                    </a:cubicBezTo>
                    <a:cubicBezTo>
                      <a:pt x="576" y="98"/>
                      <a:pt x="576" y="98"/>
                      <a:pt x="576" y="98"/>
                    </a:cubicBezTo>
                    <a:cubicBezTo>
                      <a:pt x="575" y="98"/>
                      <a:pt x="575" y="98"/>
                      <a:pt x="575" y="98"/>
                    </a:cubicBezTo>
                    <a:cubicBezTo>
                      <a:pt x="575" y="97"/>
                      <a:pt x="575" y="97"/>
                      <a:pt x="575" y="97"/>
                    </a:cubicBezTo>
                    <a:cubicBezTo>
                      <a:pt x="523" y="49"/>
                      <a:pt x="523" y="49"/>
                      <a:pt x="523" y="49"/>
                    </a:cubicBezTo>
                    <a:cubicBezTo>
                      <a:pt x="503" y="38"/>
                      <a:pt x="503" y="38"/>
                      <a:pt x="503" y="38"/>
                    </a:cubicBezTo>
                    <a:cubicBezTo>
                      <a:pt x="472" y="26"/>
                      <a:pt x="472" y="26"/>
                      <a:pt x="472" y="26"/>
                    </a:cubicBezTo>
                    <a:cubicBezTo>
                      <a:pt x="472" y="25"/>
                      <a:pt x="472" y="25"/>
                      <a:pt x="472" y="25"/>
                    </a:cubicBezTo>
                    <a:cubicBezTo>
                      <a:pt x="472" y="25"/>
                      <a:pt x="472" y="25"/>
                      <a:pt x="472" y="25"/>
                    </a:cubicBezTo>
                    <a:cubicBezTo>
                      <a:pt x="471" y="25"/>
                      <a:pt x="471" y="25"/>
                      <a:pt x="471" y="25"/>
                    </a:cubicBezTo>
                    <a:cubicBezTo>
                      <a:pt x="471" y="25"/>
                      <a:pt x="471" y="25"/>
                      <a:pt x="471" y="25"/>
                    </a:cubicBezTo>
                    <a:cubicBezTo>
                      <a:pt x="456" y="14"/>
                      <a:pt x="456" y="14"/>
                      <a:pt x="456" y="14"/>
                    </a:cubicBezTo>
                    <a:cubicBezTo>
                      <a:pt x="429" y="6"/>
                      <a:pt x="429" y="6"/>
                      <a:pt x="429" y="6"/>
                    </a:cubicBezTo>
                    <a:cubicBezTo>
                      <a:pt x="415" y="7"/>
                      <a:pt x="415" y="7"/>
                      <a:pt x="415" y="7"/>
                    </a:cubicBezTo>
                    <a:cubicBezTo>
                      <a:pt x="414" y="7"/>
                      <a:pt x="414" y="7"/>
                      <a:pt x="414" y="7"/>
                    </a:cubicBezTo>
                    <a:cubicBezTo>
                      <a:pt x="380" y="5"/>
                      <a:pt x="380" y="5"/>
                      <a:pt x="380" y="5"/>
                    </a:cubicBezTo>
                    <a:cubicBezTo>
                      <a:pt x="379" y="5"/>
                      <a:pt x="379" y="5"/>
                      <a:pt x="379" y="5"/>
                    </a:cubicBezTo>
                    <a:cubicBezTo>
                      <a:pt x="354" y="0"/>
                      <a:pt x="354" y="0"/>
                      <a:pt x="354" y="0"/>
                    </a:cubicBezTo>
                    <a:cubicBezTo>
                      <a:pt x="340" y="0"/>
                      <a:pt x="340" y="0"/>
                      <a:pt x="340" y="0"/>
                    </a:cubicBezTo>
                    <a:cubicBezTo>
                      <a:pt x="328" y="8"/>
                      <a:pt x="328" y="8"/>
                      <a:pt x="328" y="8"/>
                    </a:cubicBezTo>
                    <a:cubicBezTo>
                      <a:pt x="322" y="11"/>
                      <a:pt x="313" y="12"/>
                      <a:pt x="303" y="14"/>
                    </a:cubicBezTo>
                    <a:cubicBezTo>
                      <a:pt x="281" y="19"/>
                      <a:pt x="281" y="19"/>
                      <a:pt x="281" y="19"/>
                    </a:cubicBezTo>
                    <a:cubicBezTo>
                      <a:pt x="262" y="25"/>
                      <a:pt x="262" y="25"/>
                      <a:pt x="262" y="25"/>
                    </a:cubicBezTo>
                    <a:cubicBezTo>
                      <a:pt x="261" y="26"/>
                      <a:pt x="261" y="26"/>
                      <a:pt x="261" y="26"/>
                    </a:cubicBezTo>
                    <a:cubicBezTo>
                      <a:pt x="261" y="27"/>
                      <a:pt x="261" y="27"/>
                      <a:pt x="261" y="27"/>
                    </a:cubicBezTo>
                    <a:cubicBezTo>
                      <a:pt x="261" y="26"/>
                      <a:pt x="261" y="26"/>
                      <a:pt x="261" y="26"/>
                    </a:cubicBezTo>
                    <a:cubicBezTo>
                      <a:pt x="237" y="28"/>
                      <a:pt x="237" y="28"/>
                      <a:pt x="237" y="28"/>
                    </a:cubicBezTo>
                    <a:cubicBezTo>
                      <a:pt x="213" y="38"/>
                      <a:pt x="213" y="38"/>
                      <a:pt x="213" y="38"/>
                    </a:cubicBezTo>
                    <a:cubicBezTo>
                      <a:pt x="213" y="38"/>
                      <a:pt x="213" y="38"/>
                      <a:pt x="213" y="38"/>
                    </a:cubicBezTo>
                    <a:cubicBezTo>
                      <a:pt x="210" y="38"/>
                      <a:pt x="210" y="38"/>
                      <a:pt x="210" y="38"/>
                    </a:cubicBezTo>
                    <a:cubicBezTo>
                      <a:pt x="190" y="35"/>
                      <a:pt x="190" y="35"/>
                      <a:pt x="190" y="35"/>
                    </a:cubicBezTo>
                    <a:cubicBezTo>
                      <a:pt x="159" y="40"/>
                      <a:pt x="159" y="40"/>
                      <a:pt x="159" y="40"/>
                    </a:cubicBezTo>
                    <a:cubicBezTo>
                      <a:pt x="134" y="40"/>
                      <a:pt x="134" y="40"/>
                      <a:pt x="134" y="40"/>
                    </a:cubicBezTo>
                    <a:cubicBezTo>
                      <a:pt x="123" y="50"/>
                      <a:pt x="123" y="50"/>
                      <a:pt x="123" y="50"/>
                    </a:cubicBezTo>
                    <a:cubicBezTo>
                      <a:pt x="122" y="50"/>
                      <a:pt x="122" y="50"/>
                      <a:pt x="122" y="50"/>
                    </a:cubicBezTo>
                    <a:cubicBezTo>
                      <a:pt x="110" y="53"/>
                      <a:pt x="110" y="53"/>
                      <a:pt x="110" y="53"/>
                    </a:cubicBezTo>
                    <a:cubicBezTo>
                      <a:pt x="115" y="66"/>
                      <a:pt x="115" y="66"/>
                      <a:pt x="115" y="66"/>
                    </a:cubicBezTo>
                    <a:cubicBezTo>
                      <a:pt x="115" y="86"/>
                      <a:pt x="115" y="86"/>
                      <a:pt x="115" y="86"/>
                    </a:cubicBezTo>
                    <a:cubicBezTo>
                      <a:pt x="112" y="104"/>
                      <a:pt x="112" y="104"/>
                      <a:pt x="112" y="104"/>
                    </a:cubicBezTo>
                    <a:cubicBezTo>
                      <a:pt x="130" y="119"/>
                      <a:pt x="130" y="119"/>
                      <a:pt x="130" y="119"/>
                    </a:cubicBezTo>
                    <a:cubicBezTo>
                      <a:pt x="131" y="119"/>
                      <a:pt x="131" y="119"/>
                      <a:pt x="131" y="119"/>
                    </a:cubicBezTo>
                    <a:cubicBezTo>
                      <a:pt x="131" y="119"/>
                      <a:pt x="131" y="119"/>
                      <a:pt x="131" y="119"/>
                    </a:cubicBezTo>
                    <a:cubicBezTo>
                      <a:pt x="131" y="119"/>
                      <a:pt x="131" y="119"/>
                      <a:pt x="131" y="119"/>
                    </a:cubicBezTo>
                    <a:cubicBezTo>
                      <a:pt x="146" y="136"/>
                      <a:pt x="146" y="136"/>
                      <a:pt x="146" y="136"/>
                    </a:cubicBezTo>
                    <a:cubicBezTo>
                      <a:pt x="155" y="143"/>
                      <a:pt x="159" y="148"/>
                      <a:pt x="159" y="155"/>
                    </a:cubicBezTo>
                    <a:cubicBezTo>
                      <a:pt x="164" y="171"/>
                      <a:pt x="164" y="171"/>
                      <a:pt x="164" y="171"/>
                    </a:cubicBezTo>
                    <a:cubicBezTo>
                      <a:pt x="172" y="186"/>
                      <a:pt x="172" y="186"/>
                      <a:pt x="172" y="186"/>
                    </a:cubicBezTo>
                    <a:cubicBezTo>
                      <a:pt x="171" y="186"/>
                      <a:pt x="171" y="187"/>
                      <a:pt x="170" y="187"/>
                    </a:cubicBezTo>
                    <a:cubicBezTo>
                      <a:pt x="150" y="202"/>
                      <a:pt x="150" y="202"/>
                      <a:pt x="150" y="202"/>
                    </a:cubicBezTo>
                    <a:cubicBezTo>
                      <a:pt x="136" y="220"/>
                      <a:pt x="136" y="220"/>
                      <a:pt x="136" y="220"/>
                    </a:cubicBezTo>
                    <a:cubicBezTo>
                      <a:pt x="139" y="236"/>
                      <a:pt x="139" y="236"/>
                      <a:pt x="139" y="236"/>
                    </a:cubicBezTo>
                    <a:cubicBezTo>
                      <a:pt x="149" y="258"/>
                      <a:pt x="149" y="258"/>
                      <a:pt x="149" y="258"/>
                    </a:cubicBezTo>
                    <a:cubicBezTo>
                      <a:pt x="150" y="260"/>
                      <a:pt x="150" y="260"/>
                      <a:pt x="150" y="260"/>
                    </a:cubicBezTo>
                    <a:cubicBezTo>
                      <a:pt x="150" y="260"/>
                      <a:pt x="150" y="260"/>
                      <a:pt x="150" y="260"/>
                    </a:cubicBezTo>
                    <a:cubicBezTo>
                      <a:pt x="150" y="261"/>
                      <a:pt x="150" y="261"/>
                      <a:pt x="150" y="261"/>
                    </a:cubicBezTo>
                    <a:cubicBezTo>
                      <a:pt x="148" y="270"/>
                      <a:pt x="148" y="270"/>
                      <a:pt x="148" y="270"/>
                    </a:cubicBezTo>
                    <a:cubicBezTo>
                      <a:pt x="146" y="275"/>
                      <a:pt x="143" y="279"/>
                      <a:pt x="140" y="281"/>
                    </a:cubicBezTo>
                    <a:cubicBezTo>
                      <a:pt x="134" y="287"/>
                      <a:pt x="123" y="287"/>
                      <a:pt x="106" y="281"/>
                    </a:cubicBezTo>
                    <a:cubicBezTo>
                      <a:pt x="80" y="276"/>
                      <a:pt x="80" y="276"/>
                      <a:pt x="80" y="276"/>
                    </a:cubicBezTo>
                    <a:cubicBezTo>
                      <a:pt x="79" y="276"/>
                      <a:pt x="79" y="276"/>
                      <a:pt x="79" y="276"/>
                    </a:cubicBezTo>
                    <a:cubicBezTo>
                      <a:pt x="79" y="276"/>
                      <a:pt x="79" y="276"/>
                      <a:pt x="79" y="276"/>
                    </a:cubicBezTo>
                    <a:cubicBezTo>
                      <a:pt x="78" y="276"/>
                      <a:pt x="78" y="276"/>
                      <a:pt x="78" y="276"/>
                    </a:cubicBezTo>
                    <a:cubicBezTo>
                      <a:pt x="59" y="267"/>
                      <a:pt x="59" y="267"/>
                      <a:pt x="59" y="267"/>
                    </a:cubicBezTo>
                    <a:cubicBezTo>
                      <a:pt x="28" y="265"/>
                      <a:pt x="28" y="265"/>
                      <a:pt x="28" y="265"/>
                    </a:cubicBezTo>
                    <a:cubicBezTo>
                      <a:pt x="29" y="267"/>
                      <a:pt x="29" y="267"/>
                      <a:pt x="29" y="267"/>
                    </a:cubicBezTo>
                    <a:cubicBezTo>
                      <a:pt x="26" y="319"/>
                      <a:pt x="26" y="319"/>
                      <a:pt x="26" y="319"/>
                    </a:cubicBezTo>
                    <a:cubicBezTo>
                      <a:pt x="25" y="327"/>
                      <a:pt x="20" y="330"/>
                      <a:pt x="13" y="331"/>
                    </a:cubicBezTo>
                    <a:cubicBezTo>
                      <a:pt x="9" y="332"/>
                      <a:pt x="7" y="336"/>
                      <a:pt x="8" y="345"/>
                    </a:cubicBezTo>
                    <a:cubicBezTo>
                      <a:pt x="8" y="346"/>
                      <a:pt x="8" y="346"/>
                      <a:pt x="8" y="346"/>
                    </a:cubicBezTo>
                    <a:cubicBezTo>
                      <a:pt x="7" y="346"/>
                      <a:pt x="7" y="346"/>
                      <a:pt x="7" y="346"/>
                    </a:cubicBezTo>
                    <a:cubicBezTo>
                      <a:pt x="5" y="359"/>
                      <a:pt x="5" y="359"/>
                      <a:pt x="5" y="359"/>
                    </a:cubicBezTo>
                    <a:cubicBezTo>
                      <a:pt x="13" y="366"/>
                      <a:pt x="18" y="371"/>
                      <a:pt x="20" y="375"/>
                    </a:cubicBezTo>
                    <a:cubicBezTo>
                      <a:pt x="25" y="401"/>
                      <a:pt x="25" y="401"/>
                      <a:pt x="25" y="401"/>
                    </a:cubicBezTo>
                    <a:cubicBezTo>
                      <a:pt x="25" y="410"/>
                      <a:pt x="25" y="410"/>
                      <a:pt x="25" y="410"/>
                    </a:cubicBezTo>
                    <a:cubicBezTo>
                      <a:pt x="24" y="415"/>
                      <a:pt x="23" y="420"/>
                      <a:pt x="21" y="424"/>
                    </a:cubicBezTo>
                    <a:cubicBezTo>
                      <a:pt x="14" y="445"/>
                      <a:pt x="14" y="445"/>
                      <a:pt x="14" y="445"/>
                    </a:cubicBezTo>
                    <a:cubicBezTo>
                      <a:pt x="0" y="471"/>
                      <a:pt x="0" y="471"/>
                      <a:pt x="0" y="471"/>
                    </a:cubicBezTo>
                    <a:cubicBezTo>
                      <a:pt x="0" y="477"/>
                      <a:pt x="0" y="477"/>
                      <a:pt x="0" y="477"/>
                    </a:cubicBezTo>
                    <a:cubicBezTo>
                      <a:pt x="2" y="489"/>
                      <a:pt x="2" y="489"/>
                      <a:pt x="2" y="489"/>
                    </a:cubicBezTo>
                    <a:cubicBezTo>
                      <a:pt x="16" y="507"/>
                      <a:pt x="16" y="507"/>
                      <a:pt x="16" y="507"/>
                    </a:cubicBezTo>
                    <a:cubicBezTo>
                      <a:pt x="20" y="512"/>
                      <a:pt x="22" y="516"/>
                      <a:pt x="23" y="519"/>
                    </a:cubicBezTo>
                    <a:cubicBezTo>
                      <a:pt x="36" y="537"/>
                      <a:pt x="36" y="537"/>
                      <a:pt x="36" y="537"/>
                    </a:cubicBezTo>
                    <a:cubicBezTo>
                      <a:pt x="55" y="558"/>
                      <a:pt x="55" y="558"/>
                      <a:pt x="55" y="558"/>
                    </a:cubicBezTo>
                    <a:cubicBezTo>
                      <a:pt x="62" y="565"/>
                      <a:pt x="67" y="568"/>
                      <a:pt x="70" y="568"/>
                    </a:cubicBezTo>
                    <a:cubicBezTo>
                      <a:pt x="90" y="556"/>
                      <a:pt x="90" y="556"/>
                      <a:pt x="90" y="556"/>
                    </a:cubicBezTo>
                    <a:cubicBezTo>
                      <a:pt x="94" y="553"/>
                      <a:pt x="97" y="550"/>
                      <a:pt x="102" y="550"/>
                    </a:cubicBezTo>
                    <a:cubicBezTo>
                      <a:pt x="106" y="550"/>
                      <a:pt x="113" y="554"/>
                      <a:pt x="122" y="560"/>
                    </a:cubicBezTo>
                    <a:cubicBezTo>
                      <a:pt x="122" y="560"/>
                      <a:pt x="122" y="560"/>
                      <a:pt x="122" y="560"/>
                    </a:cubicBezTo>
                    <a:cubicBezTo>
                      <a:pt x="123" y="560"/>
                      <a:pt x="123" y="560"/>
                      <a:pt x="123" y="560"/>
                    </a:cubicBezTo>
                    <a:cubicBezTo>
                      <a:pt x="123" y="561"/>
                      <a:pt x="123" y="561"/>
                      <a:pt x="123" y="561"/>
                    </a:cubicBezTo>
                    <a:cubicBezTo>
                      <a:pt x="134" y="574"/>
                      <a:pt x="134" y="574"/>
                      <a:pt x="134" y="574"/>
                    </a:cubicBezTo>
                    <a:cubicBezTo>
                      <a:pt x="139" y="586"/>
                      <a:pt x="139" y="586"/>
                      <a:pt x="139" y="586"/>
                    </a:cubicBezTo>
                    <a:cubicBezTo>
                      <a:pt x="143" y="592"/>
                      <a:pt x="143" y="592"/>
                      <a:pt x="143" y="592"/>
                    </a:cubicBezTo>
                    <a:cubicBezTo>
                      <a:pt x="147" y="594"/>
                      <a:pt x="147" y="594"/>
                      <a:pt x="147" y="594"/>
                    </a:cubicBezTo>
                    <a:cubicBezTo>
                      <a:pt x="160" y="603"/>
                      <a:pt x="160" y="603"/>
                      <a:pt x="160" y="603"/>
                    </a:cubicBezTo>
                    <a:cubicBezTo>
                      <a:pt x="168" y="604"/>
                      <a:pt x="168" y="604"/>
                      <a:pt x="168" y="604"/>
                    </a:cubicBezTo>
                    <a:cubicBezTo>
                      <a:pt x="172" y="605"/>
                      <a:pt x="176" y="609"/>
                      <a:pt x="179" y="613"/>
                    </a:cubicBezTo>
                    <a:cubicBezTo>
                      <a:pt x="181" y="616"/>
                      <a:pt x="193" y="620"/>
                      <a:pt x="213" y="625"/>
                    </a:cubicBezTo>
                    <a:cubicBezTo>
                      <a:pt x="214" y="625"/>
                      <a:pt x="214" y="625"/>
                      <a:pt x="214" y="625"/>
                    </a:cubicBezTo>
                    <a:cubicBezTo>
                      <a:pt x="246" y="637"/>
                      <a:pt x="246" y="637"/>
                      <a:pt x="246" y="637"/>
                    </a:cubicBezTo>
                    <a:cubicBezTo>
                      <a:pt x="247" y="637"/>
                      <a:pt x="247" y="637"/>
                      <a:pt x="247" y="637"/>
                    </a:cubicBezTo>
                    <a:cubicBezTo>
                      <a:pt x="248" y="637"/>
                      <a:pt x="248" y="637"/>
                      <a:pt x="248" y="637"/>
                    </a:cubicBezTo>
                    <a:cubicBezTo>
                      <a:pt x="270" y="648"/>
                      <a:pt x="270" y="648"/>
                      <a:pt x="270" y="648"/>
                    </a:cubicBezTo>
                    <a:cubicBezTo>
                      <a:pt x="308" y="657"/>
                      <a:pt x="308" y="657"/>
                      <a:pt x="308" y="657"/>
                    </a:cubicBezTo>
                    <a:cubicBezTo>
                      <a:pt x="309" y="658"/>
                      <a:pt x="309" y="658"/>
                      <a:pt x="309" y="658"/>
                    </a:cubicBezTo>
                    <a:cubicBezTo>
                      <a:pt x="359" y="660"/>
                      <a:pt x="359" y="660"/>
                      <a:pt x="359" y="660"/>
                    </a:cubicBezTo>
                    <a:cubicBezTo>
                      <a:pt x="381" y="652"/>
                      <a:pt x="381" y="652"/>
                      <a:pt x="381" y="652"/>
                    </a:cubicBezTo>
                    <a:cubicBezTo>
                      <a:pt x="401" y="652"/>
                      <a:pt x="401" y="652"/>
                      <a:pt x="401" y="652"/>
                    </a:cubicBezTo>
                    <a:cubicBezTo>
                      <a:pt x="401" y="653"/>
                      <a:pt x="401" y="653"/>
                      <a:pt x="401" y="653"/>
                    </a:cubicBezTo>
                    <a:cubicBezTo>
                      <a:pt x="402" y="654"/>
                      <a:pt x="402" y="654"/>
                      <a:pt x="402" y="654"/>
                    </a:cubicBezTo>
                    <a:cubicBezTo>
                      <a:pt x="419" y="675"/>
                      <a:pt x="419" y="675"/>
                      <a:pt x="419" y="675"/>
                    </a:cubicBezTo>
                    <a:cubicBezTo>
                      <a:pt x="419" y="675"/>
                      <a:pt x="419" y="675"/>
                      <a:pt x="419" y="675"/>
                    </a:cubicBezTo>
                    <a:cubicBezTo>
                      <a:pt x="419" y="676"/>
                      <a:pt x="419" y="676"/>
                      <a:pt x="419" y="676"/>
                    </a:cubicBezTo>
                    <a:cubicBezTo>
                      <a:pt x="429" y="693"/>
                      <a:pt x="429" y="693"/>
                      <a:pt x="429" y="693"/>
                    </a:cubicBezTo>
                    <a:cubicBezTo>
                      <a:pt x="438" y="702"/>
                      <a:pt x="438" y="702"/>
                      <a:pt x="438" y="702"/>
                    </a:cubicBezTo>
                    <a:cubicBezTo>
                      <a:pt x="449" y="708"/>
                      <a:pt x="449" y="708"/>
                      <a:pt x="449" y="708"/>
                    </a:cubicBezTo>
                    <a:cubicBezTo>
                      <a:pt x="451" y="709"/>
                      <a:pt x="451" y="709"/>
                      <a:pt x="451" y="709"/>
                    </a:cubicBezTo>
                    <a:cubicBezTo>
                      <a:pt x="451" y="709"/>
                      <a:pt x="451" y="709"/>
                      <a:pt x="451" y="709"/>
                    </a:cubicBezTo>
                    <a:cubicBezTo>
                      <a:pt x="452" y="710"/>
                      <a:pt x="452" y="710"/>
                      <a:pt x="452" y="710"/>
                    </a:cubicBezTo>
                    <a:cubicBezTo>
                      <a:pt x="461" y="731"/>
                      <a:pt x="461" y="731"/>
                      <a:pt x="461" y="731"/>
                    </a:cubicBezTo>
                    <a:cubicBezTo>
                      <a:pt x="461" y="732"/>
                      <a:pt x="461" y="732"/>
                      <a:pt x="461" y="732"/>
                    </a:cubicBezTo>
                    <a:cubicBezTo>
                      <a:pt x="462" y="732"/>
                      <a:pt x="462" y="732"/>
                      <a:pt x="462" y="732"/>
                    </a:cubicBezTo>
                    <a:cubicBezTo>
                      <a:pt x="462" y="733"/>
                      <a:pt x="462" y="733"/>
                      <a:pt x="462" y="733"/>
                    </a:cubicBezTo>
                    <a:cubicBezTo>
                      <a:pt x="467" y="756"/>
                      <a:pt x="467" y="756"/>
                      <a:pt x="467" y="756"/>
                    </a:cubicBezTo>
                    <a:cubicBezTo>
                      <a:pt x="482" y="762"/>
                      <a:pt x="482" y="762"/>
                      <a:pt x="482" y="762"/>
                    </a:cubicBezTo>
                    <a:cubicBezTo>
                      <a:pt x="483" y="762"/>
                      <a:pt x="483" y="762"/>
                      <a:pt x="483" y="762"/>
                    </a:cubicBezTo>
                    <a:cubicBezTo>
                      <a:pt x="484" y="762"/>
                      <a:pt x="484" y="762"/>
                      <a:pt x="484" y="762"/>
                    </a:cubicBezTo>
                    <a:cubicBezTo>
                      <a:pt x="484" y="762"/>
                      <a:pt x="484" y="762"/>
                      <a:pt x="484" y="762"/>
                    </a:cubicBezTo>
                    <a:cubicBezTo>
                      <a:pt x="496" y="769"/>
                      <a:pt x="496" y="769"/>
                      <a:pt x="496" y="769"/>
                    </a:cubicBezTo>
                    <a:cubicBezTo>
                      <a:pt x="512" y="766"/>
                      <a:pt x="512" y="766"/>
                      <a:pt x="512" y="766"/>
                    </a:cubicBezTo>
                    <a:cubicBezTo>
                      <a:pt x="516" y="750"/>
                      <a:pt x="516" y="750"/>
                      <a:pt x="516" y="750"/>
                    </a:cubicBezTo>
                    <a:cubicBezTo>
                      <a:pt x="516" y="749"/>
                      <a:pt x="516" y="749"/>
                      <a:pt x="516" y="749"/>
                    </a:cubicBezTo>
                    <a:cubicBezTo>
                      <a:pt x="517" y="748"/>
                      <a:pt x="517" y="748"/>
                      <a:pt x="517" y="748"/>
                    </a:cubicBezTo>
                    <a:cubicBezTo>
                      <a:pt x="535" y="730"/>
                      <a:pt x="535" y="730"/>
                      <a:pt x="535" y="730"/>
                    </a:cubicBezTo>
                    <a:cubicBezTo>
                      <a:pt x="555" y="735"/>
                      <a:pt x="555" y="735"/>
                      <a:pt x="555" y="735"/>
                    </a:cubicBezTo>
                    <a:cubicBezTo>
                      <a:pt x="555" y="737"/>
                      <a:pt x="555" y="737"/>
                      <a:pt x="555" y="737"/>
                    </a:cubicBezTo>
                    <a:cubicBezTo>
                      <a:pt x="565" y="758"/>
                      <a:pt x="565" y="758"/>
                      <a:pt x="565" y="758"/>
                    </a:cubicBezTo>
                    <a:cubicBezTo>
                      <a:pt x="585" y="751"/>
                      <a:pt x="585" y="751"/>
                      <a:pt x="585" y="751"/>
                    </a:cubicBezTo>
                    <a:cubicBezTo>
                      <a:pt x="587" y="731"/>
                      <a:pt x="587" y="731"/>
                      <a:pt x="587" y="731"/>
                    </a:cubicBezTo>
                    <a:cubicBezTo>
                      <a:pt x="587" y="730"/>
                      <a:pt x="587" y="730"/>
                      <a:pt x="587" y="730"/>
                    </a:cubicBezTo>
                    <a:cubicBezTo>
                      <a:pt x="587" y="729"/>
                      <a:pt x="587" y="729"/>
                      <a:pt x="587" y="729"/>
                    </a:cubicBezTo>
                    <a:cubicBezTo>
                      <a:pt x="588" y="728"/>
                      <a:pt x="588" y="728"/>
                      <a:pt x="588" y="728"/>
                    </a:cubicBezTo>
                    <a:cubicBezTo>
                      <a:pt x="601" y="720"/>
                      <a:pt x="601" y="720"/>
                      <a:pt x="601" y="720"/>
                    </a:cubicBezTo>
                    <a:cubicBezTo>
                      <a:pt x="598" y="691"/>
                      <a:pt x="598" y="691"/>
                      <a:pt x="598" y="691"/>
                    </a:cubicBezTo>
                    <a:cubicBezTo>
                      <a:pt x="598" y="689"/>
                      <a:pt x="598" y="689"/>
                      <a:pt x="598" y="689"/>
                    </a:cubicBezTo>
                    <a:cubicBezTo>
                      <a:pt x="598" y="688"/>
                      <a:pt x="598" y="688"/>
                      <a:pt x="598" y="688"/>
                    </a:cubicBezTo>
                    <a:cubicBezTo>
                      <a:pt x="598" y="688"/>
                      <a:pt x="598" y="688"/>
                      <a:pt x="598" y="688"/>
                    </a:cubicBezTo>
                    <a:cubicBezTo>
                      <a:pt x="614" y="655"/>
                      <a:pt x="614" y="655"/>
                      <a:pt x="614" y="655"/>
                    </a:cubicBezTo>
                    <a:cubicBezTo>
                      <a:pt x="630" y="649"/>
                      <a:pt x="630" y="649"/>
                      <a:pt x="630" y="649"/>
                    </a:cubicBezTo>
                    <a:cubicBezTo>
                      <a:pt x="624" y="619"/>
                      <a:pt x="624" y="619"/>
                      <a:pt x="624" y="619"/>
                    </a:cubicBezTo>
                    <a:cubicBezTo>
                      <a:pt x="639" y="619"/>
                      <a:pt x="639" y="619"/>
                      <a:pt x="639" y="619"/>
                    </a:cubicBezTo>
                    <a:cubicBezTo>
                      <a:pt x="638" y="605"/>
                      <a:pt x="638" y="605"/>
                      <a:pt x="638" y="605"/>
                    </a:cubicBezTo>
                    <a:cubicBezTo>
                      <a:pt x="630" y="577"/>
                      <a:pt x="630" y="577"/>
                      <a:pt x="630" y="577"/>
                    </a:cubicBezTo>
                    <a:cubicBezTo>
                      <a:pt x="630" y="577"/>
                      <a:pt x="630" y="577"/>
                      <a:pt x="630" y="577"/>
                    </a:cubicBezTo>
                    <a:cubicBezTo>
                      <a:pt x="630" y="575"/>
                      <a:pt x="630" y="575"/>
                      <a:pt x="630" y="575"/>
                    </a:cubicBezTo>
                    <a:cubicBezTo>
                      <a:pt x="632" y="555"/>
                      <a:pt x="632" y="555"/>
                      <a:pt x="632" y="555"/>
                    </a:cubicBezTo>
                    <a:cubicBezTo>
                      <a:pt x="632" y="552"/>
                      <a:pt x="632" y="552"/>
                      <a:pt x="632" y="552"/>
                    </a:cubicBezTo>
                    <a:cubicBezTo>
                      <a:pt x="634" y="550"/>
                      <a:pt x="634" y="550"/>
                      <a:pt x="634" y="550"/>
                    </a:cubicBezTo>
                    <a:cubicBezTo>
                      <a:pt x="645" y="537"/>
                      <a:pt x="645" y="537"/>
                      <a:pt x="645" y="537"/>
                    </a:cubicBezTo>
                    <a:cubicBezTo>
                      <a:pt x="647" y="535"/>
                      <a:pt x="647" y="535"/>
                      <a:pt x="647" y="535"/>
                    </a:cubicBezTo>
                    <a:cubicBezTo>
                      <a:pt x="650" y="535"/>
                      <a:pt x="650" y="535"/>
                      <a:pt x="650" y="535"/>
                    </a:cubicBezTo>
                    <a:cubicBezTo>
                      <a:pt x="678" y="540"/>
                      <a:pt x="678" y="540"/>
                      <a:pt x="678" y="540"/>
                    </a:cubicBezTo>
                    <a:cubicBezTo>
                      <a:pt x="680" y="540"/>
                      <a:pt x="680" y="540"/>
                      <a:pt x="680" y="540"/>
                    </a:cubicBezTo>
                    <a:cubicBezTo>
                      <a:pt x="703" y="546"/>
                      <a:pt x="703" y="546"/>
                      <a:pt x="703" y="546"/>
                    </a:cubicBezTo>
                    <a:cubicBezTo>
                      <a:pt x="723" y="540"/>
                      <a:pt x="723" y="540"/>
                      <a:pt x="723" y="540"/>
                    </a:cubicBezTo>
                    <a:cubicBezTo>
                      <a:pt x="734" y="563"/>
                      <a:pt x="734" y="563"/>
                      <a:pt x="734" y="563"/>
                    </a:cubicBezTo>
                    <a:cubicBezTo>
                      <a:pt x="735" y="564"/>
                      <a:pt x="735" y="564"/>
                      <a:pt x="735" y="564"/>
                    </a:cubicBezTo>
                    <a:cubicBezTo>
                      <a:pt x="735" y="581"/>
                      <a:pt x="735" y="581"/>
                      <a:pt x="735" y="581"/>
                    </a:cubicBezTo>
                    <a:cubicBezTo>
                      <a:pt x="739" y="597"/>
                      <a:pt x="739" y="597"/>
                      <a:pt x="739" y="597"/>
                    </a:cubicBezTo>
                    <a:cubicBezTo>
                      <a:pt x="741" y="603"/>
                      <a:pt x="745" y="607"/>
                      <a:pt x="749" y="609"/>
                    </a:cubicBezTo>
                    <a:cubicBezTo>
                      <a:pt x="751" y="609"/>
                      <a:pt x="751" y="609"/>
                      <a:pt x="751" y="609"/>
                    </a:cubicBezTo>
                    <a:cubicBezTo>
                      <a:pt x="761" y="611"/>
                      <a:pt x="766" y="615"/>
                      <a:pt x="767" y="621"/>
                    </a:cubicBezTo>
                    <a:cubicBezTo>
                      <a:pt x="768" y="626"/>
                      <a:pt x="772" y="634"/>
                      <a:pt x="780" y="642"/>
                    </a:cubicBezTo>
                    <a:cubicBezTo>
                      <a:pt x="789" y="656"/>
                      <a:pt x="789" y="656"/>
                      <a:pt x="789" y="656"/>
                    </a:cubicBezTo>
                    <a:cubicBezTo>
                      <a:pt x="789" y="656"/>
                      <a:pt x="789" y="656"/>
                      <a:pt x="789" y="656"/>
                    </a:cubicBezTo>
                    <a:cubicBezTo>
                      <a:pt x="789" y="657"/>
                      <a:pt x="789" y="657"/>
                      <a:pt x="789" y="657"/>
                    </a:cubicBezTo>
                    <a:cubicBezTo>
                      <a:pt x="796" y="669"/>
                      <a:pt x="796" y="669"/>
                      <a:pt x="796" y="669"/>
                    </a:cubicBezTo>
                    <a:cubicBezTo>
                      <a:pt x="805" y="668"/>
                      <a:pt x="805" y="668"/>
                      <a:pt x="805" y="668"/>
                    </a:cubicBezTo>
                    <a:cubicBezTo>
                      <a:pt x="823" y="652"/>
                      <a:pt x="823" y="652"/>
                      <a:pt x="823" y="652"/>
                    </a:cubicBezTo>
                    <a:cubicBezTo>
                      <a:pt x="835" y="676"/>
                      <a:pt x="835" y="676"/>
                      <a:pt x="835" y="676"/>
                    </a:cubicBezTo>
                    <a:cubicBezTo>
                      <a:pt x="858" y="683"/>
                      <a:pt x="858" y="683"/>
                      <a:pt x="858" y="683"/>
                    </a:cubicBezTo>
                    <a:cubicBezTo>
                      <a:pt x="859" y="683"/>
                      <a:pt x="859" y="683"/>
                      <a:pt x="859" y="683"/>
                    </a:cubicBezTo>
                    <a:cubicBezTo>
                      <a:pt x="860" y="684"/>
                      <a:pt x="860" y="684"/>
                      <a:pt x="860" y="684"/>
                    </a:cubicBezTo>
                    <a:cubicBezTo>
                      <a:pt x="872" y="706"/>
                      <a:pt x="872" y="706"/>
                      <a:pt x="872" y="706"/>
                    </a:cubicBezTo>
                    <a:cubicBezTo>
                      <a:pt x="877" y="709"/>
                      <a:pt x="877" y="709"/>
                      <a:pt x="877" y="709"/>
                    </a:cubicBezTo>
                    <a:cubicBezTo>
                      <a:pt x="878" y="689"/>
                      <a:pt x="878" y="689"/>
                      <a:pt x="878" y="689"/>
                    </a:cubicBezTo>
                    <a:cubicBezTo>
                      <a:pt x="878" y="688"/>
                      <a:pt x="878" y="688"/>
                      <a:pt x="878" y="688"/>
                    </a:cubicBezTo>
                    <a:cubicBezTo>
                      <a:pt x="878" y="684"/>
                      <a:pt x="878" y="684"/>
                      <a:pt x="878" y="684"/>
                    </a:cubicBezTo>
                    <a:cubicBezTo>
                      <a:pt x="924" y="683"/>
                      <a:pt x="924" y="683"/>
                      <a:pt x="924" y="683"/>
                    </a:cubicBezTo>
                    <a:cubicBezTo>
                      <a:pt x="925" y="679"/>
                      <a:pt x="925" y="679"/>
                      <a:pt x="925" y="679"/>
                    </a:cubicBezTo>
                    <a:cubicBezTo>
                      <a:pt x="927" y="677"/>
                      <a:pt x="927" y="673"/>
                      <a:pt x="924" y="670"/>
                    </a:cubicBezTo>
                    <a:cubicBezTo>
                      <a:pt x="921" y="663"/>
                      <a:pt x="920" y="658"/>
                      <a:pt x="919" y="651"/>
                    </a:cubicBezTo>
                    <a:cubicBezTo>
                      <a:pt x="918" y="642"/>
                      <a:pt x="919" y="636"/>
                      <a:pt x="921" y="634"/>
                    </a:cubicBezTo>
                    <a:cubicBezTo>
                      <a:pt x="924" y="630"/>
                      <a:pt x="927" y="630"/>
                      <a:pt x="932" y="631"/>
                    </a:cubicBezTo>
                    <a:cubicBezTo>
                      <a:pt x="951" y="637"/>
                      <a:pt x="951" y="637"/>
                      <a:pt x="951" y="637"/>
                    </a:cubicBezTo>
                    <a:cubicBezTo>
                      <a:pt x="953" y="623"/>
                      <a:pt x="953" y="623"/>
                      <a:pt x="953" y="623"/>
                    </a:cubicBezTo>
                    <a:cubicBezTo>
                      <a:pt x="918" y="607"/>
                      <a:pt x="918" y="607"/>
                      <a:pt x="918" y="607"/>
                    </a:cubicBezTo>
                    <a:cubicBezTo>
                      <a:pt x="916" y="607"/>
                      <a:pt x="916" y="607"/>
                      <a:pt x="916" y="607"/>
                    </a:cubicBezTo>
                    <a:cubicBezTo>
                      <a:pt x="915" y="605"/>
                      <a:pt x="915" y="605"/>
                      <a:pt x="915" y="605"/>
                    </a:cubicBezTo>
                    <a:cubicBezTo>
                      <a:pt x="915" y="604"/>
                      <a:pt x="915" y="604"/>
                      <a:pt x="915" y="604"/>
                    </a:cubicBezTo>
                    <a:cubicBezTo>
                      <a:pt x="915" y="603"/>
                      <a:pt x="915" y="603"/>
                      <a:pt x="915" y="603"/>
                    </a:cubicBezTo>
                    <a:cubicBezTo>
                      <a:pt x="910" y="561"/>
                      <a:pt x="910" y="561"/>
                      <a:pt x="910" y="561"/>
                    </a:cubicBezTo>
                    <a:cubicBezTo>
                      <a:pt x="911" y="535"/>
                      <a:pt x="911" y="535"/>
                      <a:pt x="911" y="535"/>
                    </a:cubicBezTo>
                    <a:cubicBezTo>
                      <a:pt x="911" y="531"/>
                      <a:pt x="911" y="531"/>
                      <a:pt x="911" y="531"/>
                    </a:cubicBezTo>
                    <a:cubicBezTo>
                      <a:pt x="911" y="529"/>
                      <a:pt x="911" y="529"/>
                      <a:pt x="911" y="529"/>
                    </a:cubicBezTo>
                    <a:cubicBezTo>
                      <a:pt x="969" y="537"/>
                      <a:pt x="969" y="537"/>
                      <a:pt x="969" y="537"/>
                    </a:cubicBezTo>
                    <a:cubicBezTo>
                      <a:pt x="983" y="523"/>
                      <a:pt x="983" y="523"/>
                      <a:pt x="983" y="523"/>
                    </a:cubicBezTo>
                    <a:cubicBezTo>
                      <a:pt x="987" y="518"/>
                      <a:pt x="986" y="514"/>
                      <a:pt x="983" y="512"/>
                    </a:cubicBezTo>
                    <a:cubicBezTo>
                      <a:pt x="969" y="507"/>
                      <a:pt x="961" y="501"/>
                      <a:pt x="961" y="495"/>
                    </a:cubicBezTo>
                    <a:cubicBezTo>
                      <a:pt x="961" y="491"/>
                      <a:pt x="962" y="487"/>
                      <a:pt x="968" y="485"/>
                    </a:cubicBezTo>
                    <a:cubicBezTo>
                      <a:pt x="992" y="461"/>
                      <a:pt x="992" y="461"/>
                      <a:pt x="992" y="461"/>
                    </a:cubicBezTo>
                    <a:cubicBezTo>
                      <a:pt x="1018" y="460"/>
                      <a:pt x="1018" y="460"/>
                      <a:pt x="1018" y="460"/>
                    </a:cubicBezTo>
                    <a:cubicBezTo>
                      <a:pt x="1032" y="436"/>
                      <a:pt x="1032" y="436"/>
                      <a:pt x="1032" y="436"/>
                    </a:cubicBezTo>
                    <a:cubicBezTo>
                      <a:pt x="1032" y="414"/>
                      <a:pt x="1032" y="414"/>
                      <a:pt x="1032" y="414"/>
                    </a:cubicBezTo>
                    <a:cubicBezTo>
                      <a:pt x="1052" y="410"/>
                      <a:pt x="1052" y="410"/>
                      <a:pt x="1052" y="410"/>
                    </a:cubicBezTo>
                    <a:cubicBezTo>
                      <a:pt x="1057" y="394"/>
                      <a:pt x="1061" y="386"/>
                      <a:pt x="1063" y="383"/>
                    </a:cubicBezTo>
                    <a:cubicBezTo>
                      <a:pt x="1071" y="365"/>
                      <a:pt x="1071" y="365"/>
                      <a:pt x="1071" y="365"/>
                    </a:cubicBezTo>
                    <a:cubicBezTo>
                      <a:pt x="1056" y="338"/>
                      <a:pt x="1056" y="338"/>
                      <a:pt x="1056" y="338"/>
                    </a:cubicBezTo>
                    <a:cubicBezTo>
                      <a:pt x="1056" y="337"/>
                      <a:pt x="1056" y="337"/>
                      <a:pt x="1056" y="337"/>
                    </a:cubicBezTo>
                    <a:cubicBezTo>
                      <a:pt x="1056" y="337"/>
                      <a:pt x="1056" y="337"/>
                      <a:pt x="1056" y="337"/>
                    </a:cubicBezTo>
                    <a:cubicBezTo>
                      <a:pt x="1056" y="336"/>
                      <a:pt x="1056" y="336"/>
                      <a:pt x="1056" y="336"/>
                    </a:cubicBezTo>
                    <a:cubicBezTo>
                      <a:pt x="1047" y="300"/>
                      <a:pt x="1047" y="300"/>
                      <a:pt x="1047" y="300"/>
                    </a:cubicBezTo>
                    <a:cubicBezTo>
                      <a:pt x="1047" y="299"/>
                      <a:pt x="1047" y="299"/>
                      <a:pt x="1047" y="299"/>
                    </a:cubicBezTo>
                    <a:cubicBezTo>
                      <a:pt x="1040" y="262"/>
                      <a:pt x="1040" y="262"/>
                      <a:pt x="1040" y="262"/>
                    </a:cubicBezTo>
                    <a:cubicBezTo>
                      <a:pt x="1028" y="241"/>
                      <a:pt x="1028" y="241"/>
                      <a:pt x="1028" y="241"/>
                    </a:cubicBezTo>
                    <a:cubicBezTo>
                      <a:pt x="1009" y="222"/>
                      <a:pt x="1009" y="222"/>
                      <a:pt x="1009" y="222"/>
                    </a:cubicBezTo>
                    <a:cubicBezTo>
                      <a:pt x="1009" y="221"/>
                      <a:pt x="1009" y="221"/>
                      <a:pt x="1009" y="221"/>
                    </a:cubicBezTo>
                    <a:cubicBezTo>
                      <a:pt x="1009" y="220"/>
                      <a:pt x="1009" y="220"/>
                      <a:pt x="1009" y="220"/>
                    </a:cubicBezTo>
                    <a:cubicBezTo>
                      <a:pt x="1008" y="219"/>
                      <a:pt x="1008" y="219"/>
                      <a:pt x="1008" y="219"/>
                    </a:cubicBezTo>
                    <a:cubicBezTo>
                      <a:pt x="1007" y="199"/>
                      <a:pt x="1007" y="199"/>
                      <a:pt x="1007" y="199"/>
                    </a:cubicBezTo>
                    <a:cubicBezTo>
                      <a:pt x="972" y="210"/>
                      <a:pt x="972" y="210"/>
                      <a:pt x="972" y="210"/>
                    </a:cubicBezTo>
                    <a:cubicBezTo>
                      <a:pt x="971" y="208"/>
                      <a:pt x="971" y="208"/>
                      <a:pt x="971" y="208"/>
                    </a:cubicBezTo>
                    <a:cubicBezTo>
                      <a:pt x="955" y="191"/>
                      <a:pt x="955" y="191"/>
                      <a:pt x="955" y="191"/>
                    </a:cubicBezTo>
                    <a:cubicBezTo>
                      <a:pt x="908" y="155"/>
                      <a:pt x="908" y="155"/>
                      <a:pt x="908" y="155"/>
                    </a:cubicBezTo>
                    <a:cubicBezTo>
                      <a:pt x="906" y="155"/>
                      <a:pt x="906" y="155"/>
                      <a:pt x="906" y="155"/>
                    </a:cubicBezTo>
                    <a:cubicBezTo>
                      <a:pt x="889" y="131"/>
                      <a:pt x="889" y="131"/>
                      <a:pt x="889" y="131"/>
                    </a:cubicBezTo>
                    <a:cubicBezTo>
                      <a:pt x="877" y="124"/>
                      <a:pt x="877" y="124"/>
                      <a:pt x="877" y="124"/>
                    </a:cubicBezTo>
                    <a:cubicBezTo>
                      <a:pt x="870" y="136"/>
                      <a:pt x="870" y="136"/>
                      <a:pt x="870" y="136"/>
                    </a:cubicBezTo>
                    <a:cubicBezTo>
                      <a:pt x="870" y="138"/>
                      <a:pt x="870" y="138"/>
                      <a:pt x="870" y="138"/>
                    </a:cubicBezTo>
                    <a:cubicBezTo>
                      <a:pt x="868" y="139"/>
                      <a:pt x="868" y="139"/>
                      <a:pt x="868" y="139"/>
                    </a:cubicBezTo>
                    <a:cubicBezTo>
                      <a:pt x="867" y="139"/>
                      <a:pt x="867" y="139"/>
                      <a:pt x="867" y="139"/>
                    </a:cubicBezTo>
                    <a:cubicBezTo>
                      <a:pt x="865" y="139"/>
                      <a:pt x="865" y="139"/>
                      <a:pt x="865" y="139"/>
                    </a:cubicBezTo>
                    <a:cubicBezTo>
                      <a:pt x="851" y="140"/>
                      <a:pt x="851" y="140"/>
                      <a:pt x="851" y="140"/>
                    </a:cubicBezTo>
                    <a:cubicBezTo>
                      <a:pt x="848" y="141"/>
                      <a:pt x="848" y="141"/>
                      <a:pt x="848" y="141"/>
                    </a:cubicBezTo>
                    <a:cubicBezTo>
                      <a:pt x="847" y="141"/>
                      <a:pt x="847" y="141"/>
                      <a:pt x="847" y="141"/>
                    </a:cubicBezTo>
                    <a:cubicBezTo>
                      <a:pt x="813" y="103"/>
                      <a:pt x="813" y="103"/>
                      <a:pt x="813" y="103"/>
                    </a:cubicBezTo>
                    <a:cubicBezTo>
                      <a:pt x="805" y="100"/>
                      <a:pt x="798" y="92"/>
                      <a:pt x="787" y="82"/>
                    </a:cubicBezTo>
                    <a:cubicBezTo>
                      <a:pt x="771" y="70"/>
                      <a:pt x="771" y="70"/>
                      <a:pt x="771" y="70"/>
                    </a:cubicBezTo>
                    <a:cubicBezTo>
                      <a:pt x="770" y="69"/>
                      <a:pt x="770" y="69"/>
                      <a:pt x="770" y="69"/>
                    </a:cubicBezTo>
                    <a:cubicBezTo>
                      <a:pt x="752" y="59"/>
                      <a:pt x="752" y="59"/>
                      <a:pt x="752" y="59"/>
                    </a:cubicBezTo>
                    <a:cubicBezTo>
                      <a:pt x="742" y="67"/>
                      <a:pt x="742" y="67"/>
                      <a:pt x="742" y="67"/>
                    </a:cubicBezTo>
                    <a:cubicBezTo>
                      <a:pt x="741" y="69"/>
                      <a:pt x="741" y="69"/>
                      <a:pt x="741" y="69"/>
                    </a:cubicBezTo>
                    <a:cubicBezTo>
                      <a:pt x="740" y="68"/>
                      <a:pt x="740" y="68"/>
                      <a:pt x="740" y="68"/>
                    </a:cubicBezTo>
                    <a:cubicBezTo>
                      <a:pt x="739" y="68"/>
                      <a:pt x="739" y="68"/>
                      <a:pt x="739" y="68"/>
                    </a:cubicBezTo>
                    <a:cubicBezTo>
                      <a:pt x="729" y="66"/>
                      <a:pt x="729" y="66"/>
                      <a:pt x="729" y="66"/>
                    </a:cubicBezTo>
                    <a:cubicBezTo>
                      <a:pt x="719" y="71"/>
                      <a:pt x="719" y="71"/>
                      <a:pt x="719" y="71"/>
                    </a:cubicBezTo>
                    <a:cubicBezTo>
                      <a:pt x="718" y="72"/>
                      <a:pt x="718" y="72"/>
                      <a:pt x="718" y="72"/>
                    </a:cubicBezTo>
                    <a:cubicBezTo>
                      <a:pt x="716" y="73"/>
                      <a:pt x="716" y="73"/>
                      <a:pt x="716" y="73"/>
                    </a:cubicBezTo>
                    <a:cubicBezTo>
                      <a:pt x="715" y="73"/>
                      <a:pt x="715" y="73"/>
                      <a:pt x="715" y="73"/>
                    </a:cubicBezTo>
                    <a:cubicBezTo>
                      <a:pt x="701" y="76"/>
                      <a:pt x="701" y="76"/>
                      <a:pt x="701" y="76"/>
                    </a:cubicBezTo>
                    <a:cubicBezTo>
                      <a:pt x="681" y="64"/>
                      <a:pt x="661" y="52"/>
                      <a:pt x="639" y="40"/>
                    </a:cubicBezTo>
                    <a:close/>
                  </a:path>
                </a:pathLst>
              </a:custGeom>
              <a:grpFill/>
              <a:ln w="9525">
                <a:noFill/>
                <a:miter lim="800000"/>
              </a:ln>
            </p:spPr>
            <p:txBody>
              <a:bodyPr/>
              <a:lstStyle/>
              <a:p>
                <a:endParaRPr lang="zh-CN" altLang="en-US" sz="2400">
                  <a:solidFill>
                    <a:schemeClr val="tx1">
                      <a:lumMod val="65000"/>
                      <a:lumOff val="35000"/>
                    </a:schemeClr>
                  </a:solidFill>
                </a:endParaRPr>
              </a:p>
            </p:txBody>
          </p:sp>
          <p:sp>
            <p:nvSpPr>
              <p:cNvPr id="7217" name="Freeform 10"/>
              <p:cNvSpPr/>
              <p:nvPr/>
            </p:nvSpPr>
            <p:spPr bwMode="auto">
              <a:xfrm>
                <a:off x="5232677" y="3850838"/>
                <a:ext cx="1170823" cy="1001485"/>
              </a:xfrm>
              <a:custGeom>
                <a:avLst/>
                <a:gdLst>
                  <a:gd name="T0" fmla="*/ 2147483646 w 928"/>
                  <a:gd name="T1" fmla="*/ 2147483646 h 814"/>
                  <a:gd name="T2" fmla="*/ 2147483646 w 928"/>
                  <a:gd name="T3" fmla="*/ 2147483646 h 814"/>
                  <a:gd name="T4" fmla="*/ 2147483646 w 928"/>
                  <a:gd name="T5" fmla="*/ 2147483646 h 814"/>
                  <a:gd name="T6" fmla="*/ 2147483646 w 928"/>
                  <a:gd name="T7" fmla="*/ 2147483646 h 814"/>
                  <a:gd name="T8" fmla="*/ 2147483646 w 928"/>
                  <a:gd name="T9" fmla="*/ 2147483646 h 814"/>
                  <a:gd name="T10" fmla="*/ 2147483646 w 928"/>
                  <a:gd name="T11" fmla="*/ 2147483646 h 814"/>
                  <a:gd name="T12" fmla="*/ 2147483646 w 928"/>
                  <a:gd name="T13" fmla="*/ 2147483646 h 814"/>
                  <a:gd name="T14" fmla="*/ 2147483646 w 928"/>
                  <a:gd name="T15" fmla="*/ 2147483646 h 814"/>
                  <a:gd name="T16" fmla="*/ 2147483646 w 928"/>
                  <a:gd name="T17" fmla="*/ 2147483646 h 814"/>
                  <a:gd name="T18" fmla="*/ 2147483646 w 928"/>
                  <a:gd name="T19" fmla="*/ 2147483646 h 814"/>
                  <a:gd name="T20" fmla="*/ 2147483646 w 928"/>
                  <a:gd name="T21" fmla="*/ 2147483646 h 814"/>
                  <a:gd name="T22" fmla="*/ 2147483646 w 928"/>
                  <a:gd name="T23" fmla="*/ 2147483646 h 814"/>
                  <a:gd name="T24" fmla="*/ 2147483646 w 928"/>
                  <a:gd name="T25" fmla="*/ 2147483646 h 814"/>
                  <a:gd name="T26" fmla="*/ 2147483646 w 928"/>
                  <a:gd name="T27" fmla="*/ 2147483646 h 814"/>
                  <a:gd name="T28" fmla="*/ 2147483646 w 928"/>
                  <a:gd name="T29" fmla="*/ 2147483646 h 814"/>
                  <a:gd name="T30" fmla="*/ 2147483646 w 928"/>
                  <a:gd name="T31" fmla="*/ 2147483646 h 814"/>
                  <a:gd name="T32" fmla="*/ 2147483646 w 928"/>
                  <a:gd name="T33" fmla="*/ 2147483646 h 814"/>
                  <a:gd name="T34" fmla="*/ 2147483646 w 928"/>
                  <a:gd name="T35" fmla="*/ 2147483646 h 814"/>
                  <a:gd name="T36" fmla="*/ 2147483646 w 928"/>
                  <a:gd name="T37" fmla="*/ 2147483646 h 814"/>
                  <a:gd name="T38" fmla="*/ 2147483646 w 928"/>
                  <a:gd name="T39" fmla="*/ 2147483646 h 814"/>
                  <a:gd name="T40" fmla="*/ 2147483646 w 928"/>
                  <a:gd name="T41" fmla="*/ 2147483646 h 814"/>
                  <a:gd name="T42" fmla="*/ 2147483646 w 928"/>
                  <a:gd name="T43" fmla="*/ 2147483646 h 814"/>
                  <a:gd name="T44" fmla="*/ 2147483646 w 928"/>
                  <a:gd name="T45" fmla="*/ 2147483646 h 814"/>
                  <a:gd name="T46" fmla="*/ 2147483646 w 928"/>
                  <a:gd name="T47" fmla="*/ 2147483646 h 814"/>
                  <a:gd name="T48" fmla="*/ 2147483646 w 928"/>
                  <a:gd name="T49" fmla="*/ 2147483646 h 814"/>
                  <a:gd name="T50" fmla="*/ 2147483646 w 928"/>
                  <a:gd name="T51" fmla="*/ 2147483646 h 814"/>
                  <a:gd name="T52" fmla="*/ 2147483646 w 928"/>
                  <a:gd name="T53" fmla="*/ 2147483646 h 814"/>
                  <a:gd name="T54" fmla="*/ 2147483646 w 928"/>
                  <a:gd name="T55" fmla="*/ 2147483646 h 814"/>
                  <a:gd name="T56" fmla="*/ 2147483646 w 928"/>
                  <a:gd name="T57" fmla="*/ 2147483646 h 814"/>
                  <a:gd name="T58" fmla="*/ 2147483646 w 928"/>
                  <a:gd name="T59" fmla="*/ 2147483646 h 814"/>
                  <a:gd name="T60" fmla="*/ 2147483646 w 928"/>
                  <a:gd name="T61" fmla="*/ 2147483646 h 814"/>
                  <a:gd name="T62" fmla="*/ 2147483646 w 928"/>
                  <a:gd name="T63" fmla="*/ 2147483646 h 814"/>
                  <a:gd name="T64" fmla="*/ 2147483646 w 928"/>
                  <a:gd name="T65" fmla="*/ 2147483646 h 814"/>
                  <a:gd name="T66" fmla="*/ 2147483646 w 928"/>
                  <a:gd name="T67" fmla="*/ 2147483646 h 814"/>
                  <a:gd name="T68" fmla="*/ 2147483646 w 928"/>
                  <a:gd name="T69" fmla="*/ 2147483646 h 814"/>
                  <a:gd name="T70" fmla="*/ 2147483646 w 928"/>
                  <a:gd name="T71" fmla="*/ 2147483646 h 814"/>
                  <a:gd name="T72" fmla="*/ 2147483646 w 928"/>
                  <a:gd name="T73" fmla="*/ 2147483646 h 814"/>
                  <a:gd name="T74" fmla="*/ 2147483646 w 928"/>
                  <a:gd name="T75" fmla="*/ 2147483646 h 814"/>
                  <a:gd name="T76" fmla="*/ 2147483646 w 928"/>
                  <a:gd name="T77" fmla="*/ 2147483646 h 814"/>
                  <a:gd name="T78" fmla="*/ 2147483646 w 928"/>
                  <a:gd name="T79" fmla="*/ 2147483646 h 814"/>
                  <a:gd name="T80" fmla="*/ 2147483646 w 928"/>
                  <a:gd name="T81" fmla="*/ 2147483646 h 814"/>
                  <a:gd name="T82" fmla="*/ 2147483646 w 928"/>
                  <a:gd name="T83" fmla="*/ 2147483646 h 814"/>
                  <a:gd name="T84" fmla="*/ 2147483646 w 928"/>
                  <a:gd name="T85" fmla="*/ 2147483646 h 814"/>
                  <a:gd name="T86" fmla="*/ 2147483646 w 928"/>
                  <a:gd name="T87" fmla="*/ 2147483646 h 814"/>
                  <a:gd name="T88" fmla="*/ 2147483646 w 928"/>
                  <a:gd name="T89" fmla="*/ 2147483646 h 814"/>
                  <a:gd name="T90" fmla="*/ 2147483646 w 928"/>
                  <a:gd name="T91" fmla="*/ 2147483646 h 814"/>
                  <a:gd name="T92" fmla="*/ 2147483646 w 928"/>
                  <a:gd name="T93" fmla="*/ 2147483646 h 814"/>
                  <a:gd name="T94" fmla="*/ 2147483646 w 928"/>
                  <a:gd name="T95" fmla="*/ 2147483646 h 814"/>
                  <a:gd name="T96" fmla="*/ 2147483646 w 928"/>
                  <a:gd name="T97" fmla="*/ 2147483646 h 814"/>
                  <a:gd name="T98" fmla="*/ 2147483646 w 928"/>
                  <a:gd name="T99" fmla="*/ 2147483646 h 814"/>
                  <a:gd name="T100" fmla="*/ 2147483646 w 928"/>
                  <a:gd name="T101" fmla="*/ 2147483646 h 814"/>
                  <a:gd name="T102" fmla="*/ 2147483646 w 928"/>
                  <a:gd name="T103" fmla="*/ 2147483646 h 814"/>
                  <a:gd name="T104" fmla="*/ 2147483646 w 928"/>
                  <a:gd name="T105" fmla="*/ 2147483646 h 814"/>
                  <a:gd name="T106" fmla="*/ 2147483646 w 928"/>
                  <a:gd name="T107" fmla="*/ 2147483646 h 814"/>
                  <a:gd name="T108" fmla="*/ 2147483646 w 928"/>
                  <a:gd name="T109" fmla="*/ 2147483646 h 814"/>
                  <a:gd name="T110" fmla="*/ 2147483646 w 928"/>
                  <a:gd name="T111" fmla="*/ 2147483646 h 81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8"/>
                  <a:gd name="T169" fmla="*/ 0 h 814"/>
                  <a:gd name="T170" fmla="*/ 928 w 928"/>
                  <a:gd name="T171" fmla="*/ 814 h 81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8" h="814">
                    <a:moveTo>
                      <a:pt x="87" y="20"/>
                    </a:moveTo>
                    <a:cubicBezTo>
                      <a:pt x="62" y="12"/>
                      <a:pt x="62" y="12"/>
                      <a:pt x="62" y="12"/>
                    </a:cubicBezTo>
                    <a:cubicBezTo>
                      <a:pt x="37" y="9"/>
                      <a:pt x="37" y="9"/>
                      <a:pt x="37" y="9"/>
                    </a:cubicBezTo>
                    <a:cubicBezTo>
                      <a:pt x="29" y="19"/>
                      <a:pt x="29" y="19"/>
                      <a:pt x="29" y="19"/>
                    </a:cubicBezTo>
                    <a:cubicBezTo>
                      <a:pt x="27" y="37"/>
                      <a:pt x="27" y="37"/>
                      <a:pt x="27" y="37"/>
                    </a:cubicBezTo>
                    <a:cubicBezTo>
                      <a:pt x="28" y="38"/>
                      <a:pt x="28" y="38"/>
                      <a:pt x="28" y="38"/>
                    </a:cubicBezTo>
                    <a:cubicBezTo>
                      <a:pt x="35" y="65"/>
                      <a:pt x="35" y="65"/>
                      <a:pt x="35" y="65"/>
                    </a:cubicBezTo>
                    <a:cubicBezTo>
                      <a:pt x="36" y="86"/>
                      <a:pt x="36" y="86"/>
                      <a:pt x="36" y="86"/>
                    </a:cubicBezTo>
                    <a:cubicBezTo>
                      <a:pt x="36" y="93"/>
                      <a:pt x="36" y="93"/>
                      <a:pt x="36" y="93"/>
                    </a:cubicBezTo>
                    <a:cubicBezTo>
                      <a:pt x="23" y="93"/>
                      <a:pt x="23" y="93"/>
                      <a:pt x="23" y="93"/>
                    </a:cubicBezTo>
                    <a:cubicBezTo>
                      <a:pt x="29" y="118"/>
                      <a:pt x="29" y="118"/>
                      <a:pt x="29" y="118"/>
                    </a:cubicBezTo>
                    <a:cubicBezTo>
                      <a:pt x="9" y="125"/>
                      <a:pt x="9" y="125"/>
                      <a:pt x="9" y="125"/>
                    </a:cubicBezTo>
                    <a:cubicBezTo>
                      <a:pt x="0" y="141"/>
                      <a:pt x="0" y="141"/>
                      <a:pt x="0" y="141"/>
                    </a:cubicBezTo>
                    <a:cubicBezTo>
                      <a:pt x="11" y="150"/>
                      <a:pt x="11" y="150"/>
                      <a:pt x="11" y="150"/>
                    </a:cubicBezTo>
                    <a:cubicBezTo>
                      <a:pt x="13" y="151"/>
                      <a:pt x="13" y="151"/>
                      <a:pt x="13" y="151"/>
                    </a:cubicBezTo>
                    <a:cubicBezTo>
                      <a:pt x="13" y="151"/>
                      <a:pt x="13" y="151"/>
                      <a:pt x="13" y="151"/>
                    </a:cubicBezTo>
                    <a:cubicBezTo>
                      <a:pt x="50" y="180"/>
                      <a:pt x="50" y="180"/>
                      <a:pt x="50" y="180"/>
                    </a:cubicBezTo>
                    <a:cubicBezTo>
                      <a:pt x="51" y="181"/>
                      <a:pt x="51" y="181"/>
                      <a:pt x="51" y="181"/>
                    </a:cubicBezTo>
                    <a:cubicBezTo>
                      <a:pt x="52" y="181"/>
                      <a:pt x="52" y="181"/>
                      <a:pt x="52" y="181"/>
                    </a:cubicBezTo>
                    <a:cubicBezTo>
                      <a:pt x="52" y="182"/>
                      <a:pt x="52" y="182"/>
                      <a:pt x="52" y="182"/>
                    </a:cubicBezTo>
                    <a:cubicBezTo>
                      <a:pt x="52" y="183"/>
                      <a:pt x="52" y="183"/>
                      <a:pt x="52" y="183"/>
                    </a:cubicBezTo>
                    <a:cubicBezTo>
                      <a:pt x="57" y="210"/>
                      <a:pt x="57" y="210"/>
                      <a:pt x="57" y="210"/>
                    </a:cubicBezTo>
                    <a:cubicBezTo>
                      <a:pt x="74" y="234"/>
                      <a:pt x="74" y="234"/>
                      <a:pt x="74" y="234"/>
                    </a:cubicBezTo>
                    <a:cubicBezTo>
                      <a:pt x="78" y="240"/>
                      <a:pt x="84" y="247"/>
                      <a:pt x="93" y="255"/>
                    </a:cubicBezTo>
                    <a:cubicBezTo>
                      <a:pt x="94" y="255"/>
                      <a:pt x="94" y="255"/>
                      <a:pt x="94" y="255"/>
                    </a:cubicBezTo>
                    <a:cubicBezTo>
                      <a:pt x="95" y="256"/>
                      <a:pt x="95" y="256"/>
                      <a:pt x="95" y="256"/>
                    </a:cubicBezTo>
                    <a:cubicBezTo>
                      <a:pt x="95" y="257"/>
                      <a:pt x="95" y="257"/>
                      <a:pt x="95" y="257"/>
                    </a:cubicBezTo>
                    <a:cubicBezTo>
                      <a:pt x="94" y="259"/>
                      <a:pt x="94" y="259"/>
                      <a:pt x="94" y="259"/>
                    </a:cubicBezTo>
                    <a:cubicBezTo>
                      <a:pt x="94" y="283"/>
                      <a:pt x="94" y="283"/>
                      <a:pt x="94" y="283"/>
                    </a:cubicBezTo>
                    <a:cubicBezTo>
                      <a:pt x="97" y="289"/>
                      <a:pt x="98" y="303"/>
                      <a:pt x="98" y="323"/>
                    </a:cubicBezTo>
                    <a:cubicBezTo>
                      <a:pt x="108" y="336"/>
                      <a:pt x="112" y="346"/>
                      <a:pt x="112" y="352"/>
                    </a:cubicBezTo>
                    <a:cubicBezTo>
                      <a:pt x="112" y="357"/>
                      <a:pt x="115" y="365"/>
                      <a:pt x="120" y="377"/>
                    </a:cubicBezTo>
                    <a:cubicBezTo>
                      <a:pt x="120" y="377"/>
                      <a:pt x="120" y="377"/>
                      <a:pt x="120" y="377"/>
                    </a:cubicBezTo>
                    <a:cubicBezTo>
                      <a:pt x="120" y="378"/>
                      <a:pt x="120" y="378"/>
                      <a:pt x="120" y="378"/>
                    </a:cubicBezTo>
                    <a:cubicBezTo>
                      <a:pt x="120" y="378"/>
                      <a:pt x="120" y="378"/>
                      <a:pt x="120" y="378"/>
                    </a:cubicBezTo>
                    <a:cubicBezTo>
                      <a:pt x="123" y="392"/>
                      <a:pt x="122" y="405"/>
                      <a:pt x="118" y="416"/>
                    </a:cubicBezTo>
                    <a:cubicBezTo>
                      <a:pt x="115" y="423"/>
                      <a:pt x="119" y="437"/>
                      <a:pt x="131" y="456"/>
                    </a:cubicBezTo>
                    <a:cubicBezTo>
                      <a:pt x="132" y="457"/>
                      <a:pt x="132" y="457"/>
                      <a:pt x="132" y="457"/>
                    </a:cubicBezTo>
                    <a:cubicBezTo>
                      <a:pt x="133" y="459"/>
                      <a:pt x="133" y="459"/>
                      <a:pt x="133" y="459"/>
                    </a:cubicBezTo>
                    <a:cubicBezTo>
                      <a:pt x="132" y="461"/>
                      <a:pt x="132" y="461"/>
                      <a:pt x="132" y="461"/>
                    </a:cubicBezTo>
                    <a:cubicBezTo>
                      <a:pt x="115" y="498"/>
                      <a:pt x="115" y="498"/>
                      <a:pt x="115" y="498"/>
                    </a:cubicBezTo>
                    <a:cubicBezTo>
                      <a:pt x="118" y="506"/>
                      <a:pt x="119" y="513"/>
                      <a:pt x="119" y="517"/>
                    </a:cubicBezTo>
                    <a:cubicBezTo>
                      <a:pt x="115" y="552"/>
                      <a:pt x="115" y="552"/>
                      <a:pt x="115" y="552"/>
                    </a:cubicBezTo>
                    <a:cubicBezTo>
                      <a:pt x="113" y="563"/>
                      <a:pt x="113" y="570"/>
                      <a:pt x="118" y="572"/>
                    </a:cubicBezTo>
                    <a:cubicBezTo>
                      <a:pt x="125" y="576"/>
                      <a:pt x="125" y="576"/>
                      <a:pt x="125" y="576"/>
                    </a:cubicBezTo>
                    <a:cubicBezTo>
                      <a:pt x="134" y="580"/>
                      <a:pt x="137" y="586"/>
                      <a:pt x="137" y="591"/>
                    </a:cubicBezTo>
                    <a:cubicBezTo>
                      <a:pt x="136" y="609"/>
                      <a:pt x="136" y="609"/>
                      <a:pt x="136" y="609"/>
                    </a:cubicBezTo>
                    <a:cubicBezTo>
                      <a:pt x="142" y="611"/>
                      <a:pt x="142" y="611"/>
                      <a:pt x="142" y="611"/>
                    </a:cubicBezTo>
                    <a:cubicBezTo>
                      <a:pt x="143" y="612"/>
                      <a:pt x="143" y="612"/>
                      <a:pt x="143" y="612"/>
                    </a:cubicBezTo>
                    <a:cubicBezTo>
                      <a:pt x="146" y="609"/>
                      <a:pt x="146" y="609"/>
                      <a:pt x="146" y="609"/>
                    </a:cubicBezTo>
                    <a:cubicBezTo>
                      <a:pt x="149" y="606"/>
                      <a:pt x="152" y="601"/>
                      <a:pt x="153" y="596"/>
                    </a:cubicBezTo>
                    <a:cubicBezTo>
                      <a:pt x="155" y="593"/>
                      <a:pt x="155" y="593"/>
                      <a:pt x="155" y="593"/>
                    </a:cubicBezTo>
                    <a:cubicBezTo>
                      <a:pt x="156" y="591"/>
                      <a:pt x="156" y="591"/>
                      <a:pt x="156" y="591"/>
                    </a:cubicBezTo>
                    <a:cubicBezTo>
                      <a:pt x="161" y="589"/>
                      <a:pt x="163" y="586"/>
                      <a:pt x="166" y="581"/>
                    </a:cubicBezTo>
                    <a:cubicBezTo>
                      <a:pt x="167" y="575"/>
                      <a:pt x="167" y="569"/>
                      <a:pt x="165" y="561"/>
                    </a:cubicBezTo>
                    <a:cubicBezTo>
                      <a:pt x="163" y="556"/>
                      <a:pt x="163" y="556"/>
                      <a:pt x="163" y="556"/>
                    </a:cubicBezTo>
                    <a:cubicBezTo>
                      <a:pt x="168" y="555"/>
                      <a:pt x="168" y="555"/>
                      <a:pt x="168" y="555"/>
                    </a:cubicBezTo>
                    <a:cubicBezTo>
                      <a:pt x="185" y="551"/>
                      <a:pt x="194" y="552"/>
                      <a:pt x="198" y="559"/>
                    </a:cubicBezTo>
                    <a:cubicBezTo>
                      <a:pt x="206" y="580"/>
                      <a:pt x="206" y="580"/>
                      <a:pt x="206" y="580"/>
                    </a:cubicBezTo>
                    <a:cubicBezTo>
                      <a:pt x="206" y="581"/>
                      <a:pt x="206" y="581"/>
                      <a:pt x="206" y="581"/>
                    </a:cubicBezTo>
                    <a:cubicBezTo>
                      <a:pt x="206" y="582"/>
                      <a:pt x="206" y="582"/>
                      <a:pt x="206" y="582"/>
                    </a:cubicBezTo>
                    <a:cubicBezTo>
                      <a:pt x="210" y="617"/>
                      <a:pt x="210" y="617"/>
                      <a:pt x="210" y="617"/>
                    </a:cubicBezTo>
                    <a:cubicBezTo>
                      <a:pt x="224" y="625"/>
                      <a:pt x="224" y="625"/>
                      <a:pt x="224" y="625"/>
                    </a:cubicBezTo>
                    <a:cubicBezTo>
                      <a:pt x="225" y="625"/>
                      <a:pt x="225" y="625"/>
                      <a:pt x="225" y="625"/>
                    </a:cubicBezTo>
                    <a:cubicBezTo>
                      <a:pt x="226" y="625"/>
                      <a:pt x="226" y="625"/>
                      <a:pt x="226" y="625"/>
                    </a:cubicBezTo>
                    <a:cubicBezTo>
                      <a:pt x="234" y="632"/>
                      <a:pt x="234" y="632"/>
                      <a:pt x="234" y="632"/>
                    </a:cubicBezTo>
                    <a:cubicBezTo>
                      <a:pt x="243" y="622"/>
                      <a:pt x="243" y="622"/>
                      <a:pt x="243" y="622"/>
                    </a:cubicBezTo>
                    <a:cubicBezTo>
                      <a:pt x="252" y="615"/>
                      <a:pt x="252" y="615"/>
                      <a:pt x="252" y="615"/>
                    </a:cubicBezTo>
                    <a:cubicBezTo>
                      <a:pt x="256" y="615"/>
                      <a:pt x="256" y="615"/>
                      <a:pt x="256" y="615"/>
                    </a:cubicBezTo>
                    <a:cubicBezTo>
                      <a:pt x="263" y="617"/>
                      <a:pt x="267" y="622"/>
                      <a:pt x="269" y="630"/>
                    </a:cubicBezTo>
                    <a:cubicBezTo>
                      <a:pt x="274" y="657"/>
                      <a:pt x="274" y="657"/>
                      <a:pt x="274" y="657"/>
                    </a:cubicBezTo>
                    <a:cubicBezTo>
                      <a:pt x="275" y="662"/>
                      <a:pt x="275" y="662"/>
                      <a:pt x="275" y="662"/>
                    </a:cubicBezTo>
                    <a:cubicBezTo>
                      <a:pt x="303" y="723"/>
                      <a:pt x="303" y="723"/>
                      <a:pt x="303" y="723"/>
                    </a:cubicBezTo>
                    <a:cubicBezTo>
                      <a:pt x="315" y="734"/>
                      <a:pt x="315" y="734"/>
                      <a:pt x="315" y="734"/>
                    </a:cubicBezTo>
                    <a:cubicBezTo>
                      <a:pt x="316" y="735"/>
                      <a:pt x="316" y="735"/>
                      <a:pt x="316" y="735"/>
                    </a:cubicBezTo>
                    <a:cubicBezTo>
                      <a:pt x="316" y="736"/>
                      <a:pt x="316" y="736"/>
                      <a:pt x="316" y="736"/>
                    </a:cubicBezTo>
                    <a:cubicBezTo>
                      <a:pt x="321" y="762"/>
                      <a:pt x="321" y="762"/>
                      <a:pt x="321" y="762"/>
                    </a:cubicBezTo>
                    <a:cubicBezTo>
                      <a:pt x="321" y="762"/>
                      <a:pt x="321" y="762"/>
                      <a:pt x="321" y="762"/>
                    </a:cubicBezTo>
                    <a:cubicBezTo>
                      <a:pt x="323" y="786"/>
                      <a:pt x="323" y="786"/>
                      <a:pt x="323" y="786"/>
                    </a:cubicBezTo>
                    <a:cubicBezTo>
                      <a:pt x="324" y="788"/>
                      <a:pt x="324" y="788"/>
                      <a:pt x="324" y="788"/>
                    </a:cubicBezTo>
                    <a:cubicBezTo>
                      <a:pt x="332" y="778"/>
                      <a:pt x="338" y="772"/>
                      <a:pt x="342" y="774"/>
                    </a:cubicBezTo>
                    <a:cubicBezTo>
                      <a:pt x="346" y="776"/>
                      <a:pt x="347" y="778"/>
                      <a:pt x="347" y="782"/>
                    </a:cubicBezTo>
                    <a:cubicBezTo>
                      <a:pt x="347" y="788"/>
                      <a:pt x="347" y="788"/>
                      <a:pt x="347" y="788"/>
                    </a:cubicBezTo>
                    <a:cubicBezTo>
                      <a:pt x="347" y="807"/>
                      <a:pt x="347" y="807"/>
                      <a:pt x="347" y="807"/>
                    </a:cubicBezTo>
                    <a:cubicBezTo>
                      <a:pt x="347" y="812"/>
                      <a:pt x="347" y="812"/>
                      <a:pt x="347" y="812"/>
                    </a:cubicBezTo>
                    <a:cubicBezTo>
                      <a:pt x="353" y="814"/>
                      <a:pt x="357" y="812"/>
                      <a:pt x="358" y="809"/>
                    </a:cubicBezTo>
                    <a:cubicBezTo>
                      <a:pt x="368" y="795"/>
                      <a:pt x="368" y="795"/>
                      <a:pt x="368" y="795"/>
                    </a:cubicBezTo>
                    <a:cubicBezTo>
                      <a:pt x="380" y="783"/>
                      <a:pt x="380" y="783"/>
                      <a:pt x="380" y="783"/>
                    </a:cubicBezTo>
                    <a:cubicBezTo>
                      <a:pt x="388" y="778"/>
                      <a:pt x="395" y="773"/>
                      <a:pt x="403" y="773"/>
                    </a:cubicBezTo>
                    <a:cubicBezTo>
                      <a:pt x="404" y="773"/>
                      <a:pt x="404" y="773"/>
                      <a:pt x="404" y="773"/>
                    </a:cubicBezTo>
                    <a:cubicBezTo>
                      <a:pt x="427" y="779"/>
                      <a:pt x="427" y="779"/>
                      <a:pt x="427" y="779"/>
                    </a:cubicBezTo>
                    <a:cubicBezTo>
                      <a:pt x="433" y="776"/>
                      <a:pt x="433" y="776"/>
                      <a:pt x="433" y="776"/>
                    </a:cubicBezTo>
                    <a:cubicBezTo>
                      <a:pt x="444" y="761"/>
                      <a:pt x="444" y="761"/>
                      <a:pt x="444" y="761"/>
                    </a:cubicBezTo>
                    <a:cubicBezTo>
                      <a:pt x="442" y="738"/>
                      <a:pt x="442" y="738"/>
                      <a:pt x="442" y="738"/>
                    </a:cubicBezTo>
                    <a:cubicBezTo>
                      <a:pt x="435" y="725"/>
                      <a:pt x="432" y="714"/>
                      <a:pt x="434" y="707"/>
                    </a:cubicBezTo>
                    <a:cubicBezTo>
                      <a:pt x="437" y="688"/>
                      <a:pt x="437" y="688"/>
                      <a:pt x="437" y="688"/>
                    </a:cubicBezTo>
                    <a:cubicBezTo>
                      <a:pt x="437" y="686"/>
                      <a:pt x="437" y="686"/>
                      <a:pt x="437" y="686"/>
                    </a:cubicBezTo>
                    <a:cubicBezTo>
                      <a:pt x="438" y="684"/>
                      <a:pt x="438" y="684"/>
                      <a:pt x="438" y="684"/>
                    </a:cubicBezTo>
                    <a:cubicBezTo>
                      <a:pt x="438" y="684"/>
                      <a:pt x="438" y="684"/>
                      <a:pt x="438" y="684"/>
                    </a:cubicBezTo>
                    <a:cubicBezTo>
                      <a:pt x="458" y="672"/>
                      <a:pt x="458" y="672"/>
                      <a:pt x="458" y="672"/>
                    </a:cubicBezTo>
                    <a:cubicBezTo>
                      <a:pt x="459" y="672"/>
                      <a:pt x="459" y="672"/>
                      <a:pt x="459" y="672"/>
                    </a:cubicBezTo>
                    <a:cubicBezTo>
                      <a:pt x="459" y="672"/>
                      <a:pt x="459" y="672"/>
                      <a:pt x="459" y="672"/>
                    </a:cubicBezTo>
                    <a:cubicBezTo>
                      <a:pt x="474" y="663"/>
                      <a:pt x="474" y="663"/>
                      <a:pt x="474" y="663"/>
                    </a:cubicBezTo>
                    <a:cubicBezTo>
                      <a:pt x="491" y="638"/>
                      <a:pt x="491" y="638"/>
                      <a:pt x="491" y="638"/>
                    </a:cubicBezTo>
                    <a:cubicBezTo>
                      <a:pt x="493" y="620"/>
                      <a:pt x="493" y="620"/>
                      <a:pt x="493" y="620"/>
                    </a:cubicBezTo>
                    <a:cubicBezTo>
                      <a:pt x="474" y="576"/>
                      <a:pt x="474" y="576"/>
                      <a:pt x="474" y="576"/>
                    </a:cubicBezTo>
                    <a:cubicBezTo>
                      <a:pt x="516" y="595"/>
                      <a:pt x="516" y="595"/>
                      <a:pt x="516" y="595"/>
                    </a:cubicBezTo>
                    <a:cubicBezTo>
                      <a:pt x="516" y="577"/>
                      <a:pt x="516" y="577"/>
                      <a:pt x="516" y="577"/>
                    </a:cubicBezTo>
                    <a:cubicBezTo>
                      <a:pt x="516" y="577"/>
                      <a:pt x="516" y="577"/>
                      <a:pt x="516" y="577"/>
                    </a:cubicBezTo>
                    <a:cubicBezTo>
                      <a:pt x="516" y="576"/>
                      <a:pt x="516" y="576"/>
                      <a:pt x="516" y="576"/>
                    </a:cubicBezTo>
                    <a:cubicBezTo>
                      <a:pt x="532" y="562"/>
                      <a:pt x="532" y="562"/>
                      <a:pt x="532" y="562"/>
                    </a:cubicBezTo>
                    <a:cubicBezTo>
                      <a:pt x="563" y="554"/>
                      <a:pt x="563" y="554"/>
                      <a:pt x="563" y="554"/>
                    </a:cubicBezTo>
                    <a:cubicBezTo>
                      <a:pt x="565" y="554"/>
                      <a:pt x="565" y="554"/>
                      <a:pt x="565" y="554"/>
                    </a:cubicBezTo>
                    <a:cubicBezTo>
                      <a:pt x="583" y="593"/>
                      <a:pt x="583" y="593"/>
                      <a:pt x="583" y="593"/>
                    </a:cubicBezTo>
                    <a:cubicBezTo>
                      <a:pt x="583" y="595"/>
                      <a:pt x="583" y="595"/>
                      <a:pt x="583" y="595"/>
                    </a:cubicBezTo>
                    <a:cubicBezTo>
                      <a:pt x="581" y="610"/>
                      <a:pt x="581" y="610"/>
                      <a:pt x="581" y="610"/>
                    </a:cubicBezTo>
                    <a:cubicBezTo>
                      <a:pt x="583" y="624"/>
                      <a:pt x="583" y="624"/>
                      <a:pt x="583" y="624"/>
                    </a:cubicBezTo>
                    <a:cubicBezTo>
                      <a:pt x="585" y="630"/>
                      <a:pt x="589" y="633"/>
                      <a:pt x="592" y="633"/>
                    </a:cubicBezTo>
                    <a:cubicBezTo>
                      <a:pt x="596" y="633"/>
                      <a:pt x="601" y="630"/>
                      <a:pt x="605" y="625"/>
                    </a:cubicBezTo>
                    <a:cubicBezTo>
                      <a:pt x="606" y="622"/>
                      <a:pt x="606" y="622"/>
                      <a:pt x="606" y="622"/>
                    </a:cubicBezTo>
                    <a:cubicBezTo>
                      <a:pt x="606" y="622"/>
                      <a:pt x="606" y="622"/>
                      <a:pt x="606" y="622"/>
                    </a:cubicBezTo>
                    <a:cubicBezTo>
                      <a:pt x="607" y="622"/>
                      <a:pt x="607" y="622"/>
                      <a:pt x="607" y="622"/>
                    </a:cubicBezTo>
                    <a:cubicBezTo>
                      <a:pt x="632" y="614"/>
                      <a:pt x="632" y="614"/>
                      <a:pt x="632" y="614"/>
                    </a:cubicBezTo>
                    <a:cubicBezTo>
                      <a:pt x="632" y="614"/>
                      <a:pt x="632" y="614"/>
                      <a:pt x="632" y="614"/>
                    </a:cubicBezTo>
                    <a:cubicBezTo>
                      <a:pt x="633" y="614"/>
                      <a:pt x="633" y="614"/>
                      <a:pt x="633" y="614"/>
                    </a:cubicBezTo>
                    <a:cubicBezTo>
                      <a:pt x="647" y="614"/>
                      <a:pt x="653" y="617"/>
                      <a:pt x="657" y="624"/>
                    </a:cubicBezTo>
                    <a:cubicBezTo>
                      <a:pt x="659" y="652"/>
                      <a:pt x="659" y="652"/>
                      <a:pt x="659" y="652"/>
                    </a:cubicBezTo>
                    <a:cubicBezTo>
                      <a:pt x="659" y="653"/>
                      <a:pt x="659" y="653"/>
                      <a:pt x="659" y="653"/>
                    </a:cubicBezTo>
                    <a:cubicBezTo>
                      <a:pt x="664" y="654"/>
                      <a:pt x="664" y="654"/>
                      <a:pt x="664" y="654"/>
                    </a:cubicBezTo>
                    <a:cubicBezTo>
                      <a:pt x="675" y="657"/>
                      <a:pt x="675" y="657"/>
                      <a:pt x="675" y="657"/>
                    </a:cubicBezTo>
                    <a:cubicBezTo>
                      <a:pt x="690" y="656"/>
                      <a:pt x="690" y="656"/>
                      <a:pt x="690" y="656"/>
                    </a:cubicBezTo>
                    <a:cubicBezTo>
                      <a:pt x="717" y="649"/>
                      <a:pt x="717" y="649"/>
                      <a:pt x="717" y="649"/>
                    </a:cubicBezTo>
                    <a:cubicBezTo>
                      <a:pt x="733" y="635"/>
                      <a:pt x="733" y="635"/>
                      <a:pt x="733" y="635"/>
                    </a:cubicBezTo>
                    <a:cubicBezTo>
                      <a:pt x="734" y="624"/>
                      <a:pt x="734" y="624"/>
                      <a:pt x="734" y="624"/>
                    </a:cubicBezTo>
                    <a:cubicBezTo>
                      <a:pt x="726" y="615"/>
                      <a:pt x="726" y="615"/>
                      <a:pt x="726" y="615"/>
                    </a:cubicBezTo>
                    <a:cubicBezTo>
                      <a:pt x="699" y="606"/>
                      <a:pt x="699" y="606"/>
                      <a:pt x="699" y="606"/>
                    </a:cubicBezTo>
                    <a:cubicBezTo>
                      <a:pt x="699" y="606"/>
                      <a:pt x="699" y="606"/>
                      <a:pt x="699" y="606"/>
                    </a:cubicBezTo>
                    <a:cubicBezTo>
                      <a:pt x="697" y="605"/>
                      <a:pt x="697" y="605"/>
                      <a:pt x="697" y="605"/>
                    </a:cubicBezTo>
                    <a:cubicBezTo>
                      <a:pt x="697" y="605"/>
                      <a:pt x="697" y="605"/>
                      <a:pt x="697" y="605"/>
                    </a:cubicBezTo>
                    <a:cubicBezTo>
                      <a:pt x="697" y="603"/>
                      <a:pt x="697" y="603"/>
                      <a:pt x="697" y="603"/>
                    </a:cubicBezTo>
                    <a:cubicBezTo>
                      <a:pt x="665" y="572"/>
                      <a:pt x="665" y="572"/>
                      <a:pt x="665" y="572"/>
                    </a:cubicBezTo>
                    <a:cubicBezTo>
                      <a:pt x="668" y="570"/>
                      <a:pt x="668" y="570"/>
                      <a:pt x="668" y="570"/>
                    </a:cubicBezTo>
                    <a:cubicBezTo>
                      <a:pt x="684" y="556"/>
                      <a:pt x="684" y="556"/>
                      <a:pt x="684" y="556"/>
                    </a:cubicBezTo>
                    <a:cubicBezTo>
                      <a:pt x="685" y="555"/>
                      <a:pt x="685" y="555"/>
                      <a:pt x="685" y="555"/>
                    </a:cubicBezTo>
                    <a:cubicBezTo>
                      <a:pt x="685" y="555"/>
                      <a:pt x="685" y="555"/>
                      <a:pt x="685" y="555"/>
                    </a:cubicBezTo>
                    <a:cubicBezTo>
                      <a:pt x="701" y="549"/>
                      <a:pt x="701" y="549"/>
                      <a:pt x="701" y="549"/>
                    </a:cubicBezTo>
                    <a:cubicBezTo>
                      <a:pt x="701" y="549"/>
                      <a:pt x="701" y="549"/>
                      <a:pt x="701" y="549"/>
                    </a:cubicBezTo>
                    <a:cubicBezTo>
                      <a:pt x="704" y="549"/>
                      <a:pt x="704" y="549"/>
                      <a:pt x="704" y="549"/>
                    </a:cubicBezTo>
                    <a:cubicBezTo>
                      <a:pt x="725" y="553"/>
                      <a:pt x="725" y="553"/>
                      <a:pt x="725" y="553"/>
                    </a:cubicBezTo>
                    <a:cubicBezTo>
                      <a:pt x="726" y="553"/>
                      <a:pt x="726" y="553"/>
                      <a:pt x="726" y="553"/>
                    </a:cubicBezTo>
                    <a:cubicBezTo>
                      <a:pt x="727" y="554"/>
                      <a:pt x="727" y="554"/>
                      <a:pt x="727" y="554"/>
                    </a:cubicBezTo>
                    <a:cubicBezTo>
                      <a:pt x="727" y="545"/>
                      <a:pt x="727" y="545"/>
                      <a:pt x="727" y="545"/>
                    </a:cubicBezTo>
                    <a:cubicBezTo>
                      <a:pt x="718" y="530"/>
                      <a:pt x="718" y="530"/>
                      <a:pt x="718" y="530"/>
                    </a:cubicBezTo>
                    <a:cubicBezTo>
                      <a:pt x="703" y="522"/>
                      <a:pt x="703" y="522"/>
                      <a:pt x="703" y="522"/>
                    </a:cubicBezTo>
                    <a:cubicBezTo>
                      <a:pt x="683" y="493"/>
                      <a:pt x="683" y="493"/>
                      <a:pt x="683" y="493"/>
                    </a:cubicBezTo>
                    <a:cubicBezTo>
                      <a:pt x="683" y="493"/>
                      <a:pt x="683" y="493"/>
                      <a:pt x="683" y="493"/>
                    </a:cubicBezTo>
                    <a:cubicBezTo>
                      <a:pt x="682" y="492"/>
                      <a:pt x="682" y="492"/>
                      <a:pt x="682" y="492"/>
                    </a:cubicBezTo>
                    <a:cubicBezTo>
                      <a:pt x="682" y="491"/>
                      <a:pt x="682" y="491"/>
                      <a:pt x="682" y="491"/>
                    </a:cubicBezTo>
                    <a:cubicBezTo>
                      <a:pt x="672" y="456"/>
                      <a:pt x="672" y="456"/>
                      <a:pt x="672" y="456"/>
                    </a:cubicBezTo>
                    <a:cubicBezTo>
                      <a:pt x="672" y="429"/>
                      <a:pt x="672" y="429"/>
                      <a:pt x="672" y="429"/>
                    </a:cubicBezTo>
                    <a:cubicBezTo>
                      <a:pt x="689" y="414"/>
                      <a:pt x="689" y="414"/>
                      <a:pt x="689" y="414"/>
                    </a:cubicBezTo>
                    <a:cubicBezTo>
                      <a:pt x="715" y="414"/>
                      <a:pt x="715" y="414"/>
                      <a:pt x="715" y="414"/>
                    </a:cubicBezTo>
                    <a:cubicBezTo>
                      <a:pt x="774" y="419"/>
                      <a:pt x="774" y="419"/>
                      <a:pt x="774" y="419"/>
                    </a:cubicBezTo>
                    <a:cubicBezTo>
                      <a:pt x="801" y="380"/>
                      <a:pt x="801" y="380"/>
                      <a:pt x="801" y="380"/>
                    </a:cubicBezTo>
                    <a:cubicBezTo>
                      <a:pt x="801" y="378"/>
                      <a:pt x="801" y="378"/>
                      <a:pt x="801" y="378"/>
                    </a:cubicBezTo>
                    <a:cubicBezTo>
                      <a:pt x="803" y="378"/>
                      <a:pt x="803" y="378"/>
                      <a:pt x="803" y="378"/>
                    </a:cubicBezTo>
                    <a:cubicBezTo>
                      <a:pt x="825" y="366"/>
                      <a:pt x="825" y="366"/>
                      <a:pt x="825" y="366"/>
                    </a:cubicBezTo>
                    <a:cubicBezTo>
                      <a:pt x="837" y="343"/>
                      <a:pt x="837" y="343"/>
                      <a:pt x="837" y="343"/>
                    </a:cubicBezTo>
                    <a:cubicBezTo>
                      <a:pt x="838" y="342"/>
                      <a:pt x="838" y="342"/>
                      <a:pt x="838" y="342"/>
                    </a:cubicBezTo>
                    <a:cubicBezTo>
                      <a:pt x="865" y="320"/>
                      <a:pt x="865" y="320"/>
                      <a:pt x="865" y="320"/>
                    </a:cubicBezTo>
                    <a:cubicBezTo>
                      <a:pt x="877" y="296"/>
                      <a:pt x="877" y="296"/>
                      <a:pt x="877" y="296"/>
                    </a:cubicBezTo>
                    <a:cubicBezTo>
                      <a:pt x="877" y="295"/>
                      <a:pt x="877" y="295"/>
                      <a:pt x="877" y="295"/>
                    </a:cubicBezTo>
                    <a:cubicBezTo>
                      <a:pt x="878" y="295"/>
                      <a:pt x="878" y="295"/>
                      <a:pt x="878" y="295"/>
                    </a:cubicBezTo>
                    <a:cubicBezTo>
                      <a:pt x="878" y="294"/>
                      <a:pt x="878" y="294"/>
                      <a:pt x="878" y="294"/>
                    </a:cubicBezTo>
                    <a:cubicBezTo>
                      <a:pt x="878" y="294"/>
                      <a:pt x="878" y="294"/>
                      <a:pt x="878" y="294"/>
                    </a:cubicBezTo>
                    <a:cubicBezTo>
                      <a:pt x="889" y="284"/>
                      <a:pt x="889" y="284"/>
                      <a:pt x="889" y="284"/>
                    </a:cubicBezTo>
                    <a:cubicBezTo>
                      <a:pt x="901" y="263"/>
                      <a:pt x="901" y="263"/>
                      <a:pt x="901" y="263"/>
                    </a:cubicBezTo>
                    <a:cubicBezTo>
                      <a:pt x="906" y="230"/>
                      <a:pt x="906" y="230"/>
                      <a:pt x="906" y="230"/>
                    </a:cubicBezTo>
                    <a:cubicBezTo>
                      <a:pt x="906" y="227"/>
                      <a:pt x="906" y="227"/>
                      <a:pt x="906" y="227"/>
                    </a:cubicBezTo>
                    <a:cubicBezTo>
                      <a:pt x="907" y="226"/>
                      <a:pt x="907" y="226"/>
                      <a:pt x="907" y="226"/>
                    </a:cubicBezTo>
                    <a:cubicBezTo>
                      <a:pt x="924" y="214"/>
                      <a:pt x="924" y="214"/>
                      <a:pt x="924" y="214"/>
                    </a:cubicBezTo>
                    <a:cubicBezTo>
                      <a:pt x="928" y="210"/>
                      <a:pt x="928" y="210"/>
                      <a:pt x="928" y="210"/>
                    </a:cubicBezTo>
                    <a:cubicBezTo>
                      <a:pt x="903" y="206"/>
                      <a:pt x="903" y="206"/>
                      <a:pt x="903" y="206"/>
                    </a:cubicBezTo>
                    <a:cubicBezTo>
                      <a:pt x="860" y="208"/>
                      <a:pt x="860" y="208"/>
                      <a:pt x="860" y="208"/>
                    </a:cubicBezTo>
                    <a:cubicBezTo>
                      <a:pt x="859" y="207"/>
                      <a:pt x="859" y="207"/>
                      <a:pt x="859" y="207"/>
                    </a:cubicBezTo>
                    <a:cubicBezTo>
                      <a:pt x="843" y="194"/>
                      <a:pt x="843" y="194"/>
                      <a:pt x="843" y="194"/>
                    </a:cubicBezTo>
                    <a:cubicBezTo>
                      <a:pt x="841" y="194"/>
                      <a:pt x="841" y="194"/>
                      <a:pt x="841" y="194"/>
                    </a:cubicBezTo>
                    <a:cubicBezTo>
                      <a:pt x="841" y="193"/>
                      <a:pt x="841" y="193"/>
                      <a:pt x="841" y="193"/>
                    </a:cubicBezTo>
                    <a:cubicBezTo>
                      <a:pt x="841" y="193"/>
                      <a:pt x="841" y="193"/>
                      <a:pt x="841" y="193"/>
                    </a:cubicBezTo>
                    <a:cubicBezTo>
                      <a:pt x="833" y="180"/>
                      <a:pt x="833" y="180"/>
                      <a:pt x="833" y="180"/>
                    </a:cubicBezTo>
                    <a:cubicBezTo>
                      <a:pt x="831" y="181"/>
                      <a:pt x="831" y="181"/>
                      <a:pt x="831" y="181"/>
                    </a:cubicBezTo>
                    <a:cubicBezTo>
                      <a:pt x="830" y="183"/>
                      <a:pt x="830" y="183"/>
                      <a:pt x="830" y="183"/>
                    </a:cubicBezTo>
                    <a:cubicBezTo>
                      <a:pt x="828" y="187"/>
                      <a:pt x="822" y="188"/>
                      <a:pt x="816" y="188"/>
                    </a:cubicBezTo>
                    <a:cubicBezTo>
                      <a:pt x="810" y="191"/>
                      <a:pt x="810" y="191"/>
                      <a:pt x="810" y="191"/>
                    </a:cubicBezTo>
                    <a:cubicBezTo>
                      <a:pt x="808" y="192"/>
                      <a:pt x="806" y="193"/>
                      <a:pt x="803" y="192"/>
                    </a:cubicBezTo>
                    <a:cubicBezTo>
                      <a:pt x="801" y="192"/>
                      <a:pt x="800" y="189"/>
                      <a:pt x="798" y="183"/>
                    </a:cubicBezTo>
                    <a:cubicBezTo>
                      <a:pt x="797" y="178"/>
                      <a:pt x="795" y="173"/>
                      <a:pt x="789" y="168"/>
                    </a:cubicBezTo>
                    <a:cubicBezTo>
                      <a:pt x="787" y="167"/>
                      <a:pt x="787" y="167"/>
                      <a:pt x="787" y="167"/>
                    </a:cubicBezTo>
                    <a:cubicBezTo>
                      <a:pt x="787" y="165"/>
                      <a:pt x="787" y="165"/>
                      <a:pt x="787" y="165"/>
                    </a:cubicBezTo>
                    <a:cubicBezTo>
                      <a:pt x="786" y="165"/>
                      <a:pt x="786" y="165"/>
                      <a:pt x="786" y="165"/>
                    </a:cubicBezTo>
                    <a:cubicBezTo>
                      <a:pt x="781" y="152"/>
                      <a:pt x="781" y="152"/>
                      <a:pt x="781" y="152"/>
                    </a:cubicBezTo>
                    <a:cubicBezTo>
                      <a:pt x="777" y="152"/>
                      <a:pt x="777" y="152"/>
                      <a:pt x="777" y="152"/>
                    </a:cubicBezTo>
                    <a:cubicBezTo>
                      <a:pt x="761" y="162"/>
                      <a:pt x="761" y="162"/>
                      <a:pt x="761" y="162"/>
                    </a:cubicBezTo>
                    <a:cubicBezTo>
                      <a:pt x="760" y="163"/>
                      <a:pt x="760" y="163"/>
                      <a:pt x="760" y="163"/>
                    </a:cubicBezTo>
                    <a:cubicBezTo>
                      <a:pt x="759" y="163"/>
                      <a:pt x="759" y="163"/>
                      <a:pt x="759" y="163"/>
                    </a:cubicBezTo>
                    <a:cubicBezTo>
                      <a:pt x="722" y="171"/>
                      <a:pt x="722" y="171"/>
                      <a:pt x="722" y="171"/>
                    </a:cubicBezTo>
                    <a:cubicBezTo>
                      <a:pt x="720" y="171"/>
                      <a:pt x="720" y="171"/>
                      <a:pt x="720" y="171"/>
                    </a:cubicBezTo>
                    <a:cubicBezTo>
                      <a:pt x="718" y="170"/>
                      <a:pt x="718" y="170"/>
                      <a:pt x="718" y="170"/>
                    </a:cubicBezTo>
                    <a:cubicBezTo>
                      <a:pt x="694" y="153"/>
                      <a:pt x="694" y="153"/>
                      <a:pt x="694" y="153"/>
                    </a:cubicBezTo>
                    <a:cubicBezTo>
                      <a:pt x="694" y="153"/>
                      <a:pt x="694" y="153"/>
                      <a:pt x="694" y="153"/>
                    </a:cubicBezTo>
                    <a:cubicBezTo>
                      <a:pt x="693" y="152"/>
                      <a:pt x="693" y="152"/>
                      <a:pt x="693" y="152"/>
                    </a:cubicBezTo>
                    <a:cubicBezTo>
                      <a:pt x="693" y="151"/>
                      <a:pt x="693" y="151"/>
                      <a:pt x="693" y="151"/>
                    </a:cubicBezTo>
                    <a:cubicBezTo>
                      <a:pt x="691" y="151"/>
                      <a:pt x="691" y="151"/>
                      <a:pt x="691" y="151"/>
                    </a:cubicBezTo>
                    <a:cubicBezTo>
                      <a:pt x="685" y="138"/>
                      <a:pt x="685" y="138"/>
                      <a:pt x="685" y="138"/>
                    </a:cubicBezTo>
                    <a:cubicBezTo>
                      <a:pt x="667" y="157"/>
                      <a:pt x="667" y="157"/>
                      <a:pt x="667" y="157"/>
                    </a:cubicBezTo>
                    <a:cubicBezTo>
                      <a:pt x="655" y="172"/>
                      <a:pt x="645" y="176"/>
                      <a:pt x="639" y="172"/>
                    </a:cubicBezTo>
                    <a:cubicBezTo>
                      <a:pt x="614" y="159"/>
                      <a:pt x="614" y="159"/>
                      <a:pt x="614" y="159"/>
                    </a:cubicBezTo>
                    <a:cubicBezTo>
                      <a:pt x="598" y="157"/>
                      <a:pt x="598" y="157"/>
                      <a:pt x="598" y="157"/>
                    </a:cubicBezTo>
                    <a:cubicBezTo>
                      <a:pt x="595" y="158"/>
                      <a:pt x="595" y="158"/>
                      <a:pt x="595" y="158"/>
                    </a:cubicBezTo>
                    <a:cubicBezTo>
                      <a:pt x="580" y="146"/>
                      <a:pt x="580" y="146"/>
                      <a:pt x="580" y="146"/>
                    </a:cubicBezTo>
                    <a:cubicBezTo>
                      <a:pt x="579" y="145"/>
                      <a:pt x="579" y="145"/>
                      <a:pt x="579" y="145"/>
                    </a:cubicBezTo>
                    <a:cubicBezTo>
                      <a:pt x="575" y="144"/>
                      <a:pt x="575" y="144"/>
                      <a:pt x="575" y="144"/>
                    </a:cubicBezTo>
                    <a:cubicBezTo>
                      <a:pt x="583" y="116"/>
                      <a:pt x="583" y="116"/>
                      <a:pt x="583" y="116"/>
                    </a:cubicBezTo>
                    <a:cubicBezTo>
                      <a:pt x="583" y="106"/>
                      <a:pt x="583" y="106"/>
                      <a:pt x="583" y="106"/>
                    </a:cubicBezTo>
                    <a:cubicBezTo>
                      <a:pt x="573" y="102"/>
                      <a:pt x="573" y="102"/>
                      <a:pt x="573" y="102"/>
                    </a:cubicBezTo>
                    <a:cubicBezTo>
                      <a:pt x="572" y="102"/>
                      <a:pt x="572" y="102"/>
                      <a:pt x="572" y="102"/>
                    </a:cubicBezTo>
                    <a:cubicBezTo>
                      <a:pt x="550" y="78"/>
                      <a:pt x="550" y="78"/>
                      <a:pt x="550" y="78"/>
                    </a:cubicBezTo>
                    <a:cubicBezTo>
                      <a:pt x="551" y="60"/>
                      <a:pt x="551" y="60"/>
                      <a:pt x="551" y="60"/>
                    </a:cubicBezTo>
                    <a:cubicBezTo>
                      <a:pt x="496" y="55"/>
                      <a:pt x="496" y="55"/>
                      <a:pt x="496" y="55"/>
                    </a:cubicBezTo>
                    <a:cubicBezTo>
                      <a:pt x="475" y="43"/>
                      <a:pt x="475" y="43"/>
                      <a:pt x="475" y="43"/>
                    </a:cubicBezTo>
                    <a:cubicBezTo>
                      <a:pt x="470" y="40"/>
                      <a:pt x="466" y="34"/>
                      <a:pt x="462" y="23"/>
                    </a:cubicBezTo>
                    <a:cubicBezTo>
                      <a:pt x="459" y="16"/>
                      <a:pt x="459" y="16"/>
                      <a:pt x="459" y="16"/>
                    </a:cubicBezTo>
                    <a:cubicBezTo>
                      <a:pt x="455" y="0"/>
                      <a:pt x="455" y="0"/>
                      <a:pt x="455" y="0"/>
                    </a:cubicBezTo>
                    <a:cubicBezTo>
                      <a:pt x="448" y="1"/>
                      <a:pt x="448" y="1"/>
                      <a:pt x="448" y="1"/>
                    </a:cubicBezTo>
                    <a:cubicBezTo>
                      <a:pt x="431" y="15"/>
                      <a:pt x="431" y="15"/>
                      <a:pt x="431" y="15"/>
                    </a:cubicBezTo>
                    <a:cubicBezTo>
                      <a:pt x="411" y="39"/>
                      <a:pt x="411" y="39"/>
                      <a:pt x="411" y="39"/>
                    </a:cubicBezTo>
                    <a:cubicBezTo>
                      <a:pt x="415" y="57"/>
                      <a:pt x="415" y="57"/>
                      <a:pt x="415" y="57"/>
                    </a:cubicBezTo>
                    <a:cubicBezTo>
                      <a:pt x="421" y="80"/>
                      <a:pt x="421" y="80"/>
                      <a:pt x="421" y="80"/>
                    </a:cubicBezTo>
                    <a:cubicBezTo>
                      <a:pt x="421" y="81"/>
                      <a:pt x="421" y="81"/>
                      <a:pt x="421" y="81"/>
                    </a:cubicBezTo>
                    <a:cubicBezTo>
                      <a:pt x="422" y="81"/>
                      <a:pt x="422" y="81"/>
                      <a:pt x="422" y="81"/>
                    </a:cubicBezTo>
                    <a:cubicBezTo>
                      <a:pt x="421" y="82"/>
                      <a:pt x="421" y="82"/>
                      <a:pt x="421" y="82"/>
                    </a:cubicBezTo>
                    <a:cubicBezTo>
                      <a:pt x="421" y="83"/>
                      <a:pt x="421" y="83"/>
                      <a:pt x="421" y="83"/>
                    </a:cubicBezTo>
                    <a:cubicBezTo>
                      <a:pt x="419" y="89"/>
                      <a:pt x="413" y="93"/>
                      <a:pt x="403" y="93"/>
                    </a:cubicBezTo>
                    <a:cubicBezTo>
                      <a:pt x="382" y="93"/>
                      <a:pt x="382" y="93"/>
                      <a:pt x="382" y="93"/>
                    </a:cubicBezTo>
                    <a:cubicBezTo>
                      <a:pt x="370" y="86"/>
                      <a:pt x="370" y="86"/>
                      <a:pt x="370" y="86"/>
                    </a:cubicBezTo>
                    <a:cubicBezTo>
                      <a:pt x="354" y="93"/>
                      <a:pt x="354" y="93"/>
                      <a:pt x="354" y="93"/>
                    </a:cubicBezTo>
                    <a:cubicBezTo>
                      <a:pt x="351" y="94"/>
                      <a:pt x="351" y="94"/>
                      <a:pt x="351" y="94"/>
                    </a:cubicBezTo>
                    <a:cubicBezTo>
                      <a:pt x="348" y="93"/>
                      <a:pt x="348" y="93"/>
                      <a:pt x="348" y="93"/>
                    </a:cubicBezTo>
                    <a:cubicBezTo>
                      <a:pt x="346" y="107"/>
                      <a:pt x="346" y="107"/>
                      <a:pt x="346" y="107"/>
                    </a:cubicBezTo>
                    <a:cubicBezTo>
                      <a:pt x="345" y="110"/>
                      <a:pt x="345" y="110"/>
                      <a:pt x="345" y="110"/>
                    </a:cubicBezTo>
                    <a:cubicBezTo>
                      <a:pt x="345" y="113"/>
                      <a:pt x="345" y="113"/>
                      <a:pt x="345" y="113"/>
                    </a:cubicBezTo>
                    <a:cubicBezTo>
                      <a:pt x="342" y="113"/>
                      <a:pt x="342" y="113"/>
                      <a:pt x="342" y="113"/>
                    </a:cubicBezTo>
                    <a:cubicBezTo>
                      <a:pt x="316" y="104"/>
                      <a:pt x="316" y="104"/>
                      <a:pt x="316" y="104"/>
                    </a:cubicBezTo>
                    <a:cubicBezTo>
                      <a:pt x="316" y="113"/>
                      <a:pt x="317" y="119"/>
                      <a:pt x="321" y="126"/>
                    </a:cubicBezTo>
                    <a:cubicBezTo>
                      <a:pt x="324" y="134"/>
                      <a:pt x="325" y="139"/>
                      <a:pt x="322" y="145"/>
                    </a:cubicBezTo>
                    <a:cubicBezTo>
                      <a:pt x="319" y="154"/>
                      <a:pt x="319" y="154"/>
                      <a:pt x="319" y="154"/>
                    </a:cubicBezTo>
                    <a:cubicBezTo>
                      <a:pt x="316" y="157"/>
                      <a:pt x="306" y="158"/>
                      <a:pt x="293" y="157"/>
                    </a:cubicBezTo>
                    <a:cubicBezTo>
                      <a:pt x="275" y="157"/>
                      <a:pt x="275" y="157"/>
                      <a:pt x="275" y="157"/>
                    </a:cubicBezTo>
                    <a:cubicBezTo>
                      <a:pt x="274" y="187"/>
                      <a:pt x="274" y="187"/>
                      <a:pt x="274" y="187"/>
                    </a:cubicBezTo>
                    <a:cubicBezTo>
                      <a:pt x="250" y="178"/>
                      <a:pt x="250" y="178"/>
                      <a:pt x="250" y="178"/>
                    </a:cubicBezTo>
                    <a:cubicBezTo>
                      <a:pt x="249" y="178"/>
                      <a:pt x="249" y="178"/>
                      <a:pt x="249" y="178"/>
                    </a:cubicBezTo>
                    <a:cubicBezTo>
                      <a:pt x="248" y="177"/>
                      <a:pt x="248" y="177"/>
                      <a:pt x="248" y="177"/>
                    </a:cubicBezTo>
                    <a:cubicBezTo>
                      <a:pt x="237" y="155"/>
                      <a:pt x="237" y="155"/>
                      <a:pt x="237" y="155"/>
                    </a:cubicBezTo>
                    <a:cubicBezTo>
                      <a:pt x="211" y="146"/>
                      <a:pt x="211" y="146"/>
                      <a:pt x="211" y="146"/>
                    </a:cubicBezTo>
                    <a:cubicBezTo>
                      <a:pt x="205" y="133"/>
                      <a:pt x="205" y="133"/>
                      <a:pt x="205" y="133"/>
                    </a:cubicBezTo>
                    <a:cubicBezTo>
                      <a:pt x="195" y="140"/>
                      <a:pt x="195" y="140"/>
                      <a:pt x="195" y="140"/>
                    </a:cubicBezTo>
                    <a:cubicBezTo>
                      <a:pt x="194" y="140"/>
                      <a:pt x="194" y="140"/>
                      <a:pt x="194" y="140"/>
                    </a:cubicBezTo>
                    <a:cubicBezTo>
                      <a:pt x="179" y="143"/>
                      <a:pt x="179" y="143"/>
                      <a:pt x="179" y="143"/>
                    </a:cubicBezTo>
                    <a:cubicBezTo>
                      <a:pt x="174" y="143"/>
                      <a:pt x="174" y="143"/>
                      <a:pt x="174" y="143"/>
                    </a:cubicBezTo>
                    <a:cubicBezTo>
                      <a:pt x="166" y="124"/>
                      <a:pt x="166" y="124"/>
                      <a:pt x="166" y="124"/>
                    </a:cubicBezTo>
                    <a:cubicBezTo>
                      <a:pt x="157" y="113"/>
                      <a:pt x="157" y="113"/>
                      <a:pt x="157" y="113"/>
                    </a:cubicBezTo>
                    <a:cubicBezTo>
                      <a:pt x="156" y="112"/>
                      <a:pt x="156" y="112"/>
                      <a:pt x="156" y="112"/>
                    </a:cubicBezTo>
                    <a:cubicBezTo>
                      <a:pt x="148" y="101"/>
                      <a:pt x="144" y="92"/>
                      <a:pt x="142" y="86"/>
                    </a:cubicBezTo>
                    <a:cubicBezTo>
                      <a:pt x="142" y="85"/>
                      <a:pt x="139" y="83"/>
                      <a:pt x="134" y="82"/>
                    </a:cubicBezTo>
                    <a:cubicBezTo>
                      <a:pt x="130" y="81"/>
                      <a:pt x="130" y="81"/>
                      <a:pt x="130" y="81"/>
                    </a:cubicBezTo>
                    <a:cubicBezTo>
                      <a:pt x="123" y="78"/>
                      <a:pt x="117" y="72"/>
                      <a:pt x="114" y="62"/>
                    </a:cubicBezTo>
                    <a:cubicBezTo>
                      <a:pt x="110" y="44"/>
                      <a:pt x="110" y="44"/>
                      <a:pt x="110" y="44"/>
                    </a:cubicBezTo>
                    <a:cubicBezTo>
                      <a:pt x="110" y="29"/>
                      <a:pt x="110" y="29"/>
                      <a:pt x="110" y="29"/>
                    </a:cubicBezTo>
                    <a:cubicBezTo>
                      <a:pt x="103" y="16"/>
                      <a:pt x="103" y="16"/>
                      <a:pt x="103" y="16"/>
                    </a:cubicBezTo>
                    <a:cubicBezTo>
                      <a:pt x="90" y="20"/>
                      <a:pt x="90" y="20"/>
                      <a:pt x="90" y="20"/>
                    </a:cubicBezTo>
                    <a:cubicBezTo>
                      <a:pt x="89" y="20"/>
                      <a:pt x="89" y="20"/>
                      <a:pt x="89" y="20"/>
                    </a:cubicBezTo>
                    <a:cubicBezTo>
                      <a:pt x="88" y="20"/>
                      <a:pt x="88" y="20"/>
                      <a:pt x="88" y="20"/>
                    </a:cubicBezTo>
                    <a:lnTo>
                      <a:pt x="87" y="20"/>
                    </a:lnTo>
                    <a:close/>
                  </a:path>
                </a:pathLst>
              </a:custGeom>
              <a:grpFill/>
              <a:ln w="9525">
                <a:noFill/>
                <a:miter lim="800000"/>
              </a:ln>
            </p:spPr>
            <p:txBody>
              <a:bodyPr/>
              <a:lstStyle/>
              <a:p>
                <a:endParaRPr lang="zh-CN" altLang="en-US" sz="2400">
                  <a:solidFill>
                    <a:schemeClr val="tx1">
                      <a:lumMod val="65000"/>
                      <a:lumOff val="35000"/>
                    </a:schemeClr>
                  </a:solidFill>
                </a:endParaRPr>
              </a:p>
            </p:txBody>
          </p:sp>
          <p:sp>
            <p:nvSpPr>
              <p:cNvPr id="7218" name="Freeform 11"/>
              <p:cNvSpPr/>
              <p:nvPr/>
            </p:nvSpPr>
            <p:spPr bwMode="auto">
              <a:xfrm>
                <a:off x="3289479" y="3445475"/>
                <a:ext cx="2094403" cy="1239935"/>
              </a:xfrm>
              <a:custGeom>
                <a:avLst/>
                <a:gdLst>
                  <a:gd name="T0" fmla="*/ 2147483646 w 1661"/>
                  <a:gd name="T1" fmla="*/ 2147483646 h 1007"/>
                  <a:gd name="T2" fmla="*/ 2147483646 w 1661"/>
                  <a:gd name="T3" fmla="*/ 2147483646 h 1007"/>
                  <a:gd name="T4" fmla="*/ 2147483646 w 1661"/>
                  <a:gd name="T5" fmla="*/ 2147483646 h 1007"/>
                  <a:gd name="T6" fmla="*/ 2147483646 w 1661"/>
                  <a:gd name="T7" fmla="*/ 2147483646 h 1007"/>
                  <a:gd name="T8" fmla="*/ 2147483646 w 1661"/>
                  <a:gd name="T9" fmla="*/ 2147483646 h 1007"/>
                  <a:gd name="T10" fmla="*/ 2147483646 w 1661"/>
                  <a:gd name="T11" fmla="*/ 2147483646 h 1007"/>
                  <a:gd name="T12" fmla="*/ 2147483646 w 1661"/>
                  <a:gd name="T13" fmla="*/ 2147483646 h 1007"/>
                  <a:gd name="T14" fmla="*/ 2147483646 w 1661"/>
                  <a:gd name="T15" fmla="*/ 2147483646 h 1007"/>
                  <a:gd name="T16" fmla="*/ 2147483646 w 1661"/>
                  <a:gd name="T17" fmla="*/ 2147483646 h 1007"/>
                  <a:gd name="T18" fmla="*/ 2147483646 w 1661"/>
                  <a:gd name="T19" fmla="*/ 2147483646 h 1007"/>
                  <a:gd name="T20" fmla="*/ 2147483646 w 1661"/>
                  <a:gd name="T21" fmla="*/ 2147483646 h 1007"/>
                  <a:gd name="T22" fmla="*/ 2147483646 w 1661"/>
                  <a:gd name="T23" fmla="*/ 2147483646 h 1007"/>
                  <a:gd name="T24" fmla="*/ 2147483646 w 1661"/>
                  <a:gd name="T25" fmla="*/ 2147483646 h 1007"/>
                  <a:gd name="T26" fmla="*/ 2147483646 w 1661"/>
                  <a:gd name="T27" fmla="*/ 2147483646 h 1007"/>
                  <a:gd name="T28" fmla="*/ 2147483646 w 1661"/>
                  <a:gd name="T29" fmla="*/ 2147483646 h 1007"/>
                  <a:gd name="T30" fmla="*/ 2147483646 w 1661"/>
                  <a:gd name="T31" fmla="*/ 2147483646 h 1007"/>
                  <a:gd name="T32" fmla="*/ 2147483646 w 1661"/>
                  <a:gd name="T33" fmla="*/ 2147483646 h 1007"/>
                  <a:gd name="T34" fmla="*/ 2147483646 w 1661"/>
                  <a:gd name="T35" fmla="*/ 2147483646 h 1007"/>
                  <a:gd name="T36" fmla="*/ 2147483646 w 1661"/>
                  <a:gd name="T37" fmla="*/ 2147483646 h 1007"/>
                  <a:gd name="T38" fmla="*/ 2147483646 w 1661"/>
                  <a:gd name="T39" fmla="*/ 2147483646 h 1007"/>
                  <a:gd name="T40" fmla="*/ 2147483646 w 1661"/>
                  <a:gd name="T41" fmla="*/ 2147483646 h 1007"/>
                  <a:gd name="T42" fmla="*/ 2147483646 w 1661"/>
                  <a:gd name="T43" fmla="*/ 2147483646 h 1007"/>
                  <a:gd name="T44" fmla="*/ 2147483646 w 1661"/>
                  <a:gd name="T45" fmla="*/ 2147483646 h 1007"/>
                  <a:gd name="T46" fmla="*/ 2147483646 w 1661"/>
                  <a:gd name="T47" fmla="*/ 2147483646 h 1007"/>
                  <a:gd name="T48" fmla="*/ 2147483646 w 1661"/>
                  <a:gd name="T49" fmla="*/ 2147483646 h 1007"/>
                  <a:gd name="T50" fmla="*/ 2147483646 w 1661"/>
                  <a:gd name="T51" fmla="*/ 2147483646 h 1007"/>
                  <a:gd name="T52" fmla="*/ 2147483646 w 1661"/>
                  <a:gd name="T53" fmla="*/ 2147483646 h 1007"/>
                  <a:gd name="T54" fmla="*/ 2147483646 w 1661"/>
                  <a:gd name="T55" fmla="*/ 2147483646 h 1007"/>
                  <a:gd name="T56" fmla="*/ 2147483646 w 1661"/>
                  <a:gd name="T57" fmla="*/ 2147483646 h 1007"/>
                  <a:gd name="T58" fmla="*/ 2147483646 w 1661"/>
                  <a:gd name="T59" fmla="*/ 2147483646 h 1007"/>
                  <a:gd name="T60" fmla="*/ 2147483646 w 1661"/>
                  <a:gd name="T61" fmla="*/ 2147483646 h 1007"/>
                  <a:gd name="T62" fmla="*/ 2147483646 w 1661"/>
                  <a:gd name="T63" fmla="*/ 2147483646 h 1007"/>
                  <a:gd name="T64" fmla="*/ 2147483646 w 1661"/>
                  <a:gd name="T65" fmla="*/ 2147483646 h 1007"/>
                  <a:gd name="T66" fmla="*/ 2147483646 w 1661"/>
                  <a:gd name="T67" fmla="*/ 2147483646 h 1007"/>
                  <a:gd name="T68" fmla="*/ 2147483646 w 1661"/>
                  <a:gd name="T69" fmla="*/ 2147483646 h 1007"/>
                  <a:gd name="T70" fmla="*/ 2147483646 w 1661"/>
                  <a:gd name="T71" fmla="*/ 2147483646 h 1007"/>
                  <a:gd name="T72" fmla="*/ 2147483646 w 1661"/>
                  <a:gd name="T73" fmla="*/ 2147483646 h 1007"/>
                  <a:gd name="T74" fmla="*/ 2147483646 w 1661"/>
                  <a:gd name="T75" fmla="*/ 2147483646 h 1007"/>
                  <a:gd name="T76" fmla="*/ 2147483646 w 1661"/>
                  <a:gd name="T77" fmla="*/ 2147483646 h 1007"/>
                  <a:gd name="T78" fmla="*/ 2147483646 w 1661"/>
                  <a:gd name="T79" fmla="*/ 2147483646 h 1007"/>
                  <a:gd name="T80" fmla="*/ 2147483646 w 1661"/>
                  <a:gd name="T81" fmla="*/ 2147483646 h 1007"/>
                  <a:gd name="T82" fmla="*/ 2147483646 w 1661"/>
                  <a:gd name="T83" fmla="*/ 2147483646 h 1007"/>
                  <a:gd name="T84" fmla="*/ 2147483646 w 1661"/>
                  <a:gd name="T85" fmla="*/ 2147483646 h 1007"/>
                  <a:gd name="T86" fmla="*/ 2147483646 w 1661"/>
                  <a:gd name="T87" fmla="*/ 2147483646 h 1007"/>
                  <a:gd name="T88" fmla="*/ 2147483646 w 1661"/>
                  <a:gd name="T89" fmla="*/ 2147483646 h 1007"/>
                  <a:gd name="T90" fmla="*/ 2147483646 w 1661"/>
                  <a:gd name="T91" fmla="*/ 2147483646 h 1007"/>
                  <a:gd name="T92" fmla="*/ 2147483646 w 1661"/>
                  <a:gd name="T93" fmla="*/ 2147483646 h 1007"/>
                  <a:gd name="T94" fmla="*/ 2147483646 w 1661"/>
                  <a:gd name="T95" fmla="*/ 2147483646 h 1007"/>
                  <a:gd name="T96" fmla="*/ 2147483646 w 1661"/>
                  <a:gd name="T97" fmla="*/ 0 h 1007"/>
                  <a:gd name="T98" fmla="*/ 2147483646 w 1661"/>
                  <a:gd name="T99" fmla="*/ 2147483646 h 1007"/>
                  <a:gd name="T100" fmla="*/ 2147483646 w 1661"/>
                  <a:gd name="T101" fmla="*/ 2147483646 h 100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661"/>
                  <a:gd name="T154" fmla="*/ 0 h 1007"/>
                  <a:gd name="T155" fmla="*/ 1661 w 1661"/>
                  <a:gd name="T156" fmla="*/ 1007 h 100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661" h="1007">
                    <a:moveTo>
                      <a:pt x="205" y="3"/>
                    </a:moveTo>
                    <a:cubicBezTo>
                      <a:pt x="205" y="4"/>
                      <a:pt x="205" y="4"/>
                      <a:pt x="205" y="4"/>
                    </a:cubicBezTo>
                    <a:cubicBezTo>
                      <a:pt x="201" y="13"/>
                      <a:pt x="193" y="20"/>
                      <a:pt x="185" y="27"/>
                    </a:cubicBezTo>
                    <a:cubicBezTo>
                      <a:pt x="179" y="30"/>
                      <a:pt x="177" y="35"/>
                      <a:pt x="177" y="42"/>
                    </a:cubicBezTo>
                    <a:cubicBezTo>
                      <a:pt x="177" y="45"/>
                      <a:pt x="177" y="45"/>
                      <a:pt x="177" y="45"/>
                    </a:cubicBezTo>
                    <a:cubicBezTo>
                      <a:pt x="177" y="50"/>
                      <a:pt x="173" y="59"/>
                      <a:pt x="165" y="71"/>
                    </a:cubicBezTo>
                    <a:cubicBezTo>
                      <a:pt x="164" y="77"/>
                      <a:pt x="164" y="77"/>
                      <a:pt x="164" y="77"/>
                    </a:cubicBezTo>
                    <a:cubicBezTo>
                      <a:pt x="162" y="80"/>
                      <a:pt x="158" y="82"/>
                      <a:pt x="150" y="82"/>
                    </a:cubicBezTo>
                    <a:cubicBezTo>
                      <a:pt x="90" y="74"/>
                      <a:pt x="90" y="74"/>
                      <a:pt x="90" y="74"/>
                    </a:cubicBezTo>
                    <a:cubicBezTo>
                      <a:pt x="90" y="76"/>
                      <a:pt x="90" y="76"/>
                      <a:pt x="90" y="76"/>
                    </a:cubicBezTo>
                    <a:cubicBezTo>
                      <a:pt x="86" y="89"/>
                      <a:pt x="86" y="89"/>
                      <a:pt x="86" y="89"/>
                    </a:cubicBezTo>
                    <a:cubicBezTo>
                      <a:pt x="86" y="90"/>
                      <a:pt x="86" y="90"/>
                      <a:pt x="86" y="90"/>
                    </a:cubicBezTo>
                    <a:cubicBezTo>
                      <a:pt x="85" y="91"/>
                      <a:pt x="85" y="91"/>
                      <a:pt x="85" y="91"/>
                    </a:cubicBezTo>
                    <a:cubicBezTo>
                      <a:pt x="85" y="91"/>
                      <a:pt x="85" y="91"/>
                      <a:pt x="85" y="91"/>
                    </a:cubicBezTo>
                    <a:cubicBezTo>
                      <a:pt x="69" y="114"/>
                      <a:pt x="58" y="129"/>
                      <a:pt x="57" y="140"/>
                    </a:cubicBezTo>
                    <a:cubicBezTo>
                      <a:pt x="56" y="145"/>
                      <a:pt x="63" y="164"/>
                      <a:pt x="76" y="197"/>
                    </a:cubicBezTo>
                    <a:cubicBezTo>
                      <a:pt x="86" y="219"/>
                      <a:pt x="86" y="219"/>
                      <a:pt x="86" y="219"/>
                    </a:cubicBezTo>
                    <a:cubicBezTo>
                      <a:pt x="90" y="230"/>
                      <a:pt x="87" y="242"/>
                      <a:pt x="77" y="256"/>
                    </a:cubicBezTo>
                    <a:cubicBezTo>
                      <a:pt x="58" y="275"/>
                      <a:pt x="58" y="275"/>
                      <a:pt x="58" y="275"/>
                    </a:cubicBezTo>
                    <a:cubicBezTo>
                      <a:pt x="27" y="275"/>
                      <a:pt x="27" y="275"/>
                      <a:pt x="27" y="275"/>
                    </a:cubicBezTo>
                    <a:cubicBezTo>
                      <a:pt x="20" y="240"/>
                      <a:pt x="20" y="240"/>
                      <a:pt x="20" y="240"/>
                    </a:cubicBezTo>
                    <a:cubicBezTo>
                      <a:pt x="12" y="283"/>
                      <a:pt x="12" y="283"/>
                      <a:pt x="12" y="283"/>
                    </a:cubicBezTo>
                    <a:cubicBezTo>
                      <a:pt x="26" y="305"/>
                      <a:pt x="26" y="305"/>
                      <a:pt x="26" y="305"/>
                    </a:cubicBezTo>
                    <a:cubicBezTo>
                      <a:pt x="27" y="308"/>
                      <a:pt x="27" y="310"/>
                      <a:pt x="26" y="311"/>
                    </a:cubicBezTo>
                    <a:cubicBezTo>
                      <a:pt x="23" y="313"/>
                      <a:pt x="23" y="313"/>
                      <a:pt x="23" y="313"/>
                    </a:cubicBezTo>
                    <a:cubicBezTo>
                      <a:pt x="19" y="316"/>
                      <a:pt x="13" y="327"/>
                      <a:pt x="7" y="345"/>
                    </a:cubicBezTo>
                    <a:cubicBezTo>
                      <a:pt x="0" y="360"/>
                      <a:pt x="3" y="376"/>
                      <a:pt x="16" y="393"/>
                    </a:cubicBezTo>
                    <a:cubicBezTo>
                      <a:pt x="41" y="393"/>
                      <a:pt x="41" y="393"/>
                      <a:pt x="41" y="393"/>
                    </a:cubicBezTo>
                    <a:cubicBezTo>
                      <a:pt x="50" y="395"/>
                      <a:pt x="63" y="409"/>
                      <a:pt x="80" y="433"/>
                    </a:cubicBezTo>
                    <a:cubicBezTo>
                      <a:pt x="82" y="435"/>
                      <a:pt x="82" y="435"/>
                      <a:pt x="82" y="435"/>
                    </a:cubicBezTo>
                    <a:cubicBezTo>
                      <a:pt x="82" y="435"/>
                      <a:pt x="82" y="435"/>
                      <a:pt x="82" y="435"/>
                    </a:cubicBezTo>
                    <a:cubicBezTo>
                      <a:pt x="82" y="443"/>
                      <a:pt x="85" y="448"/>
                      <a:pt x="90" y="452"/>
                    </a:cubicBezTo>
                    <a:cubicBezTo>
                      <a:pt x="146" y="504"/>
                      <a:pt x="146" y="504"/>
                      <a:pt x="146" y="504"/>
                    </a:cubicBezTo>
                    <a:cubicBezTo>
                      <a:pt x="146" y="505"/>
                      <a:pt x="146" y="505"/>
                      <a:pt x="146" y="505"/>
                    </a:cubicBezTo>
                    <a:cubicBezTo>
                      <a:pt x="171" y="537"/>
                      <a:pt x="171" y="537"/>
                      <a:pt x="171" y="537"/>
                    </a:cubicBezTo>
                    <a:cubicBezTo>
                      <a:pt x="186" y="537"/>
                      <a:pt x="186" y="537"/>
                      <a:pt x="186" y="537"/>
                    </a:cubicBezTo>
                    <a:cubicBezTo>
                      <a:pt x="202" y="508"/>
                      <a:pt x="202" y="508"/>
                      <a:pt x="202" y="508"/>
                    </a:cubicBezTo>
                    <a:cubicBezTo>
                      <a:pt x="204" y="506"/>
                      <a:pt x="204" y="506"/>
                      <a:pt x="204" y="506"/>
                    </a:cubicBezTo>
                    <a:cubicBezTo>
                      <a:pt x="205" y="505"/>
                      <a:pt x="205" y="505"/>
                      <a:pt x="205" y="505"/>
                    </a:cubicBezTo>
                    <a:cubicBezTo>
                      <a:pt x="244" y="515"/>
                      <a:pt x="244" y="515"/>
                      <a:pt x="244" y="515"/>
                    </a:cubicBezTo>
                    <a:cubicBezTo>
                      <a:pt x="244" y="516"/>
                      <a:pt x="244" y="516"/>
                      <a:pt x="244" y="516"/>
                    </a:cubicBezTo>
                    <a:cubicBezTo>
                      <a:pt x="244" y="518"/>
                      <a:pt x="244" y="518"/>
                      <a:pt x="244" y="518"/>
                    </a:cubicBezTo>
                    <a:cubicBezTo>
                      <a:pt x="249" y="544"/>
                      <a:pt x="249" y="544"/>
                      <a:pt x="249" y="544"/>
                    </a:cubicBezTo>
                    <a:cubicBezTo>
                      <a:pt x="296" y="598"/>
                      <a:pt x="296" y="598"/>
                      <a:pt x="296" y="598"/>
                    </a:cubicBezTo>
                    <a:cubicBezTo>
                      <a:pt x="312" y="604"/>
                      <a:pt x="312" y="604"/>
                      <a:pt x="312" y="604"/>
                    </a:cubicBezTo>
                    <a:cubicBezTo>
                      <a:pt x="313" y="605"/>
                      <a:pt x="313" y="605"/>
                      <a:pt x="313" y="605"/>
                    </a:cubicBezTo>
                    <a:cubicBezTo>
                      <a:pt x="320" y="610"/>
                      <a:pt x="320" y="610"/>
                      <a:pt x="320" y="610"/>
                    </a:cubicBezTo>
                    <a:cubicBezTo>
                      <a:pt x="321" y="611"/>
                      <a:pt x="321" y="611"/>
                      <a:pt x="321" y="611"/>
                    </a:cubicBezTo>
                    <a:cubicBezTo>
                      <a:pt x="356" y="662"/>
                      <a:pt x="356" y="662"/>
                      <a:pt x="356" y="662"/>
                    </a:cubicBezTo>
                    <a:cubicBezTo>
                      <a:pt x="384" y="658"/>
                      <a:pt x="384" y="658"/>
                      <a:pt x="384" y="658"/>
                    </a:cubicBezTo>
                    <a:cubicBezTo>
                      <a:pt x="387" y="658"/>
                      <a:pt x="387" y="658"/>
                      <a:pt x="387" y="658"/>
                    </a:cubicBezTo>
                    <a:cubicBezTo>
                      <a:pt x="388" y="658"/>
                      <a:pt x="388" y="658"/>
                      <a:pt x="388" y="658"/>
                    </a:cubicBezTo>
                    <a:cubicBezTo>
                      <a:pt x="390" y="660"/>
                      <a:pt x="390" y="660"/>
                      <a:pt x="390" y="660"/>
                    </a:cubicBezTo>
                    <a:cubicBezTo>
                      <a:pt x="391" y="662"/>
                      <a:pt x="391" y="662"/>
                      <a:pt x="391" y="662"/>
                    </a:cubicBezTo>
                    <a:cubicBezTo>
                      <a:pt x="415" y="713"/>
                      <a:pt x="415" y="713"/>
                      <a:pt x="415" y="713"/>
                    </a:cubicBezTo>
                    <a:cubicBezTo>
                      <a:pt x="445" y="731"/>
                      <a:pt x="445" y="731"/>
                      <a:pt x="445" y="731"/>
                    </a:cubicBezTo>
                    <a:cubicBezTo>
                      <a:pt x="469" y="737"/>
                      <a:pt x="469" y="737"/>
                      <a:pt x="469" y="737"/>
                    </a:cubicBezTo>
                    <a:cubicBezTo>
                      <a:pt x="480" y="770"/>
                      <a:pt x="480" y="770"/>
                      <a:pt x="480" y="770"/>
                    </a:cubicBezTo>
                    <a:cubicBezTo>
                      <a:pt x="498" y="770"/>
                      <a:pt x="498" y="770"/>
                      <a:pt x="498" y="770"/>
                    </a:cubicBezTo>
                    <a:cubicBezTo>
                      <a:pt x="499" y="771"/>
                      <a:pt x="499" y="771"/>
                      <a:pt x="499" y="771"/>
                    </a:cubicBezTo>
                    <a:cubicBezTo>
                      <a:pt x="499" y="771"/>
                      <a:pt x="499" y="771"/>
                      <a:pt x="499" y="771"/>
                    </a:cubicBezTo>
                    <a:cubicBezTo>
                      <a:pt x="537" y="792"/>
                      <a:pt x="537" y="792"/>
                      <a:pt x="537" y="792"/>
                    </a:cubicBezTo>
                    <a:cubicBezTo>
                      <a:pt x="537" y="793"/>
                      <a:pt x="537" y="793"/>
                      <a:pt x="537" y="793"/>
                    </a:cubicBezTo>
                    <a:cubicBezTo>
                      <a:pt x="537" y="793"/>
                      <a:pt x="537" y="793"/>
                      <a:pt x="537" y="793"/>
                    </a:cubicBezTo>
                    <a:cubicBezTo>
                      <a:pt x="539" y="794"/>
                      <a:pt x="539" y="794"/>
                      <a:pt x="539" y="794"/>
                    </a:cubicBezTo>
                    <a:cubicBezTo>
                      <a:pt x="566" y="828"/>
                      <a:pt x="566" y="828"/>
                      <a:pt x="566" y="828"/>
                    </a:cubicBezTo>
                    <a:cubicBezTo>
                      <a:pt x="606" y="821"/>
                      <a:pt x="606" y="821"/>
                      <a:pt x="606" y="821"/>
                    </a:cubicBezTo>
                    <a:cubicBezTo>
                      <a:pt x="608" y="821"/>
                      <a:pt x="608" y="821"/>
                      <a:pt x="608" y="821"/>
                    </a:cubicBezTo>
                    <a:cubicBezTo>
                      <a:pt x="623" y="827"/>
                      <a:pt x="623" y="827"/>
                      <a:pt x="623" y="827"/>
                    </a:cubicBezTo>
                    <a:cubicBezTo>
                      <a:pt x="624" y="827"/>
                      <a:pt x="624" y="827"/>
                      <a:pt x="624" y="827"/>
                    </a:cubicBezTo>
                    <a:cubicBezTo>
                      <a:pt x="649" y="849"/>
                      <a:pt x="649" y="849"/>
                      <a:pt x="649" y="849"/>
                    </a:cubicBezTo>
                    <a:cubicBezTo>
                      <a:pt x="695" y="852"/>
                      <a:pt x="695" y="852"/>
                      <a:pt x="695" y="852"/>
                    </a:cubicBezTo>
                    <a:cubicBezTo>
                      <a:pt x="722" y="848"/>
                      <a:pt x="722" y="848"/>
                      <a:pt x="722" y="848"/>
                    </a:cubicBezTo>
                    <a:cubicBezTo>
                      <a:pt x="722" y="848"/>
                      <a:pt x="722" y="848"/>
                      <a:pt x="722" y="848"/>
                    </a:cubicBezTo>
                    <a:cubicBezTo>
                      <a:pt x="759" y="842"/>
                      <a:pt x="782" y="845"/>
                      <a:pt x="791" y="854"/>
                    </a:cubicBezTo>
                    <a:cubicBezTo>
                      <a:pt x="796" y="863"/>
                      <a:pt x="793" y="871"/>
                      <a:pt x="780" y="882"/>
                    </a:cubicBezTo>
                    <a:cubicBezTo>
                      <a:pt x="770" y="892"/>
                      <a:pt x="770" y="892"/>
                      <a:pt x="770" y="892"/>
                    </a:cubicBezTo>
                    <a:cubicBezTo>
                      <a:pt x="766" y="898"/>
                      <a:pt x="771" y="906"/>
                      <a:pt x="784" y="919"/>
                    </a:cubicBezTo>
                    <a:cubicBezTo>
                      <a:pt x="785" y="921"/>
                      <a:pt x="785" y="921"/>
                      <a:pt x="785" y="921"/>
                    </a:cubicBezTo>
                    <a:cubicBezTo>
                      <a:pt x="784" y="921"/>
                      <a:pt x="784" y="921"/>
                      <a:pt x="784" y="921"/>
                    </a:cubicBezTo>
                    <a:cubicBezTo>
                      <a:pt x="793" y="927"/>
                      <a:pt x="793" y="927"/>
                      <a:pt x="793" y="927"/>
                    </a:cubicBezTo>
                    <a:cubicBezTo>
                      <a:pt x="796" y="924"/>
                      <a:pt x="796" y="924"/>
                      <a:pt x="796" y="924"/>
                    </a:cubicBezTo>
                    <a:cubicBezTo>
                      <a:pt x="822" y="874"/>
                      <a:pt x="844" y="847"/>
                      <a:pt x="858" y="842"/>
                    </a:cubicBezTo>
                    <a:cubicBezTo>
                      <a:pt x="874" y="836"/>
                      <a:pt x="907" y="850"/>
                      <a:pt x="959" y="882"/>
                    </a:cubicBezTo>
                    <a:cubicBezTo>
                      <a:pt x="1022" y="893"/>
                      <a:pt x="1022" y="893"/>
                      <a:pt x="1022" y="893"/>
                    </a:cubicBezTo>
                    <a:cubicBezTo>
                      <a:pt x="1021" y="896"/>
                      <a:pt x="1021" y="896"/>
                      <a:pt x="1021" y="896"/>
                    </a:cubicBezTo>
                    <a:cubicBezTo>
                      <a:pt x="1021" y="898"/>
                      <a:pt x="1021" y="898"/>
                      <a:pt x="1021" y="898"/>
                    </a:cubicBezTo>
                    <a:cubicBezTo>
                      <a:pt x="1018" y="927"/>
                      <a:pt x="1018" y="927"/>
                      <a:pt x="1018" y="927"/>
                    </a:cubicBezTo>
                    <a:cubicBezTo>
                      <a:pt x="1049" y="931"/>
                      <a:pt x="1049" y="931"/>
                      <a:pt x="1049" y="931"/>
                    </a:cubicBezTo>
                    <a:cubicBezTo>
                      <a:pt x="1048" y="972"/>
                      <a:pt x="1048" y="972"/>
                      <a:pt x="1048" y="972"/>
                    </a:cubicBezTo>
                    <a:cubicBezTo>
                      <a:pt x="1058" y="990"/>
                      <a:pt x="1065" y="1000"/>
                      <a:pt x="1069" y="1003"/>
                    </a:cubicBezTo>
                    <a:cubicBezTo>
                      <a:pt x="1076" y="1007"/>
                      <a:pt x="1107" y="1007"/>
                      <a:pt x="1163" y="1003"/>
                    </a:cubicBezTo>
                    <a:cubicBezTo>
                      <a:pt x="1196" y="986"/>
                      <a:pt x="1196" y="986"/>
                      <a:pt x="1196" y="986"/>
                    </a:cubicBezTo>
                    <a:cubicBezTo>
                      <a:pt x="1228" y="942"/>
                      <a:pt x="1228" y="942"/>
                      <a:pt x="1228" y="942"/>
                    </a:cubicBezTo>
                    <a:cubicBezTo>
                      <a:pt x="1265" y="941"/>
                      <a:pt x="1265" y="941"/>
                      <a:pt x="1265" y="941"/>
                    </a:cubicBezTo>
                    <a:cubicBezTo>
                      <a:pt x="1283" y="936"/>
                      <a:pt x="1283" y="936"/>
                      <a:pt x="1283" y="936"/>
                    </a:cubicBezTo>
                    <a:cubicBezTo>
                      <a:pt x="1352" y="896"/>
                      <a:pt x="1352" y="896"/>
                      <a:pt x="1352" y="896"/>
                    </a:cubicBezTo>
                    <a:cubicBezTo>
                      <a:pt x="1353" y="896"/>
                      <a:pt x="1353" y="896"/>
                      <a:pt x="1353" y="896"/>
                    </a:cubicBezTo>
                    <a:cubicBezTo>
                      <a:pt x="1354" y="895"/>
                      <a:pt x="1354" y="895"/>
                      <a:pt x="1354" y="895"/>
                    </a:cubicBezTo>
                    <a:cubicBezTo>
                      <a:pt x="1354" y="895"/>
                      <a:pt x="1354" y="895"/>
                      <a:pt x="1354" y="895"/>
                    </a:cubicBezTo>
                    <a:cubicBezTo>
                      <a:pt x="1394" y="890"/>
                      <a:pt x="1418" y="889"/>
                      <a:pt x="1424" y="895"/>
                    </a:cubicBezTo>
                    <a:cubicBezTo>
                      <a:pt x="1469" y="933"/>
                      <a:pt x="1469" y="933"/>
                      <a:pt x="1469" y="933"/>
                    </a:cubicBezTo>
                    <a:cubicBezTo>
                      <a:pt x="1483" y="938"/>
                      <a:pt x="1483" y="938"/>
                      <a:pt x="1483" y="938"/>
                    </a:cubicBezTo>
                    <a:cubicBezTo>
                      <a:pt x="1485" y="940"/>
                      <a:pt x="1485" y="940"/>
                      <a:pt x="1485" y="940"/>
                    </a:cubicBezTo>
                    <a:cubicBezTo>
                      <a:pt x="1503" y="947"/>
                      <a:pt x="1503" y="947"/>
                      <a:pt x="1503" y="947"/>
                    </a:cubicBezTo>
                    <a:cubicBezTo>
                      <a:pt x="1504" y="948"/>
                      <a:pt x="1504" y="948"/>
                      <a:pt x="1504" y="948"/>
                    </a:cubicBezTo>
                    <a:cubicBezTo>
                      <a:pt x="1504" y="945"/>
                      <a:pt x="1504" y="945"/>
                      <a:pt x="1504" y="945"/>
                    </a:cubicBezTo>
                    <a:cubicBezTo>
                      <a:pt x="1504" y="944"/>
                      <a:pt x="1504" y="944"/>
                      <a:pt x="1504" y="944"/>
                    </a:cubicBezTo>
                    <a:cubicBezTo>
                      <a:pt x="1504" y="943"/>
                      <a:pt x="1504" y="943"/>
                      <a:pt x="1504" y="943"/>
                    </a:cubicBezTo>
                    <a:cubicBezTo>
                      <a:pt x="1504" y="942"/>
                      <a:pt x="1504" y="942"/>
                      <a:pt x="1504" y="942"/>
                    </a:cubicBezTo>
                    <a:cubicBezTo>
                      <a:pt x="1512" y="910"/>
                      <a:pt x="1512" y="910"/>
                      <a:pt x="1512" y="910"/>
                    </a:cubicBezTo>
                    <a:cubicBezTo>
                      <a:pt x="1508" y="901"/>
                      <a:pt x="1508" y="893"/>
                      <a:pt x="1512" y="887"/>
                    </a:cubicBezTo>
                    <a:cubicBezTo>
                      <a:pt x="1514" y="882"/>
                      <a:pt x="1519" y="879"/>
                      <a:pt x="1527" y="877"/>
                    </a:cubicBezTo>
                    <a:cubicBezTo>
                      <a:pt x="1543" y="873"/>
                      <a:pt x="1558" y="887"/>
                      <a:pt x="1573" y="917"/>
                    </a:cubicBezTo>
                    <a:cubicBezTo>
                      <a:pt x="1575" y="918"/>
                      <a:pt x="1575" y="918"/>
                      <a:pt x="1575" y="918"/>
                    </a:cubicBezTo>
                    <a:cubicBezTo>
                      <a:pt x="1576" y="918"/>
                      <a:pt x="1576" y="918"/>
                      <a:pt x="1576" y="918"/>
                    </a:cubicBezTo>
                    <a:cubicBezTo>
                      <a:pt x="1602" y="906"/>
                      <a:pt x="1602" y="906"/>
                      <a:pt x="1602" y="906"/>
                    </a:cubicBezTo>
                    <a:cubicBezTo>
                      <a:pt x="1608" y="905"/>
                      <a:pt x="1610" y="900"/>
                      <a:pt x="1610" y="895"/>
                    </a:cubicBezTo>
                    <a:cubicBezTo>
                      <a:pt x="1604" y="876"/>
                      <a:pt x="1604" y="876"/>
                      <a:pt x="1604" y="876"/>
                    </a:cubicBezTo>
                    <a:cubicBezTo>
                      <a:pt x="1604" y="874"/>
                      <a:pt x="1604" y="874"/>
                      <a:pt x="1604" y="874"/>
                    </a:cubicBezTo>
                    <a:cubicBezTo>
                      <a:pt x="1602" y="866"/>
                      <a:pt x="1604" y="859"/>
                      <a:pt x="1613" y="855"/>
                    </a:cubicBezTo>
                    <a:cubicBezTo>
                      <a:pt x="1622" y="848"/>
                      <a:pt x="1622" y="848"/>
                      <a:pt x="1622" y="848"/>
                    </a:cubicBezTo>
                    <a:cubicBezTo>
                      <a:pt x="1646" y="823"/>
                      <a:pt x="1646" y="823"/>
                      <a:pt x="1646" y="823"/>
                    </a:cubicBezTo>
                    <a:cubicBezTo>
                      <a:pt x="1661" y="788"/>
                      <a:pt x="1661" y="788"/>
                      <a:pt x="1661" y="788"/>
                    </a:cubicBezTo>
                    <a:cubicBezTo>
                      <a:pt x="1648" y="766"/>
                      <a:pt x="1644" y="750"/>
                      <a:pt x="1648" y="739"/>
                    </a:cubicBezTo>
                    <a:cubicBezTo>
                      <a:pt x="1651" y="710"/>
                      <a:pt x="1651" y="710"/>
                      <a:pt x="1651" y="710"/>
                    </a:cubicBezTo>
                    <a:cubicBezTo>
                      <a:pt x="1645" y="697"/>
                      <a:pt x="1641" y="689"/>
                      <a:pt x="1641" y="681"/>
                    </a:cubicBezTo>
                    <a:cubicBezTo>
                      <a:pt x="1641" y="678"/>
                      <a:pt x="1637" y="669"/>
                      <a:pt x="1629" y="656"/>
                    </a:cubicBezTo>
                    <a:cubicBezTo>
                      <a:pt x="1628" y="656"/>
                      <a:pt x="1628" y="656"/>
                      <a:pt x="1628" y="656"/>
                    </a:cubicBezTo>
                    <a:cubicBezTo>
                      <a:pt x="1628" y="653"/>
                      <a:pt x="1628" y="653"/>
                      <a:pt x="1628" y="653"/>
                    </a:cubicBezTo>
                    <a:cubicBezTo>
                      <a:pt x="1625" y="615"/>
                      <a:pt x="1625" y="615"/>
                      <a:pt x="1625" y="615"/>
                    </a:cubicBezTo>
                    <a:cubicBezTo>
                      <a:pt x="1623" y="609"/>
                      <a:pt x="1622" y="600"/>
                      <a:pt x="1625" y="590"/>
                    </a:cubicBezTo>
                    <a:cubicBezTo>
                      <a:pt x="1615" y="582"/>
                      <a:pt x="1609" y="575"/>
                      <a:pt x="1604" y="567"/>
                    </a:cubicBezTo>
                    <a:cubicBezTo>
                      <a:pt x="1589" y="546"/>
                      <a:pt x="1589" y="546"/>
                      <a:pt x="1589" y="546"/>
                    </a:cubicBezTo>
                    <a:cubicBezTo>
                      <a:pt x="1588" y="545"/>
                      <a:pt x="1588" y="545"/>
                      <a:pt x="1588" y="545"/>
                    </a:cubicBezTo>
                    <a:cubicBezTo>
                      <a:pt x="1588" y="543"/>
                      <a:pt x="1588" y="543"/>
                      <a:pt x="1588" y="543"/>
                    </a:cubicBezTo>
                    <a:cubicBezTo>
                      <a:pt x="1588" y="542"/>
                      <a:pt x="1588" y="542"/>
                      <a:pt x="1588" y="542"/>
                    </a:cubicBezTo>
                    <a:cubicBezTo>
                      <a:pt x="1582" y="516"/>
                      <a:pt x="1582" y="516"/>
                      <a:pt x="1582" y="516"/>
                    </a:cubicBezTo>
                    <a:cubicBezTo>
                      <a:pt x="1566" y="503"/>
                      <a:pt x="1566" y="503"/>
                      <a:pt x="1566" y="503"/>
                    </a:cubicBezTo>
                    <a:cubicBezTo>
                      <a:pt x="1566" y="504"/>
                      <a:pt x="1566" y="504"/>
                      <a:pt x="1566" y="504"/>
                    </a:cubicBezTo>
                    <a:cubicBezTo>
                      <a:pt x="1536" y="480"/>
                      <a:pt x="1536" y="480"/>
                      <a:pt x="1536" y="480"/>
                    </a:cubicBezTo>
                    <a:cubicBezTo>
                      <a:pt x="1536" y="482"/>
                      <a:pt x="1536" y="482"/>
                      <a:pt x="1536" y="482"/>
                    </a:cubicBezTo>
                    <a:cubicBezTo>
                      <a:pt x="1540" y="515"/>
                      <a:pt x="1540" y="515"/>
                      <a:pt x="1540" y="515"/>
                    </a:cubicBezTo>
                    <a:cubicBezTo>
                      <a:pt x="1540" y="516"/>
                      <a:pt x="1540" y="516"/>
                      <a:pt x="1540" y="516"/>
                    </a:cubicBezTo>
                    <a:cubicBezTo>
                      <a:pt x="1540" y="519"/>
                      <a:pt x="1540" y="519"/>
                      <a:pt x="1540" y="519"/>
                    </a:cubicBezTo>
                    <a:cubicBezTo>
                      <a:pt x="1524" y="526"/>
                      <a:pt x="1524" y="526"/>
                      <a:pt x="1524" y="526"/>
                    </a:cubicBezTo>
                    <a:cubicBezTo>
                      <a:pt x="1522" y="546"/>
                      <a:pt x="1522" y="546"/>
                      <a:pt x="1522" y="546"/>
                    </a:cubicBezTo>
                    <a:cubicBezTo>
                      <a:pt x="1522" y="549"/>
                      <a:pt x="1522" y="549"/>
                      <a:pt x="1522" y="549"/>
                    </a:cubicBezTo>
                    <a:cubicBezTo>
                      <a:pt x="1485" y="564"/>
                      <a:pt x="1485" y="564"/>
                      <a:pt x="1485" y="564"/>
                    </a:cubicBezTo>
                    <a:cubicBezTo>
                      <a:pt x="1473" y="535"/>
                      <a:pt x="1473" y="535"/>
                      <a:pt x="1473" y="535"/>
                    </a:cubicBezTo>
                    <a:cubicBezTo>
                      <a:pt x="1465" y="533"/>
                      <a:pt x="1465" y="533"/>
                      <a:pt x="1465" y="533"/>
                    </a:cubicBezTo>
                    <a:cubicBezTo>
                      <a:pt x="1454" y="544"/>
                      <a:pt x="1454" y="544"/>
                      <a:pt x="1454" y="544"/>
                    </a:cubicBezTo>
                    <a:cubicBezTo>
                      <a:pt x="1446" y="565"/>
                      <a:pt x="1446" y="565"/>
                      <a:pt x="1446" y="565"/>
                    </a:cubicBezTo>
                    <a:cubicBezTo>
                      <a:pt x="1420" y="573"/>
                      <a:pt x="1420" y="573"/>
                      <a:pt x="1420" y="573"/>
                    </a:cubicBezTo>
                    <a:cubicBezTo>
                      <a:pt x="1405" y="562"/>
                      <a:pt x="1405" y="562"/>
                      <a:pt x="1405" y="562"/>
                    </a:cubicBezTo>
                    <a:cubicBezTo>
                      <a:pt x="1384" y="556"/>
                      <a:pt x="1384" y="556"/>
                      <a:pt x="1384" y="556"/>
                    </a:cubicBezTo>
                    <a:cubicBezTo>
                      <a:pt x="1378" y="526"/>
                      <a:pt x="1378" y="526"/>
                      <a:pt x="1378" y="526"/>
                    </a:cubicBezTo>
                    <a:cubicBezTo>
                      <a:pt x="1369" y="508"/>
                      <a:pt x="1369" y="508"/>
                      <a:pt x="1369" y="508"/>
                    </a:cubicBezTo>
                    <a:cubicBezTo>
                      <a:pt x="1356" y="503"/>
                      <a:pt x="1356" y="503"/>
                      <a:pt x="1356" y="503"/>
                    </a:cubicBezTo>
                    <a:cubicBezTo>
                      <a:pt x="1355" y="501"/>
                      <a:pt x="1355" y="501"/>
                      <a:pt x="1355" y="501"/>
                    </a:cubicBezTo>
                    <a:cubicBezTo>
                      <a:pt x="1346" y="489"/>
                      <a:pt x="1346" y="489"/>
                      <a:pt x="1346" y="489"/>
                    </a:cubicBezTo>
                    <a:cubicBezTo>
                      <a:pt x="1346" y="489"/>
                      <a:pt x="1346" y="489"/>
                      <a:pt x="1346" y="489"/>
                    </a:cubicBezTo>
                    <a:cubicBezTo>
                      <a:pt x="1336" y="472"/>
                      <a:pt x="1336" y="472"/>
                      <a:pt x="1336" y="472"/>
                    </a:cubicBezTo>
                    <a:cubicBezTo>
                      <a:pt x="1322" y="453"/>
                      <a:pt x="1322" y="453"/>
                      <a:pt x="1322" y="453"/>
                    </a:cubicBezTo>
                    <a:cubicBezTo>
                      <a:pt x="1309" y="453"/>
                      <a:pt x="1309" y="453"/>
                      <a:pt x="1309" y="453"/>
                    </a:cubicBezTo>
                    <a:cubicBezTo>
                      <a:pt x="1288" y="461"/>
                      <a:pt x="1288" y="461"/>
                      <a:pt x="1288" y="461"/>
                    </a:cubicBezTo>
                    <a:cubicBezTo>
                      <a:pt x="1287" y="462"/>
                      <a:pt x="1287" y="462"/>
                      <a:pt x="1287" y="462"/>
                    </a:cubicBezTo>
                    <a:cubicBezTo>
                      <a:pt x="1233" y="459"/>
                      <a:pt x="1233" y="459"/>
                      <a:pt x="1233" y="459"/>
                    </a:cubicBezTo>
                    <a:cubicBezTo>
                      <a:pt x="1192" y="450"/>
                      <a:pt x="1192" y="450"/>
                      <a:pt x="1192" y="450"/>
                    </a:cubicBezTo>
                    <a:cubicBezTo>
                      <a:pt x="1189" y="448"/>
                      <a:pt x="1181" y="445"/>
                      <a:pt x="1170" y="438"/>
                    </a:cubicBezTo>
                    <a:cubicBezTo>
                      <a:pt x="1138" y="427"/>
                      <a:pt x="1138" y="427"/>
                      <a:pt x="1138" y="427"/>
                    </a:cubicBezTo>
                    <a:cubicBezTo>
                      <a:pt x="1114" y="421"/>
                      <a:pt x="1100" y="415"/>
                      <a:pt x="1097" y="409"/>
                    </a:cubicBezTo>
                    <a:cubicBezTo>
                      <a:pt x="1092" y="406"/>
                      <a:pt x="1092" y="406"/>
                      <a:pt x="1092" y="406"/>
                    </a:cubicBezTo>
                    <a:cubicBezTo>
                      <a:pt x="1084" y="404"/>
                      <a:pt x="1084" y="404"/>
                      <a:pt x="1084" y="404"/>
                    </a:cubicBezTo>
                    <a:cubicBezTo>
                      <a:pt x="1065" y="393"/>
                      <a:pt x="1065" y="393"/>
                      <a:pt x="1065" y="393"/>
                    </a:cubicBezTo>
                    <a:cubicBezTo>
                      <a:pt x="1063" y="392"/>
                      <a:pt x="1063" y="392"/>
                      <a:pt x="1063" y="392"/>
                    </a:cubicBezTo>
                    <a:cubicBezTo>
                      <a:pt x="1060" y="388"/>
                      <a:pt x="1057" y="385"/>
                      <a:pt x="1055" y="381"/>
                    </a:cubicBezTo>
                    <a:cubicBezTo>
                      <a:pt x="1050" y="371"/>
                      <a:pt x="1050" y="371"/>
                      <a:pt x="1050" y="371"/>
                    </a:cubicBezTo>
                    <a:cubicBezTo>
                      <a:pt x="1042" y="358"/>
                      <a:pt x="1042" y="358"/>
                      <a:pt x="1042" y="358"/>
                    </a:cubicBezTo>
                    <a:cubicBezTo>
                      <a:pt x="1028" y="352"/>
                      <a:pt x="1028" y="352"/>
                      <a:pt x="1028" y="352"/>
                    </a:cubicBezTo>
                    <a:cubicBezTo>
                      <a:pt x="1023" y="355"/>
                      <a:pt x="1023" y="355"/>
                      <a:pt x="1023" y="355"/>
                    </a:cubicBezTo>
                    <a:cubicBezTo>
                      <a:pt x="1018" y="359"/>
                      <a:pt x="1018" y="359"/>
                      <a:pt x="1018" y="359"/>
                    </a:cubicBezTo>
                    <a:cubicBezTo>
                      <a:pt x="1015" y="362"/>
                      <a:pt x="1015" y="362"/>
                      <a:pt x="1015" y="362"/>
                    </a:cubicBezTo>
                    <a:cubicBezTo>
                      <a:pt x="1009" y="366"/>
                      <a:pt x="1004" y="368"/>
                      <a:pt x="1000" y="369"/>
                    </a:cubicBezTo>
                    <a:cubicBezTo>
                      <a:pt x="991" y="371"/>
                      <a:pt x="983" y="367"/>
                      <a:pt x="973" y="356"/>
                    </a:cubicBezTo>
                    <a:cubicBezTo>
                      <a:pt x="953" y="335"/>
                      <a:pt x="953" y="335"/>
                      <a:pt x="953" y="335"/>
                    </a:cubicBezTo>
                    <a:cubicBezTo>
                      <a:pt x="946" y="326"/>
                      <a:pt x="941" y="318"/>
                      <a:pt x="939" y="313"/>
                    </a:cubicBezTo>
                    <a:cubicBezTo>
                      <a:pt x="933" y="305"/>
                      <a:pt x="933" y="305"/>
                      <a:pt x="933" y="305"/>
                    </a:cubicBezTo>
                    <a:cubicBezTo>
                      <a:pt x="926" y="297"/>
                      <a:pt x="921" y="290"/>
                      <a:pt x="917" y="283"/>
                    </a:cubicBezTo>
                    <a:cubicBezTo>
                      <a:pt x="914" y="274"/>
                      <a:pt x="913" y="266"/>
                      <a:pt x="916" y="257"/>
                    </a:cubicBezTo>
                    <a:cubicBezTo>
                      <a:pt x="916" y="256"/>
                      <a:pt x="916" y="256"/>
                      <a:pt x="916" y="256"/>
                    </a:cubicBezTo>
                    <a:cubicBezTo>
                      <a:pt x="916" y="256"/>
                      <a:pt x="916" y="256"/>
                      <a:pt x="916" y="256"/>
                    </a:cubicBezTo>
                    <a:cubicBezTo>
                      <a:pt x="930" y="233"/>
                      <a:pt x="930" y="233"/>
                      <a:pt x="930" y="233"/>
                    </a:cubicBezTo>
                    <a:cubicBezTo>
                      <a:pt x="937" y="209"/>
                      <a:pt x="937" y="209"/>
                      <a:pt x="937" y="209"/>
                    </a:cubicBezTo>
                    <a:cubicBezTo>
                      <a:pt x="941" y="193"/>
                      <a:pt x="941" y="193"/>
                      <a:pt x="941" y="193"/>
                    </a:cubicBezTo>
                    <a:cubicBezTo>
                      <a:pt x="935" y="168"/>
                      <a:pt x="935" y="168"/>
                      <a:pt x="935" y="168"/>
                    </a:cubicBezTo>
                    <a:cubicBezTo>
                      <a:pt x="920" y="155"/>
                      <a:pt x="920" y="155"/>
                      <a:pt x="920" y="155"/>
                    </a:cubicBezTo>
                    <a:cubicBezTo>
                      <a:pt x="923" y="135"/>
                      <a:pt x="923" y="135"/>
                      <a:pt x="923" y="135"/>
                    </a:cubicBezTo>
                    <a:cubicBezTo>
                      <a:pt x="923" y="120"/>
                      <a:pt x="928" y="112"/>
                      <a:pt x="939" y="110"/>
                    </a:cubicBezTo>
                    <a:cubicBezTo>
                      <a:pt x="942" y="109"/>
                      <a:pt x="944" y="107"/>
                      <a:pt x="943" y="103"/>
                    </a:cubicBezTo>
                    <a:cubicBezTo>
                      <a:pt x="943" y="102"/>
                      <a:pt x="943" y="102"/>
                      <a:pt x="943" y="102"/>
                    </a:cubicBezTo>
                    <a:cubicBezTo>
                      <a:pt x="944" y="81"/>
                      <a:pt x="944" y="81"/>
                      <a:pt x="944" y="81"/>
                    </a:cubicBezTo>
                    <a:cubicBezTo>
                      <a:pt x="944" y="80"/>
                      <a:pt x="944" y="80"/>
                      <a:pt x="944" y="80"/>
                    </a:cubicBezTo>
                    <a:cubicBezTo>
                      <a:pt x="944" y="80"/>
                      <a:pt x="944" y="80"/>
                      <a:pt x="944" y="80"/>
                    </a:cubicBezTo>
                    <a:cubicBezTo>
                      <a:pt x="944" y="55"/>
                      <a:pt x="944" y="55"/>
                      <a:pt x="944" y="55"/>
                    </a:cubicBezTo>
                    <a:cubicBezTo>
                      <a:pt x="942" y="55"/>
                      <a:pt x="942" y="55"/>
                      <a:pt x="942" y="55"/>
                    </a:cubicBezTo>
                    <a:cubicBezTo>
                      <a:pt x="941" y="54"/>
                      <a:pt x="941" y="54"/>
                      <a:pt x="941" y="54"/>
                    </a:cubicBezTo>
                    <a:cubicBezTo>
                      <a:pt x="941" y="54"/>
                      <a:pt x="941" y="54"/>
                      <a:pt x="941" y="54"/>
                    </a:cubicBezTo>
                    <a:cubicBezTo>
                      <a:pt x="941" y="54"/>
                      <a:pt x="941" y="54"/>
                      <a:pt x="941" y="54"/>
                    </a:cubicBezTo>
                    <a:cubicBezTo>
                      <a:pt x="936" y="52"/>
                      <a:pt x="936" y="52"/>
                      <a:pt x="936" y="52"/>
                    </a:cubicBezTo>
                    <a:cubicBezTo>
                      <a:pt x="936" y="51"/>
                      <a:pt x="936" y="51"/>
                      <a:pt x="936" y="51"/>
                    </a:cubicBezTo>
                    <a:cubicBezTo>
                      <a:pt x="935" y="51"/>
                      <a:pt x="935" y="51"/>
                      <a:pt x="935" y="51"/>
                    </a:cubicBezTo>
                    <a:cubicBezTo>
                      <a:pt x="916" y="39"/>
                      <a:pt x="916" y="39"/>
                      <a:pt x="916" y="39"/>
                    </a:cubicBezTo>
                    <a:cubicBezTo>
                      <a:pt x="916" y="39"/>
                      <a:pt x="916" y="39"/>
                      <a:pt x="916" y="39"/>
                    </a:cubicBezTo>
                    <a:cubicBezTo>
                      <a:pt x="915" y="39"/>
                      <a:pt x="915" y="39"/>
                      <a:pt x="915" y="39"/>
                    </a:cubicBezTo>
                    <a:cubicBezTo>
                      <a:pt x="901" y="26"/>
                      <a:pt x="901" y="26"/>
                      <a:pt x="901" y="26"/>
                    </a:cubicBezTo>
                    <a:cubicBezTo>
                      <a:pt x="851" y="16"/>
                      <a:pt x="851" y="16"/>
                      <a:pt x="851" y="16"/>
                    </a:cubicBezTo>
                    <a:cubicBezTo>
                      <a:pt x="851" y="16"/>
                      <a:pt x="851" y="16"/>
                      <a:pt x="851" y="16"/>
                    </a:cubicBezTo>
                    <a:cubicBezTo>
                      <a:pt x="835" y="5"/>
                      <a:pt x="835" y="5"/>
                      <a:pt x="835" y="5"/>
                    </a:cubicBezTo>
                    <a:cubicBezTo>
                      <a:pt x="806" y="5"/>
                      <a:pt x="806" y="5"/>
                      <a:pt x="806" y="5"/>
                    </a:cubicBezTo>
                    <a:cubicBezTo>
                      <a:pt x="801" y="5"/>
                      <a:pt x="796" y="8"/>
                      <a:pt x="789" y="12"/>
                    </a:cubicBezTo>
                    <a:cubicBezTo>
                      <a:pt x="788" y="12"/>
                      <a:pt x="788" y="12"/>
                      <a:pt x="788" y="12"/>
                    </a:cubicBezTo>
                    <a:cubicBezTo>
                      <a:pt x="764" y="21"/>
                      <a:pt x="764" y="21"/>
                      <a:pt x="764" y="21"/>
                    </a:cubicBezTo>
                    <a:cubicBezTo>
                      <a:pt x="706" y="21"/>
                      <a:pt x="706" y="21"/>
                      <a:pt x="706" y="21"/>
                    </a:cubicBezTo>
                    <a:cubicBezTo>
                      <a:pt x="698" y="23"/>
                      <a:pt x="690" y="25"/>
                      <a:pt x="686" y="29"/>
                    </a:cubicBezTo>
                    <a:cubicBezTo>
                      <a:pt x="680" y="34"/>
                      <a:pt x="668" y="39"/>
                      <a:pt x="653" y="44"/>
                    </a:cubicBezTo>
                    <a:cubicBezTo>
                      <a:pt x="625" y="50"/>
                      <a:pt x="625" y="50"/>
                      <a:pt x="625" y="50"/>
                    </a:cubicBezTo>
                    <a:cubicBezTo>
                      <a:pt x="625" y="51"/>
                      <a:pt x="625" y="51"/>
                      <a:pt x="625" y="51"/>
                    </a:cubicBezTo>
                    <a:cubicBezTo>
                      <a:pt x="623" y="51"/>
                      <a:pt x="623" y="51"/>
                      <a:pt x="623" y="51"/>
                    </a:cubicBezTo>
                    <a:cubicBezTo>
                      <a:pt x="584" y="47"/>
                      <a:pt x="584" y="47"/>
                      <a:pt x="584" y="47"/>
                    </a:cubicBezTo>
                    <a:cubicBezTo>
                      <a:pt x="581" y="46"/>
                      <a:pt x="581" y="46"/>
                      <a:pt x="581" y="46"/>
                    </a:cubicBezTo>
                    <a:cubicBezTo>
                      <a:pt x="582" y="47"/>
                      <a:pt x="582" y="47"/>
                      <a:pt x="582" y="47"/>
                    </a:cubicBezTo>
                    <a:cubicBezTo>
                      <a:pt x="581" y="46"/>
                      <a:pt x="581" y="46"/>
                      <a:pt x="581" y="46"/>
                    </a:cubicBezTo>
                    <a:cubicBezTo>
                      <a:pt x="567" y="45"/>
                      <a:pt x="567" y="45"/>
                      <a:pt x="567" y="45"/>
                    </a:cubicBezTo>
                    <a:cubicBezTo>
                      <a:pt x="544" y="52"/>
                      <a:pt x="544" y="52"/>
                      <a:pt x="544" y="52"/>
                    </a:cubicBezTo>
                    <a:cubicBezTo>
                      <a:pt x="497" y="57"/>
                      <a:pt x="497" y="57"/>
                      <a:pt x="497" y="57"/>
                    </a:cubicBezTo>
                    <a:cubicBezTo>
                      <a:pt x="496" y="57"/>
                      <a:pt x="496" y="57"/>
                      <a:pt x="496" y="57"/>
                    </a:cubicBezTo>
                    <a:cubicBezTo>
                      <a:pt x="495" y="55"/>
                      <a:pt x="495" y="55"/>
                      <a:pt x="495" y="55"/>
                    </a:cubicBezTo>
                    <a:cubicBezTo>
                      <a:pt x="472" y="47"/>
                      <a:pt x="472" y="47"/>
                      <a:pt x="472" y="47"/>
                    </a:cubicBezTo>
                    <a:cubicBezTo>
                      <a:pt x="453" y="47"/>
                      <a:pt x="453" y="47"/>
                      <a:pt x="453" y="47"/>
                    </a:cubicBezTo>
                    <a:cubicBezTo>
                      <a:pt x="445" y="45"/>
                      <a:pt x="435" y="39"/>
                      <a:pt x="425" y="26"/>
                    </a:cubicBezTo>
                    <a:cubicBezTo>
                      <a:pt x="423" y="24"/>
                      <a:pt x="423" y="24"/>
                      <a:pt x="423" y="24"/>
                    </a:cubicBezTo>
                    <a:cubicBezTo>
                      <a:pt x="421" y="14"/>
                      <a:pt x="418" y="10"/>
                      <a:pt x="417" y="8"/>
                    </a:cubicBezTo>
                    <a:cubicBezTo>
                      <a:pt x="412" y="5"/>
                      <a:pt x="412" y="5"/>
                      <a:pt x="412" y="5"/>
                    </a:cubicBezTo>
                    <a:cubicBezTo>
                      <a:pt x="402" y="0"/>
                      <a:pt x="402" y="0"/>
                      <a:pt x="402" y="0"/>
                    </a:cubicBezTo>
                    <a:cubicBezTo>
                      <a:pt x="394" y="8"/>
                      <a:pt x="394" y="8"/>
                      <a:pt x="394" y="8"/>
                    </a:cubicBezTo>
                    <a:cubicBezTo>
                      <a:pt x="393" y="10"/>
                      <a:pt x="393" y="10"/>
                      <a:pt x="393" y="10"/>
                    </a:cubicBezTo>
                    <a:cubicBezTo>
                      <a:pt x="359" y="24"/>
                      <a:pt x="359" y="24"/>
                      <a:pt x="359" y="24"/>
                    </a:cubicBezTo>
                    <a:cubicBezTo>
                      <a:pt x="358" y="24"/>
                      <a:pt x="358" y="24"/>
                      <a:pt x="358" y="24"/>
                    </a:cubicBezTo>
                    <a:cubicBezTo>
                      <a:pt x="356" y="24"/>
                      <a:pt x="356" y="24"/>
                      <a:pt x="356" y="24"/>
                    </a:cubicBezTo>
                    <a:cubicBezTo>
                      <a:pt x="315" y="28"/>
                      <a:pt x="315" y="28"/>
                      <a:pt x="315" y="28"/>
                    </a:cubicBezTo>
                    <a:cubicBezTo>
                      <a:pt x="308" y="28"/>
                      <a:pt x="297" y="25"/>
                      <a:pt x="281" y="21"/>
                    </a:cubicBezTo>
                    <a:cubicBezTo>
                      <a:pt x="245" y="14"/>
                      <a:pt x="245" y="14"/>
                      <a:pt x="245" y="14"/>
                    </a:cubicBezTo>
                    <a:cubicBezTo>
                      <a:pt x="244" y="14"/>
                      <a:pt x="244" y="14"/>
                      <a:pt x="244" y="14"/>
                    </a:cubicBezTo>
                    <a:cubicBezTo>
                      <a:pt x="244" y="14"/>
                      <a:pt x="244" y="14"/>
                      <a:pt x="244" y="14"/>
                    </a:cubicBezTo>
                    <a:cubicBezTo>
                      <a:pt x="223" y="3"/>
                      <a:pt x="223" y="3"/>
                      <a:pt x="223" y="3"/>
                    </a:cubicBezTo>
                    <a:lnTo>
                      <a:pt x="205" y="3"/>
                    </a:lnTo>
                    <a:close/>
                  </a:path>
                </a:pathLst>
              </a:custGeom>
              <a:grpFill/>
              <a:ln w="9525">
                <a:noFill/>
                <a:miter lim="800000"/>
              </a:ln>
            </p:spPr>
            <p:txBody>
              <a:bodyPr/>
              <a:lstStyle/>
              <a:p>
                <a:endParaRPr lang="zh-CN" altLang="en-US" sz="2400">
                  <a:solidFill>
                    <a:schemeClr val="tx1">
                      <a:lumMod val="65000"/>
                      <a:lumOff val="35000"/>
                    </a:schemeClr>
                  </a:solidFill>
                </a:endParaRPr>
              </a:p>
            </p:txBody>
          </p:sp>
          <p:sp>
            <p:nvSpPr>
              <p:cNvPr id="7219" name="Freeform 12"/>
              <p:cNvSpPr/>
              <p:nvPr/>
            </p:nvSpPr>
            <p:spPr bwMode="auto">
              <a:xfrm>
                <a:off x="5197941" y="4476768"/>
                <a:ext cx="944014" cy="965719"/>
              </a:xfrm>
              <a:custGeom>
                <a:avLst/>
                <a:gdLst>
                  <a:gd name="T0" fmla="*/ 2147483646 w 749"/>
                  <a:gd name="T1" fmla="*/ 2147483646 h 782"/>
                  <a:gd name="T2" fmla="*/ 2147483646 w 749"/>
                  <a:gd name="T3" fmla="*/ 2147483646 h 782"/>
                  <a:gd name="T4" fmla="*/ 2147483646 w 749"/>
                  <a:gd name="T5" fmla="*/ 2147483646 h 782"/>
                  <a:gd name="T6" fmla="*/ 2147483646 w 749"/>
                  <a:gd name="T7" fmla="*/ 2147483646 h 782"/>
                  <a:gd name="T8" fmla="*/ 2147483646 w 749"/>
                  <a:gd name="T9" fmla="*/ 2147483646 h 782"/>
                  <a:gd name="T10" fmla="*/ 2147483646 w 749"/>
                  <a:gd name="T11" fmla="*/ 2147483646 h 782"/>
                  <a:gd name="T12" fmla="*/ 2147483646 w 749"/>
                  <a:gd name="T13" fmla="*/ 2147483646 h 782"/>
                  <a:gd name="T14" fmla="*/ 2147483646 w 749"/>
                  <a:gd name="T15" fmla="*/ 2147483646 h 782"/>
                  <a:gd name="T16" fmla="*/ 2147483646 w 749"/>
                  <a:gd name="T17" fmla="*/ 2147483646 h 782"/>
                  <a:gd name="T18" fmla="*/ 2147483646 w 749"/>
                  <a:gd name="T19" fmla="*/ 2147483646 h 782"/>
                  <a:gd name="T20" fmla="*/ 2147483646 w 749"/>
                  <a:gd name="T21" fmla="*/ 2147483646 h 782"/>
                  <a:gd name="T22" fmla="*/ 2147483646 w 749"/>
                  <a:gd name="T23" fmla="*/ 2147483646 h 782"/>
                  <a:gd name="T24" fmla="*/ 2147483646 w 749"/>
                  <a:gd name="T25" fmla="*/ 2147483646 h 782"/>
                  <a:gd name="T26" fmla="*/ 2147483646 w 749"/>
                  <a:gd name="T27" fmla="*/ 2147483646 h 782"/>
                  <a:gd name="T28" fmla="*/ 2147483646 w 749"/>
                  <a:gd name="T29" fmla="*/ 2147483646 h 782"/>
                  <a:gd name="T30" fmla="*/ 2147483646 w 749"/>
                  <a:gd name="T31" fmla="*/ 2147483646 h 782"/>
                  <a:gd name="T32" fmla="*/ 2147483646 w 749"/>
                  <a:gd name="T33" fmla="*/ 2147483646 h 782"/>
                  <a:gd name="T34" fmla="*/ 2147483646 w 749"/>
                  <a:gd name="T35" fmla="*/ 2147483646 h 782"/>
                  <a:gd name="T36" fmla="*/ 2147483646 w 749"/>
                  <a:gd name="T37" fmla="*/ 2147483646 h 782"/>
                  <a:gd name="T38" fmla="*/ 2147483646 w 749"/>
                  <a:gd name="T39" fmla="*/ 2147483646 h 782"/>
                  <a:gd name="T40" fmla="*/ 2147483646 w 749"/>
                  <a:gd name="T41" fmla="*/ 2147483646 h 782"/>
                  <a:gd name="T42" fmla="*/ 2147483646 w 749"/>
                  <a:gd name="T43" fmla="*/ 2147483646 h 782"/>
                  <a:gd name="T44" fmla="*/ 2147483646 w 749"/>
                  <a:gd name="T45" fmla="*/ 2147483646 h 782"/>
                  <a:gd name="T46" fmla="*/ 2147483646 w 749"/>
                  <a:gd name="T47" fmla="*/ 2147483646 h 782"/>
                  <a:gd name="T48" fmla="*/ 2147483646 w 749"/>
                  <a:gd name="T49" fmla="*/ 2147483646 h 782"/>
                  <a:gd name="T50" fmla="*/ 2147483646 w 749"/>
                  <a:gd name="T51" fmla="*/ 2147483646 h 782"/>
                  <a:gd name="T52" fmla="*/ 2147483646 w 749"/>
                  <a:gd name="T53" fmla="*/ 2147483646 h 782"/>
                  <a:gd name="T54" fmla="*/ 2147483646 w 749"/>
                  <a:gd name="T55" fmla="*/ 2147483646 h 782"/>
                  <a:gd name="T56" fmla="*/ 2147483646 w 749"/>
                  <a:gd name="T57" fmla="*/ 2147483646 h 782"/>
                  <a:gd name="T58" fmla="*/ 2147483646 w 749"/>
                  <a:gd name="T59" fmla="*/ 2147483646 h 782"/>
                  <a:gd name="T60" fmla="*/ 2147483646 w 749"/>
                  <a:gd name="T61" fmla="*/ 2147483646 h 782"/>
                  <a:gd name="T62" fmla="*/ 2147483646 w 749"/>
                  <a:gd name="T63" fmla="*/ 2147483646 h 782"/>
                  <a:gd name="T64" fmla="*/ 2147483646 w 749"/>
                  <a:gd name="T65" fmla="*/ 2147483646 h 782"/>
                  <a:gd name="T66" fmla="*/ 2147483646 w 749"/>
                  <a:gd name="T67" fmla="*/ 2147483646 h 782"/>
                  <a:gd name="T68" fmla="*/ 2147483646 w 749"/>
                  <a:gd name="T69" fmla="*/ 2147483646 h 782"/>
                  <a:gd name="T70" fmla="*/ 2147483646 w 749"/>
                  <a:gd name="T71" fmla="*/ 2147483646 h 782"/>
                  <a:gd name="T72" fmla="*/ 2147483646 w 749"/>
                  <a:gd name="T73" fmla="*/ 2147483646 h 782"/>
                  <a:gd name="T74" fmla="*/ 2147483646 w 749"/>
                  <a:gd name="T75" fmla="*/ 2147483646 h 782"/>
                  <a:gd name="T76" fmla="*/ 2147483646 w 749"/>
                  <a:gd name="T77" fmla="*/ 2147483646 h 782"/>
                  <a:gd name="T78" fmla="*/ 2147483646 w 749"/>
                  <a:gd name="T79" fmla="*/ 2147483646 h 782"/>
                  <a:gd name="T80" fmla="*/ 2147483646 w 749"/>
                  <a:gd name="T81" fmla="*/ 2147483646 h 782"/>
                  <a:gd name="T82" fmla="*/ 2147483646 w 749"/>
                  <a:gd name="T83" fmla="*/ 2147483646 h 782"/>
                  <a:gd name="T84" fmla="*/ 2147483646 w 749"/>
                  <a:gd name="T85" fmla="*/ 2147483646 h 782"/>
                  <a:gd name="T86" fmla="*/ 2147483646 w 749"/>
                  <a:gd name="T87" fmla="*/ 2147483646 h 782"/>
                  <a:gd name="T88" fmla="*/ 2147483646 w 749"/>
                  <a:gd name="T89" fmla="*/ 2147483646 h 782"/>
                  <a:gd name="T90" fmla="*/ 2147483646 w 749"/>
                  <a:gd name="T91" fmla="*/ 2147483646 h 782"/>
                  <a:gd name="T92" fmla="*/ 2147483646 w 749"/>
                  <a:gd name="T93" fmla="*/ 2147483646 h 782"/>
                  <a:gd name="T94" fmla="*/ 2147483646 w 749"/>
                  <a:gd name="T95" fmla="*/ 2147483646 h 782"/>
                  <a:gd name="T96" fmla="*/ 2147483646 w 749"/>
                  <a:gd name="T97" fmla="*/ 2147483646 h 782"/>
                  <a:gd name="T98" fmla="*/ 2147483646 w 749"/>
                  <a:gd name="T99" fmla="*/ 2147483646 h 782"/>
                  <a:gd name="T100" fmla="*/ 2147483646 w 749"/>
                  <a:gd name="T101" fmla="*/ 2147483646 h 782"/>
                  <a:gd name="T102" fmla="*/ 2147483646 w 749"/>
                  <a:gd name="T103" fmla="*/ 2147483646 h 782"/>
                  <a:gd name="T104" fmla="*/ 2147483646 w 749"/>
                  <a:gd name="T105" fmla="*/ 2147483646 h 782"/>
                  <a:gd name="T106" fmla="*/ 2147483646 w 749"/>
                  <a:gd name="T107" fmla="*/ 2147483646 h 782"/>
                  <a:gd name="T108" fmla="*/ 2147483646 w 749"/>
                  <a:gd name="T109" fmla="*/ 2147483646 h 782"/>
                  <a:gd name="T110" fmla="*/ 2147483646 w 749"/>
                  <a:gd name="T111" fmla="*/ 2147483646 h 782"/>
                  <a:gd name="T112" fmla="*/ 2147483646 w 749"/>
                  <a:gd name="T113" fmla="*/ 2147483646 h 782"/>
                  <a:gd name="T114" fmla="*/ 2147483646 w 749"/>
                  <a:gd name="T115" fmla="*/ 2147483646 h 782"/>
                  <a:gd name="T116" fmla="*/ 2147483646 w 749"/>
                  <a:gd name="T117" fmla="*/ 2147483646 h 782"/>
                  <a:gd name="T118" fmla="*/ 2147483646 w 749"/>
                  <a:gd name="T119" fmla="*/ 2147483646 h 78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49"/>
                  <a:gd name="T181" fmla="*/ 0 h 782"/>
                  <a:gd name="T182" fmla="*/ 749 w 749"/>
                  <a:gd name="T183" fmla="*/ 782 h 78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49" h="782">
                    <a:moveTo>
                      <a:pt x="4" y="479"/>
                    </a:moveTo>
                    <a:cubicBezTo>
                      <a:pt x="0" y="492"/>
                      <a:pt x="0" y="492"/>
                      <a:pt x="0" y="492"/>
                    </a:cubicBezTo>
                    <a:cubicBezTo>
                      <a:pt x="6" y="492"/>
                      <a:pt x="14" y="488"/>
                      <a:pt x="23" y="482"/>
                    </a:cubicBezTo>
                    <a:cubicBezTo>
                      <a:pt x="24" y="481"/>
                      <a:pt x="24" y="481"/>
                      <a:pt x="24" y="481"/>
                    </a:cubicBezTo>
                    <a:cubicBezTo>
                      <a:pt x="26" y="481"/>
                      <a:pt x="26" y="481"/>
                      <a:pt x="26" y="481"/>
                    </a:cubicBezTo>
                    <a:cubicBezTo>
                      <a:pt x="68" y="476"/>
                      <a:pt x="68" y="476"/>
                      <a:pt x="68" y="476"/>
                    </a:cubicBezTo>
                    <a:cubicBezTo>
                      <a:pt x="96" y="462"/>
                      <a:pt x="96" y="462"/>
                      <a:pt x="96" y="462"/>
                    </a:cubicBezTo>
                    <a:cubicBezTo>
                      <a:pt x="106" y="477"/>
                      <a:pt x="106" y="477"/>
                      <a:pt x="106" y="477"/>
                    </a:cubicBezTo>
                    <a:cubicBezTo>
                      <a:pt x="108" y="478"/>
                      <a:pt x="108" y="478"/>
                      <a:pt x="108" y="478"/>
                    </a:cubicBezTo>
                    <a:cubicBezTo>
                      <a:pt x="96" y="498"/>
                      <a:pt x="96" y="498"/>
                      <a:pt x="96" y="498"/>
                    </a:cubicBezTo>
                    <a:cubicBezTo>
                      <a:pt x="111" y="512"/>
                      <a:pt x="111" y="512"/>
                      <a:pt x="111" y="512"/>
                    </a:cubicBezTo>
                    <a:cubicBezTo>
                      <a:pt x="111" y="514"/>
                      <a:pt x="111" y="514"/>
                      <a:pt x="111" y="514"/>
                    </a:cubicBezTo>
                    <a:cubicBezTo>
                      <a:pt x="111" y="517"/>
                      <a:pt x="111" y="517"/>
                      <a:pt x="111" y="517"/>
                    </a:cubicBezTo>
                    <a:cubicBezTo>
                      <a:pt x="100" y="561"/>
                      <a:pt x="100" y="561"/>
                      <a:pt x="100" y="561"/>
                    </a:cubicBezTo>
                    <a:cubicBezTo>
                      <a:pt x="127" y="581"/>
                      <a:pt x="127" y="581"/>
                      <a:pt x="127" y="581"/>
                    </a:cubicBezTo>
                    <a:cubicBezTo>
                      <a:pt x="177" y="583"/>
                      <a:pt x="177" y="583"/>
                      <a:pt x="177" y="583"/>
                    </a:cubicBezTo>
                    <a:cubicBezTo>
                      <a:pt x="170" y="593"/>
                      <a:pt x="170" y="593"/>
                      <a:pt x="170" y="593"/>
                    </a:cubicBezTo>
                    <a:cubicBezTo>
                      <a:pt x="138" y="632"/>
                      <a:pt x="123" y="655"/>
                      <a:pt x="124" y="662"/>
                    </a:cubicBezTo>
                    <a:cubicBezTo>
                      <a:pt x="143" y="667"/>
                      <a:pt x="143" y="667"/>
                      <a:pt x="143" y="667"/>
                    </a:cubicBezTo>
                    <a:cubicBezTo>
                      <a:pt x="169" y="669"/>
                      <a:pt x="183" y="676"/>
                      <a:pt x="189" y="686"/>
                    </a:cubicBezTo>
                    <a:cubicBezTo>
                      <a:pt x="195" y="698"/>
                      <a:pt x="201" y="711"/>
                      <a:pt x="207" y="726"/>
                    </a:cubicBezTo>
                    <a:cubicBezTo>
                      <a:pt x="235" y="741"/>
                      <a:pt x="235" y="741"/>
                      <a:pt x="235" y="741"/>
                    </a:cubicBezTo>
                    <a:cubicBezTo>
                      <a:pt x="253" y="745"/>
                      <a:pt x="253" y="745"/>
                      <a:pt x="253" y="745"/>
                    </a:cubicBezTo>
                    <a:cubicBezTo>
                      <a:pt x="290" y="713"/>
                      <a:pt x="290" y="713"/>
                      <a:pt x="290" y="713"/>
                    </a:cubicBezTo>
                    <a:cubicBezTo>
                      <a:pt x="309" y="741"/>
                      <a:pt x="309" y="741"/>
                      <a:pt x="309" y="741"/>
                    </a:cubicBezTo>
                    <a:cubicBezTo>
                      <a:pt x="309" y="743"/>
                      <a:pt x="309" y="743"/>
                      <a:pt x="309" y="743"/>
                    </a:cubicBezTo>
                    <a:cubicBezTo>
                      <a:pt x="309" y="743"/>
                      <a:pt x="309" y="743"/>
                      <a:pt x="309" y="743"/>
                    </a:cubicBezTo>
                    <a:cubicBezTo>
                      <a:pt x="310" y="744"/>
                      <a:pt x="310" y="744"/>
                      <a:pt x="310" y="744"/>
                    </a:cubicBezTo>
                    <a:cubicBezTo>
                      <a:pt x="316" y="770"/>
                      <a:pt x="316" y="770"/>
                      <a:pt x="316" y="770"/>
                    </a:cubicBezTo>
                    <a:cubicBezTo>
                      <a:pt x="332" y="773"/>
                      <a:pt x="332" y="773"/>
                      <a:pt x="332" y="773"/>
                    </a:cubicBezTo>
                    <a:cubicBezTo>
                      <a:pt x="332" y="773"/>
                      <a:pt x="332" y="773"/>
                      <a:pt x="332" y="773"/>
                    </a:cubicBezTo>
                    <a:cubicBezTo>
                      <a:pt x="356" y="782"/>
                      <a:pt x="356" y="782"/>
                      <a:pt x="356" y="782"/>
                    </a:cubicBezTo>
                    <a:cubicBezTo>
                      <a:pt x="363" y="779"/>
                      <a:pt x="363" y="779"/>
                      <a:pt x="363" y="779"/>
                    </a:cubicBezTo>
                    <a:cubicBezTo>
                      <a:pt x="363" y="778"/>
                      <a:pt x="363" y="778"/>
                      <a:pt x="363" y="778"/>
                    </a:cubicBezTo>
                    <a:cubicBezTo>
                      <a:pt x="359" y="751"/>
                      <a:pt x="359" y="751"/>
                      <a:pt x="359" y="751"/>
                    </a:cubicBezTo>
                    <a:cubicBezTo>
                      <a:pt x="358" y="750"/>
                      <a:pt x="358" y="750"/>
                      <a:pt x="358" y="750"/>
                    </a:cubicBezTo>
                    <a:cubicBezTo>
                      <a:pt x="344" y="688"/>
                      <a:pt x="344" y="688"/>
                      <a:pt x="344" y="688"/>
                    </a:cubicBezTo>
                    <a:cubicBezTo>
                      <a:pt x="344" y="686"/>
                      <a:pt x="344" y="686"/>
                      <a:pt x="344" y="686"/>
                    </a:cubicBezTo>
                    <a:cubicBezTo>
                      <a:pt x="352" y="642"/>
                      <a:pt x="352" y="642"/>
                      <a:pt x="352" y="642"/>
                    </a:cubicBezTo>
                    <a:cubicBezTo>
                      <a:pt x="354" y="643"/>
                      <a:pt x="354" y="643"/>
                      <a:pt x="354" y="643"/>
                    </a:cubicBezTo>
                    <a:cubicBezTo>
                      <a:pt x="358" y="643"/>
                      <a:pt x="358" y="643"/>
                      <a:pt x="358" y="643"/>
                    </a:cubicBezTo>
                    <a:cubicBezTo>
                      <a:pt x="386" y="645"/>
                      <a:pt x="386" y="645"/>
                      <a:pt x="386" y="645"/>
                    </a:cubicBezTo>
                    <a:cubicBezTo>
                      <a:pt x="422" y="619"/>
                      <a:pt x="422" y="619"/>
                      <a:pt x="422" y="619"/>
                    </a:cubicBezTo>
                    <a:cubicBezTo>
                      <a:pt x="425" y="621"/>
                      <a:pt x="425" y="621"/>
                      <a:pt x="425" y="621"/>
                    </a:cubicBezTo>
                    <a:cubicBezTo>
                      <a:pt x="444" y="636"/>
                      <a:pt x="457" y="648"/>
                      <a:pt x="463" y="656"/>
                    </a:cubicBezTo>
                    <a:cubicBezTo>
                      <a:pt x="469" y="654"/>
                      <a:pt x="481" y="642"/>
                      <a:pt x="497" y="624"/>
                    </a:cubicBezTo>
                    <a:cubicBezTo>
                      <a:pt x="498" y="623"/>
                      <a:pt x="498" y="623"/>
                      <a:pt x="498" y="623"/>
                    </a:cubicBezTo>
                    <a:cubicBezTo>
                      <a:pt x="500" y="621"/>
                      <a:pt x="500" y="621"/>
                      <a:pt x="500" y="621"/>
                    </a:cubicBezTo>
                    <a:cubicBezTo>
                      <a:pt x="553" y="635"/>
                      <a:pt x="553" y="635"/>
                      <a:pt x="553" y="635"/>
                    </a:cubicBezTo>
                    <a:cubicBezTo>
                      <a:pt x="576" y="616"/>
                      <a:pt x="576" y="616"/>
                      <a:pt x="576" y="616"/>
                    </a:cubicBezTo>
                    <a:cubicBezTo>
                      <a:pt x="577" y="615"/>
                      <a:pt x="577" y="615"/>
                      <a:pt x="577" y="615"/>
                    </a:cubicBezTo>
                    <a:cubicBezTo>
                      <a:pt x="578" y="614"/>
                      <a:pt x="578" y="614"/>
                      <a:pt x="578" y="614"/>
                    </a:cubicBezTo>
                    <a:cubicBezTo>
                      <a:pt x="579" y="614"/>
                      <a:pt x="579" y="614"/>
                      <a:pt x="579" y="614"/>
                    </a:cubicBezTo>
                    <a:cubicBezTo>
                      <a:pt x="580" y="615"/>
                      <a:pt x="580" y="615"/>
                      <a:pt x="580" y="615"/>
                    </a:cubicBezTo>
                    <a:cubicBezTo>
                      <a:pt x="602" y="619"/>
                      <a:pt x="602" y="619"/>
                      <a:pt x="602" y="619"/>
                    </a:cubicBezTo>
                    <a:cubicBezTo>
                      <a:pt x="674" y="556"/>
                      <a:pt x="674" y="556"/>
                      <a:pt x="674" y="556"/>
                    </a:cubicBezTo>
                    <a:cubicBezTo>
                      <a:pt x="696" y="562"/>
                      <a:pt x="696" y="562"/>
                      <a:pt x="696" y="562"/>
                    </a:cubicBezTo>
                    <a:cubicBezTo>
                      <a:pt x="696" y="562"/>
                      <a:pt x="696" y="562"/>
                      <a:pt x="696" y="562"/>
                    </a:cubicBezTo>
                    <a:cubicBezTo>
                      <a:pt x="697" y="563"/>
                      <a:pt x="697" y="563"/>
                      <a:pt x="697" y="563"/>
                    </a:cubicBezTo>
                    <a:cubicBezTo>
                      <a:pt x="698" y="564"/>
                      <a:pt x="698" y="564"/>
                      <a:pt x="698" y="564"/>
                    </a:cubicBezTo>
                    <a:cubicBezTo>
                      <a:pt x="699" y="565"/>
                      <a:pt x="699" y="565"/>
                      <a:pt x="699" y="565"/>
                    </a:cubicBezTo>
                    <a:cubicBezTo>
                      <a:pt x="705" y="575"/>
                      <a:pt x="705" y="575"/>
                      <a:pt x="705" y="575"/>
                    </a:cubicBezTo>
                    <a:cubicBezTo>
                      <a:pt x="710" y="568"/>
                      <a:pt x="710" y="568"/>
                      <a:pt x="710" y="568"/>
                    </a:cubicBezTo>
                    <a:cubicBezTo>
                      <a:pt x="711" y="568"/>
                      <a:pt x="711" y="568"/>
                      <a:pt x="711" y="568"/>
                    </a:cubicBezTo>
                    <a:cubicBezTo>
                      <a:pt x="711" y="567"/>
                      <a:pt x="711" y="567"/>
                      <a:pt x="711" y="567"/>
                    </a:cubicBezTo>
                    <a:cubicBezTo>
                      <a:pt x="712" y="567"/>
                      <a:pt x="712" y="567"/>
                      <a:pt x="712" y="567"/>
                    </a:cubicBezTo>
                    <a:cubicBezTo>
                      <a:pt x="733" y="556"/>
                      <a:pt x="733" y="556"/>
                      <a:pt x="733" y="556"/>
                    </a:cubicBezTo>
                    <a:cubicBezTo>
                      <a:pt x="749" y="541"/>
                      <a:pt x="749" y="541"/>
                      <a:pt x="749" y="541"/>
                    </a:cubicBezTo>
                    <a:cubicBezTo>
                      <a:pt x="745" y="508"/>
                      <a:pt x="745" y="508"/>
                      <a:pt x="745" y="508"/>
                    </a:cubicBezTo>
                    <a:cubicBezTo>
                      <a:pt x="742" y="504"/>
                      <a:pt x="742" y="504"/>
                      <a:pt x="742" y="504"/>
                    </a:cubicBezTo>
                    <a:cubicBezTo>
                      <a:pt x="722" y="512"/>
                      <a:pt x="722" y="512"/>
                      <a:pt x="722" y="512"/>
                    </a:cubicBezTo>
                    <a:cubicBezTo>
                      <a:pt x="722" y="512"/>
                      <a:pt x="722" y="512"/>
                      <a:pt x="722" y="512"/>
                    </a:cubicBezTo>
                    <a:cubicBezTo>
                      <a:pt x="715" y="515"/>
                      <a:pt x="710" y="517"/>
                      <a:pt x="703" y="517"/>
                    </a:cubicBezTo>
                    <a:cubicBezTo>
                      <a:pt x="679" y="517"/>
                      <a:pt x="679" y="517"/>
                      <a:pt x="679" y="517"/>
                    </a:cubicBezTo>
                    <a:cubicBezTo>
                      <a:pt x="672" y="516"/>
                      <a:pt x="668" y="514"/>
                      <a:pt x="665" y="509"/>
                    </a:cubicBezTo>
                    <a:cubicBezTo>
                      <a:pt x="663" y="476"/>
                      <a:pt x="663" y="476"/>
                      <a:pt x="663" y="476"/>
                    </a:cubicBezTo>
                    <a:cubicBezTo>
                      <a:pt x="655" y="471"/>
                      <a:pt x="652" y="469"/>
                      <a:pt x="649" y="469"/>
                    </a:cubicBezTo>
                    <a:cubicBezTo>
                      <a:pt x="644" y="471"/>
                      <a:pt x="644" y="471"/>
                      <a:pt x="644" y="471"/>
                    </a:cubicBezTo>
                    <a:cubicBezTo>
                      <a:pt x="636" y="476"/>
                      <a:pt x="636" y="476"/>
                      <a:pt x="636" y="476"/>
                    </a:cubicBezTo>
                    <a:cubicBezTo>
                      <a:pt x="621" y="479"/>
                      <a:pt x="621" y="479"/>
                      <a:pt x="621" y="479"/>
                    </a:cubicBezTo>
                    <a:cubicBezTo>
                      <a:pt x="617" y="479"/>
                      <a:pt x="617" y="479"/>
                      <a:pt x="617" y="479"/>
                    </a:cubicBezTo>
                    <a:cubicBezTo>
                      <a:pt x="616" y="477"/>
                      <a:pt x="616" y="477"/>
                      <a:pt x="616" y="477"/>
                    </a:cubicBezTo>
                    <a:cubicBezTo>
                      <a:pt x="608" y="462"/>
                      <a:pt x="608" y="462"/>
                      <a:pt x="608" y="462"/>
                    </a:cubicBezTo>
                    <a:cubicBezTo>
                      <a:pt x="607" y="448"/>
                      <a:pt x="607" y="448"/>
                      <a:pt x="607" y="448"/>
                    </a:cubicBezTo>
                    <a:cubicBezTo>
                      <a:pt x="607" y="448"/>
                      <a:pt x="607" y="448"/>
                      <a:pt x="607" y="448"/>
                    </a:cubicBezTo>
                    <a:cubicBezTo>
                      <a:pt x="615" y="408"/>
                      <a:pt x="615" y="408"/>
                      <a:pt x="615" y="408"/>
                    </a:cubicBezTo>
                    <a:cubicBezTo>
                      <a:pt x="615" y="408"/>
                      <a:pt x="615" y="408"/>
                      <a:pt x="615" y="408"/>
                    </a:cubicBezTo>
                    <a:cubicBezTo>
                      <a:pt x="616" y="408"/>
                      <a:pt x="616" y="408"/>
                      <a:pt x="616" y="408"/>
                    </a:cubicBezTo>
                    <a:cubicBezTo>
                      <a:pt x="616" y="407"/>
                      <a:pt x="616" y="407"/>
                      <a:pt x="616" y="407"/>
                    </a:cubicBezTo>
                    <a:cubicBezTo>
                      <a:pt x="626" y="387"/>
                      <a:pt x="626" y="387"/>
                      <a:pt x="626" y="387"/>
                    </a:cubicBezTo>
                    <a:cubicBezTo>
                      <a:pt x="596" y="360"/>
                      <a:pt x="596" y="360"/>
                      <a:pt x="596" y="360"/>
                    </a:cubicBezTo>
                    <a:cubicBezTo>
                      <a:pt x="595" y="359"/>
                      <a:pt x="595" y="359"/>
                      <a:pt x="595" y="359"/>
                    </a:cubicBezTo>
                    <a:cubicBezTo>
                      <a:pt x="594" y="358"/>
                      <a:pt x="594" y="358"/>
                      <a:pt x="594" y="358"/>
                    </a:cubicBezTo>
                    <a:cubicBezTo>
                      <a:pt x="594" y="328"/>
                      <a:pt x="594" y="328"/>
                      <a:pt x="594" y="328"/>
                    </a:cubicBezTo>
                    <a:cubicBezTo>
                      <a:pt x="595" y="327"/>
                      <a:pt x="595" y="327"/>
                      <a:pt x="595" y="327"/>
                    </a:cubicBezTo>
                    <a:cubicBezTo>
                      <a:pt x="612" y="278"/>
                      <a:pt x="612" y="278"/>
                      <a:pt x="612" y="278"/>
                    </a:cubicBezTo>
                    <a:cubicBezTo>
                      <a:pt x="601" y="252"/>
                      <a:pt x="601" y="252"/>
                      <a:pt x="601" y="252"/>
                    </a:cubicBezTo>
                    <a:cubicBezTo>
                      <a:pt x="592" y="250"/>
                      <a:pt x="592" y="250"/>
                      <a:pt x="592" y="250"/>
                    </a:cubicBezTo>
                    <a:cubicBezTo>
                      <a:pt x="580" y="251"/>
                      <a:pt x="580" y="251"/>
                      <a:pt x="580" y="251"/>
                    </a:cubicBezTo>
                    <a:cubicBezTo>
                      <a:pt x="569" y="269"/>
                      <a:pt x="569" y="269"/>
                      <a:pt x="569" y="269"/>
                    </a:cubicBezTo>
                    <a:cubicBezTo>
                      <a:pt x="554" y="258"/>
                      <a:pt x="554" y="258"/>
                      <a:pt x="554" y="258"/>
                    </a:cubicBezTo>
                    <a:cubicBezTo>
                      <a:pt x="539" y="250"/>
                      <a:pt x="539" y="250"/>
                      <a:pt x="539" y="250"/>
                    </a:cubicBezTo>
                    <a:cubicBezTo>
                      <a:pt x="527" y="220"/>
                      <a:pt x="527" y="220"/>
                      <a:pt x="527" y="220"/>
                    </a:cubicBezTo>
                    <a:cubicBezTo>
                      <a:pt x="527" y="220"/>
                      <a:pt x="527" y="220"/>
                      <a:pt x="527" y="220"/>
                    </a:cubicBezTo>
                    <a:cubicBezTo>
                      <a:pt x="527" y="220"/>
                      <a:pt x="527" y="220"/>
                      <a:pt x="527" y="220"/>
                    </a:cubicBezTo>
                    <a:cubicBezTo>
                      <a:pt x="523" y="199"/>
                      <a:pt x="523" y="199"/>
                      <a:pt x="523" y="199"/>
                    </a:cubicBezTo>
                    <a:cubicBezTo>
                      <a:pt x="523" y="197"/>
                      <a:pt x="523" y="197"/>
                      <a:pt x="523" y="197"/>
                    </a:cubicBezTo>
                    <a:cubicBezTo>
                      <a:pt x="522" y="196"/>
                      <a:pt x="522" y="196"/>
                      <a:pt x="522" y="196"/>
                    </a:cubicBezTo>
                    <a:cubicBezTo>
                      <a:pt x="525" y="194"/>
                      <a:pt x="525" y="194"/>
                      <a:pt x="525" y="194"/>
                    </a:cubicBezTo>
                    <a:cubicBezTo>
                      <a:pt x="539" y="175"/>
                      <a:pt x="539" y="175"/>
                      <a:pt x="539" y="175"/>
                    </a:cubicBezTo>
                    <a:cubicBezTo>
                      <a:pt x="542" y="173"/>
                      <a:pt x="542" y="173"/>
                      <a:pt x="542" y="173"/>
                    </a:cubicBezTo>
                    <a:cubicBezTo>
                      <a:pt x="542" y="173"/>
                      <a:pt x="542" y="173"/>
                      <a:pt x="542" y="173"/>
                    </a:cubicBezTo>
                    <a:cubicBezTo>
                      <a:pt x="543" y="173"/>
                      <a:pt x="543" y="173"/>
                      <a:pt x="543" y="173"/>
                    </a:cubicBezTo>
                    <a:cubicBezTo>
                      <a:pt x="554" y="171"/>
                      <a:pt x="554" y="171"/>
                      <a:pt x="554" y="171"/>
                    </a:cubicBezTo>
                    <a:cubicBezTo>
                      <a:pt x="565" y="167"/>
                      <a:pt x="565" y="167"/>
                      <a:pt x="565" y="167"/>
                    </a:cubicBezTo>
                    <a:cubicBezTo>
                      <a:pt x="620" y="165"/>
                      <a:pt x="620" y="165"/>
                      <a:pt x="620" y="165"/>
                    </a:cubicBezTo>
                    <a:cubicBezTo>
                      <a:pt x="621" y="165"/>
                      <a:pt x="621" y="165"/>
                      <a:pt x="621" y="165"/>
                    </a:cubicBezTo>
                    <a:cubicBezTo>
                      <a:pt x="629" y="168"/>
                      <a:pt x="629" y="168"/>
                      <a:pt x="629" y="168"/>
                    </a:cubicBezTo>
                    <a:cubicBezTo>
                      <a:pt x="631" y="169"/>
                      <a:pt x="631" y="169"/>
                      <a:pt x="631" y="169"/>
                    </a:cubicBezTo>
                    <a:cubicBezTo>
                      <a:pt x="639" y="173"/>
                      <a:pt x="639" y="173"/>
                      <a:pt x="639" y="173"/>
                    </a:cubicBezTo>
                    <a:cubicBezTo>
                      <a:pt x="654" y="166"/>
                      <a:pt x="654" y="166"/>
                      <a:pt x="654" y="166"/>
                    </a:cubicBezTo>
                    <a:cubicBezTo>
                      <a:pt x="667" y="157"/>
                      <a:pt x="667" y="157"/>
                      <a:pt x="667" y="157"/>
                    </a:cubicBezTo>
                    <a:cubicBezTo>
                      <a:pt x="673" y="146"/>
                      <a:pt x="673" y="146"/>
                      <a:pt x="673" y="146"/>
                    </a:cubicBezTo>
                    <a:cubicBezTo>
                      <a:pt x="674" y="141"/>
                      <a:pt x="674" y="141"/>
                      <a:pt x="674" y="141"/>
                    </a:cubicBezTo>
                    <a:cubicBezTo>
                      <a:pt x="673" y="118"/>
                      <a:pt x="673" y="118"/>
                      <a:pt x="673" y="118"/>
                    </a:cubicBezTo>
                    <a:cubicBezTo>
                      <a:pt x="661" y="116"/>
                      <a:pt x="661" y="116"/>
                      <a:pt x="661" y="116"/>
                    </a:cubicBezTo>
                    <a:cubicBezTo>
                      <a:pt x="639" y="123"/>
                      <a:pt x="639" y="123"/>
                      <a:pt x="639" y="123"/>
                    </a:cubicBezTo>
                    <a:cubicBezTo>
                      <a:pt x="633" y="130"/>
                      <a:pt x="626" y="136"/>
                      <a:pt x="618" y="136"/>
                    </a:cubicBezTo>
                    <a:cubicBezTo>
                      <a:pt x="611" y="136"/>
                      <a:pt x="604" y="129"/>
                      <a:pt x="598" y="118"/>
                    </a:cubicBezTo>
                    <a:cubicBezTo>
                      <a:pt x="598" y="118"/>
                      <a:pt x="598" y="118"/>
                      <a:pt x="598" y="118"/>
                    </a:cubicBezTo>
                    <a:cubicBezTo>
                      <a:pt x="597" y="118"/>
                      <a:pt x="597" y="118"/>
                      <a:pt x="597" y="118"/>
                    </a:cubicBezTo>
                    <a:cubicBezTo>
                      <a:pt x="597" y="117"/>
                      <a:pt x="597" y="117"/>
                      <a:pt x="597" y="117"/>
                    </a:cubicBezTo>
                    <a:cubicBezTo>
                      <a:pt x="596" y="102"/>
                      <a:pt x="596" y="102"/>
                      <a:pt x="596" y="102"/>
                    </a:cubicBezTo>
                    <a:cubicBezTo>
                      <a:pt x="596" y="100"/>
                      <a:pt x="596" y="100"/>
                      <a:pt x="596" y="100"/>
                    </a:cubicBezTo>
                    <a:cubicBezTo>
                      <a:pt x="597" y="86"/>
                      <a:pt x="597" y="86"/>
                      <a:pt x="597" y="86"/>
                    </a:cubicBezTo>
                    <a:cubicBezTo>
                      <a:pt x="585" y="58"/>
                      <a:pt x="585" y="58"/>
                      <a:pt x="585" y="58"/>
                    </a:cubicBezTo>
                    <a:cubicBezTo>
                      <a:pt x="563" y="64"/>
                      <a:pt x="563" y="64"/>
                      <a:pt x="563" y="64"/>
                    </a:cubicBezTo>
                    <a:cubicBezTo>
                      <a:pt x="554" y="72"/>
                      <a:pt x="554" y="72"/>
                      <a:pt x="554" y="72"/>
                    </a:cubicBezTo>
                    <a:cubicBezTo>
                      <a:pt x="557" y="104"/>
                      <a:pt x="557" y="104"/>
                      <a:pt x="557" y="104"/>
                    </a:cubicBezTo>
                    <a:cubicBezTo>
                      <a:pt x="522" y="88"/>
                      <a:pt x="522" y="88"/>
                      <a:pt x="522" y="88"/>
                    </a:cubicBezTo>
                    <a:cubicBezTo>
                      <a:pt x="531" y="107"/>
                      <a:pt x="531" y="107"/>
                      <a:pt x="531" y="107"/>
                    </a:cubicBezTo>
                    <a:cubicBezTo>
                      <a:pt x="532" y="108"/>
                      <a:pt x="532" y="108"/>
                      <a:pt x="532" y="108"/>
                    </a:cubicBezTo>
                    <a:cubicBezTo>
                      <a:pt x="532" y="110"/>
                      <a:pt x="532" y="110"/>
                      <a:pt x="532" y="110"/>
                    </a:cubicBezTo>
                    <a:cubicBezTo>
                      <a:pt x="528" y="131"/>
                      <a:pt x="528" y="131"/>
                      <a:pt x="528" y="131"/>
                    </a:cubicBezTo>
                    <a:cubicBezTo>
                      <a:pt x="528" y="134"/>
                      <a:pt x="528" y="134"/>
                      <a:pt x="528" y="134"/>
                    </a:cubicBezTo>
                    <a:cubicBezTo>
                      <a:pt x="527" y="134"/>
                      <a:pt x="527" y="134"/>
                      <a:pt x="527" y="134"/>
                    </a:cubicBezTo>
                    <a:cubicBezTo>
                      <a:pt x="507" y="162"/>
                      <a:pt x="507" y="162"/>
                      <a:pt x="507" y="162"/>
                    </a:cubicBezTo>
                    <a:cubicBezTo>
                      <a:pt x="507" y="162"/>
                      <a:pt x="507" y="162"/>
                      <a:pt x="507" y="162"/>
                    </a:cubicBezTo>
                    <a:cubicBezTo>
                      <a:pt x="475" y="182"/>
                      <a:pt x="475" y="182"/>
                      <a:pt x="475" y="182"/>
                    </a:cubicBezTo>
                    <a:cubicBezTo>
                      <a:pt x="471" y="201"/>
                      <a:pt x="471" y="201"/>
                      <a:pt x="471" y="201"/>
                    </a:cubicBezTo>
                    <a:cubicBezTo>
                      <a:pt x="470" y="204"/>
                      <a:pt x="475" y="213"/>
                      <a:pt x="480" y="223"/>
                    </a:cubicBezTo>
                    <a:cubicBezTo>
                      <a:pt x="481" y="224"/>
                      <a:pt x="481" y="224"/>
                      <a:pt x="481" y="224"/>
                    </a:cubicBezTo>
                    <a:cubicBezTo>
                      <a:pt x="481" y="225"/>
                      <a:pt x="481" y="225"/>
                      <a:pt x="481" y="225"/>
                    </a:cubicBezTo>
                    <a:cubicBezTo>
                      <a:pt x="483" y="253"/>
                      <a:pt x="483" y="253"/>
                      <a:pt x="483" y="253"/>
                    </a:cubicBezTo>
                    <a:cubicBezTo>
                      <a:pt x="483" y="256"/>
                      <a:pt x="483" y="256"/>
                      <a:pt x="483" y="256"/>
                    </a:cubicBezTo>
                    <a:cubicBezTo>
                      <a:pt x="482" y="257"/>
                      <a:pt x="482" y="257"/>
                      <a:pt x="482" y="257"/>
                    </a:cubicBezTo>
                    <a:cubicBezTo>
                      <a:pt x="469" y="274"/>
                      <a:pt x="469" y="274"/>
                      <a:pt x="469" y="274"/>
                    </a:cubicBezTo>
                    <a:cubicBezTo>
                      <a:pt x="469" y="274"/>
                      <a:pt x="469" y="274"/>
                      <a:pt x="469" y="274"/>
                    </a:cubicBezTo>
                    <a:cubicBezTo>
                      <a:pt x="468" y="275"/>
                      <a:pt x="468" y="275"/>
                      <a:pt x="468" y="275"/>
                    </a:cubicBezTo>
                    <a:cubicBezTo>
                      <a:pt x="467" y="275"/>
                      <a:pt x="467" y="275"/>
                      <a:pt x="467" y="275"/>
                    </a:cubicBezTo>
                    <a:cubicBezTo>
                      <a:pt x="458" y="281"/>
                      <a:pt x="458" y="281"/>
                      <a:pt x="458" y="281"/>
                    </a:cubicBezTo>
                    <a:cubicBezTo>
                      <a:pt x="457" y="281"/>
                      <a:pt x="457" y="281"/>
                      <a:pt x="457" y="281"/>
                    </a:cubicBezTo>
                    <a:cubicBezTo>
                      <a:pt x="456" y="281"/>
                      <a:pt x="456" y="281"/>
                      <a:pt x="456" y="281"/>
                    </a:cubicBezTo>
                    <a:cubicBezTo>
                      <a:pt x="455" y="281"/>
                      <a:pt x="455" y="281"/>
                      <a:pt x="455" y="281"/>
                    </a:cubicBezTo>
                    <a:cubicBezTo>
                      <a:pt x="454" y="281"/>
                      <a:pt x="454" y="281"/>
                      <a:pt x="454" y="281"/>
                    </a:cubicBezTo>
                    <a:cubicBezTo>
                      <a:pt x="429" y="276"/>
                      <a:pt x="429" y="276"/>
                      <a:pt x="429" y="276"/>
                    </a:cubicBezTo>
                    <a:cubicBezTo>
                      <a:pt x="425" y="276"/>
                      <a:pt x="420" y="278"/>
                      <a:pt x="415" y="282"/>
                    </a:cubicBezTo>
                    <a:cubicBezTo>
                      <a:pt x="404" y="294"/>
                      <a:pt x="404" y="294"/>
                      <a:pt x="404" y="294"/>
                    </a:cubicBezTo>
                    <a:cubicBezTo>
                      <a:pt x="395" y="305"/>
                      <a:pt x="395" y="305"/>
                      <a:pt x="395" y="305"/>
                    </a:cubicBezTo>
                    <a:cubicBezTo>
                      <a:pt x="390" y="314"/>
                      <a:pt x="383" y="316"/>
                      <a:pt x="371" y="314"/>
                    </a:cubicBezTo>
                    <a:cubicBezTo>
                      <a:pt x="364" y="313"/>
                      <a:pt x="362" y="306"/>
                      <a:pt x="364" y="296"/>
                    </a:cubicBezTo>
                    <a:cubicBezTo>
                      <a:pt x="364" y="289"/>
                      <a:pt x="364" y="289"/>
                      <a:pt x="364" y="289"/>
                    </a:cubicBezTo>
                    <a:cubicBezTo>
                      <a:pt x="363" y="281"/>
                      <a:pt x="363" y="281"/>
                      <a:pt x="363" y="281"/>
                    </a:cubicBezTo>
                    <a:cubicBezTo>
                      <a:pt x="359" y="287"/>
                      <a:pt x="359" y="287"/>
                      <a:pt x="359" y="287"/>
                    </a:cubicBezTo>
                    <a:cubicBezTo>
                      <a:pt x="355" y="291"/>
                      <a:pt x="352" y="292"/>
                      <a:pt x="348" y="292"/>
                    </a:cubicBezTo>
                    <a:cubicBezTo>
                      <a:pt x="344" y="291"/>
                      <a:pt x="341" y="287"/>
                      <a:pt x="339" y="279"/>
                    </a:cubicBezTo>
                    <a:cubicBezTo>
                      <a:pt x="339" y="278"/>
                      <a:pt x="339" y="278"/>
                      <a:pt x="339" y="278"/>
                    </a:cubicBezTo>
                    <a:cubicBezTo>
                      <a:pt x="336" y="254"/>
                      <a:pt x="336" y="254"/>
                      <a:pt x="336" y="254"/>
                    </a:cubicBezTo>
                    <a:cubicBezTo>
                      <a:pt x="331" y="231"/>
                      <a:pt x="331" y="231"/>
                      <a:pt x="331" y="231"/>
                    </a:cubicBezTo>
                    <a:cubicBezTo>
                      <a:pt x="321" y="220"/>
                      <a:pt x="321" y="220"/>
                      <a:pt x="321" y="220"/>
                    </a:cubicBezTo>
                    <a:cubicBezTo>
                      <a:pt x="321" y="220"/>
                      <a:pt x="321" y="220"/>
                      <a:pt x="321" y="220"/>
                    </a:cubicBezTo>
                    <a:cubicBezTo>
                      <a:pt x="320" y="219"/>
                      <a:pt x="320" y="219"/>
                      <a:pt x="320" y="219"/>
                    </a:cubicBezTo>
                    <a:cubicBezTo>
                      <a:pt x="297" y="168"/>
                      <a:pt x="297" y="168"/>
                      <a:pt x="297" y="168"/>
                    </a:cubicBezTo>
                    <a:cubicBezTo>
                      <a:pt x="296" y="167"/>
                      <a:pt x="296" y="167"/>
                      <a:pt x="296" y="167"/>
                    </a:cubicBezTo>
                    <a:cubicBezTo>
                      <a:pt x="290" y="153"/>
                      <a:pt x="290" y="153"/>
                      <a:pt x="290" y="153"/>
                    </a:cubicBezTo>
                    <a:cubicBezTo>
                      <a:pt x="290" y="152"/>
                      <a:pt x="290" y="152"/>
                      <a:pt x="290" y="152"/>
                    </a:cubicBezTo>
                    <a:cubicBezTo>
                      <a:pt x="289" y="152"/>
                      <a:pt x="289" y="152"/>
                      <a:pt x="289" y="152"/>
                    </a:cubicBezTo>
                    <a:cubicBezTo>
                      <a:pt x="289" y="150"/>
                      <a:pt x="289" y="150"/>
                      <a:pt x="289" y="150"/>
                    </a:cubicBezTo>
                    <a:cubicBezTo>
                      <a:pt x="285" y="123"/>
                      <a:pt x="285" y="123"/>
                      <a:pt x="285" y="123"/>
                    </a:cubicBezTo>
                    <a:cubicBezTo>
                      <a:pt x="282" y="119"/>
                      <a:pt x="282" y="119"/>
                      <a:pt x="282" y="119"/>
                    </a:cubicBezTo>
                    <a:cubicBezTo>
                      <a:pt x="277" y="122"/>
                      <a:pt x="277" y="122"/>
                      <a:pt x="277" y="122"/>
                    </a:cubicBezTo>
                    <a:cubicBezTo>
                      <a:pt x="270" y="130"/>
                      <a:pt x="265" y="136"/>
                      <a:pt x="263" y="136"/>
                    </a:cubicBezTo>
                    <a:cubicBezTo>
                      <a:pt x="259" y="136"/>
                      <a:pt x="254" y="131"/>
                      <a:pt x="246" y="125"/>
                    </a:cubicBezTo>
                    <a:cubicBezTo>
                      <a:pt x="230" y="118"/>
                      <a:pt x="230" y="118"/>
                      <a:pt x="230" y="118"/>
                    </a:cubicBezTo>
                    <a:cubicBezTo>
                      <a:pt x="228" y="117"/>
                      <a:pt x="228" y="117"/>
                      <a:pt x="228" y="117"/>
                    </a:cubicBezTo>
                    <a:cubicBezTo>
                      <a:pt x="227" y="116"/>
                      <a:pt x="227" y="116"/>
                      <a:pt x="227" y="116"/>
                    </a:cubicBezTo>
                    <a:cubicBezTo>
                      <a:pt x="227" y="115"/>
                      <a:pt x="227" y="115"/>
                      <a:pt x="227" y="115"/>
                    </a:cubicBezTo>
                    <a:cubicBezTo>
                      <a:pt x="226" y="112"/>
                      <a:pt x="226" y="112"/>
                      <a:pt x="226" y="112"/>
                    </a:cubicBezTo>
                    <a:cubicBezTo>
                      <a:pt x="225" y="91"/>
                      <a:pt x="225" y="91"/>
                      <a:pt x="225" y="91"/>
                    </a:cubicBezTo>
                    <a:cubicBezTo>
                      <a:pt x="225" y="91"/>
                      <a:pt x="225" y="91"/>
                      <a:pt x="225" y="91"/>
                    </a:cubicBezTo>
                    <a:cubicBezTo>
                      <a:pt x="221" y="76"/>
                      <a:pt x="221" y="76"/>
                      <a:pt x="221" y="76"/>
                    </a:cubicBezTo>
                    <a:cubicBezTo>
                      <a:pt x="213" y="54"/>
                      <a:pt x="213" y="54"/>
                      <a:pt x="213" y="54"/>
                    </a:cubicBezTo>
                    <a:cubicBezTo>
                      <a:pt x="204" y="54"/>
                      <a:pt x="204" y="54"/>
                      <a:pt x="204" y="54"/>
                    </a:cubicBezTo>
                    <a:cubicBezTo>
                      <a:pt x="206" y="63"/>
                      <a:pt x="204" y="70"/>
                      <a:pt x="202" y="76"/>
                    </a:cubicBezTo>
                    <a:cubicBezTo>
                      <a:pt x="200" y="82"/>
                      <a:pt x="196" y="86"/>
                      <a:pt x="190" y="91"/>
                    </a:cubicBezTo>
                    <a:cubicBezTo>
                      <a:pt x="188" y="99"/>
                      <a:pt x="184" y="104"/>
                      <a:pt x="180" y="108"/>
                    </a:cubicBezTo>
                    <a:cubicBezTo>
                      <a:pt x="174" y="115"/>
                      <a:pt x="169" y="115"/>
                      <a:pt x="162" y="110"/>
                    </a:cubicBezTo>
                    <a:cubicBezTo>
                      <a:pt x="159" y="109"/>
                      <a:pt x="159" y="109"/>
                      <a:pt x="159" y="109"/>
                    </a:cubicBezTo>
                    <a:cubicBezTo>
                      <a:pt x="153" y="107"/>
                      <a:pt x="152" y="100"/>
                      <a:pt x="153" y="86"/>
                    </a:cubicBezTo>
                    <a:cubicBezTo>
                      <a:pt x="153" y="81"/>
                      <a:pt x="153" y="81"/>
                      <a:pt x="153" y="81"/>
                    </a:cubicBezTo>
                    <a:cubicBezTo>
                      <a:pt x="139" y="72"/>
                      <a:pt x="139" y="72"/>
                      <a:pt x="139" y="72"/>
                    </a:cubicBezTo>
                    <a:cubicBezTo>
                      <a:pt x="134" y="70"/>
                      <a:pt x="131" y="64"/>
                      <a:pt x="130" y="54"/>
                    </a:cubicBezTo>
                    <a:cubicBezTo>
                      <a:pt x="135" y="7"/>
                      <a:pt x="135" y="7"/>
                      <a:pt x="135" y="7"/>
                    </a:cubicBezTo>
                    <a:cubicBezTo>
                      <a:pt x="133" y="0"/>
                      <a:pt x="133" y="0"/>
                      <a:pt x="133" y="0"/>
                    </a:cubicBezTo>
                    <a:cubicBezTo>
                      <a:pt x="116" y="19"/>
                      <a:pt x="116" y="19"/>
                      <a:pt x="116" y="19"/>
                    </a:cubicBezTo>
                    <a:cubicBezTo>
                      <a:pt x="104" y="27"/>
                      <a:pt x="104" y="27"/>
                      <a:pt x="104" y="27"/>
                    </a:cubicBezTo>
                    <a:cubicBezTo>
                      <a:pt x="101" y="34"/>
                      <a:pt x="101" y="34"/>
                      <a:pt x="101" y="34"/>
                    </a:cubicBezTo>
                    <a:cubicBezTo>
                      <a:pt x="105" y="44"/>
                      <a:pt x="107" y="51"/>
                      <a:pt x="107" y="57"/>
                    </a:cubicBezTo>
                    <a:cubicBezTo>
                      <a:pt x="107" y="67"/>
                      <a:pt x="102" y="76"/>
                      <a:pt x="93" y="79"/>
                    </a:cubicBezTo>
                    <a:cubicBezTo>
                      <a:pt x="74" y="86"/>
                      <a:pt x="74" y="86"/>
                      <a:pt x="74" y="86"/>
                    </a:cubicBezTo>
                    <a:cubicBezTo>
                      <a:pt x="68" y="89"/>
                      <a:pt x="68" y="89"/>
                      <a:pt x="68" y="89"/>
                    </a:cubicBezTo>
                    <a:cubicBezTo>
                      <a:pt x="67" y="97"/>
                      <a:pt x="67" y="97"/>
                      <a:pt x="67" y="97"/>
                    </a:cubicBezTo>
                    <a:cubicBezTo>
                      <a:pt x="67" y="126"/>
                      <a:pt x="67" y="126"/>
                      <a:pt x="67" y="126"/>
                    </a:cubicBezTo>
                    <a:cubicBezTo>
                      <a:pt x="68" y="136"/>
                      <a:pt x="69" y="141"/>
                      <a:pt x="73" y="141"/>
                    </a:cubicBezTo>
                    <a:cubicBezTo>
                      <a:pt x="79" y="144"/>
                      <a:pt x="86" y="144"/>
                      <a:pt x="93" y="139"/>
                    </a:cubicBezTo>
                    <a:cubicBezTo>
                      <a:pt x="99" y="136"/>
                      <a:pt x="99" y="136"/>
                      <a:pt x="99" y="136"/>
                    </a:cubicBezTo>
                    <a:cubicBezTo>
                      <a:pt x="119" y="182"/>
                      <a:pt x="119" y="182"/>
                      <a:pt x="119" y="182"/>
                    </a:cubicBezTo>
                    <a:cubicBezTo>
                      <a:pt x="119" y="183"/>
                      <a:pt x="119" y="183"/>
                      <a:pt x="119" y="183"/>
                    </a:cubicBezTo>
                    <a:cubicBezTo>
                      <a:pt x="119" y="183"/>
                      <a:pt x="119" y="183"/>
                      <a:pt x="119" y="183"/>
                    </a:cubicBezTo>
                    <a:cubicBezTo>
                      <a:pt x="119" y="185"/>
                      <a:pt x="119" y="185"/>
                      <a:pt x="119" y="185"/>
                    </a:cubicBezTo>
                    <a:cubicBezTo>
                      <a:pt x="112" y="269"/>
                      <a:pt x="104" y="316"/>
                      <a:pt x="95" y="329"/>
                    </a:cubicBezTo>
                    <a:cubicBezTo>
                      <a:pt x="90" y="333"/>
                      <a:pt x="87" y="335"/>
                      <a:pt x="81" y="336"/>
                    </a:cubicBezTo>
                    <a:cubicBezTo>
                      <a:pt x="74" y="336"/>
                      <a:pt x="68" y="335"/>
                      <a:pt x="61" y="331"/>
                    </a:cubicBezTo>
                    <a:cubicBezTo>
                      <a:pt x="34" y="386"/>
                      <a:pt x="16" y="414"/>
                      <a:pt x="7" y="419"/>
                    </a:cubicBezTo>
                    <a:cubicBezTo>
                      <a:pt x="8" y="419"/>
                      <a:pt x="8" y="419"/>
                      <a:pt x="8" y="419"/>
                    </a:cubicBezTo>
                    <a:cubicBezTo>
                      <a:pt x="4" y="420"/>
                      <a:pt x="2" y="433"/>
                      <a:pt x="3" y="458"/>
                    </a:cubicBezTo>
                    <a:cubicBezTo>
                      <a:pt x="9" y="463"/>
                      <a:pt x="9" y="463"/>
                      <a:pt x="9" y="463"/>
                    </a:cubicBezTo>
                    <a:cubicBezTo>
                      <a:pt x="11" y="465"/>
                      <a:pt x="11" y="465"/>
                      <a:pt x="11" y="465"/>
                    </a:cubicBezTo>
                    <a:cubicBezTo>
                      <a:pt x="13" y="467"/>
                      <a:pt x="13" y="467"/>
                      <a:pt x="13" y="467"/>
                    </a:cubicBezTo>
                    <a:lnTo>
                      <a:pt x="4" y="479"/>
                    </a:lnTo>
                    <a:close/>
                  </a:path>
                </a:pathLst>
              </a:custGeom>
              <a:grpFill/>
              <a:ln w="9525">
                <a:noFill/>
                <a:miter lim="800000"/>
              </a:ln>
            </p:spPr>
            <p:txBody>
              <a:bodyPr/>
              <a:lstStyle/>
              <a:p>
                <a:endParaRPr lang="zh-CN" altLang="en-US" sz="2400">
                  <a:solidFill>
                    <a:schemeClr val="tx1">
                      <a:lumMod val="65000"/>
                      <a:lumOff val="35000"/>
                    </a:schemeClr>
                  </a:solidFill>
                </a:endParaRPr>
              </a:p>
            </p:txBody>
          </p:sp>
          <p:sp>
            <p:nvSpPr>
              <p:cNvPr id="7220" name="Freeform 13"/>
              <p:cNvSpPr/>
              <p:nvPr/>
            </p:nvSpPr>
            <p:spPr bwMode="auto">
              <a:xfrm>
                <a:off x="5874279" y="4462857"/>
                <a:ext cx="637516" cy="540484"/>
              </a:xfrm>
              <a:custGeom>
                <a:avLst/>
                <a:gdLst>
                  <a:gd name="T0" fmla="*/ 2147483646 w 506"/>
                  <a:gd name="T1" fmla="*/ 2147483646 h 438"/>
                  <a:gd name="T2" fmla="*/ 2147483646 w 506"/>
                  <a:gd name="T3" fmla="*/ 2147483646 h 438"/>
                  <a:gd name="T4" fmla="*/ 2147483646 w 506"/>
                  <a:gd name="T5" fmla="*/ 897794066 h 438"/>
                  <a:gd name="T6" fmla="*/ 2147483646 w 506"/>
                  <a:gd name="T7" fmla="*/ 2147483646 h 438"/>
                  <a:gd name="T8" fmla="*/ 2147483646 w 506"/>
                  <a:gd name="T9" fmla="*/ 2147483646 h 438"/>
                  <a:gd name="T10" fmla="*/ 2147483646 w 506"/>
                  <a:gd name="T11" fmla="*/ 2147483646 h 438"/>
                  <a:gd name="T12" fmla="*/ 2147483646 w 506"/>
                  <a:gd name="T13" fmla="*/ 2147483646 h 438"/>
                  <a:gd name="T14" fmla="*/ 2147483646 w 506"/>
                  <a:gd name="T15" fmla="*/ 2147483646 h 438"/>
                  <a:gd name="T16" fmla="*/ 2147483646 w 506"/>
                  <a:gd name="T17" fmla="*/ 2147483646 h 438"/>
                  <a:gd name="T18" fmla="*/ 2147483646 w 506"/>
                  <a:gd name="T19" fmla="*/ 2147483646 h 438"/>
                  <a:gd name="T20" fmla="*/ 2147483646 w 506"/>
                  <a:gd name="T21" fmla="*/ 2147483646 h 438"/>
                  <a:gd name="T22" fmla="*/ 2147483646 w 506"/>
                  <a:gd name="T23" fmla="*/ 2147483646 h 438"/>
                  <a:gd name="T24" fmla="*/ 2147483646 w 506"/>
                  <a:gd name="T25" fmla="*/ 2147483646 h 438"/>
                  <a:gd name="T26" fmla="*/ 2147483646 w 506"/>
                  <a:gd name="T27" fmla="*/ 2147483646 h 438"/>
                  <a:gd name="T28" fmla="*/ 2147483646 w 506"/>
                  <a:gd name="T29" fmla="*/ 2147483646 h 438"/>
                  <a:gd name="T30" fmla="*/ 2147483646 w 506"/>
                  <a:gd name="T31" fmla="*/ 2147483646 h 438"/>
                  <a:gd name="T32" fmla="*/ 2147483646 w 506"/>
                  <a:gd name="T33" fmla="*/ 2147483646 h 438"/>
                  <a:gd name="T34" fmla="*/ 2147483646 w 506"/>
                  <a:gd name="T35" fmla="*/ 2147483646 h 438"/>
                  <a:gd name="T36" fmla="*/ 2147483646 w 506"/>
                  <a:gd name="T37" fmla="*/ 2147483646 h 438"/>
                  <a:gd name="T38" fmla="*/ 2147483646 w 506"/>
                  <a:gd name="T39" fmla="*/ 2147483646 h 438"/>
                  <a:gd name="T40" fmla="*/ 2147483646 w 506"/>
                  <a:gd name="T41" fmla="*/ 2147483646 h 438"/>
                  <a:gd name="T42" fmla="*/ 2147483646 w 506"/>
                  <a:gd name="T43" fmla="*/ 2147483646 h 438"/>
                  <a:gd name="T44" fmla="*/ 2147483646 w 506"/>
                  <a:gd name="T45" fmla="*/ 2147483646 h 438"/>
                  <a:gd name="T46" fmla="*/ 2147483646 w 506"/>
                  <a:gd name="T47" fmla="*/ 2147483646 h 438"/>
                  <a:gd name="T48" fmla="*/ 2147483646 w 506"/>
                  <a:gd name="T49" fmla="*/ 2147483646 h 438"/>
                  <a:gd name="T50" fmla="*/ 2147483646 w 506"/>
                  <a:gd name="T51" fmla="*/ 2147483646 h 438"/>
                  <a:gd name="T52" fmla="*/ 2147483646 w 506"/>
                  <a:gd name="T53" fmla="*/ 2147483646 h 438"/>
                  <a:gd name="T54" fmla="*/ 2147483646 w 506"/>
                  <a:gd name="T55" fmla="*/ 2147483646 h 438"/>
                  <a:gd name="T56" fmla="*/ 2147483646 w 506"/>
                  <a:gd name="T57" fmla="*/ 2147483646 h 438"/>
                  <a:gd name="T58" fmla="*/ 2147483646 w 506"/>
                  <a:gd name="T59" fmla="*/ 2147483646 h 438"/>
                  <a:gd name="T60" fmla="*/ 2147483646 w 506"/>
                  <a:gd name="T61" fmla="*/ 2147483646 h 438"/>
                  <a:gd name="T62" fmla="*/ 2147483646 w 506"/>
                  <a:gd name="T63" fmla="*/ 2147483646 h 438"/>
                  <a:gd name="T64" fmla="*/ 2147483646 w 506"/>
                  <a:gd name="T65" fmla="*/ 2147483646 h 438"/>
                  <a:gd name="T66" fmla="*/ 2147483646 w 506"/>
                  <a:gd name="T67" fmla="*/ 2147483646 h 438"/>
                  <a:gd name="T68" fmla="*/ 2147483646 w 506"/>
                  <a:gd name="T69" fmla="*/ 2147483646 h 438"/>
                  <a:gd name="T70" fmla="*/ 2147483646 w 506"/>
                  <a:gd name="T71" fmla="*/ 2147483646 h 438"/>
                  <a:gd name="T72" fmla="*/ 2147483646 w 506"/>
                  <a:gd name="T73" fmla="*/ 2147483646 h 438"/>
                  <a:gd name="T74" fmla="*/ 2147483646 w 506"/>
                  <a:gd name="T75" fmla="*/ 2147483646 h 438"/>
                  <a:gd name="T76" fmla="*/ 2147483646 w 506"/>
                  <a:gd name="T77" fmla="*/ 2147483646 h 438"/>
                  <a:gd name="T78" fmla="*/ 2147483646 w 506"/>
                  <a:gd name="T79" fmla="*/ 2147483646 h 438"/>
                  <a:gd name="T80" fmla="*/ 2147483646 w 506"/>
                  <a:gd name="T81" fmla="*/ 2147483646 h 438"/>
                  <a:gd name="T82" fmla="*/ 2147483646 w 506"/>
                  <a:gd name="T83" fmla="*/ 2147483646 h 438"/>
                  <a:gd name="T84" fmla="*/ 2147483646 w 506"/>
                  <a:gd name="T85" fmla="*/ 2147483646 h 438"/>
                  <a:gd name="T86" fmla="*/ 2147483646 w 506"/>
                  <a:gd name="T87" fmla="*/ 2147483646 h 438"/>
                  <a:gd name="T88" fmla="*/ 2147483646 w 506"/>
                  <a:gd name="T89" fmla="*/ 2147483646 h 438"/>
                  <a:gd name="T90" fmla="*/ 2147483646 w 506"/>
                  <a:gd name="T91" fmla="*/ 2147483646 h 438"/>
                  <a:gd name="T92" fmla="*/ 2147483646 w 506"/>
                  <a:gd name="T93" fmla="*/ 2147483646 h 438"/>
                  <a:gd name="T94" fmla="*/ 2147483646 w 506"/>
                  <a:gd name="T95" fmla="*/ 2147483646 h 438"/>
                  <a:gd name="T96" fmla="*/ 2147483646 w 506"/>
                  <a:gd name="T97" fmla="*/ 2147483646 h 438"/>
                  <a:gd name="T98" fmla="*/ 2147483646 w 506"/>
                  <a:gd name="T99" fmla="*/ 2147483646 h 438"/>
                  <a:gd name="T100" fmla="*/ 2147483646 w 506"/>
                  <a:gd name="T101" fmla="*/ 2147483646 h 438"/>
                  <a:gd name="T102" fmla="*/ 2147483646 w 506"/>
                  <a:gd name="T103" fmla="*/ 2147483646 h 43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06"/>
                  <a:gd name="T157" fmla="*/ 0 h 438"/>
                  <a:gd name="T158" fmla="*/ 506 w 506"/>
                  <a:gd name="T159" fmla="*/ 438 h 43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06" h="438">
                    <a:moveTo>
                      <a:pt x="398" y="8"/>
                    </a:moveTo>
                    <a:cubicBezTo>
                      <a:pt x="390" y="5"/>
                      <a:pt x="390" y="5"/>
                      <a:pt x="390" y="5"/>
                    </a:cubicBezTo>
                    <a:cubicBezTo>
                      <a:pt x="382" y="10"/>
                      <a:pt x="382" y="10"/>
                      <a:pt x="382" y="10"/>
                    </a:cubicBezTo>
                    <a:cubicBezTo>
                      <a:pt x="377" y="20"/>
                      <a:pt x="377" y="20"/>
                      <a:pt x="377" y="20"/>
                    </a:cubicBezTo>
                    <a:cubicBezTo>
                      <a:pt x="372" y="29"/>
                      <a:pt x="368" y="35"/>
                      <a:pt x="361" y="35"/>
                    </a:cubicBezTo>
                    <a:cubicBezTo>
                      <a:pt x="357" y="35"/>
                      <a:pt x="351" y="32"/>
                      <a:pt x="348" y="28"/>
                    </a:cubicBezTo>
                    <a:cubicBezTo>
                      <a:pt x="347" y="27"/>
                      <a:pt x="347" y="27"/>
                      <a:pt x="347" y="27"/>
                    </a:cubicBezTo>
                    <a:cubicBezTo>
                      <a:pt x="346" y="26"/>
                      <a:pt x="346" y="26"/>
                      <a:pt x="346" y="26"/>
                    </a:cubicBezTo>
                    <a:cubicBezTo>
                      <a:pt x="346" y="26"/>
                      <a:pt x="346" y="26"/>
                      <a:pt x="346" y="26"/>
                    </a:cubicBezTo>
                    <a:cubicBezTo>
                      <a:pt x="343" y="16"/>
                      <a:pt x="343" y="16"/>
                      <a:pt x="343" y="16"/>
                    </a:cubicBezTo>
                    <a:cubicBezTo>
                      <a:pt x="343" y="15"/>
                      <a:pt x="343" y="15"/>
                      <a:pt x="343" y="15"/>
                    </a:cubicBezTo>
                    <a:cubicBezTo>
                      <a:pt x="342" y="1"/>
                      <a:pt x="342" y="1"/>
                      <a:pt x="342" y="1"/>
                    </a:cubicBezTo>
                    <a:cubicBezTo>
                      <a:pt x="335" y="0"/>
                      <a:pt x="335" y="0"/>
                      <a:pt x="335" y="0"/>
                    </a:cubicBezTo>
                    <a:cubicBezTo>
                      <a:pt x="334" y="1"/>
                      <a:pt x="334" y="1"/>
                      <a:pt x="334" y="1"/>
                    </a:cubicBezTo>
                    <a:cubicBezTo>
                      <a:pt x="331" y="12"/>
                      <a:pt x="331" y="12"/>
                      <a:pt x="331" y="12"/>
                    </a:cubicBezTo>
                    <a:cubicBezTo>
                      <a:pt x="331" y="26"/>
                      <a:pt x="331" y="26"/>
                      <a:pt x="331" y="26"/>
                    </a:cubicBezTo>
                    <a:cubicBezTo>
                      <a:pt x="330" y="27"/>
                      <a:pt x="330" y="27"/>
                      <a:pt x="330" y="27"/>
                    </a:cubicBezTo>
                    <a:cubicBezTo>
                      <a:pt x="329" y="28"/>
                      <a:pt x="329" y="28"/>
                      <a:pt x="329" y="28"/>
                    </a:cubicBezTo>
                    <a:cubicBezTo>
                      <a:pt x="316" y="45"/>
                      <a:pt x="316" y="45"/>
                      <a:pt x="316" y="45"/>
                    </a:cubicBezTo>
                    <a:cubicBezTo>
                      <a:pt x="314" y="47"/>
                      <a:pt x="314" y="47"/>
                      <a:pt x="314" y="47"/>
                    </a:cubicBezTo>
                    <a:cubicBezTo>
                      <a:pt x="312" y="47"/>
                      <a:pt x="312" y="47"/>
                      <a:pt x="312" y="47"/>
                    </a:cubicBezTo>
                    <a:cubicBezTo>
                      <a:pt x="287" y="45"/>
                      <a:pt x="287" y="45"/>
                      <a:pt x="287" y="45"/>
                    </a:cubicBezTo>
                    <a:cubicBezTo>
                      <a:pt x="285" y="45"/>
                      <a:pt x="285" y="45"/>
                      <a:pt x="285" y="45"/>
                    </a:cubicBezTo>
                    <a:cubicBezTo>
                      <a:pt x="285" y="46"/>
                      <a:pt x="285" y="46"/>
                      <a:pt x="285" y="46"/>
                    </a:cubicBezTo>
                    <a:cubicBezTo>
                      <a:pt x="285" y="46"/>
                      <a:pt x="285" y="46"/>
                      <a:pt x="285" y="46"/>
                    </a:cubicBezTo>
                    <a:cubicBezTo>
                      <a:pt x="285" y="47"/>
                      <a:pt x="285" y="47"/>
                      <a:pt x="285" y="47"/>
                    </a:cubicBezTo>
                    <a:cubicBezTo>
                      <a:pt x="276" y="59"/>
                      <a:pt x="276" y="59"/>
                      <a:pt x="276" y="59"/>
                    </a:cubicBezTo>
                    <a:cubicBezTo>
                      <a:pt x="280" y="66"/>
                      <a:pt x="280" y="66"/>
                      <a:pt x="280" y="66"/>
                    </a:cubicBezTo>
                    <a:cubicBezTo>
                      <a:pt x="281" y="66"/>
                      <a:pt x="281" y="66"/>
                      <a:pt x="281" y="66"/>
                    </a:cubicBezTo>
                    <a:cubicBezTo>
                      <a:pt x="273" y="78"/>
                      <a:pt x="273" y="78"/>
                      <a:pt x="273" y="78"/>
                    </a:cubicBezTo>
                    <a:cubicBezTo>
                      <a:pt x="250" y="78"/>
                      <a:pt x="250" y="78"/>
                      <a:pt x="250" y="78"/>
                    </a:cubicBezTo>
                    <a:cubicBezTo>
                      <a:pt x="250" y="74"/>
                      <a:pt x="250" y="74"/>
                      <a:pt x="250" y="74"/>
                    </a:cubicBezTo>
                    <a:cubicBezTo>
                      <a:pt x="248" y="72"/>
                      <a:pt x="248" y="72"/>
                      <a:pt x="248" y="72"/>
                    </a:cubicBezTo>
                    <a:cubicBezTo>
                      <a:pt x="245" y="70"/>
                      <a:pt x="245" y="70"/>
                      <a:pt x="245" y="70"/>
                    </a:cubicBezTo>
                    <a:cubicBezTo>
                      <a:pt x="241" y="77"/>
                      <a:pt x="241" y="77"/>
                      <a:pt x="241" y="77"/>
                    </a:cubicBezTo>
                    <a:cubicBezTo>
                      <a:pt x="239" y="80"/>
                      <a:pt x="239" y="80"/>
                      <a:pt x="239" y="80"/>
                    </a:cubicBezTo>
                    <a:cubicBezTo>
                      <a:pt x="224" y="80"/>
                      <a:pt x="224" y="80"/>
                      <a:pt x="224" y="80"/>
                    </a:cubicBezTo>
                    <a:cubicBezTo>
                      <a:pt x="223" y="79"/>
                      <a:pt x="223" y="79"/>
                      <a:pt x="223" y="79"/>
                    </a:cubicBezTo>
                    <a:cubicBezTo>
                      <a:pt x="213" y="72"/>
                      <a:pt x="213" y="72"/>
                      <a:pt x="213" y="72"/>
                    </a:cubicBezTo>
                    <a:cubicBezTo>
                      <a:pt x="212" y="70"/>
                      <a:pt x="212" y="70"/>
                      <a:pt x="212" y="70"/>
                    </a:cubicBezTo>
                    <a:cubicBezTo>
                      <a:pt x="212" y="69"/>
                      <a:pt x="212" y="69"/>
                      <a:pt x="212" y="69"/>
                    </a:cubicBezTo>
                    <a:cubicBezTo>
                      <a:pt x="211" y="69"/>
                      <a:pt x="211" y="69"/>
                      <a:pt x="211" y="69"/>
                    </a:cubicBezTo>
                    <a:cubicBezTo>
                      <a:pt x="211" y="66"/>
                      <a:pt x="211" y="66"/>
                      <a:pt x="211" y="66"/>
                    </a:cubicBezTo>
                    <a:cubicBezTo>
                      <a:pt x="194" y="63"/>
                      <a:pt x="194" y="63"/>
                      <a:pt x="194" y="63"/>
                    </a:cubicBezTo>
                    <a:cubicBezTo>
                      <a:pt x="181" y="69"/>
                      <a:pt x="181" y="69"/>
                      <a:pt x="181" y="69"/>
                    </a:cubicBezTo>
                    <a:cubicBezTo>
                      <a:pt x="174" y="74"/>
                      <a:pt x="174" y="74"/>
                      <a:pt x="174" y="74"/>
                    </a:cubicBezTo>
                    <a:cubicBezTo>
                      <a:pt x="195" y="98"/>
                      <a:pt x="195" y="98"/>
                      <a:pt x="195" y="98"/>
                    </a:cubicBezTo>
                    <a:cubicBezTo>
                      <a:pt x="223" y="107"/>
                      <a:pt x="223" y="107"/>
                      <a:pt x="223" y="107"/>
                    </a:cubicBezTo>
                    <a:cubicBezTo>
                      <a:pt x="224" y="108"/>
                      <a:pt x="224" y="108"/>
                      <a:pt x="224" y="108"/>
                    </a:cubicBezTo>
                    <a:cubicBezTo>
                      <a:pt x="224" y="108"/>
                      <a:pt x="224" y="108"/>
                      <a:pt x="224" y="108"/>
                    </a:cubicBezTo>
                    <a:cubicBezTo>
                      <a:pt x="225" y="109"/>
                      <a:pt x="225" y="109"/>
                      <a:pt x="225" y="109"/>
                    </a:cubicBezTo>
                    <a:cubicBezTo>
                      <a:pt x="238" y="121"/>
                      <a:pt x="238" y="121"/>
                      <a:pt x="238" y="121"/>
                    </a:cubicBezTo>
                    <a:cubicBezTo>
                      <a:pt x="233" y="142"/>
                      <a:pt x="233" y="142"/>
                      <a:pt x="233" y="142"/>
                    </a:cubicBezTo>
                    <a:cubicBezTo>
                      <a:pt x="233" y="142"/>
                      <a:pt x="233" y="142"/>
                      <a:pt x="233" y="142"/>
                    </a:cubicBezTo>
                    <a:cubicBezTo>
                      <a:pt x="233" y="146"/>
                      <a:pt x="233" y="146"/>
                      <a:pt x="233" y="146"/>
                    </a:cubicBezTo>
                    <a:cubicBezTo>
                      <a:pt x="232" y="146"/>
                      <a:pt x="232" y="146"/>
                      <a:pt x="232" y="146"/>
                    </a:cubicBezTo>
                    <a:cubicBezTo>
                      <a:pt x="214" y="160"/>
                      <a:pt x="214" y="160"/>
                      <a:pt x="214" y="160"/>
                    </a:cubicBezTo>
                    <a:cubicBezTo>
                      <a:pt x="214" y="161"/>
                      <a:pt x="214" y="161"/>
                      <a:pt x="214" y="161"/>
                    </a:cubicBezTo>
                    <a:cubicBezTo>
                      <a:pt x="213" y="161"/>
                      <a:pt x="213" y="161"/>
                      <a:pt x="213" y="161"/>
                    </a:cubicBezTo>
                    <a:cubicBezTo>
                      <a:pt x="184" y="170"/>
                      <a:pt x="184" y="170"/>
                      <a:pt x="184" y="170"/>
                    </a:cubicBezTo>
                    <a:cubicBezTo>
                      <a:pt x="182" y="170"/>
                      <a:pt x="182" y="170"/>
                      <a:pt x="182" y="170"/>
                    </a:cubicBezTo>
                    <a:cubicBezTo>
                      <a:pt x="166" y="172"/>
                      <a:pt x="166" y="172"/>
                      <a:pt x="166" y="172"/>
                    </a:cubicBezTo>
                    <a:cubicBezTo>
                      <a:pt x="166" y="172"/>
                      <a:pt x="166" y="172"/>
                      <a:pt x="166" y="172"/>
                    </a:cubicBezTo>
                    <a:cubicBezTo>
                      <a:pt x="165" y="172"/>
                      <a:pt x="165" y="172"/>
                      <a:pt x="165" y="172"/>
                    </a:cubicBezTo>
                    <a:cubicBezTo>
                      <a:pt x="165" y="172"/>
                      <a:pt x="165" y="172"/>
                      <a:pt x="165" y="172"/>
                    </a:cubicBezTo>
                    <a:cubicBezTo>
                      <a:pt x="163" y="172"/>
                      <a:pt x="163" y="172"/>
                      <a:pt x="163" y="172"/>
                    </a:cubicBezTo>
                    <a:cubicBezTo>
                      <a:pt x="152" y="168"/>
                      <a:pt x="152" y="168"/>
                      <a:pt x="152" y="168"/>
                    </a:cubicBezTo>
                    <a:cubicBezTo>
                      <a:pt x="146" y="167"/>
                      <a:pt x="146" y="167"/>
                      <a:pt x="146" y="167"/>
                    </a:cubicBezTo>
                    <a:cubicBezTo>
                      <a:pt x="139" y="177"/>
                      <a:pt x="139" y="177"/>
                      <a:pt x="139" y="177"/>
                    </a:cubicBezTo>
                    <a:cubicBezTo>
                      <a:pt x="138" y="177"/>
                      <a:pt x="138" y="177"/>
                      <a:pt x="138" y="177"/>
                    </a:cubicBezTo>
                    <a:cubicBezTo>
                      <a:pt x="138" y="178"/>
                      <a:pt x="138" y="178"/>
                      <a:pt x="138" y="178"/>
                    </a:cubicBezTo>
                    <a:cubicBezTo>
                      <a:pt x="124" y="188"/>
                      <a:pt x="124" y="188"/>
                      <a:pt x="124" y="188"/>
                    </a:cubicBezTo>
                    <a:cubicBezTo>
                      <a:pt x="123" y="188"/>
                      <a:pt x="123" y="188"/>
                      <a:pt x="123" y="188"/>
                    </a:cubicBezTo>
                    <a:cubicBezTo>
                      <a:pt x="123" y="188"/>
                      <a:pt x="123" y="188"/>
                      <a:pt x="123" y="188"/>
                    </a:cubicBezTo>
                    <a:cubicBezTo>
                      <a:pt x="104" y="196"/>
                      <a:pt x="104" y="196"/>
                      <a:pt x="104" y="196"/>
                    </a:cubicBezTo>
                    <a:cubicBezTo>
                      <a:pt x="103" y="196"/>
                      <a:pt x="103" y="196"/>
                      <a:pt x="103" y="196"/>
                    </a:cubicBezTo>
                    <a:cubicBezTo>
                      <a:pt x="81" y="189"/>
                      <a:pt x="81" y="189"/>
                      <a:pt x="81" y="189"/>
                    </a:cubicBezTo>
                    <a:cubicBezTo>
                      <a:pt x="33" y="191"/>
                      <a:pt x="33" y="191"/>
                      <a:pt x="33" y="191"/>
                    </a:cubicBezTo>
                    <a:cubicBezTo>
                      <a:pt x="22" y="194"/>
                      <a:pt x="22" y="194"/>
                      <a:pt x="22" y="194"/>
                    </a:cubicBezTo>
                    <a:cubicBezTo>
                      <a:pt x="21" y="195"/>
                      <a:pt x="21" y="195"/>
                      <a:pt x="21" y="195"/>
                    </a:cubicBezTo>
                    <a:cubicBezTo>
                      <a:pt x="11" y="195"/>
                      <a:pt x="11" y="195"/>
                      <a:pt x="11" y="195"/>
                    </a:cubicBezTo>
                    <a:cubicBezTo>
                      <a:pt x="0" y="211"/>
                      <a:pt x="0" y="211"/>
                      <a:pt x="0" y="211"/>
                    </a:cubicBezTo>
                    <a:cubicBezTo>
                      <a:pt x="2" y="229"/>
                      <a:pt x="2" y="229"/>
                      <a:pt x="2" y="229"/>
                    </a:cubicBezTo>
                    <a:cubicBezTo>
                      <a:pt x="13" y="253"/>
                      <a:pt x="13" y="253"/>
                      <a:pt x="13" y="253"/>
                    </a:cubicBezTo>
                    <a:cubicBezTo>
                      <a:pt x="24" y="260"/>
                      <a:pt x="24" y="260"/>
                      <a:pt x="24" y="260"/>
                    </a:cubicBezTo>
                    <a:cubicBezTo>
                      <a:pt x="25" y="260"/>
                      <a:pt x="25" y="260"/>
                      <a:pt x="25" y="260"/>
                    </a:cubicBezTo>
                    <a:cubicBezTo>
                      <a:pt x="25" y="261"/>
                      <a:pt x="25" y="261"/>
                      <a:pt x="25" y="261"/>
                    </a:cubicBezTo>
                    <a:cubicBezTo>
                      <a:pt x="29" y="264"/>
                      <a:pt x="29" y="264"/>
                      <a:pt x="29" y="264"/>
                    </a:cubicBezTo>
                    <a:cubicBezTo>
                      <a:pt x="37" y="253"/>
                      <a:pt x="37" y="253"/>
                      <a:pt x="37" y="253"/>
                    </a:cubicBezTo>
                    <a:cubicBezTo>
                      <a:pt x="38" y="252"/>
                      <a:pt x="38" y="252"/>
                      <a:pt x="38" y="252"/>
                    </a:cubicBezTo>
                    <a:cubicBezTo>
                      <a:pt x="39" y="251"/>
                      <a:pt x="39" y="251"/>
                      <a:pt x="39" y="251"/>
                    </a:cubicBezTo>
                    <a:cubicBezTo>
                      <a:pt x="40" y="251"/>
                      <a:pt x="40" y="251"/>
                      <a:pt x="40" y="251"/>
                    </a:cubicBezTo>
                    <a:cubicBezTo>
                      <a:pt x="56" y="249"/>
                      <a:pt x="56" y="249"/>
                      <a:pt x="56" y="249"/>
                    </a:cubicBezTo>
                    <a:cubicBezTo>
                      <a:pt x="58" y="249"/>
                      <a:pt x="58" y="249"/>
                      <a:pt x="58" y="249"/>
                    </a:cubicBezTo>
                    <a:cubicBezTo>
                      <a:pt x="58" y="250"/>
                      <a:pt x="58" y="250"/>
                      <a:pt x="58" y="250"/>
                    </a:cubicBezTo>
                    <a:cubicBezTo>
                      <a:pt x="74" y="254"/>
                      <a:pt x="74" y="254"/>
                      <a:pt x="74" y="254"/>
                    </a:cubicBezTo>
                    <a:cubicBezTo>
                      <a:pt x="90" y="290"/>
                      <a:pt x="90" y="290"/>
                      <a:pt x="90" y="290"/>
                    </a:cubicBezTo>
                    <a:cubicBezTo>
                      <a:pt x="89" y="290"/>
                      <a:pt x="89" y="290"/>
                      <a:pt x="89" y="290"/>
                    </a:cubicBezTo>
                    <a:cubicBezTo>
                      <a:pt x="89" y="291"/>
                      <a:pt x="89" y="291"/>
                      <a:pt x="89" y="291"/>
                    </a:cubicBezTo>
                    <a:cubicBezTo>
                      <a:pt x="82" y="311"/>
                      <a:pt x="82" y="311"/>
                      <a:pt x="82" y="311"/>
                    </a:cubicBezTo>
                    <a:cubicBezTo>
                      <a:pt x="82" y="311"/>
                      <a:pt x="82" y="311"/>
                      <a:pt x="82" y="311"/>
                    </a:cubicBezTo>
                    <a:cubicBezTo>
                      <a:pt x="77" y="324"/>
                      <a:pt x="77" y="324"/>
                      <a:pt x="77" y="324"/>
                    </a:cubicBezTo>
                    <a:cubicBezTo>
                      <a:pt x="77" y="325"/>
                      <a:pt x="77" y="325"/>
                      <a:pt x="77" y="325"/>
                    </a:cubicBezTo>
                    <a:cubicBezTo>
                      <a:pt x="70" y="343"/>
                      <a:pt x="70" y="343"/>
                      <a:pt x="70" y="343"/>
                    </a:cubicBezTo>
                    <a:cubicBezTo>
                      <a:pt x="70" y="365"/>
                      <a:pt x="70" y="365"/>
                      <a:pt x="70" y="365"/>
                    </a:cubicBezTo>
                    <a:cubicBezTo>
                      <a:pt x="82" y="378"/>
                      <a:pt x="82" y="378"/>
                      <a:pt x="82" y="378"/>
                    </a:cubicBezTo>
                    <a:cubicBezTo>
                      <a:pt x="83" y="378"/>
                      <a:pt x="83" y="378"/>
                      <a:pt x="83" y="378"/>
                    </a:cubicBezTo>
                    <a:cubicBezTo>
                      <a:pt x="100" y="393"/>
                      <a:pt x="100" y="393"/>
                      <a:pt x="100" y="393"/>
                    </a:cubicBezTo>
                    <a:cubicBezTo>
                      <a:pt x="102" y="394"/>
                      <a:pt x="102" y="394"/>
                      <a:pt x="102" y="394"/>
                    </a:cubicBezTo>
                    <a:cubicBezTo>
                      <a:pt x="103" y="395"/>
                      <a:pt x="103" y="395"/>
                      <a:pt x="103" y="395"/>
                    </a:cubicBezTo>
                    <a:cubicBezTo>
                      <a:pt x="91" y="424"/>
                      <a:pt x="91" y="424"/>
                      <a:pt x="91" y="424"/>
                    </a:cubicBezTo>
                    <a:cubicBezTo>
                      <a:pt x="87" y="438"/>
                      <a:pt x="87" y="438"/>
                      <a:pt x="87" y="438"/>
                    </a:cubicBezTo>
                    <a:cubicBezTo>
                      <a:pt x="92" y="436"/>
                      <a:pt x="92" y="436"/>
                      <a:pt x="92" y="436"/>
                    </a:cubicBezTo>
                    <a:cubicBezTo>
                      <a:pt x="93" y="436"/>
                      <a:pt x="93" y="436"/>
                      <a:pt x="93" y="436"/>
                    </a:cubicBezTo>
                    <a:cubicBezTo>
                      <a:pt x="103" y="432"/>
                      <a:pt x="103" y="432"/>
                      <a:pt x="103" y="432"/>
                    </a:cubicBezTo>
                    <a:cubicBezTo>
                      <a:pt x="122" y="421"/>
                      <a:pt x="122" y="421"/>
                      <a:pt x="122" y="421"/>
                    </a:cubicBezTo>
                    <a:cubicBezTo>
                      <a:pt x="123" y="421"/>
                      <a:pt x="123" y="421"/>
                      <a:pt x="123" y="421"/>
                    </a:cubicBezTo>
                    <a:cubicBezTo>
                      <a:pt x="144" y="424"/>
                      <a:pt x="144" y="424"/>
                      <a:pt x="144" y="424"/>
                    </a:cubicBezTo>
                    <a:cubicBezTo>
                      <a:pt x="146" y="424"/>
                      <a:pt x="146" y="424"/>
                      <a:pt x="146" y="424"/>
                    </a:cubicBezTo>
                    <a:cubicBezTo>
                      <a:pt x="146" y="424"/>
                      <a:pt x="146" y="424"/>
                      <a:pt x="146" y="424"/>
                    </a:cubicBezTo>
                    <a:cubicBezTo>
                      <a:pt x="177" y="437"/>
                      <a:pt x="177" y="437"/>
                      <a:pt x="177" y="437"/>
                    </a:cubicBezTo>
                    <a:cubicBezTo>
                      <a:pt x="212" y="437"/>
                      <a:pt x="212" y="437"/>
                      <a:pt x="212" y="437"/>
                    </a:cubicBezTo>
                    <a:cubicBezTo>
                      <a:pt x="222" y="424"/>
                      <a:pt x="222" y="424"/>
                      <a:pt x="222" y="424"/>
                    </a:cubicBezTo>
                    <a:cubicBezTo>
                      <a:pt x="223" y="423"/>
                      <a:pt x="223" y="423"/>
                      <a:pt x="223" y="423"/>
                    </a:cubicBezTo>
                    <a:cubicBezTo>
                      <a:pt x="224" y="422"/>
                      <a:pt x="224" y="422"/>
                      <a:pt x="224" y="422"/>
                    </a:cubicBezTo>
                    <a:cubicBezTo>
                      <a:pt x="242" y="414"/>
                      <a:pt x="242" y="414"/>
                      <a:pt x="242" y="414"/>
                    </a:cubicBezTo>
                    <a:cubicBezTo>
                      <a:pt x="258" y="399"/>
                      <a:pt x="258" y="399"/>
                      <a:pt x="258" y="399"/>
                    </a:cubicBezTo>
                    <a:cubicBezTo>
                      <a:pt x="261" y="398"/>
                      <a:pt x="261" y="398"/>
                      <a:pt x="261" y="398"/>
                    </a:cubicBezTo>
                    <a:cubicBezTo>
                      <a:pt x="261" y="398"/>
                      <a:pt x="261" y="398"/>
                      <a:pt x="261" y="398"/>
                    </a:cubicBezTo>
                    <a:cubicBezTo>
                      <a:pt x="273" y="394"/>
                      <a:pt x="273" y="394"/>
                      <a:pt x="273" y="394"/>
                    </a:cubicBezTo>
                    <a:cubicBezTo>
                      <a:pt x="287" y="383"/>
                      <a:pt x="287" y="383"/>
                      <a:pt x="287" y="383"/>
                    </a:cubicBezTo>
                    <a:cubicBezTo>
                      <a:pt x="303" y="362"/>
                      <a:pt x="303" y="362"/>
                      <a:pt x="303" y="362"/>
                    </a:cubicBezTo>
                    <a:cubicBezTo>
                      <a:pt x="325" y="370"/>
                      <a:pt x="325" y="370"/>
                      <a:pt x="325" y="370"/>
                    </a:cubicBezTo>
                    <a:cubicBezTo>
                      <a:pt x="328" y="371"/>
                      <a:pt x="328" y="371"/>
                      <a:pt x="328" y="371"/>
                    </a:cubicBezTo>
                    <a:cubicBezTo>
                      <a:pt x="328" y="372"/>
                      <a:pt x="328" y="372"/>
                      <a:pt x="328" y="372"/>
                    </a:cubicBezTo>
                    <a:cubicBezTo>
                      <a:pt x="329" y="374"/>
                      <a:pt x="329" y="374"/>
                      <a:pt x="329" y="374"/>
                    </a:cubicBezTo>
                    <a:cubicBezTo>
                      <a:pt x="332" y="382"/>
                      <a:pt x="335" y="386"/>
                      <a:pt x="339" y="387"/>
                    </a:cubicBezTo>
                    <a:cubicBezTo>
                      <a:pt x="352" y="385"/>
                      <a:pt x="352" y="385"/>
                      <a:pt x="352" y="385"/>
                    </a:cubicBezTo>
                    <a:cubicBezTo>
                      <a:pt x="356" y="385"/>
                      <a:pt x="356" y="385"/>
                      <a:pt x="356" y="385"/>
                    </a:cubicBezTo>
                    <a:cubicBezTo>
                      <a:pt x="363" y="387"/>
                      <a:pt x="363" y="387"/>
                      <a:pt x="363" y="387"/>
                    </a:cubicBezTo>
                    <a:cubicBezTo>
                      <a:pt x="364" y="387"/>
                      <a:pt x="364" y="387"/>
                      <a:pt x="364" y="387"/>
                    </a:cubicBezTo>
                    <a:cubicBezTo>
                      <a:pt x="364" y="388"/>
                      <a:pt x="364" y="388"/>
                      <a:pt x="364" y="388"/>
                    </a:cubicBezTo>
                    <a:cubicBezTo>
                      <a:pt x="382" y="395"/>
                      <a:pt x="382" y="395"/>
                      <a:pt x="382" y="395"/>
                    </a:cubicBezTo>
                    <a:cubicBezTo>
                      <a:pt x="387" y="395"/>
                      <a:pt x="387" y="395"/>
                      <a:pt x="387" y="395"/>
                    </a:cubicBezTo>
                    <a:cubicBezTo>
                      <a:pt x="388" y="390"/>
                      <a:pt x="388" y="390"/>
                      <a:pt x="388" y="390"/>
                    </a:cubicBezTo>
                    <a:cubicBezTo>
                      <a:pt x="390" y="384"/>
                      <a:pt x="390" y="384"/>
                      <a:pt x="390" y="384"/>
                    </a:cubicBezTo>
                    <a:cubicBezTo>
                      <a:pt x="390" y="383"/>
                      <a:pt x="390" y="383"/>
                      <a:pt x="390" y="383"/>
                    </a:cubicBezTo>
                    <a:cubicBezTo>
                      <a:pt x="391" y="382"/>
                      <a:pt x="391" y="382"/>
                      <a:pt x="391" y="382"/>
                    </a:cubicBezTo>
                    <a:cubicBezTo>
                      <a:pt x="392" y="381"/>
                      <a:pt x="392" y="381"/>
                      <a:pt x="392" y="381"/>
                    </a:cubicBezTo>
                    <a:cubicBezTo>
                      <a:pt x="392" y="380"/>
                      <a:pt x="392" y="380"/>
                      <a:pt x="392" y="380"/>
                    </a:cubicBezTo>
                    <a:cubicBezTo>
                      <a:pt x="399" y="376"/>
                      <a:pt x="399" y="376"/>
                      <a:pt x="399" y="376"/>
                    </a:cubicBezTo>
                    <a:cubicBezTo>
                      <a:pt x="400" y="375"/>
                      <a:pt x="400" y="375"/>
                      <a:pt x="400" y="375"/>
                    </a:cubicBezTo>
                    <a:cubicBezTo>
                      <a:pt x="411" y="365"/>
                      <a:pt x="411" y="365"/>
                      <a:pt x="411" y="365"/>
                    </a:cubicBezTo>
                    <a:cubicBezTo>
                      <a:pt x="413" y="365"/>
                      <a:pt x="413" y="365"/>
                      <a:pt x="413" y="365"/>
                    </a:cubicBezTo>
                    <a:cubicBezTo>
                      <a:pt x="414" y="364"/>
                      <a:pt x="414" y="364"/>
                      <a:pt x="414" y="364"/>
                    </a:cubicBezTo>
                    <a:cubicBezTo>
                      <a:pt x="416" y="364"/>
                      <a:pt x="416" y="364"/>
                      <a:pt x="416" y="364"/>
                    </a:cubicBezTo>
                    <a:cubicBezTo>
                      <a:pt x="426" y="365"/>
                      <a:pt x="426" y="365"/>
                      <a:pt x="426" y="365"/>
                    </a:cubicBezTo>
                    <a:cubicBezTo>
                      <a:pt x="426" y="359"/>
                      <a:pt x="429" y="352"/>
                      <a:pt x="436" y="346"/>
                    </a:cubicBezTo>
                    <a:cubicBezTo>
                      <a:pt x="443" y="341"/>
                      <a:pt x="448" y="338"/>
                      <a:pt x="452" y="339"/>
                    </a:cubicBezTo>
                    <a:cubicBezTo>
                      <a:pt x="458" y="335"/>
                      <a:pt x="458" y="335"/>
                      <a:pt x="458" y="335"/>
                    </a:cubicBezTo>
                    <a:cubicBezTo>
                      <a:pt x="459" y="335"/>
                      <a:pt x="459" y="335"/>
                      <a:pt x="459" y="335"/>
                    </a:cubicBezTo>
                    <a:cubicBezTo>
                      <a:pt x="459" y="333"/>
                      <a:pt x="459" y="333"/>
                      <a:pt x="459" y="333"/>
                    </a:cubicBezTo>
                    <a:cubicBezTo>
                      <a:pt x="464" y="328"/>
                      <a:pt x="464" y="328"/>
                      <a:pt x="464" y="328"/>
                    </a:cubicBezTo>
                    <a:cubicBezTo>
                      <a:pt x="464" y="327"/>
                      <a:pt x="464" y="327"/>
                      <a:pt x="464" y="327"/>
                    </a:cubicBezTo>
                    <a:cubicBezTo>
                      <a:pt x="465" y="327"/>
                      <a:pt x="465" y="327"/>
                      <a:pt x="465" y="327"/>
                    </a:cubicBezTo>
                    <a:cubicBezTo>
                      <a:pt x="466" y="326"/>
                      <a:pt x="466" y="326"/>
                      <a:pt x="466" y="326"/>
                    </a:cubicBezTo>
                    <a:cubicBezTo>
                      <a:pt x="467" y="326"/>
                      <a:pt x="467" y="326"/>
                      <a:pt x="467" y="326"/>
                    </a:cubicBezTo>
                    <a:cubicBezTo>
                      <a:pt x="484" y="322"/>
                      <a:pt x="484" y="322"/>
                      <a:pt x="484" y="322"/>
                    </a:cubicBezTo>
                    <a:cubicBezTo>
                      <a:pt x="494" y="322"/>
                      <a:pt x="494" y="322"/>
                      <a:pt x="494" y="322"/>
                    </a:cubicBezTo>
                    <a:cubicBezTo>
                      <a:pt x="498" y="319"/>
                      <a:pt x="498" y="319"/>
                      <a:pt x="498" y="319"/>
                    </a:cubicBezTo>
                    <a:cubicBezTo>
                      <a:pt x="501" y="312"/>
                      <a:pt x="501" y="312"/>
                      <a:pt x="501" y="312"/>
                    </a:cubicBezTo>
                    <a:cubicBezTo>
                      <a:pt x="501" y="312"/>
                      <a:pt x="501" y="312"/>
                      <a:pt x="501" y="312"/>
                    </a:cubicBezTo>
                    <a:cubicBezTo>
                      <a:pt x="506" y="302"/>
                      <a:pt x="506" y="302"/>
                      <a:pt x="506" y="302"/>
                    </a:cubicBezTo>
                    <a:cubicBezTo>
                      <a:pt x="504" y="301"/>
                      <a:pt x="504" y="301"/>
                      <a:pt x="504" y="301"/>
                    </a:cubicBezTo>
                    <a:cubicBezTo>
                      <a:pt x="498" y="293"/>
                      <a:pt x="494" y="285"/>
                      <a:pt x="492" y="273"/>
                    </a:cubicBezTo>
                    <a:cubicBezTo>
                      <a:pt x="491" y="272"/>
                      <a:pt x="491" y="272"/>
                      <a:pt x="491" y="272"/>
                    </a:cubicBezTo>
                    <a:cubicBezTo>
                      <a:pt x="491" y="272"/>
                      <a:pt x="491" y="272"/>
                      <a:pt x="491" y="272"/>
                    </a:cubicBezTo>
                    <a:cubicBezTo>
                      <a:pt x="492" y="272"/>
                      <a:pt x="492" y="272"/>
                      <a:pt x="492" y="272"/>
                    </a:cubicBezTo>
                    <a:cubicBezTo>
                      <a:pt x="492" y="271"/>
                      <a:pt x="492" y="271"/>
                      <a:pt x="492" y="271"/>
                    </a:cubicBezTo>
                    <a:cubicBezTo>
                      <a:pt x="496" y="248"/>
                      <a:pt x="496" y="248"/>
                      <a:pt x="496" y="248"/>
                    </a:cubicBezTo>
                    <a:cubicBezTo>
                      <a:pt x="496" y="241"/>
                      <a:pt x="498" y="235"/>
                      <a:pt x="503" y="230"/>
                    </a:cubicBezTo>
                    <a:cubicBezTo>
                      <a:pt x="501" y="211"/>
                      <a:pt x="501" y="211"/>
                      <a:pt x="501" y="211"/>
                    </a:cubicBezTo>
                    <a:cubicBezTo>
                      <a:pt x="500" y="209"/>
                      <a:pt x="498" y="207"/>
                      <a:pt x="493" y="206"/>
                    </a:cubicBezTo>
                    <a:cubicBezTo>
                      <a:pt x="459" y="219"/>
                      <a:pt x="459" y="219"/>
                      <a:pt x="459" y="219"/>
                    </a:cubicBezTo>
                    <a:cubicBezTo>
                      <a:pt x="461" y="185"/>
                      <a:pt x="461" y="185"/>
                      <a:pt x="461" y="185"/>
                    </a:cubicBezTo>
                    <a:cubicBezTo>
                      <a:pt x="462" y="179"/>
                      <a:pt x="473" y="170"/>
                      <a:pt x="493" y="158"/>
                    </a:cubicBezTo>
                    <a:cubicBezTo>
                      <a:pt x="483" y="121"/>
                      <a:pt x="483" y="121"/>
                      <a:pt x="483" y="121"/>
                    </a:cubicBezTo>
                    <a:cubicBezTo>
                      <a:pt x="481" y="109"/>
                      <a:pt x="484" y="99"/>
                      <a:pt x="493" y="91"/>
                    </a:cubicBezTo>
                    <a:cubicBezTo>
                      <a:pt x="491" y="84"/>
                      <a:pt x="491" y="84"/>
                      <a:pt x="491" y="84"/>
                    </a:cubicBezTo>
                    <a:cubicBezTo>
                      <a:pt x="480" y="84"/>
                      <a:pt x="480" y="84"/>
                      <a:pt x="480" y="84"/>
                    </a:cubicBezTo>
                    <a:cubicBezTo>
                      <a:pt x="477" y="85"/>
                      <a:pt x="477" y="85"/>
                      <a:pt x="477" y="85"/>
                    </a:cubicBezTo>
                    <a:cubicBezTo>
                      <a:pt x="472" y="100"/>
                      <a:pt x="472" y="100"/>
                      <a:pt x="472" y="100"/>
                    </a:cubicBezTo>
                    <a:cubicBezTo>
                      <a:pt x="467" y="105"/>
                      <a:pt x="463" y="109"/>
                      <a:pt x="459" y="109"/>
                    </a:cubicBezTo>
                    <a:cubicBezTo>
                      <a:pt x="457" y="109"/>
                      <a:pt x="457" y="109"/>
                      <a:pt x="457" y="109"/>
                    </a:cubicBezTo>
                    <a:cubicBezTo>
                      <a:pt x="446" y="101"/>
                      <a:pt x="446" y="101"/>
                      <a:pt x="446" y="101"/>
                    </a:cubicBezTo>
                    <a:cubicBezTo>
                      <a:pt x="445" y="101"/>
                      <a:pt x="445" y="101"/>
                      <a:pt x="445" y="101"/>
                    </a:cubicBezTo>
                    <a:cubicBezTo>
                      <a:pt x="444" y="101"/>
                      <a:pt x="444" y="101"/>
                      <a:pt x="444" y="101"/>
                    </a:cubicBezTo>
                    <a:cubicBezTo>
                      <a:pt x="444" y="100"/>
                      <a:pt x="444" y="100"/>
                      <a:pt x="444" y="100"/>
                    </a:cubicBezTo>
                    <a:cubicBezTo>
                      <a:pt x="444" y="98"/>
                      <a:pt x="444" y="98"/>
                      <a:pt x="444" y="98"/>
                    </a:cubicBezTo>
                    <a:cubicBezTo>
                      <a:pt x="441" y="91"/>
                      <a:pt x="441" y="91"/>
                      <a:pt x="441" y="91"/>
                    </a:cubicBezTo>
                    <a:cubicBezTo>
                      <a:pt x="440" y="80"/>
                      <a:pt x="440" y="80"/>
                      <a:pt x="440" y="80"/>
                    </a:cubicBezTo>
                    <a:cubicBezTo>
                      <a:pt x="440" y="79"/>
                      <a:pt x="440" y="79"/>
                      <a:pt x="440" y="79"/>
                    </a:cubicBezTo>
                    <a:cubicBezTo>
                      <a:pt x="439" y="81"/>
                      <a:pt x="439" y="81"/>
                      <a:pt x="439" y="81"/>
                    </a:cubicBezTo>
                    <a:cubicBezTo>
                      <a:pt x="438" y="84"/>
                      <a:pt x="438" y="84"/>
                      <a:pt x="438" y="84"/>
                    </a:cubicBezTo>
                    <a:cubicBezTo>
                      <a:pt x="419" y="84"/>
                      <a:pt x="419" y="84"/>
                      <a:pt x="419" y="84"/>
                    </a:cubicBezTo>
                    <a:cubicBezTo>
                      <a:pt x="417" y="80"/>
                      <a:pt x="417" y="80"/>
                      <a:pt x="417" y="80"/>
                    </a:cubicBezTo>
                    <a:cubicBezTo>
                      <a:pt x="414" y="69"/>
                      <a:pt x="414" y="69"/>
                      <a:pt x="414" y="69"/>
                    </a:cubicBezTo>
                    <a:cubicBezTo>
                      <a:pt x="414" y="53"/>
                      <a:pt x="414" y="53"/>
                      <a:pt x="414" y="53"/>
                    </a:cubicBezTo>
                    <a:cubicBezTo>
                      <a:pt x="402" y="33"/>
                      <a:pt x="402" y="33"/>
                      <a:pt x="402" y="33"/>
                    </a:cubicBezTo>
                    <a:cubicBezTo>
                      <a:pt x="402" y="16"/>
                      <a:pt x="402" y="16"/>
                      <a:pt x="402" y="16"/>
                    </a:cubicBezTo>
                    <a:lnTo>
                      <a:pt x="398" y="8"/>
                    </a:lnTo>
                    <a:close/>
                  </a:path>
                </a:pathLst>
              </a:custGeom>
              <a:grpFill/>
              <a:ln w="9525">
                <a:noFill/>
                <a:miter lim="800000"/>
              </a:ln>
            </p:spPr>
            <p:txBody>
              <a:bodyPr/>
              <a:lstStyle/>
              <a:p>
                <a:endParaRPr lang="zh-CN" altLang="en-US" sz="2400">
                  <a:solidFill>
                    <a:schemeClr val="tx1">
                      <a:lumMod val="65000"/>
                      <a:lumOff val="35000"/>
                    </a:schemeClr>
                  </a:solidFill>
                </a:endParaRPr>
              </a:p>
            </p:txBody>
          </p:sp>
          <p:sp>
            <p:nvSpPr>
              <p:cNvPr id="7222" name="Freeform 15"/>
              <p:cNvSpPr/>
              <p:nvPr/>
            </p:nvSpPr>
            <p:spPr bwMode="auto">
              <a:xfrm>
                <a:off x="6094957" y="4111145"/>
                <a:ext cx="472008" cy="470935"/>
              </a:xfrm>
              <a:custGeom>
                <a:avLst/>
                <a:gdLst>
                  <a:gd name="T0" fmla="*/ 2147483646 w 374"/>
                  <a:gd name="T1" fmla="*/ 2147483646 h 381"/>
                  <a:gd name="T2" fmla="*/ 2147483646 w 374"/>
                  <a:gd name="T3" fmla="*/ 2147483646 h 381"/>
                  <a:gd name="T4" fmla="*/ 2147483646 w 374"/>
                  <a:gd name="T5" fmla="*/ 2147483646 h 381"/>
                  <a:gd name="T6" fmla="*/ 2147483646 w 374"/>
                  <a:gd name="T7" fmla="*/ 2147483646 h 381"/>
                  <a:gd name="T8" fmla="*/ 2147483646 w 374"/>
                  <a:gd name="T9" fmla="*/ 2147483646 h 381"/>
                  <a:gd name="T10" fmla="*/ 2147483646 w 374"/>
                  <a:gd name="T11" fmla="*/ 2147483646 h 381"/>
                  <a:gd name="T12" fmla="*/ 2147483646 w 374"/>
                  <a:gd name="T13" fmla="*/ 2147483646 h 381"/>
                  <a:gd name="T14" fmla="*/ 2147483646 w 374"/>
                  <a:gd name="T15" fmla="*/ 2147483646 h 381"/>
                  <a:gd name="T16" fmla="*/ 2147483646 w 374"/>
                  <a:gd name="T17" fmla="*/ 2147483646 h 381"/>
                  <a:gd name="T18" fmla="*/ 2147483646 w 374"/>
                  <a:gd name="T19" fmla="*/ 2147483646 h 381"/>
                  <a:gd name="T20" fmla="*/ 2147483646 w 374"/>
                  <a:gd name="T21" fmla="*/ 2147483646 h 381"/>
                  <a:gd name="T22" fmla="*/ 2147483646 w 374"/>
                  <a:gd name="T23" fmla="*/ 2147483646 h 381"/>
                  <a:gd name="T24" fmla="*/ 2147483646 w 374"/>
                  <a:gd name="T25" fmla="*/ 2147483646 h 381"/>
                  <a:gd name="T26" fmla="*/ 2147483646 w 374"/>
                  <a:gd name="T27" fmla="*/ 2147483646 h 381"/>
                  <a:gd name="T28" fmla="*/ 0 w 374"/>
                  <a:gd name="T29" fmla="*/ 2147483646 h 381"/>
                  <a:gd name="T30" fmla="*/ 2147483646 w 374"/>
                  <a:gd name="T31" fmla="*/ 2147483646 h 381"/>
                  <a:gd name="T32" fmla="*/ 2147483646 w 374"/>
                  <a:gd name="T33" fmla="*/ 2147483646 h 381"/>
                  <a:gd name="T34" fmla="*/ 2147483646 w 374"/>
                  <a:gd name="T35" fmla="*/ 2147483646 h 381"/>
                  <a:gd name="T36" fmla="*/ 2147483646 w 374"/>
                  <a:gd name="T37" fmla="*/ 2147483646 h 381"/>
                  <a:gd name="T38" fmla="*/ 2147483646 w 374"/>
                  <a:gd name="T39" fmla="*/ 2147483646 h 381"/>
                  <a:gd name="T40" fmla="*/ 2147483646 w 374"/>
                  <a:gd name="T41" fmla="*/ 2147483646 h 381"/>
                  <a:gd name="T42" fmla="*/ 2147483646 w 374"/>
                  <a:gd name="T43" fmla="*/ 2147483646 h 381"/>
                  <a:gd name="T44" fmla="*/ 2147483646 w 374"/>
                  <a:gd name="T45" fmla="*/ 2147483646 h 381"/>
                  <a:gd name="T46" fmla="*/ 2147483646 w 374"/>
                  <a:gd name="T47" fmla="*/ 2147483646 h 381"/>
                  <a:gd name="T48" fmla="*/ 2147483646 w 374"/>
                  <a:gd name="T49" fmla="*/ 2147483646 h 381"/>
                  <a:gd name="T50" fmla="*/ 2147483646 w 374"/>
                  <a:gd name="T51" fmla="*/ 2147483646 h 381"/>
                  <a:gd name="T52" fmla="*/ 2147483646 w 374"/>
                  <a:gd name="T53" fmla="*/ 2147483646 h 381"/>
                  <a:gd name="T54" fmla="*/ 2147483646 w 374"/>
                  <a:gd name="T55" fmla="*/ 2147483646 h 381"/>
                  <a:gd name="T56" fmla="*/ 2147483646 w 374"/>
                  <a:gd name="T57" fmla="*/ 2147483646 h 381"/>
                  <a:gd name="T58" fmla="*/ 2147483646 w 374"/>
                  <a:gd name="T59" fmla="*/ 2147483646 h 381"/>
                  <a:gd name="T60" fmla="*/ 2147483646 w 374"/>
                  <a:gd name="T61" fmla="*/ 2147483646 h 381"/>
                  <a:gd name="T62" fmla="*/ 2147483646 w 374"/>
                  <a:gd name="T63" fmla="*/ 2147483646 h 381"/>
                  <a:gd name="T64" fmla="*/ 2147483646 w 374"/>
                  <a:gd name="T65" fmla="*/ 2147483646 h 381"/>
                  <a:gd name="T66" fmla="*/ 2147483646 w 374"/>
                  <a:gd name="T67" fmla="*/ 2147483646 h 381"/>
                  <a:gd name="T68" fmla="*/ 2147483646 w 374"/>
                  <a:gd name="T69" fmla="*/ 2147483646 h 381"/>
                  <a:gd name="T70" fmla="*/ 2147483646 w 374"/>
                  <a:gd name="T71" fmla="*/ 2147483646 h 381"/>
                  <a:gd name="T72" fmla="*/ 2147483646 w 374"/>
                  <a:gd name="T73" fmla="*/ 2147483646 h 381"/>
                  <a:gd name="T74" fmla="*/ 2147483646 w 374"/>
                  <a:gd name="T75" fmla="*/ 2147483646 h 381"/>
                  <a:gd name="T76" fmla="*/ 2147483646 w 374"/>
                  <a:gd name="T77" fmla="*/ 2147483646 h 381"/>
                  <a:gd name="T78" fmla="*/ 2147483646 w 374"/>
                  <a:gd name="T79" fmla="*/ 2147483646 h 381"/>
                  <a:gd name="T80" fmla="*/ 2147483646 w 374"/>
                  <a:gd name="T81" fmla="*/ 2147483646 h 381"/>
                  <a:gd name="T82" fmla="*/ 2147483646 w 374"/>
                  <a:gd name="T83" fmla="*/ 2147483646 h 381"/>
                  <a:gd name="T84" fmla="*/ 2147483646 w 374"/>
                  <a:gd name="T85" fmla="*/ 2147483646 h 381"/>
                  <a:gd name="T86" fmla="*/ 2147483646 w 374"/>
                  <a:gd name="T87" fmla="*/ 2147483646 h 381"/>
                  <a:gd name="T88" fmla="*/ 2147483646 w 374"/>
                  <a:gd name="T89" fmla="*/ 2147483646 h 381"/>
                  <a:gd name="T90" fmla="*/ 2147483646 w 374"/>
                  <a:gd name="T91" fmla="*/ 2147483646 h 381"/>
                  <a:gd name="T92" fmla="*/ 2147483646 w 374"/>
                  <a:gd name="T93" fmla="*/ 2147483646 h 38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74"/>
                  <a:gd name="T142" fmla="*/ 0 h 381"/>
                  <a:gd name="T143" fmla="*/ 374 w 374"/>
                  <a:gd name="T144" fmla="*/ 381 h 38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74" h="381">
                    <a:moveTo>
                      <a:pt x="374" y="77"/>
                    </a:moveTo>
                    <a:cubicBezTo>
                      <a:pt x="366" y="60"/>
                      <a:pt x="366" y="60"/>
                      <a:pt x="366" y="60"/>
                    </a:cubicBezTo>
                    <a:cubicBezTo>
                      <a:pt x="355" y="43"/>
                      <a:pt x="355" y="43"/>
                      <a:pt x="355" y="43"/>
                    </a:cubicBezTo>
                    <a:cubicBezTo>
                      <a:pt x="342" y="40"/>
                      <a:pt x="342" y="40"/>
                      <a:pt x="342" y="40"/>
                    </a:cubicBezTo>
                    <a:cubicBezTo>
                      <a:pt x="341" y="40"/>
                      <a:pt x="341" y="40"/>
                      <a:pt x="341" y="40"/>
                    </a:cubicBezTo>
                    <a:cubicBezTo>
                      <a:pt x="341" y="39"/>
                      <a:pt x="341" y="39"/>
                      <a:pt x="341" y="39"/>
                    </a:cubicBezTo>
                    <a:cubicBezTo>
                      <a:pt x="340" y="39"/>
                      <a:pt x="340" y="39"/>
                      <a:pt x="340" y="39"/>
                    </a:cubicBezTo>
                    <a:cubicBezTo>
                      <a:pt x="329" y="34"/>
                      <a:pt x="329" y="34"/>
                      <a:pt x="329" y="34"/>
                    </a:cubicBezTo>
                    <a:cubicBezTo>
                      <a:pt x="329" y="34"/>
                      <a:pt x="329" y="34"/>
                      <a:pt x="329" y="34"/>
                    </a:cubicBezTo>
                    <a:cubicBezTo>
                      <a:pt x="327" y="34"/>
                      <a:pt x="327" y="34"/>
                      <a:pt x="327" y="34"/>
                    </a:cubicBezTo>
                    <a:cubicBezTo>
                      <a:pt x="323" y="35"/>
                      <a:pt x="323" y="35"/>
                      <a:pt x="323" y="35"/>
                    </a:cubicBezTo>
                    <a:cubicBezTo>
                      <a:pt x="309" y="37"/>
                      <a:pt x="309" y="37"/>
                      <a:pt x="309" y="37"/>
                    </a:cubicBezTo>
                    <a:cubicBezTo>
                      <a:pt x="308" y="37"/>
                      <a:pt x="308" y="37"/>
                      <a:pt x="308" y="37"/>
                    </a:cubicBezTo>
                    <a:cubicBezTo>
                      <a:pt x="306" y="36"/>
                      <a:pt x="306" y="36"/>
                      <a:pt x="306" y="36"/>
                    </a:cubicBezTo>
                    <a:cubicBezTo>
                      <a:pt x="292" y="31"/>
                      <a:pt x="292" y="31"/>
                      <a:pt x="292" y="31"/>
                    </a:cubicBezTo>
                    <a:cubicBezTo>
                      <a:pt x="292" y="30"/>
                      <a:pt x="292" y="30"/>
                      <a:pt x="292" y="30"/>
                    </a:cubicBezTo>
                    <a:cubicBezTo>
                      <a:pt x="291" y="30"/>
                      <a:pt x="291" y="30"/>
                      <a:pt x="291" y="30"/>
                    </a:cubicBezTo>
                    <a:cubicBezTo>
                      <a:pt x="291" y="28"/>
                      <a:pt x="291" y="28"/>
                      <a:pt x="291" y="28"/>
                    </a:cubicBezTo>
                    <a:cubicBezTo>
                      <a:pt x="291" y="28"/>
                      <a:pt x="291" y="28"/>
                      <a:pt x="291" y="28"/>
                    </a:cubicBezTo>
                    <a:cubicBezTo>
                      <a:pt x="281" y="18"/>
                      <a:pt x="281" y="18"/>
                      <a:pt x="281" y="18"/>
                    </a:cubicBezTo>
                    <a:cubicBezTo>
                      <a:pt x="269" y="6"/>
                      <a:pt x="269" y="6"/>
                      <a:pt x="269" y="6"/>
                    </a:cubicBezTo>
                    <a:cubicBezTo>
                      <a:pt x="259" y="0"/>
                      <a:pt x="259" y="0"/>
                      <a:pt x="259" y="0"/>
                    </a:cubicBezTo>
                    <a:cubicBezTo>
                      <a:pt x="247" y="11"/>
                      <a:pt x="247" y="11"/>
                      <a:pt x="247" y="11"/>
                    </a:cubicBezTo>
                    <a:cubicBezTo>
                      <a:pt x="232" y="21"/>
                      <a:pt x="232" y="21"/>
                      <a:pt x="232" y="21"/>
                    </a:cubicBezTo>
                    <a:cubicBezTo>
                      <a:pt x="228" y="53"/>
                      <a:pt x="228" y="53"/>
                      <a:pt x="228" y="53"/>
                    </a:cubicBezTo>
                    <a:cubicBezTo>
                      <a:pt x="228" y="54"/>
                      <a:pt x="228" y="54"/>
                      <a:pt x="228" y="54"/>
                    </a:cubicBezTo>
                    <a:cubicBezTo>
                      <a:pt x="228" y="54"/>
                      <a:pt x="228" y="54"/>
                      <a:pt x="228" y="54"/>
                    </a:cubicBezTo>
                    <a:cubicBezTo>
                      <a:pt x="214" y="77"/>
                      <a:pt x="214" y="77"/>
                      <a:pt x="214" y="77"/>
                    </a:cubicBezTo>
                    <a:cubicBezTo>
                      <a:pt x="214" y="79"/>
                      <a:pt x="214" y="79"/>
                      <a:pt x="214" y="79"/>
                    </a:cubicBezTo>
                    <a:cubicBezTo>
                      <a:pt x="213" y="79"/>
                      <a:pt x="213" y="79"/>
                      <a:pt x="213" y="79"/>
                    </a:cubicBezTo>
                    <a:cubicBezTo>
                      <a:pt x="203" y="90"/>
                      <a:pt x="203" y="90"/>
                      <a:pt x="203" y="90"/>
                    </a:cubicBezTo>
                    <a:cubicBezTo>
                      <a:pt x="190" y="114"/>
                      <a:pt x="190" y="114"/>
                      <a:pt x="190" y="114"/>
                    </a:cubicBezTo>
                    <a:cubicBezTo>
                      <a:pt x="190" y="114"/>
                      <a:pt x="190" y="114"/>
                      <a:pt x="190" y="114"/>
                    </a:cubicBezTo>
                    <a:cubicBezTo>
                      <a:pt x="189" y="116"/>
                      <a:pt x="189" y="116"/>
                      <a:pt x="189" y="116"/>
                    </a:cubicBezTo>
                    <a:cubicBezTo>
                      <a:pt x="179" y="123"/>
                      <a:pt x="171" y="131"/>
                      <a:pt x="163" y="137"/>
                    </a:cubicBezTo>
                    <a:cubicBezTo>
                      <a:pt x="152" y="156"/>
                      <a:pt x="152" y="156"/>
                      <a:pt x="152" y="156"/>
                    </a:cubicBezTo>
                    <a:cubicBezTo>
                      <a:pt x="150" y="161"/>
                      <a:pt x="141" y="168"/>
                      <a:pt x="126" y="174"/>
                    </a:cubicBezTo>
                    <a:cubicBezTo>
                      <a:pt x="115" y="192"/>
                      <a:pt x="115" y="192"/>
                      <a:pt x="115" y="192"/>
                    </a:cubicBezTo>
                    <a:cubicBezTo>
                      <a:pt x="115" y="192"/>
                      <a:pt x="115" y="192"/>
                      <a:pt x="115" y="192"/>
                    </a:cubicBezTo>
                    <a:cubicBezTo>
                      <a:pt x="97" y="216"/>
                      <a:pt x="97" y="216"/>
                      <a:pt x="97" y="216"/>
                    </a:cubicBezTo>
                    <a:cubicBezTo>
                      <a:pt x="96" y="216"/>
                      <a:pt x="96" y="216"/>
                      <a:pt x="96" y="216"/>
                    </a:cubicBezTo>
                    <a:cubicBezTo>
                      <a:pt x="96" y="217"/>
                      <a:pt x="96" y="217"/>
                      <a:pt x="96" y="217"/>
                    </a:cubicBezTo>
                    <a:cubicBezTo>
                      <a:pt x="94" y="217"/>
                      <a:pt x="94" y="217"/>
                      <a:pt x="94" y="217"/>
                    </a:cubicBezTo>
                    <a:cubicBezTo>
                      <a:pt x="10" y="212"/>
                      <a:pt x="10" y="212"/>
                      <a:pt x="10" y="212"/>
                    </a:cubicBezTo>
                    <a:cubicBezTo>
                      <a:pt x="0" y="222"/>
                      <a:pt x="0" y="222"/>
                      <a:pt x="0" y="222"/>
                    </a:cubicBezTo>
                    <a:cubicBezTo>
                      <a:pt x="0" y="240"/>
                      <a:pt x="0" y="240"/>
                      <a:pt x="0" y="240"/>
                    </a:cubicBezTo>
                    <a:cubicBezTo>
                      <a:pt x="9" y="274"/>
                      <a:pt x="9" y="274"/>
                      <a:pt x="9" y="274"/>
                    </a:cubicBezTo>
                    <a:cubicBezTo>
                      <a:pt x="26" y="300"/>
                      <a:pt x="26" y="300"/>
                      <a:pt x="26" y="300"/>
                    </a:cubicBezTo>
                    <a:cubicBezTo>
                      <a:pt x="41" y="308"/>
                      <a:pt x="41" y="308"/>
                      <a:pt x="41" y="308"/>
                    </a:cubicBezTo>
                    <a:cubicBezTo>
                      <a:pt x="41" y="309"/>
                      <a:pt x="41" y="309"/>
                      <a:pt x="41" y="309"/>
                    </a:cubicBezTo>
                    <a:cubicBezTo>
                      <a:pt x="42" y="309"/>
                      <a:pt x="42" y="309"/>
                      <a:pt x="42" y="309"/>
                    </a:cubicBezTo>
                    <a:cubicBezTo>
                      <a:pt x="42" y="309"/>
                      <a:pt x="42" y="309"/>
                      <a:pt x="42" y="309"/>
                    </a:cubicBezTo>
                    <a:cubicBezTo>
                      <a:pt x="51" y="320"/>
                      <a:pt x="55" y="327"/>
                      <a:pt x="55" y="332"/>
                    </a:cubicBezTo>
                    <a:cubicBezTo>
                      <a:pt x="55" y="346"/>
                      <a:pt x="55" y="346"/>
                      <a:pt x="55" y="346"/>
                    </a:cubicBezTo>
                    <a:cubicBezTo>
                      <a:pt x="50" y="351"/>
                      <a:pt x="50" y="351"/>
                      <a:pt x="50" y="351"/>
                    </a:cubicBezTo>
                    <a:cubicBezTo>
                      <a:pt x="53" y="354"/>
                      <a:pt x="53" y="354"/>
                      <a:pt x="53" y="354"/>
                    </a:cubicBezTo>
                    <a:cubicBezTo>
                      <a:pt x="57" y="354"/>
                      <a:pt x="57" y="354"/>
                      <a:pt x="57" y="354"/>
                    </a:cubicBezTo>
                    <a:cubicBezTo>
                      <a:pt x="63" y="341"/>
                      <a:pt x="63" y="341"/>
                      <a:pt x="63" y="341"/>
                    </a:cubicBezTo>
                    <a:cubicBezTo>
                      <a:pt x="66" y="341"/>
                      <a:pt x="66" y="341"/>
                      <a:pt x="66" y="341"/>
                    </a:cubicBezTo>
                    <a:cubicBezTo>
                      <a:pt x="82" y="346"/>
                      <a:pt x="82" y="346"/>
                      <a:pt x="82" y="346"/>
                    </a:cubicBezTo>
                    <a:cubicBezTo>
                      <a:pt x="83" y="351"/>
                      <a:pt x="83" y="351"/>
                      <a:pt x="83" y="351"/>
                    </a:cubicBezTo>
                    <a:cubicBezTo>
                      <a:pt x="92" y="351"/>
                      <a:pt x="92" y="351"/>
                      <a:pt x="92" y="351"/>
                    </a:cubicBezTo>
                    <a:cubicBezTo>
                      <a:pt x="92" y="351"/>
                      <a:pt x="92" y="351"/>
                      <a:pt x="92" y="351"/>
                    </a:cubicBezTo>
                    <a:cubicBezTo>
                      <a:pt x="90" y="345"/>
                      <a:pt x="90" y="345"/>
                      <a:pt x="90" y="345"/>
                    </a:cubicBezTo>
                    <a:cubicBezTo>
                      <a:pt x="89" y="343"/>
                      <a:pt x="89" y="343"/>
                      <a:pt x="89" y="343"/>
                    </a:cubicBezTo>
                    <a:cubicBezTo>
                      <a:pt x="100" y="325"/>
                      <a:pt x="100" y="325"/>
                      <a:pt x="100" y="325"/>
                    </a:cubicBezTo>
                    <a:cubicBezTo>
                      <a:pt x="102" y="320"/>
                      <a:pt x="108" y="318"/>
                      <a:pt x="115" y="320"/>
                    </a:cubicBezTo>
                    <a:cubicBezTo>
                      <a:pt x="134" y="321"/>
                      <a:pt x="134" y="321"/>
                      <a:pt x="134" y="321"/>
                    </a:cubicBezTo>
                    <a:cubicBezTo>
                      <a:pt x="145" y="307"/>
                      <a:pt x="145" y="307"/>
                      <a:pt x="145" y="307"/>
                    </a:cubicBezTo>
                    <a:cubicBezTo>
                      <a:pt x="145" y="294"/>
                      <a:pt x="145" y="294"/>
                      <a:pt x="145" y="294"/>
                    </a:cubicBezTo>
                    <a:cubicBezTo>
                      <a:pt x="149" y="281"/>
                      <a:pt x="149" y="281"/>
                      <a:pt x="149" y="281"/>
                    </a:cubicBezTo>
                    <a:cubicBezTo>
                      <a:pt x="149" y="280"/>
                      <a:pt x="149" y="280"/>
                      <a:pt x="149" y="280"/>
                    </a:cubicBezTo>
                    <a:cubicBezTo>
                      <a:pt x="150" y="279"/>
                      <a:pt x="150" y="279"/>
                      <a:pt x="150" y="279"/>
                    </a:cubicBezTo>
                    <a:cubicBezTo>
                      <a:pt x="151" y="278"/>
                      <a:pt x="151" y="278"/>
                      <a:pt x="151" y="278"/>
                    </a:cubicBezTo>
                    <a:cubicBezTo>
                      <a:pt x="158" y="273"/>
                      <a:pt x="158" y="273"/>
                      <a:pt x="158" y="273"/>
                    </a:cubicBezTo>
                    <a:cubicBezTo>
                      <a:pt x="158" y="272"/>
                      <a:pt x="158" y="272"/>
                      <a:pt x="158" y="272"/>
                    </a:cubicBezTo>
                    <a:cubicBezTo>
                      <a:pt x="159" y="272"/>
                      <a:pt x="159" y="272"/>
                      <a:pt x="159" y="272"/>
                    </a:cubicBezTo>
                    <a:cubicBezTo>
                      <a:pt x="160" y="273"/>
                      <a:pt x="160" y="273"/>
                      <a:pt x="160" y="273"/>
                    </a:cubicBezTo>
                    <a:cubicBezTo>
                      <a:pt x="176" y="275"/>
                      <a:pt x="176" y="275"/>
                      <a:pt x="176" y="275"/>
                    </a:cubicBezTo>
                    <a:cubicBezTo>
                      <a:pt x="176" y="278"/>
                      <a:pt x="176" y="278"/>
                      <a:pt x="176" y="278"/>
                    </a:cubicBezTo>
                    <a:cubicBezTo>
                      <a:pt x="179" y="290"/>
                      <a:pt x="179" y="290"/>
                      <a:pt x="179" y="290"/>
                    </a:cubicBezTo>
                    <a:cubicBezTo>
                      <a:pt x="179" y="297"/>
                      <a:pt x="179" y="297"/>
                      <a:pt x="179" y="297"/>
                    </a:cubicBezTo>
                    <a:cubicBezTo>
                      <a:pt x="182" y="306"/>
                      <a:pt x="182" y="306"/>
                      <a:pt x="182" y="306"/>
                    </a:cubicBezTo>
                    <a:cubicBezTo>
                      <a:pt x="186" y="307"/>
                      <a:pt x="186" y="307"/>
                      <a:pt x="186" y="307"/>
                    </a:cubicBezTo>
                    <a:cubicBezTo>
                      <a:pt x="191" y="300"/>
                      <a:pt x="191" y="300"/>
                      <a:pt x="191" y="300"/>
                    </a:cubicBezTo>
                    <a:cubicBezTo>
                      <a:pt x="191" y="299"/>
                      <a:pt x="191" y="299"/>
                      <a:pt x="191" y="299"/>
                    </a:cubicBezTo>
                    <a:cubicBezTo>
                      <a:pt x="200" y="287"/>
                      <a:pt x="200" y="287"/>
                      <a:pt x="200" y="287"/>
                    </a:cubicBezTo>
                    <a:cubicBezTo>
                      <a:pt x="201" y="285"/>
                      <a:pt x="201" y="285"/>
                      <a:pt x="201" y="285"/>
                    </a:cubicBezTo>
                    <a:cubicBezTo>
                      <a:pt x="212" y="280"/>
                      <a:pt x="212" y="280"/>
                      <a:pt x="212" y="280"/>
                    </a:cubicBezTo>
                    <a:cubicBezTo>
                      <a:pt x="213" y="280"/>
                      <a:pt x="213" y="280"/>
                      <a:pt x="213" y="280"/>
                    </a:cubicBezTo>
                    <a:cubicBezTo>
                      <a:pt x="214" y="279"/>
                      <a:pt x="214" y="279"/>
                      <a:pt x="214" y="279"/>
                    </a:cubicBezTo>
                    <a:cubicBezTo>
                      <a:pt x="228" y="283"/>
                      <a:pt x="228" y="283"/>
                      <a:pt x="228" y="283"/>
                    </a:cubicBezTo>
                    <a:cubicBezTo>
                      <a:pt x="229" y="283"/>
                      <a:pt x="229" y="283"/>
                      <a:pt x="229" y="283"/>
                    </a:cubicBezTo>
                    <a:cubicBezTo>
                      <a:pt x="231" y="284"/>
                      <a:pt x="231" y="284"/>
                      <a:pt x="231" y="284"/>
                    </a:cubicBezTo>
                    <a:cubicBezTo>
                      <a:pt x="239" y="299"/>
                      <a:pt x="239" y="299"/>
                      <a:pt x="239" y="299"/>
                    </a:cubicBezTo>
                    <a:cubicBezTo>
                      <a:pt x="239" y="313"/>
                      <a:pt x="239" y="313"/>
                      <a:pt x="239" y="313"/>
                    </a:cubicBezTo>
                    <a:cubicBezTo>
                      <a:pt x="249" y="333"/>
                      <a:pt x="249" y="333"/>
                      <a:pt x="249" y="333"/>
                    </a:cubicBezTo>
                    <a:cubicBezTo>
                      <a:pt x="249" y="333"/>
                      <a:pt x="249" y="333"/>
                      <a:pt x="249" y="333"/>
                    </a:cubicBezTo>
                    <a:cubicBezTo>
                      <a:pt x="249" y="336"/>
                      <a:pt x="249" y="336"/>
                      <a:pt x="249" y="336"/>
                    </a:cubicBezTo>
                    <a:cubicBezTo>
                      <a:pt x="249" y="350"/>
                      <a:pt x="249" y="350"/>
                      <a:pt x="249" y="350"/>
                    </a:cubicBezTo>
                    <a:cubicBezTo>
                      <a:pt x="252" y="357"/>
                      <a:pt x="252" y="357"/>
                      <a:pt x="252" y="357"/>
                    </a:cubicBezTo>
                    <a:cubicBezTo>
                      <a:pt x="255" y="357"/>
                      <a:pt x="255" y="357"/>
                      <a:pt x="255" y="357"/>
                    </a:cubicBezTo>
                    <a:cubicBezTo>
                      <a:pt x="260" y="351"/>
                      <a:pt x="260" y="351"/>
                      <a:pt x="260" y="351"/>
                    </a:cubicBezTo>
                    <a:cubicBezTo>
                      <a:pt x="261" y="349"/>
                      <a:pt x="261" y="349"/>
                      <a:pt x="261" y="349"/>
                    </a:cubicBezTo>
                    <a:cubicBezTo>
                      <a:pt x="273" y="357"/>
                      <a:pt x="273" y="357"/>
                      <a:pt x="273" y="357"/>
                    </a:cubicBezTo>
                    <a:cubicBezTo>
                      <a:pt x="274" y="357"/>
                      <a:pt x="274" y="357"/>
                      <a:pt x="274" y="357"/>
                    </a:cubicBezTo>
                    <a:cubicBezTo>
                      <a:pt x="276" y="357"/>
                      <a:pt x="276" y="357"/>
                      <a:pt x="276" y="357"/>
                    </a:cubicBezTo>
                    <a:cubicBezTo>
                      <a:pt x="276" y="359"/>
                      <a:pt x="276" y="359"/>
                      <a:pt x="276" y="359"/>
                    </a:cubicBezTo>
                    <a:cubicBezTo>
                      <a:pt x="276" y="360"/>
                      <a:pt x="276" y="360"/>
                      <a:pt x="276" y="360"/>
                    </a:cubicBezTo>
                    <a:cubicBezTo>
                      <a:pt x="280" y="378"/>
                      <a:pt x="280" y="378"/>
                      <a:pt x="280" y="378"/>
                    </a:cubicBezTo>
                    <a:cubicBezTo>
                      <a:pt x="285" y="381"/>
                      <a:pt x="285" y="381"/>
                      <a:pt x="285" y="381"/>
                    </a:cubicBezTo>
                    <a:cubicBezTo>
                      <a:pt x="286" y="379"/>
                      <a:pt x="286" y="379"/>
                      <a:pt x="286" y="379"/>
                    </a:cubicBezTo>
                    <a:cubicBezTo>
                      <a:pt x="291" y="365"/>
                      <a:pt x="291" y="365"/>
                      <a:pt x="291" y="365"/>
                    </a:cubicBezTo>
                    <a:cubicBezTo>
                      <a:pt x="291" y="364"/>
                      <a:pt x="291" y="364"/>
                      <a:pt x="291" y="364"/>
                    </a:cubicBezTo>
                    <a:cubicBezTo>
                      <a:pt x="292" y="362"/>
                      <a:pt x="292" y="362"/>
                      <a:pt x="292" y="362"/>
                    </a:cubicBezTo>
                    <a:cubicBezTo>
                      <a:pt x="293" y="362"/>
                      <a:pt x="293" y="362"/>
                      <a:pt x="293" y="362"/>
                    </a:cubicBezTo>
                    <a:cubicBezTo>
                      <a:pt x="295" y="362"/>
                      <a:pt x="295" y="362"/>
                      <a:pt x="295" y="362"/>
                    </a:cubicBezTo>
                    <a:cubicBezTo>
                      <a:pt x="302" y="358"/>
                      <a:pt x="302" y="358"/>
                      <a:pt x="302" y="358"/>
                    </a:cubicBezTo>
                    <a:cubicBezTo>
                      <a:pt x="303" y="358"/>
                      <a:pt x="303" y="358"/>
                      <a:pt x="303" y="358"/>
                    </a:cubicBezTo>
                    <a:cubicBezTo>
                      <a:pt x="303" y="357"/>
                      <a:pt x="303" y="357"/>
                      <a:pt x="303" y="357"/>
                    </a:cubicBezTo>
                    <a:cubicBezTo>
                      <a:pt x="312" y="357"/>
                      <a:pt x="312" y="357"/>
                      <a:pt x="312" y="357"/>
                    </a:cubicBezTo>
                    <a:cubicBezTo>
                      <a:pt x="310" y="351"/>
                      <a:pt x="310" y="351"/>
                      <a:pt x="310" y="351"/>
                    </a:cubicBezTo>
                    <a:cubicBezTo>
                      <a:pt x="310" y="349"/>
                      <a:pt x="310" y="349"/>
                      <a:pt x="310" y="349"/>
                    </a:cubicBezTo>
                    <a:cubicBezTo>
                      <a:pt x="305" y="300"/>
                      <a:pt x="305" y="300"/>
                      <a:pt x="305" y="300"/>
                    </a:cubicBezTo>
                    <a:cubicBezTo>
                      <a:pt x="285" y="267"/>
                      <a:pt x="285" y="267"/>
                      <a:pt x="285" y="267"/>
                    </a:cubicBezTo>
                    <a:cubicBezTo>
                      <a:pt x="247" y="223"/>
                      <a:pt x="247" y="223"/>
                      <a:pt x="247" y="223"/>
                    </a:cubicBezTo>
                    <a:cubicBezTo>
                      <a:pt x="246" y="222"/>
                      <a:pt x="246" y="222"/>
                      <a:pt x="246" y="222"/>
                    </a:cubicBezTo>
                    <a:cubicBezTo>
                      <a:pt x="244" y="193"/>
                      <a:pt x="244" y="193"/>
                      <a:pt x="244" y="193"/>
                    </a:cubicBezTo>
                    <a:cubicBezTo>
                      <a:pt x="231" y="171"/>
                      <a:pt x="231" y="171"/>
                      <a:pt x="231" y="171"/>
                    </a:cubicBezTo>
                    <a:cubicBezTo>
                      <a:pt x="231" y="170"/>
                      <a:pt x="231" y="170"/>
                      <a:pt x="231" y="170"/>
                    </a:cubicBezTo>
                    <a:cubicBezTo>
                      <a:pt x="230" y="169"/>
                      <a:pt x="230" y="169"/>
                      <a:pt x="230" y="169"/>
                    </a:cubicBezTo>
                    <a:cubicBezTo>
                      <a:pt x="230" y="169"/>
                      <a:pt x="230" y="169"/>
                      <a:pt x="230" y="169"/>
                    </a:cubicBezTo>
                    <a:cubicBezTo>
                      <a:pt x="231" y="167"/>
                      <a:pt x="231" y="167"/>
                      <a:pt x="231" y="167"/>
                    </a:cubicBezTo>
                    <a:cubicBezTo>
                      <a:pt x="238" y="139"/>
                      <a:pt x="238" y="139"/>
                      <a:pt x="238" y="139"/>
                    </a:cubicBezTo>
                    <a:cubicBezTo>
                      <a:pt x="240" y="139"/>
                      <a:pt x="240" y="139"/>
                      <a:pt x="240" y="139"/>
                    </a:cubicBezTo>
                    <a:cubicBezTo>
                      <a:pt x="242" y="139"/>
                      <a:pt x="242" y="139"/>
                      <a:pt x="242" y="139"/>
                    </a:cubicBezTo>
                    <a:cubicBezTo>
                      <a:pt x="308" y="135"/>
                      <a:pt x="308" y="135"/>
                      <a:pt x="308" y="135"/>
                    </a:cubicBezTo>
                    <a:cubicBezTo>
                      <a:pt x="344" y="116"/>
                      <a:pt x="344" y="116"/>
                      <a:pt x="344" y="116"/>
                    </a:cubicBezTo>
                    <a:cubicBezTo>
                      <a:pt x="344" y="116"/>
                      <a:pt x="344" y="116"/>
                      <a:pt x="344" y="116"/>
                    </a:cubicBezTo>
                    <a:cubicBezTo>
                      <a:pt x="345" y="115"/>
                      <a:pt x="345" y="115"/>
                      <a:pt x="345" y="115"/>
                    </a:cubicBezTo>
                    <a:cubicBezTo>
                      <a:pt x="358" y="111"/>
                      <a:pt x="366" y="106"/>
                      <a:pt x="368" y="100"/>
                    </a:cubicBezTo>
                    <a:cubicBezTo>
                      <a:pt x="372" y="95"/>
                      <a:pt x="374" y="88"/>
                      <a:pt x="374" y="77"/>
                    </a:cubicBezTo>
                    <a:close/>
                  </a:path>
                </a:pathLst>
              </a:custGeom>
              <a:grpFill/>
              <a:ln w="9525">
                <a:noFill/>
                <a:miter lim="800000"/>
              </a:ln>
            </p:spPr>
            <p:txBody>
              <a:bodyPr/>
              <a:lstStyle/>
              <a:p>
                <a:endParaRPr lang="zh-CN" altLang="en-US" sz="2400">
                  <a:solidFill>
                    <a:schemeClr val="tx1">
                      <a:lumMod val="65000"/>
                      <a:lumOff val="35000"/>
                    </a:schemeClr>
                  </a:solidFill>
                </a:endParaRPr>
              </a:p>
            </p:txBody>
          </p:sp>
        </p:grpSp>
        <p:grpSp>
          <p:nvGrpSpPr>
            <p:cNvPr id="3" name="组合 2"/>
            <p:cNvGrpSpPr/>
            <p:nvPr/>
          </p:nvGrpSpPr>
          <p:grpSpPr>
            <a:xfrm>
              <a:off x="8276" y="1976"/>
              <a:ext cx="3739" cy="6816"/>
              <a:chOff x="5326669" y="1452440"/>
              <a:chExt cx="2374339" cy="4327848"/>
            </a:xfrm>
            <a:solidFill>
              <a:srgbClr val="007182"/>
            </a:solidFill>
          </p:grpSpPr>
          <p:sp>
            <p:nvSpPr>
              <p:cNvPr id="7212" name="Freeform 5"/>
              <p:cNvSpPr/>
              <p:nvPr/>
            </p:nvSpPr>
            <p:spPr bwMode="auto">
              <a:xfrm>
                <a:off x="5326669" y="1452440"/>
                <a:ext cx="2374339" cy="1981113"/>
              </a:xfrm>
              <a:custGeom>
                <a:avLst/>
                <a:gdLst>
                  <a:gd name="T0" fmla="*/ 2147483646 w 1883"/>
                  <a:gd name="T1" fmla="*/ 2147483646 h 1607"/>
                  <a:gd name="T2" fmla="*/ 2147483646 w 1883"/>
                  <a:gd name="T3" fmla="*/ 2147483646 h 1607"/>
                  <a:gd name="T4" fmla="*/ 2147483646 w 1883"/>
                  <a:gd name="T5" fmla="*/ 2147483646 h 1607"/>
                  <a:gd name="T6" fmla="*/ 2147483646 w 1883"/>
                  <a:gd name="T7" fmla="*/ 2147483646 h 1607"/>
                  <a:gd name="T8" fmla="*/ 2147483646 w 1883"/>
                  <a:gd name="T9" fmla="*/ 2147483646 h 1607"/>
                  <a:gd name="T10" fmla="*/ 2147483646 w 1883"/>
                  <a:gd name="T11" fmla="*/ 2147483646 h 1607"/>
                  <a:gd name="T12" fmla="*/ 2147483646 w 1883"/>
                  <a:gd name="T13" fmla="*/ 2147483646 h 1607"/>
                  <a:gd name="T14" fmla="*/ 2147483646 w 1883"/>
                  <a:gd name="T15" fmla="*/ 2147483646 h 1607"/>
                  <a:gd name="T16" fmla="*/ 2147483646 w 1883"/>
                  <a:gd name="T17" fmla="*/ 2147483646 h 1607"/>
                  <a:gd name="T18" fmla="*/ 2147483646 w 1883"/>
                  <a:gd name="T19" fmla="*/ 2147483646 h 1607"/>
                  <a:gd name="T20" fmla="*/ 2147483646 w 1883"/>
                  <a:gd name="T21" fmla="*/ 2147483646 h 1607"/>
                  <a:gd name="T22" fmla="*/ 2147483646 w 1883"/>
                  <a:gd name="T23" fmla="*/ 2147483646 h 1607"/>
                  <a:gd name="T24" fmla="*/ 2147483646 w 1883"/>
                  <a:gd name="T25" fmla="*/ 2147483646 h 1607"/>
                  <a:gd name="T26" fmla="*/ 2147483646 w 1883"/>
                  <a:gd name="T27" fmla="*/ 2147483646 h 1607"/>
                  <a:gd name="T28" fmla="*/ 2147483646 w 1883"/>
                  <a:gd name="T29" fmla="*/ 2147483646 h 1607"/>
                  <a:gd name="T30" fmla="*/ 2147483646 w 1883"/>
                  <a:gd name="T31" fmla="*/ 2147483646 h 1607"/>
                  <a:gd name="T32" fmla="*/ 2147483646 w 1883"/>
                  <a:gd name="T33" fmla="*/ 2147483646 h 1607"/>
                  <a:gd name="T34" fmla="*/ 2147483646 w 1883"/>
                  <a:gd name="T35" fmla="*/ 2147483646 h 1607"/>
                  <a:gd name="T36" fmla="*/ 2147483646 w 1883"/>
                  <a:gd name="T37" fmla="*/ 2147483646 h 1607"/>
                  <a:gd name="T38" fmla="*/ 2147483646 w 1883"/>
                  <a:gd name="T39" fmla="*/ 2147483646 h 1607"/>
                  <a:gd name="T40" fmla="*/ 2147483646 w 1883"/>
                  <a:gd name="T41" fmla="*/ 2147483646 h 1607"/>
                  <a:gd name="T42" fmla="*/ 2147483646 w 1883"/>
                  <a:gd name="T43" fmla="*/ 2147483646 h 1607"/>
                  <a:gd name="T44" fmla="*/ 2147483646 w 1883"/>
                  <a:gd name="T45" fmla="*/ 2147483646 h 1607"/>
                  <a:gd name="T46" fmla="*/ 2147483646 w 1883"/>
                  <a:gd name="T47" fmla="*/ 2147483646 h 1607"/>
                  <a:gd name="T48" fmla="*/ 2147483646 w 1883"/>
                  <a:gd name="T49" fmla="*/ 2147483646 h 1607"/>
                  <a:gd name="T50" fmla="*/ 2147483646 w 1883"/>
                  <a:gd name="T51" fmla="*/ 2147483646 h 1607"/>
                  <a:gd name="T52" fmla="*/ 2147483646 w 1883"/>
                  <a:gd name="T53" fmla="*/ 2147483646 h 1607"/>
                  <a:gd name="T54" fmla="*/ 2147483646 w 1883"/>
                  <a:gd name="T55" fmla="*/ 2147483646 h 1607"/>
                  <a:gd name="T56" fmla="*/ 2147483646 w 1883"/>
                  <a:gd name="T57" fmla="*/ 2147483646 h 1607"/>
                  <a:gd name="T58" fmla="*/ 2147483646 w 1883"/>
                  <a:gd name="T59" fmla="*/ 2147483646 h 1607"/>
                  <a:gd name="T60" fmla="*/ 2147483646 w 1883"/>
                  <a:gd name="T61" fmla="*/ 2147483646 h 1607"/>
                  <a:gd name="T62" fmla="*/ 2147483646 w 1883"/>
                  <a:gd name="T63" fmla="*/ 2147483646 h 1607"/>
                  <a:gd name="T64" fmla="*/ 2147483646 w 1883"/>
                  <a:gd name="T65" fmla="*/ 2147483646 h 1607"/>
                  <a:gd name="T66" fmla="*/ 2147483646 w 1883"/>
                  <a:gd name="T67" fmla="*/ 2147483646 h 1607"/>
                  <a:gd name="T68" fmla="*/ 2147483646 w 1883"/>
                  <a:gd name="T69" fmla="*/ 2147483646 h 1607"/>
                  <a:gd name="T70" fmla="*/ 2147483646 w 1883"/>
                  <a:gd name="T71" fmla="*/ 2147483646 h 1607"/>
                  <a:gd name="T72" fmla="*/ 2147483646 w 1883"/>
                  <a:gd name="T73" fmla="*/ 2147483646 h 1607"/>
                  <a:gd name="T74" fmla="*/ 2147483646 w 1883"/>
                  <a:gd name="T75" fmla="*/ 2147483646 h 1607"/>
                  <a:gd name="T76" fmla="*/ 2147483646 w 1883"/>
                  <a:gd name="T77" fmla="*/ 2147483646 h 1607"/>
                  <a:gd name="T78" fmla="*/ 2147483646 w 1883"/>
                  <a:gd name="T79" fmla="*/ 2147483646 h 1607"/>
                  <a:gd name="T80" fmla="*/ 2147483646 w 1883"/>
                  <a:gd name="T81" fmla="*/ 2147483646 h 1607"/>
                  <a:gd name="T82" fmla="*/ 2147483646 w 1883"/>
                  <a:gd name="T83" fmla="*/ 2147483646 h 1607"/>
                  <a:gd name="T84" fmla="*/ 2147483646 w 1883"/>
                  <a:gd name="T85" fmla="*/ 2147483646 h 1607"/>
                  <a:gd name="T86" fmla="*/ 2147483646 w 1883"/>
                  <a:gd name="T87" fmla="*/ 2147483646 h 1607"/>
                  <a:gd name="T88" fmla="*/ 2147483646 w 1883"/>
                  <a:gd name="T89" fmla="*/ 2147483646 h 1607"/>
                  <a:gd name="T90" fmla="*/ 2147483646 w 1883"/>
                  <a:gd name="T91" fmla="*/ 2147483646 h 1607"/>
                  <a:gd name="T92" fmla="*/ 2147483646 w 1883"/>
                  <a:gd name="T93" fmla="*/ 2147483646 h 1607"/>
                  <a:gd name="T94" fmla="*/ 2147483646 w 1883"/>
                  <a:gd name="T95" fmla="*/ 2147483646 h 1607"/>
                  <a:gd name="T96" fmla="*/ 2147483646 w 1883"/>
                  <a:gd name="T97" fmla="*/ 2147483646 h 1607"/>
                  <a:gd name="T98" fmla="*/ 2147483646 w 1883"/>
                  <a:gd name="T99" fmla="*/ 2147483646 h 1607"/>
                  <a:gd name="T100" fmla="*/ 2147483646 w 1883"/>
                  <a:gd name="T101" fmla="*/ 2147483646 h 1607"/>
                  <a:gd name="T102" fmla="*/ 2147483646 w 1883"/>
                  <a:gd name="T103" fmla="*/ 2147483646 h 1607"/>
                  <a:gd name="T104" fmla="*/ 2147483646 w 1883"/>
                  <a:gd name="T105" fmla="*/ 2147483646 h 1607"/>
                  <a:gd name="T106" fmla="*/ 2147483646 w 1883"/>
                  <a:gd name="T107" fmla="*/ 2147483646 h 1607"/>
                  <a:gd name="T108" fmla="*/ 2147483646 w 1883"/>
                  <a:gd name="T109" fmla="*/ 2147483646 h 1607"/>
                  <a:gd name="T110" fmla="*/ 2147483646 w 1883"/>
                  <a:gd name="T111" fmla="*/ 2147483646 h 1607"/>
                  <a:gd name="T112" fmla="*/ 2147483646 w 1883"/>
                  <a:gd name="T113" fmla="*/ 2147483646 h 1607"/>
                  <a:gd name="T114" fmla="*/ 2147483646 w 1883"/>
                  <a:gd name="T115" fmla="*/ 2147483646 h 1607"/>
                  <a:gd name="T116" fmla="*/ 2147483646 w 1883"/>
                  <a:gd name="T117" fmla="*/ 2147483646 h 1607"/>
                  <a:gd name="T118" fmla="*/ 2147483646 w 1883"/>
                  <a:gd name="T119" fmla="*/ 2147483646 h 1607"/>
                  <a:gd name="T120" fmla="*/ 2147483646 w 1883"/>
                  <a:gd name="T121" fmla="*/ 2147483646 h 1607"/>
                  <a:gd name="T122" fmla="*/ 2147483646 w 1883"/>
                  <a:gd name="T123" fmla="*/ 2147483646 h 160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883"/>
                  <a:gd name="T187" fmla="*/ 0 h 1607"/>
                  <a:gd name="T188" fmla="*/ 1883 w 1883"/>
                  <a:gd name="T189" fmla="*/ 1607 h 160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883" h="1607">
                    <a:moveTo>
                      <a:pt x="1845" y="171"/>
                    </a:moveTo>
                    <a:cubicBezTo>
                      <a:pt x="1838" y="147"/>
                      <a:pt x="1838" y="147"/>
                      <a:pt x="1838" y="147"/>
                    </a:cubicBezTo>
                    <a:cubicBezTo>
                      <a:pt x="1819" y="115"/>
                      <a:pt x="1819" y="115"/>
                      <a:pt x="1819" y="115"/>
                    </a:cubicBezTo>
                    <a:cubicBezTo>
                      <a:pt x="1803" y="106"/>
                      <a:pt x="1803" y="106"/>
                      <a:pt x="1803" y="106"/>
                    </a:cubicBezTo>
                    <a:cubicBezTo>
                      <a:pt x="1787" y="115"/>
                      <a:pt x="1787" y="115"/>
                      <a:pt x="1787" y="115"/>
                    </a:cubicBezTo>
                    <a:cubicBezTo>
                      <a:pt x="1778" y="134"/>
                      <a:pt x="1778" y="134"/>
                      <a:pt x="1778" y="134"/>
                    </a:cubicBezTo>
                    <a:cubicBezTo>
                      <a:pt x="1777" y="136"/>
                      <a:pt x="1777" y="136"/>
                      <a:pt x="1777" y="136"/>
                    </a:cubicBezTo>
                    <a:cubicBezTo>
                      <a:pt x="1775" y="136"/>
                      <a:pt x="1775" y="136"/>
                      <a:pt x="1775" y="136"/>
                    </a:cubicBezTo>
                    <a:cubicBezTo>
                      <a:pt x="1774" y="136"/>
                      <a:pt x="1774" y="136"/>
                      <a:pt x="1774" y="136"/>
                    </a:cubicBezTo>
                    <a:cubicBezTo>
                      <a:pt x="1744" y="141"/>
                      <a:pt x="1744" y="141"/>
                      <a:pt x="1744" y="141"/>
                    </a:cubicBezTo>
                    <a:cubicBezTo>
                      <a:pt x="1741" y="143"/>
                      <a:pt x="1738" y="144"/>
                      <a:pt x="1736" y="147"/>
                    </a:cubicBezTo>
                    <a:cubicBezTo>
                      <a:pt x="1729" y="155"/>
                      <a:pt x="1729" y="155"/>
                      <a:pt x="1729" y="155"/>
                    </a:cubicBezTo>
                    <a:cubicBezTo>
                      <a:pt x="1714" y="167"/>
                      <a:pt x="1714" y="167"/>
                      <a:pt x="1714" y="167"/>
                    </a:cubicBezTo>
                    <a:cubicBezTo>
                      <a:pt x="1709" y="170"/>
                      <a:pt x="1709" y="170"/>
                      <a:pt x="1709" y="170"/>
                    </a:cubicBezTo>
                    <a:cubicBezTo>
                      <a:pt x="1696" y="172"/>
                      <a:pt x="1696" y="172"/>
                      <a:pt x="1696" y="172"/>
                    </a:cubicBezTo>
                    <a:cubicBezTo>
                      <a:pt x="1689" y="171"/>
                      <a:pt x="1680" y="165"/>
                      <a:pt x="1667" y="156"/>
                    </a:cubicBezTo>
                    <a:cubicBezTo>
                      <a:pt x="1666" y="155"/>
                      <a:pt x="1666" y="155"/>
                      <a:pt x="1666" y="155"/>
                    </a:cubicBezTo>
                    <a:cubicBezTo>
                      <a:pt x="1645" y="134"/>
                      <a:pt x="1634" y="119"/>
                      <a:pt x="1634" y="110"/>
                    </a:cubicBezTo>
                    <a:cubicBezTo>
                      <a:pt x="1634" y="83"/>
                      <a:pt x="1634" y="83"/>
                      <a:pt x="1634" y="83"/>
                    </a:cubicBezTo>
                    <a:cubicBezTo>
                      <a:pt x="1634" y="82"/>
                      <a:pt x="1634" y="82"/>
                      <a:pt x="1634" y="82"/>
                    </a:cubicBezTo>
                    <a:cubicBezTo>
                      <a:pt x="1634" y="81"/>
                      <a:pt x="1634" y="81"/>
                      <a:pt x="1634" y="81"/>
                    </a:cubicBezTo>
                    <a:cubicBezTo>
                      <a:pt x="1638" y="76"/>
                      <a:pt x="1638" y="76"/>
                      <a:pt x="1638" y="76"/>
                    </a:cubicBezTo>
                    <a:cubicBezTo>
                      <a:pt x="1607" y="65"/>
                      <a:pt x="1607" y="65"/>
                      <a:pt x="1607" y="65"/>
                    </a:cubicBezTo>
                    <a:cubicBezTo>
                      <a:pt x="1606" y="76"/>
                      <a:pt x="1606" y="76"/>
                      <a:pt x="1606" y="76"/>
                    </a:cubicBezTo>
                    <a:cubicBezTo>
                      <a:pt x="1606" y="79"/>
                      <a:pt x="1603" y="83"/>
                      <a:pt x="1597" y="86"/>
                    </a:cubicBezTo>
                    <a:cubicBezTo>
                      <a:pt x="1587" y="90"/>
                      <a:pt x="1587" y="90"/>
                      <a:pt x="1587" y="90"/>
                    </a:cubicBezTo>
                    <a:cubicBezTo>
                      <a:pt x="1583" y="89"/>
                      <a:pt x="1583" y="89"/>
                      <a:pt x="1583" y="89"/>
                    </a:cubicBezTo>
                    <a:cubicBezTo>
                      <a:pt x="1583" y="88"/>
                      <a:pt x="1583" y="88"/>
                      <a:pt x="1583" y="88"/>
                    </a:cubicBezTo>
                    <a:cubicBezTo>
                      <a:pt x="1567" y="85"/>
                      <a:pt x="1567" y="85"/>
                      <a:pt x="1567" y="85"/>
                    </a:cubicBezTo>
                    <a:cubicBezTo>
                      <a:pt x="1570" y="97"/>
                      <a:pt x="1570" y="97"/>
                      <a:pt x="1570" y="97"/>
                    </a:cubicBezTo>
                    <a:cubicBezTo>
                      <a:pt x="1543" y="79"/>
                      <a:pt x="1543" y="79"/>
                      <a:pt x="1543" y="79"/>
                    </a:cubicBezTo>
                    <a:cubicBezTo>
                      <a:pt x="1541" y="79"/>
                      <a:pt x="1541" y="79"/>
                      <a:pt x="1541" y="79"/>
                    </a:cubicBezTo>
                    <a:cubicBezTo>
                      <a:pt x="1540" y="78"/>
                      <a:pt x="1540" y="78"/>
                      <a:pt x="1540" y="78"/>
                    </a:cubicBezTo>
                    <a:cubicBezTo>
                      <a:pt x="1540" y="78"/>
                      <a:pt x="1540" y="78"/>
                      <a:pt x="1540" y="78"/>
                    </a:cubicBezTo>
                    <a:cubicBezTo>
                      <a:pt x="1536" y="66"/>
                      <a:pt x="1534" y="55"/>
                      <a:pt x="1534" y="42"/>
                    </a:cubicBezTo>
                    <a:cubicBezTo>
                      <a:pt x="1534" y="31"/>
                      <a:pt x="1535" y="25"/>
                      <a:pt x="1539" y="21"/>
                    </a:cubicBezTo>
                    <a:cubicBezTo>
                      <a:pt x="1546" y="9"/>
                      <a:pt x="1546" y="9"/>
                      <a:pt x="1546" y="9"/>
                    </a:cubicBezTo>
                    <a:cubicBezTo>
                      <a:pt x="1544" y="0"/>
                      <a:pt x="1544" y="0"/>
                      <a:pt x="1544" y="0"/>
                    </a:cubicBezTo>
                    <a:cubicBezTo>
                      <a:pt x="1516" y="4"/>
                      <a:pt x="1516" y="4"/>
                      <a:pt x="1516" y="4"/>
                    </a:cubicBezTo>
                    <a:cubicBezTo>
                      <a:pt x="1502" y="5"/>
                      <a:pt x="1493" y="13"/>
                      <a:pt x="1488" y="29"/>
                    </a:cubicBezTo>
                    <a:cubicBezTo>
                      <a:pt x="1488" y="30"/>
                      <a:pt x="1488" y="30"/>
                      <a:pt x="1488" y="30"/>
                    </a:cubicBezTo>
                    <a:cubicBezTo>
                      <a:pt x="1488" y="30"/>
                      <a:pt x="1488" y="30"/>
                      <a:pt x="1488" y="30"/>
                    </a:cubicBezTo>
                    <a:cubicBezTo>
                      <a:pt x="1472" y="55"/>
                      <a:pt x="1472" y="55"/>
                      <a:pt x="1472" y="55"/>
                    </a:cubicBezTo>
                    <a:cubicBezTo>
                      <a:pt x="1488" y="53"/>
                      <a:pt x="1488" y="53"/>
                      <a:pt x="1488" y="53"/>
                    </a:cubicBezTo>
                    <a:cubicBezTo>
                      <a:pt x="1489" y="53"/>
                      <a:pt x="1489" y="53"/>
                      <a:pt x="1489" y="53"/>
                    </a:cubicBezTo>
                    <a:cubicBezTo>
                      <a:pt x="1490" y="52"/>
                      <a:pt x="1490" y="52"/>
                      <a:pt x="1490" y="52"/>
                    </a:cubicBezTo>
                    <a:cubicBezTo>
                      <a:pt x="1491" y="55"/>
                      <a:pt x="1491" y="55"/>
                      <a:pt x="1491" y="55"/>
                    </a:cubicBezTo>
                    <a:cubicBezTo>
                      <a:pt x="1503" y="60"/>
                      <a:pt x="1503" y="60"/>
                      <a:pt x="1503" y="60"/>
                    </a:cubicBezTo>
                    <a:cubicBezTo>
                      <a:pt x="1506" y="60"/>
                      <a:pt x="1506" y="60"/>
                      <a:pt x="1506" y="60"/>
                    </a:cubicBezTo>
                    <a:cubicBezTo>
                      <a:pt x="1508" y="61"/>
                      <a:pt x="1508" y="61"/>
                      <a:pt x="1508" y="61"/>
                    </a:cubicBezTo>
                    <a:cubicBezTo>
                      <a:pt x="1508" y="64"/>
                      <a:pt x="1508" y="64"/>
                      <a:pt x="1508" y="64"/>
                    </a:cubicBezTo>
                    <a:cubicBezTo>
                      <a:pt x="1510" y="86"/>
                      <a:pt x="1510" y="86"/>
                      <a:pt x="1510" y="86"/>
                    </a:cubicBezTo>
                    <a:cubicBezTo>
                      <a:pt x="1516" y="107"/>
                      <a:pt x="1516" y="107"/>
                      <a:pt x="1516" y="107"/>
                    </a:cubicBezTo>
                    <a:cubicBezTo>
                      <a:pt x="1516" y="108"/>
                      <a:pt x="1516" y="108"/>
                      <a:pt x="1516" y="108"/>
                    </a:cubicBezTo>
                    <a:cubicBezTo>
                      <a:pt x="1516" y="109"/>
                      <a:pt x="1516" y="109"/>
                      <a:pt x="1516" y="109"/>
                    </a:cubicBezTo>
                    <a:cubicBezTo>
                      <a:pt x="1516" y="110"/>
                      <a:pt x="1516" y="110"/>
                      <a:pt x="1516" y="110"/>
                    </a:cubicBezTo>
                    <a:cubicBezTo>
                      <a:pt x="1481" y="179"/>
                      <a:pt x="1481" y="179"/>
                      <a:pt x="1481" y="179"/>
                    </a:cubicBezTo>
                    <a:cubicBezTo>
                      <a:pt x="1475" y="189"/>
                      <a:pt x="1472" y="214"/>
                      <a:pt x="1470" y="252"/>
                    </a:cubicBezTo>
                    <a:cubicBezTo>
                      <a:pt x="1470" y="255"/>
                      <a:pt x="1470" y="255"/>
                      <a:pt x="1470" y="255"/>
                    </a:cubicBezTo>
                    <a:cubicBezTo>
                      <a:pt x="1456" y="281"/>
                      <a:pt x="1456" y="281"/>
                      <a:pt x="1456" y="281"/>
                    </a:cubicBezTo>
                    <a:cubicBezTo>
                      <a:pt x="1465" y="292"/>
                      <a:pt x="1465" y="292"/>
                      <a:pt x="1465" y="292"/>
                    </a:cubicBezTo>
                    <a:cubicBezTo>
                      <a:pt x="1465" y="294"/>
                      <a:pt x="1465" y="294"/>
                      <a:pt x="1465" y="294"/>
                    </a:cubicBezTo>
                    <a:cubicBezTo>
                      <a:pt x="1467" y="310"/>
                      <a:pt x="1465" y="319"/>
                      <a:pt x="1461" y="322"/>
                    </a:cubicBezTo>
                    <a:cubicBezTo>
                      <a:pt x="1458" y="323"/>
                      <a:pt x="1458" y="323"/>
                      <a:pt x="1458" y="323"/>
                    </a:cubicBezTo>
                    <a:cubicBezTo>
                      <a:pt x="1451" y="327"/>
                      <a:pt x="1426" y="352"/>
                      <a:pt x="1387" y="400"/>
                    </a:cubicBezTo>
                    <a:cubicBezTo>
                      <a:pt x="1384" y="403"/>
                      <a:pt x="1384" y="403"/>
                      <a:pt x="1384" y="403"/>
                    </a:cubicBezTo>
                    <a:cubicBezTo>
                      <a:pt x="1382" y="402"/>
                      <a:pt x="1382" y="402"/>
                      <a:pt x="1382" y="402"/>
                    </a:cubicBezTo>
                    <a:cubicBezTo>
                      <a:pt x="1379" y="400"/>
                      <a:pt x="1379" y="400"/>
                      <a:pt x="1379" y="400"/>
                    </a:cubicBezTo>
                    <a:cubicBezTo>
                      <a:pt x="1365" y="390"/>
                      <a:pt x="1353" y="382"/>
                      <a:pt x="1345" y="373"/>
                    </a:cubicBezTo>
                    <a:cubicBezTo>
                      <a:pt x="1339" y="369"/>
                      <a:pt x="1323" y="366"/>
                      <a:pt x="1297" y="366"/>
                    </a:cubicBezTo>
                    <a:cubicBezTo>
                      <a:pt x="1296" y="414"/>
                      <a:pt x="1296" y="414"/>
                      <a:pt x="1296" y="414"/>
                    </a:cubicBezTo>
                    <a:cubicBezTo>
                      <a:pt x="1295" y="415"/>
                      <a:pt x="1295" y="415"/>
                      <a:pt x="1295" y="415"/>
                    </a:cubicBezTo>
                    <a:cubicBezTo>
                      <a:pt x="1276" y="507"/>
                      <a:pt x="1276" y="507"/>
                      <a:pt x="1276" y="507"/>
                    </a:cubicBezTo>
                    <a:cubicBezTo>
                      <a:pt x="1271" y="519"/>
                      <a:pt x="1270" y="540"/>
                      <a:pt x="1270" y="572"/>
                    </a:cubicBezTo>
                    <a:cubicBezTo>
                      <a:pt x="1278" y="581"/>
                      <a:pt x="1278" y="581"/>
                      <a:pt x="1278" y="581"/>
                    </a:cubicBezTo>
                    <a:cubicBezTo>
                      <a:pt x="1284" y="569"/>
                      <a:pt x="1284" y="569"/>
                      <a:pt x="1284" y="569"/>
                    </a:cubicBezTo>
                    <a:cubicBezTo>
                      <a:pt x="1285" y="569"/>
                      <a:pt x="1285" y="569"/>
                      <a:pt x="1285" y="569"/>
                    </a:cubicBezTo>
                    <a:cubicBezTo>
                      <a:pt x="1286" y="566"/>
                      <a:pt x="1286" y="566"/>
                      <a:pt x="1286" y="566"/>
                    </a:cubicBezTo>
                    <a:cubicBezTo>
                      <a:pt x="1310" y="554"/>
                      <a:pt x="1310" y="554"/>
                      <a:pt x="1310" y="554"/>
                    </a:cubicBezTo>
                    <a:cubicBezTo>
                      <a:pt x="1378" y="564"/>
                      <a:pt x="1378" y="564"/>
                      <a:pt x="1378" y="564"/>
                    </a:cubicBezTo>
                    <a:cubicBezTo>
                      <a:pt x="1385" y="556"/>
                      <a:pt x="1385" y="556"/>
                      <a:pt x="1385" y="556"/>
                    </a:cubicBezTo>
                    <a:cubicBezTo>
                      <a:pt x="1395" y="539"/>
                      <a:pt x="1395" y="539"/>
                      <a:pt x="1395" y="539"/>
                    </a:cubicBezTo>
                    <a:cubicBezTo>
                      <a:pt x="1397" y="538"/>
                      <a:pt x="1397" y="538"/>
                      <a:pt x="1397" y="538"/>
                    </a:cubicBezTo>
                    <a:cubicBezTo>
                      <a:pt x="1397" y="538"/>
                      <a:pt x="1397" y="538"/>
                      <a:pt x="1397" y="538"/>
                    </a:cubicBezTo>
                    <a:cubicBezTo>
                      <a:pt x="1398" y="537"/>
                      <a:pt x="1398" y="537"/>
                      <a:pt x="1398" y="537"/>
                    </a:cubicBezTo>
                    <a:cubicBezTo>
                      <a:pt x="1424" y="532"/>
                      <a:pt x="1424" y="532"/>
                      <a:pt x="1424" y="532"/>
                    </a:cubicBezTo>
                    <a:cubicBezTo>
                      <a:pt x="1459" y="529"/>
                      <a:pt x="1459" y="529"/>
                      <a:pt x="1459" y="529"/>
                    </a:cubicBezTo>
                    <a:cubicBezTo>
                      <a:pt x="1470" y="532"/>
                      <a:pt x="1482" y="545"/>
                      <a:pt x="1498" y="566"/>
                    </a:cubicBezTo>
                    <a:cubicBezTo>
                      <a:pt x="1540" y="588"/>
                      <a:pt x="1564" y="607"/>
                      <a:pt x="1569" y="623"/>
                    </a:cubicBezTo>
                    <a:cubicBezTo>
                      <a:pt x="1572" y="632"/>
                      <a:pt x="1572" y="638"/>
                      <a:pt x="1569" y="646"/>
                    </a:cubicBezTo>
                    <a:cubicBezTo>
                      <a:pt x="1566" y="653"/>
                      <a:pt x="1558" y="657"/>
                      <a:pt x="1548" y="658"/>
                    </a:cubicBezTo>
                    <a:cubicBezTo>
                      <a:pt x="1547" y="658"/>
                      <a:pt x="1547" y="658"/>
                      <a:pt x="1547" y="658"/>
                    </a:cubicBezTo>
                    <a:cubicBezTo>
                      <a:pt x="1495" y="656"/>
                      <a:pt x="1465" y="656"/>
                      <a:pt x="1455" y="659"/>
                    </a:cubicBezTo>
                    <a:cubicBezTo>
                      <a:pt x="1430" y="676"/>
                      <a:pt x="1430" y="676"/>
                      <a:pt x="1430" y="676"/>
                    </a:cubicBezTo>
                    <a:cubicBezTo>
                      <a:pt x="1398" y="699"/>
                      <a:pt x="1377" y="711"/>
                      <a:pt x="1365" y="711"/>
                    </a:cubicBezTo>
                    <a:cubicBezTo>
                      <a:pt x="1344" y="714"/>
                      <a:pt x="1344" y="714"/>
                      <a:pt x="1344" y="714"/>
                    </a:cubicBezTo>
                    <a:cubicBezTo>
                      <a:pt x="1331" y="767"/>
                      <a:pt x="1331" y="767"/>
                      <a:pt x="1331" y="767"/>
                    </a:cubicBezTo>
                    <a:cubicBezTo>
                      <a:pt x="1328" y="783"/>
                      <a:pt x="1323" y="793"/>
                      <a:pt x="1314" y="801"/>
                    </a:cubicBezTo>
                    <a:cubicBezTo>
                      <a:pt x="1305" y="809"/>
                      <a:pt x="1292" y="814"/>
                      <a:pt x="1276" y="818"/>
                    </a:cubicBezTo>
                    <a:cubicBezTo>
                      <a:pt x="1255" y="821"/>
                      <a:pt x="1239" y="828"/>
                      <a:pt x="1223" y="838"/>
                    </a:cubicBezTo>
                    <a:cubicBezTo>
                      <a:pt x="1205" y="876"/>
                      <a:pt x="1205" y="876"/>
                      <a:pt x="1205" y="876"/>
                    </a:cubicBezTo>
                    <a:cubicBezTo>
                      <a:pt x="1204" y="877"/>
                      <a:pt x="1204" y="877"/>
                      <a:pt x="1204" y="877"/>
                    </a:cubicBezTo>
                    <a:cubicBezTo>
                      <a:pt x="1203" y="877"/>
                      <a:pt x="1203" y="877"/>
                      <a:pt x="1203" y="877"/>
                    </a:cubicBezTo>
                    <a:cubicBezTo>
                      <a:pt x="1202" y="877"/>
                      <a:pt x="1202" y="877"/>
                      <a:pt x="1202" y="877"/>
                    </a:cubicBezTo>
                    <a:cubicBezTo>
                      <a:pt x="1153" y="897"/>
                      <a:pt x="1153" y="897"/>
                      <a:pt x="1153" y="897"/>
                    </a:cubicBezTo>
                    <a:cubicBezTo>
                      <a:pt x="1150" y="897"/>
                      <a:pt x="1150" y="897"/>
                      <a:pt x="1150" y="897"/>
                    </a:cubicBezTo>
                    <a:cubicBezTo>
                      <a:pt x="1126" y="891"/>
                      <a:pt x="1126" y="891"/>
                      <a:pt x="1126" y="891"/>
                    </a:cubicBezTo>
                    <a:cubicBezTo>
                      <a:pt x="1107" y="888"/>
                      <a:pt x="1092" y="883"/>
                      <a:pt x="1082" y="877"/>
                    </a:cubicBezTo>
                    <a:cubicBezTo>
                      <a:pt x="1070" y="870"/>
                      <a:pt x="1056" y="869"/>
                      <a:pt x="1041" y="874"/>
                    </a:cubicBezTo>
                    <a:cubicBezTo>
                      <a:pt x="1029" y="891"/>
                      <a:pt x="1022" y="914"/>
                      <a:pt x="1023" y="938"/>
                    </a:cubicBezTo>
                    <a:cubicBezTo>
                      <a:pt x="1024" y="951"/>
                      <a:pt x="1027" y="959"/>
                      <a:pt x="1031" y="961"/>
                    </a:cubicBezTo>
                    <a:cubicBezTo>
                      <a:pt x="1038" y="960"/>
                      <a:pt x="1038" y="960"/>
                      <a:pt x="1038" y="960"/>
                    </a:cubicBezTo>
                    <a:cubicBezTo>
                      <a:pt x="1046" y="955"/>
                      <a:pt x="1046" y="955"/>
                      <a:pt x="1046" y="955"/>
                    </a:cubicBezTo>
                    <a:cubicBezTo>
                      <a:pt x="1049" y="989"/>
                      <a:pt x="1049" y="989"/>
                      <a:pt x="1049" y="989"/>
                    </a:cubicBezTo>
                    <a:cubicBezTo>
                      <a:pt x="1049" y="1000"/>
                      <a:pt x="1044" y="1009"/>
                      <a:pt x="1036" y="1015"/>
                    </a:cubicBezTo>
                    <a:cubicBezTo>
                      <a:pt x="1031" y="1019"/>
                      <a:pt x="1021" y="1023"/>
                      <a:pt x="1007" y="1028"/>
                    </a:cubicBezTo>
                    <a:cubicBezTo>
                      <a:pt x="999" y="1030"/>
                      <a:pt x="999" y="1030"/>
                      <a:pt x="999" y="1030"/>
                    </a:cubicBezTo>
                    <a:cubicBezTo>
                      <a:pt x="988" y="1034"/>
                      <a:pt x="966" y="1062"/>
                      <a:pt x="934" y="1114"/>
                    </a:cubicBezTo>
                    <a:cubicBezTo>
                      <a:pt x="934" y="1115"/>
                      <a:pt x="934" y="1115"/>
                      <a:pt x="934" y="1115"/>
                    </a:cubicBezTo>
                    <a:cubicBezTo>
                      <a:pt x="933" y="1115"/>
                      <a:pt x="933" y="1115"/>
                      <a:pt x="933" y="1115"/>
                    </a:cubicBezTo>
                    <a:cubicBezTo>
                      <a:pt x="901" y="1134"/>
                      <a:pt x="901" y="1134"/>
                      <a:pt x="901" y="1134"/>
                    </a:cubicBezTo>
                    <a:cubicBezTo>
                      <a:pt x="906" y="1134"/>
                      <a:pt x="909" y="1136"/>
                      <a:pt x="908" y="1141"/>
                    </a:cubicBezTo>
                    <a:cubicBezTo>
                      <a:pt x="907" y="1145"/>
                      <a:pt x="904" y="1146"/>
                      <a:pt x="896" y="1147"/>
                    </a:cubicBezTo>
                    <a:cubicBezTo>
                      <a:pt x="806" y="1145"/>
                      <a:pt x="806" y="1145"/>
                      <a:pt x="806" y="1145"/>
                    </a:cubicBezTo>
                    <a:cubicBezTo>
                      <a:pt x="706" y="1142"/>
                      <a:pt x="627" y="1169"/>
                      <a:pt x="572" y="1226"/>
                    </a:cubicBezTo>
                    <a:cubicBezTo>
                      <a:pt x="570" y="1227"/>
                      <a:pt x="570" y="1227"/>
                      <a:pt x="570" y="1227"/>
                    </a:cubicBezTo>
                    <a:cubicBezTo>
                      <a:pt x="568" y="1228"/>
                      <a:pt x="568" y="1228"/>
                      <a:pt x="568" y="1228"/>
                    </a:cubicBezTo>
                    <a:cubicBezTo>
                      <a:pt x="567" y="1228"/>
                      <a:pt x="567" y="1228"/>
                      <a:pt x="567" y="1228"/>
                    </a:cubicBezTo>
                    <a:cubicBezTo>
                      <a:pt x="530" y="1232"/>
                      <a:pt x="530" y="1232"/>
                      <a:pt x="530" y="1232"/>
                    </a:cubicBezTo>
                    <a:cubicBezTo>
                      <a:pt x="528" y="1233"/>
                      <a:pt x="528" y="1233"/>
                      <a:pt x="528" y="1233"/>
                    </a:cubicBezTo>
                    <a:cubicBezTo>
                      <a:pt x="526" y="1233"/>
                      <a:pt x="526" y="1233"/>
                      <a:pt x="526" y="1233"/>
                    </a:cubicBezTo>
                    <a:cubicBezTo>
                      <a:pt x="516" y="1208"/>
                      <a:pt x="516" y="1208"/>
                      <a:pt x="516" y="1208"/>
                    </a:cubicBezTo>
                    <a:cubicBezTo>
                      <a:pt x="478" y="1218"/>
                      <a:pt x="478" y="1218"/>
                      <a:pt x="478" y="1218"/>
                    </a:cubicBezTo>
                    <a:cubicBezTo>
                      <a:pt x="458" y="1219"/>
                      <a:pt x="431" y="1213"/>
                      <a:pt x="402" y="1199"/>
                    </a:cubicBezTo>
                    <a:cubicBezTo>
                      <a:pt x="374" y="1187"/>
                      <a:pt x="350" y="1171"/>
                      <a:pt x="326" y="1152"/>
                    </a:cubicBezTo>
                    <a:cubicBezTo>
                      <a:pt x="310" y="1140"/>
                      <a:pt x="290" y="1131"/>
                      <a:pt x="267" y="1127"/>
                    </a:cubicBezTo>
                    <a:cubicBezTo>
                      <a:pt x="233" y="1124"/>
                      <a:pt x="233" y="1124"/>
                      <a:pt x="233" y="1124"/>
                    </a:cubicBezTo>
                    <a:cubicBezTo>
                      <a:pt x="195" y="1129"/>
                      <a:pt x="195" y="1129"/>
                      <a:pt x="195" y="1129"/>
                    </a:cubicBezTo>
                    <a:cubicBezTo>
                      <a:pt x="167" y="1133"/>
                      <a:pt x="140" y="1133"/>
                      <a:pt x="115" y="1131"/>
                    </a:cubicBezTo>
                    <a:cubicBezTo>
                      <a:pt x="84" y="1129"/>
                      <a:pt x="47" y="1121"/>
                      <a:pt x="3" y="1107"/>
                    </a:cubicBezTo>
                    <a:cubicBezTo>
                      <a:pt x="0" y="1113"/>
                      <a:pt x="0" y="1113"/>
                      <a:pt x="0" y="1113"/>
                    </a:cubicBezTo>
                    <a:cubicBezTo>
                      <a:pt x="1" y="1113"/>
                      <a:pt x="1" y="1113"/>
                      <a:pt x="1" y="1113"/>
                    </a:cubicBezTo>
                    <a:cubicBezTo>
                      <a:pt x="2" y="1113"/>
                      <a:pt x="2" y="1113"/>
                      <a:pt x="2" y="1113"/>
                    </a:cubicBezTo>
                    <a:cubicBezTo>
                      <a:pt x="3" y="1114"/>
                      <a:pt x="3" y="1114"/>
                      <a:pt x="3" y="1114"/>
                    </a:cubicBezTo>
                    <a:cubicBezTo>
                      <a:pt x="3" y="1115"/>
                      <a:pt x="3" y="1115"/>
                      <a:pt x="3" y="1115"/>
                    </a:cubicBezTo>
                    <a:cubicBezTo>
                      <a:pt x="4" y="1126"/>
                      <a:pt x="4" y="1126"/>
                      <a:pt x="4" y="1126"/>
                    </a:cubicBezTo>
                    <a:cubicBezTo>
                      <a:pt x="13" y="1146"/>
                      <a:pt x="13" y="1146"/>
                      <a:pt x="13" y="1146"/>
                    </a:cubicBezTo>
                    <a:cubicBezTo>
                      <a:pt x="35" y="1173"/>
                      <a:pt x="35" y="1173"/>
                      <a:pt x="35" y="1173"/>
                    </a:cubicBezTo>
                    <a:cubicBezTo>
                      <a:pt x="36" y="1176"/>
                      <a:pt x="36" y="1176"/>
                      <a:pt x="36" y="1176"/>
                    </a:cubicBezTo>
                    <a:cubicBezTo>
                      <a:pt x="32" y="1196"/>
                      <a:pt x="32" y="1196"/>
                      <a:pt x="32" y="1196"/>
                    </a:cubicBezTo>
                    <a:cubicBezTo>
                      <a:pt x="32" y="1198"/>
                      <a:pt x="32" y="1198"/>
                      <a:pt x="32" y="1198"/>
                    </a:cubicBezTo>
                    <a:cubicBezTo>
                      <a:pt x="31" y="1198"/>
                      <a:pt x="31" y="1198"/>
                      <a:pt x="31" y="1198"/>
                    </a:cubicBezTo>
                    <a:cubicBezTo>
                      <a:pt x="19" y="1214"/>
                      <a:pt x="19" y="1214"/>
                      <a:pt x="19" y="1214"/>
                    </a:cubicBezTo>
                    <a:cubicBezTo>
                      <a:pt x="32" y="1228"/>
                      <a:pt x="32" y="1228"/>
                      <a:pt x="32" y="1228"/>
                    </a:cubicBezTo>
                    <a:cubicBezTo>
                      <a:pt x="38" y="1233"/>
                      <a:pt x="41" y="1238"/>
                      <a:pt x="41" y="1242"/>
                    </a:cubicBezTo>
                    <a:cubicBezTo>
                      <a:pt x="44" y="1262"/>
                      <a:pt x="44" y="1262"/>
                      <a:pt x="44" y="1262"/>
                    </a:cubicBezTo>
                    <a:cubicBezTo>
                      <a:pt x="60" y="1278"/>
                      <a:pt x="60" y="1278"/>
                      <a:pt x="60" y="1278"/>
                    </a:cubicBezTo>
                    <a:cubicBezTo>
                      <a:pt x="60" y="1280"/>
                      <a:pt x="60" y="1280"/>
                      <a:pt x="60" y="1280"/>
                    </a:cubicBezTo>
                    <a:cubicBezTo>
                      <a:pt x="62" y="1294"/>
                      <a:pt x="62" y="1294"/>
                      <a:pt x="62" y="1294"/>
                    </a:cubicBezTo>
                    <a:cubicBezTo>
                      <a:pt x="62" y="1304"/>
                      <a:pt x="62" y="1304"/>
                      <a:pt x="62" y="1304"/>
                    </a:cubicBezTo>
                    <a:cubicBezTo>
                      <a:pt x="71" y="1312"/>
                      <a:pt x="71" y="1312"/>
                      <a:pt x="71" y="1312"/>
                    </a:cubicBezTo>
                    <a:cubicBezTo>
                      <a:pt x="78" y="1309"/>
                      <a:pt x="78" y="1309"/>
                      <a:pt x="78" y="1309"/>
                    </a:cubicBezTo>
                    <a:cubicBezTo>
                      <a:pt x="79" y="1306"/>
                      <a:pt x="79" y="1306"/>
                      <a:pt x="79" y="1306"/>
                    </a:cubicBezTo>
                    <a:cubicBezTo>
                      <a:pt x="82" y="1298"/>
                      <a:pt x="87" y="1294"/>
                      <a:pt x="95" y="1293"/>
                    </a:cubicBezTo>
                    <a:cubicBezTo>
                      <a:pt x="103" y="1289"/>
                      <a:pt x="103" y="1289"/>
                      <a:pt x="103" y="1289"/>
                    </a:cubicBezTo>
                    <a:cubicBezTo>
                      <a:pt x="159" y="1284"/>
                      <a:pt x="159" y="1284"/>
                      <a:pt x="159" y="1284"/>
                    </a:cubicBezTo>
                    <a:cubicBezTo>
                      <a:pt x="181" y="1276"/>
                      <a:pt x="181" y="1276"/>
                      <a:pt x="181" y="1276"/>
                    </a:cubicBezTo>
                    <a:cubicBezTo>
                      <a:pt x="183" y="1275"/>
                      <a:pt x="183" y="1275"/>
                      <a:pt x="183" y="1275"/>
                    </a:cubicBezTo>
                    <a:cubicBezTo>
                      <a:pt x="186" y="1272"/>
                      <a:pt x="186" y="1272"/>
                      <a:pt x="186" y="1272"/>
                    </a:cubicBezTo>
                    <a:cubicBezTo>
                      <a:pt x="198" y="1298"/>
                      <a:pt x="198" y="1298"/>
                      <a:pt x="198" y="1298"/>
                    </a:cubicBezTo>
                    <a:cubicBezTo>
                      <a:pt x="199" y="1298"/>
                      <a:pt x="199" y="1298"/>
                      <a:pt x="199" y="1298"/>
                    </a:cubicBezTo>
                    <a:cubicBezTo>
                      <a:pt x="199" y="1298"/>
                      <a:pt x="199" y="1298"/>
                      <a:pt x="199" y="1298"/>
                    </a:cubicBezTo>
                    <a:cubicBezTo>
                      <a:pt x="200" y="1304"/>
                      <a:pt x="199" y="1309"/>
                      <a:pt x="196" y="1315"/>
                    </a:cubicBezTo>
                    <a:cubicBezTo>
                      <a:pt x="165" y="1358"/>
                      <a:pt x="165" y="1358"/>
                      <a:pt x="165" y="1358"/>
                    </a:cubicBezTo>
                    <a:cubicBezTo>
                      <a:pt x="167" y="1365"/>
                      <a:pt x="167" y="1365"/>
                      <a:pt x="167" y="1365"/>
                    </a:cubicBezTo>
                    <a:cubicBezTo>
                      <a:pt x="181" y="1379"/>
                      <a:pt x="181" y="1379"/>
                      <a:pt x="181" y="1379"/>
                    </a:cubicBezTo>
                    <a:cubicBezTo>
                      <a:pt x="195" y="1388"/>
                      <a:pt x="195" y="1388"/>
                      <a:pt x="195" y="1388"/>
                    </a:cubicBezTo>
                    <a:cubicBezTo>
                      <a:pt x="196" y="1388"/>
                      <a:pt x="196" y="1388"/>
                      <a:pt x="196" y="1388"/>
                    </a:cubicBezTo>
                    <a:cubicBezTo>
                      <a:pt x="202" y="1396"/>
                      <a:pt x="207" y="1401"/>
                      <a:pt x="214" y="1403"/>
                    </a:cubicBezTo>
                    <a:cubicBezTo>
                      <a:pt x="221" y="1405"/>
                      <a:pt x="229" y="1412"/>
                      <a:pt x="235" y="1420"/>
                    </a:cubicBezTo>
                    <a:cubicBezTo>
                      <a:pt x="236" y="1423"/>
                      <a:pt x="236" y="1423"/>
                      <a:pt x="236" y="1423"/>
                    </a:cubicBezTo>
                    <a:cubicBezTo>
                      <a:pt x="246" y="1428"/>
                      <a:pt x="246" y="1428"/>
                      <a:pt x="246" y="1428"/>
                    </a:cubicBezTo>
                    <a:cubicBezTo>
                      <a:pt x="250" y="1429"/>
                      <a:pt x="250" y="1429"/>
                      <a:pt x="250" y="1429"/>
                    </a:cubicBezTo>
                    <a:cubicBezTo>
                      <a:pt x="251" y="1429"/>
                      <a:pt x="251" y="1429"/>
                      <a:pt x="251" y="1429"/>
                    </a:cubicBezTo>
                    <a:cubicBezTo>
                      <a:pt x="254" y="1440"/>
                      <a:pt x="254" y="1440"/>
                      <a:pt x="254" y="1440"/>
                    </a:cubicBezTo>
                    <a:cubicBezTo>
                      <a:pt x="254" y="1440"/>
                      <a:pt x="254" y="1440"/>
                      <a:pt x="254" y="1440"/>
                    </a:cubicBezTo>
                    <a:cubicBezTo>
                      <a:pt x="255" y="1452"/>
                      <a:pt x="255" y="1452"/>
                      <a:pt x="255" y="1452"/>
                    </a:cubicBezTo>
                    <a:cubicBezTo>
                      <a:pt x="259" y="1469"/>
                      <a:pt x="259" y="1469"/>
                      <a:pt x="259" y="1469"/>
                    </a:cubicBezTo>
                    <a:cubicBezTo>
                      <a:pt x="286" y="1473"/>
                      <a:pt x="286" y="1473"/>
                      <a:pt x="286" y="1473"/>
                    </a:cubicBezTo>
                    <a:cubicBezTo>
                      <a:pt x="288" y="1473"/>
                      <a:pt x="288" y="1473"/>
                      <a:pt x="288" y="1473"/>
                    </a:cubicBezTo>
                    <a:cubicBezTo>
                      <a:pt x="289" y="1474"/>
                      <a:pt x="289" y="1474"/>
                      <a:pt x="289" y="1474"/>
                    </a:cubicBezTo>
                    <a:cubicBezTo>
                      <a:pt x="289" y="1475"/>
                      <a:pt x="289" y="1475"/>
                      <a:pt x="289" y="1475"/>
                    </a:cubicBezTo>
                    <a:cubicBezTo>
                      <a:pt x="290" y="1477"/>
                      <a:pt x="290" y="1477"/>
                      <a:pt x="290" y="1477"/>
                    </a:cubicBezTo>
                    <a:cubicBezTo>
                      <a:pt x="297" y="1492"/>
                      <a:pt x="297" y="1492"/>
                      <a:pt x="297" y="1492"/>
                    </a:cubicBezTo>
                    <a:cubicBezTo>
                      <a:pt x="318" y="1499"/>
                      <a:pt x="318" y="1499"/>
                      <a:pt x="318" y="1499"/>
                    </a:cubicBezTo>
                    <a:cubicBezTo>
                      <a:pt x="333" y="1492"/>
                      <a:pt x="333" y="1492"/>
                      <a:pt x="333" y="1492"/>
                    </a:cubicBezTo>
                    <a:cubicBezTo>
                      <a:pt x="331" y="1484"/>
                      <a:pt x="331" y="1484"/>
                      <a:pt x="331" y="1484"/>
                    </a:cubicBezTo>
                    <a:cubicBezTo>
                      <a:pt x="317" y="1471"/>
                      <a:pt x="317" y="1471"/>
                      <a:pt x="317" y="1471"/>
                    </a:cubicBezTo>
                    <a:cubicBezTo>
                      <a:pt x="319" y="1469"/>
                      <a:pt x="319" y="1469"/>
                      <a:pt x="319" y="1469"/>
                    </a:cubicBezTo>
                    <a:cubicBezTo>
                      <a:pt x="319" y="1467"/>
                      <a:pt x="319" y="1467"/>
                      <a:pt x="319" y="1467"/>
                    </a:cubicBezTo>
                    <a:cubicBezTo>
                      <a:pt x="331" y="1445"/>
                      <a:pt x="331" y="1445"/>
                      <a:pt x="331" y="1445"/>
                    </a:cubicBezTo>
                    <a:cubicBezTo>
                      <a:pt x="356" y="1445"/>
                      <a:pt x="356" y="1445"/>
                      <a:pt x="356" y="1445"/>
                    </a:cubicBezTo>
                    <a:cubicBezTo>
                      <a:pt x="357" y="1446"/>
                      <a:pt x="357" y="1446"/>
                      <a:pt x="357" y="1446"/>
                    </a:cubicBezTo>
                    <a:cubicBezTo>
                      <a:pt x="393" y="1458"/>
                      <a:pt x="393" y="1458"/>
                      <a:pt x="393" y="1458"/>
                    </a:cubicBezTo>
                    <a:cubicBezTo>
                      <a:pt x="413" y="1455"/>
                      <a:pt x="413" y="1455"/>
                      <a:pt x="413" y="1455"/>
                    </a:cubicBezTo>
                    <a:cubicBezTo>
                      <a:pt x="429" y="1440"/>
                      <a:pt x="429" y="1440"/>
                      <a:pt x="429" y="1440"/>
                    </a:cubicBezTo>
                    <a:cubicBezTo>
                      <a:pt x="447" y="1418"/>
                      <a:pt x="459" y="1409"/>
                      <a:pt x="466" y="1414"/>
                    </a:cubicBezTo>
                    <a:cubicBezTo>
                      <a:pt x="474" y="1413"/>
                      <a:pt x="474" y="1413"/>
                      <a:pt x="474" y="1413"/>
                    </a:cubicBezTo>
                    <a:cubicBezTo>
                      <a:pt x="484" y="1413"/>
                      <a:pt x="489" y="1414"/>
                      <a:pt x="492" y="1415"/>
                    </a:cubicBezTo>
                    <a:cubicBezTo>
                      <a:pt x="493" y="1417"/>
                      <a:pt x="495" y="1419"/>
                      <a:pt x="495" y="1421"/>
                    </a:cubicBezTo>
                    <a:cubicBezTo>
                      <a:pt x="495" y="1426"/>
                      <a:pt x="499" y="1434"/>
                      <a:pt x="505" y="1446"/>
                    </a:cubicBezTo>
                    <a:cubicBezTo>
                      <a:pt x="505" y="1447"/>
                      <a:pt x="505" y="1447"/>
                      <a:pt x="505" y="1447"/>
                    </a:cubicBezTo>
                    <a:cubicBezTo>
                      <a:pt x="505" y="1448"/>
                      <a:pt x="505" y="1448"/>
                      <a:pt x="505" y="1448"/>
                    </a:cubicBezTo>
                    <a:cubicBezTo>
                      <a:pt x="508" y="1462"/>
                      <a:pt x="508" y="1462"/>
                      <a:pt x="508" y="1462"/>
                    </a:cubicBezTo>
                    <a:cubicBezTo>
                      <a:pt x="508" y="1466"/>
                      <a:pt x="508" y="1466"/>
                      <a:pt x="508" y="1466"/>
                    </a:cubicBezTo>
                    <a:cubicBezTo>
                      <a:pt x="504" y="1483"/>
                      <a:pt x="504" y="1483"/>
                      <a:pt x="504" y="1483"/>
                    </a:cubicBezTo>
                    <a:cubicBezTo>
                      <a:pt x="504" y="1483"/>
                      <a:pt x="504" y="1483"/>
                      <a:pt x="504" y="1483"/>
                    </a:cubicBezTo>
                    <a:cubicBezTo>
                      <a:pt x="504" y="1484"/>
                      <a:pt x="504" y="1484"/>
                      <a:pt x="504" y="1484"/>
                    </a:cubicBezTo>
                    <a:cubicBezTo>
                      <a:pt x="503" y="1485"/>
                      <a:pt x="503" y="1485"/>
                      <a:pt x="503" y="1485"/>
                    </a:cubicBezTo>
                    <a:cubicBezTo>
                      <a:pt x="485" y="1506"/>
                      <a:pt x="485" y="1506"/>
                      <a:pt x="485" y="1506"/>
                    </a:cubicBezTo>
                    <a:cubicBezTo>
                      <a:pt x="484" y="1507"/>
                      <a:pt x="484" y="1507"/>
                      <a:pt x="484" y="1507"/>
                    </a:cubicBezTo>
                    <a:cubicBezTo>
                      <a:pt x="484" y="1507"/>
                      <a:pt x="484" y="1507"/>
                      <a:pt x="484" y="1507"/>
                    </a:cubicBezTo>
                    <a:cubicBezTo>
                      <a:pt x="446" y="1524"/>
                      <a:pt x="446" y="1524"/>
                      <a:pt x="446" y="1524"/>
                    </a:cubicBezTo>
                    <a:cubicBezTo>
                      <a:pt x="441" y="1534"/>
                      <a:pt x="441" y="1534"/>
                      <a:pt x="441" y="1534"/>
                    </a:cubicBezTo>
                    <a:cubicBezTo>
                      <a:pt x="435" y="1565"/>
                      <a:pt x="435" y="1565"/>
                      <a:pt x="435" y="1565"/>
                    </a:cubicBezTo>
                    <a:cubicBezTo>
                      <a:pt x="439" y="1580"/>
                      <a:pt x="439" y="1580"/>
                      <a:pt x="439" y="1580"/>
                    </a:cubicBezTo>
                    <a:cubicBezTo>
                      <a:pt x="448" y="1595"/>
                      <a:pt x="448" y="1595"/>
                      <a:pt x="448" y="1595"/>
                    </a:cubicBezTo>
                    <a:cubicBezTo>
                      <a:pt x="452" y="1599"/>
                      <a:pt x="452" y="1599"/>
                      <a:pt x="452" y="1599"/>
                    </a:cubicBezTo>
                    <a:cubicBezTo>
                      <a:pt x="465" y="1607"/>
                      <a:pt x="465" y="1607"/>
                      <a:pt x="465" y="1607"/>
                    </a:cubicBezTo>
                    <a:cubicBezTo>
                      <a:pt x="509" y="1607"/>
                      <a:pt x="509" y="1607"/>
                      <a:pt x="509" y="1607"/>
                    </a:cubicBezTo>
                    <a:cubicBezTo>
                      <a:pt x="546" y="1602"/>
                      <a:pt x="546" y="1602"/>
                      <a:pt x="546" y="1602"/>
                    </a:cubicBezTo>
                    <a:cubicBezTo>
                      <a:pt x="552" y="1596"/>
                      <a:pt x="552" y="1596"/>
                      <a:pt x="552" y="1596"/>
                    </a:cubicBezTo>
                    <a:cubicBezTo>
                      <a:pt x="557" y="1590"/>
                      <a:pt x="562" y="1588"/>
                      <a:pt x="565" y="1588"/>
                    </a:cubicBezTo>
                    <a:cubicBezTo>
                      <a:pt x="591" y="1592"/>
                      <a:pt x="591" y="1592"/>
                      <a:pt x="591" y="1592"/>
                    </a:cubicBezTo>
                    <a:cubicBezTo>
                      <a:pt x="593" y="1588"/>
                      <a:pt x="593" y="1588"/>
                      <a:pt x="593" y="1588"/>
                    </a:cubicBezTo>
                    <a:cubicBezTo>
                      <a:pt x="591" y="1581"/>
                      <a:pt x="591" y="1574"/>
                      <a:pt x="595" y="1568"/>
                    </a:cubicBezTo>
                    <a:cubicBezTo>
                      <a:pt x="605" y="1550"/>
                      <a:pt x="605" y="1550"/>
                      <a:pt x="605" y="1550"/>
                    </a:cubicBezTo>
                    <a:cubicBezTo>
                      <a:pt x="605" y="1516"/>
                      <a:pt x="605" y="1516"/>
                      <a:pt x="605" y="1516"/>
                    </a:cubicBezTo>
                    <a:cubicBezTo>
                      <a:pt x="605" y="1515"/>
                      <a:pt x="605" y="1515"/>
                      <a:pt x="605" y="1515"/>
                    </a:cubicBezTo>
                    <a:cubicBezTo>
                      <a:pt x="624" y="1460"/>
                      <a:pt x="624" y="1460"/>
                      <a:pt x="624" y="1460"/>
                    </a:cubicBezTo>
                    <a:cubicBezTo>
                      <a:pt x="625" y="1459"/>
                      <a:pt x="625" y="1459"/>
                      <a:pt x="625" y="1459"/>
                    </a:cubicBezTo>
                    <a:cubicBezTo>
                      <a:pt x="625" y="1458"/>
                      <a:pt x="625" y="1458"/>
                      <a:pt x="625" y="1458"/>
                    </a:cubicBezTo>
                    <a:cubicBezTo>
                      <a:pt x="626" y="1458"/>
                      <a:pt x="626" y="1458"/>
                      <a:pt x="626" y="1458"/>
                    </a:cubicBezTo>
                    <a:cubicBezTo>
                      <a:pt x="626" y="1457"/>
                      <a:pt x="626" y="1457"/>
                      <a:pt x="626" y="1457"/>
                    </a:cubicBezTo>
                    <a:cubicBezTo>
                      <a:pt x="659" y="1431"/>
                      <a:pt x="659" y="1431"/>
                      <a:pt x="659" y="1431"/>
                    </a:cubicBezTo>
                    <a:cubicBezTo>
                      <a:pt x="661" y="1429"/>
                      <a:pt x="661" y="1429"/>
                      <a:pt x="661" y="1429"/>
                    </a:cubicBezTo>
                    <a:cubicBezTo>
                      <a:pt x="690" y="1441"/>
                      <a:pt x="690" y="1441"/>
                      <a:pt x="690" y="1441"/>
                    </a:cubicBezTo>
                    <a:cubicBezTo>
                      <a:pt x="690" y="1441"/>
                      <a:pt x="690" y="1441"/>
                      <a:pt x="690" y="1441"/>
                    </a:cubicBezTo>
                    <a:cubicBezTo>
                      <a:pt x="705" y="1452"/>
                      <a:pt x="712" y="1460"/>
                      <a:pt x="712" y="1466"/>
                    </a:cubicBezTo>
                    <a:cubicBezTo>
                      <a:pt x="710" y="1489"/>
                      <a:pt x="710" y="1489"/>
                      <a:pt x="710" y="1489"/>
                    </a:cubicBezTo>
                    <a:cubicBezTo>
                      <a:pt x="700" y="1504"/>
                      <a:pt x="700" y="1504"/>
                      <a:pt x="700" y="1504"/>
                    </a:cubicBezTo>
                    <a:cubicBezTo>
                      <a:pt x="693" y="1525"/>
                      <a:pt x="693" y="1525"/>
                      <a:pt x="693" y="1525"/>
                    </a:cubicBezTo>
                    <a:cubicBezTo>
                      <a:pt x="693" y="1548"/>
                      <a:pt x="693" y="1548"/>
                      <a:pt x="693" y="1548"/>
                    </a:cubicBezTo>
                    <a:cubicBezTo>
                      <a:pt x="700" y="1559"/>
                      <a:pt x="700" y="1559"/>
                      <a:pt x="700" y="1559"/>
                    </a:cubicBezTo>
                    <a:cubicBezTo>
                      <a:pt x="710" y="1557"/>
                      <a:pt x="710" y="1557"/>
                      <a:pt x="710" y="1557"/>
                    </a:cubicBezTo>
                    <a:cubicBezTo>
                      <a:pt x="712" y="1556"/>
                      <a:pt x="712" y="1556"/>
                      <a:pt x="712" y="1556"/>
                    </a:cubicBezTo>
                    <a:cubicBezTo>
                      <a:pt x="728" y="1557"/>
                      <a:pt x="728" y="1557"/>
                      <a:pt x="728" y="1557"/>
                    </a:cubicBezTo>
                    <a:cubicBezTo>
                      <a:pt x="736" y="1562"/>
                      <a:pt x="741" y="1569"/>
                      <a:pt x="746" y="1580"/>
                    </a:cubicBezTo>
                    <a:cubicBezTo>
                      <a:pt x="755" y="1583"/>
                      <a:pt x="755" y="1583"/>
                      <a:pt x="755" y="1583"/>
                    </a:cubicBezTo>
                    <a:cubicBezTo>
                      <a:pt x="756" y="1583"/>
                      <a:pt x="756" y="1583"/>
                      <a:pt x="756" y="1583"/>
                    </a:cubicBezTo>
                    <a:cubicBezTo>
                      <a:pt x="756" y="1583"/>
                      <a:pt x="756" y="1583"/>
                      <a:pt x="756" y="1583"/>
                    </a:cubicBezTo>
                    <a:cubicBezTo>
                      <a:pt x="757" y="1583"/>
                      <a:pt x="757" y="1583"/>
                      <a:pt x="757" y="1583"/>
                    </a:cubicBezTo>
                    <a:cubicBezTo>
                      <a:pt x="793" y="1600"/>
                      <a:pt x="793" y="1600"/>
                      <a:pt x="793" y="1600"/>
                    </a:cubicBezTo>
                    <a:cubicBezTo>
                      <a:pt x="809" y="1605"/>
                      <a:pt x="809" y="1605"/>
                      <a:pt x="809" y="1605"/>
                    </a:cubicBezTo>
                    <a:cubicBezTo>
                      <a:pt x="831" y="1602"/>
                      <a:pt x="831" y="1602"/>
                      <a:pt x="831" y="1602"/>
                    </a:cubicBezTo>
                    <a:cubicBezTo>
                      <a:pt x="841" y="1589"/>
                      <a:pt x="841" y="1589"/>
                      <a:pt x="841" y="1589"/>
                    </a:cubicBezTo>
                    <a:cubicBezTo>
                      <a:pt x="853" y="1537"/>
                      <a:pt x="853" y="1537"/>
                      <a:pt x="853" y="1537"/>
                    </a:cubicBezTo>
                    <a:cubicBezTo>
                      <a:pt x="854" y="1509"/>
                      <a:pt x="854" y="1509"/>
                      <a:pt x="854" y="1509"/>
                    </a:cubicBezTo>
                    <a:cubicBezTo>
                      <a:pt x="854" y="1507"/>
                      <a:pt x="854" y="1507"/>
                      <a:pt x="854" y="1507"/>
                    </a:cubicBezTo>
                    <a:cubicBezTo>
                      <a:pt x="857" y="1506"/>
                      <a:pt x="857" y="1506"/>
                      <a:pt x="857" y="1506"/>
                    </a:cubicBezTo>
                    <a:cubicBezTo>
                      <a:pt x="858" y="1505"/>
                      <a:pt x="858" y="1505"/>
                      <a:pt x="858" y="1505"/>
                    </a:cubicBezTo>
                    <a:cubicBezTo>
                      <a:pt x="878" y="1488"/>
                      <a:pt x="878" y="1488"/>
                      <a:pt x="878" y="1488"/>
                    </a:cubicBezTo>
                    <a:cubicBezTo>
                      <a:pt x="889" y="1473"/>
                      <a:pt x="889" y="1473"/>
                      <a:pt x="889" y="1473"/>
                    </a:cubicBezTo>
                    <a:cubicBezTo>
                      <a:pt x="890" y="1472"/>
                      <a:pt x="890" y="1472"/>
                      <a:pt x="890" y="1472"/>
                    </a:cubicBezTo>
                    <a:cubicBezTo>
                      <a:pt x="911" y="1462"/>
                      <a:pt x="911" y="1462"/>
                      <a:pt x="911" y="1462"/>
                    </a:cubicBezTo>
                    <a:cubicBezTo>
                      <a:pt x="924" y="1455"/>
                      <a:pt x="924" y="1455"/>
                      <a:pt x="924" y="1455"/>
                    </a:cubicBezTo>
                    <a:cubicBezTo>
                      <a:pt x="940" y="1449"/>
                      <a:pt x="940" y="1449"/>
                      <a:pt x="940" y="1449"/>
                    </a:cubicBezTo>
                    <a:cubicBezTo>
                      <a:pt x="931" y="1417"/>
                      <a:pt x="931" y="1417"/>
                      <a:pt x="931" y="1417"/>
                    </a:cubicBezTo>
                    <a:cubicBezTo>
                      <a:pt x="967" y="1421"/>
                      <a:pt x="967" y="1421"/>
                      <a:pt x="967" y="1421"/>
                    </a:cubicBezTo>
                    <a:cubicBezTo>
                      <a:pt x="967" y="1421"/>
                      <a:pt x="967" y="1421"/>
                      <a:pt x="967" y="1421"/>
                    </a:cubicBezTo>
                    <a:cubicBezTo>
                      <a:pt x="967" y="1422"/>
                      <a:pt x="967" y="1422"/>
                      <a:pt x="967" y="1422"/>
                    </a:cubicBezTo>
                    <a:cubicBezTo>
                      <a:pt x="967" y="1422"/>
                      <a:pt x="967" y="1422"/>
                      <a:pt x="967" y="1422"/>
                    </a:cubicBezTo>
                    <a:cubicBezTo>
                      <a:pt x="986" y="1430"/>
                      <a:pt x="986" y="1430"/>
                      <a:pt x="986" y="1430"/>
                    </a:cubicBezTo>
                    <a:cubicBezTo>
                      <a:pt x="986" y="1430"/>
                      <a:pt x="986" y="1430"/>
                      <a:pt x="986" y="1430"/>
                    </a:cubicBezTo>
                    <a:cubicBezTo>
                      <a:pt x="986" y="1429"/>
                      <a:pt x="986" y="1429"/>
                      <a:pt x="986" y="1429"/>
                    </a:cubicBezTo>
                    <a:cubicBezTo>
                      <a:pt x="992" y="1409"/>
                      <a:pt x="992" y="1409"/>
                      <a:pt x="992" y="1409"/>
                    </a:cubicBezTo>
                    <a:cubicBezTo>
                      <a:pt x="992" y="1405"/>
                      <a:pt x="992" y="1405"/>
                      <a:pt x="992" y="1405"/>
                    </a:cubicBezTo>
                    <a:cubicBezTo>
                      <a:pt x="995" y="1407"/>
                      <a:pt x="995" y="1407"/>
                      <a:pt x="995" y="1407"/>
                    </a:cubicBezTo>
                    <a:cubicBezTo>
                      <a:pt x="997" y="1407"/>
                      <a:pt x="997" y="1407"/>
                      <a:pt x="997" y="1407"/>
                    </a:cubicBezTo>
                    <a:cubicBezTo>
                      <a:pt x="1014" y="1411"/>
                      <a:pt x="1014" y="1411"/>
                      <a:pt x="1014" y="1411"/>
                    </a:cubicBezTo>
                    <a:cubicBezTo>
                      <a:pt x="1022" y="1411"/>
                      <a:pt x="1022" y="1411"/>
                      <a:pt x="1022" y="1411"/>
                    </a:cubicBezTo>
                    <a:cubicBezTo>
                      <a:pt x="1038" y="1393"/>
                      <a:pt x="1038" y="1393"/>
                      <a:pt x="1038" y="1393"/>
                    </a:cubicBezTo>
                    <a:cubicBezTo>
                      <a:pt x="1039" y="1393"/>
                      <a:pt x="1039" y="1393"/>
                      <a:pt x="1039" y="1393"/>
                    </a:cubicBezTo>
                    <a:cubicBezTo>
                      <a:pt x="1040" y="1392"/>
                      <a:pt x="1040" y="1392"/>
                      <a:pt x="1040" y="1392"/>
                    </a:cubicBezTo>
                    <a:cubicBezTo>
                      <a:pt x="1041" y="1392"/>
                      <a:pt x="1041" y="1392"/>
                      <a:pt x="1041" y="1392"/>
                    </a:cubicBezTo>
                    <a:cubicBezTo>
                      <a:pt x="1062" y="1388"/>
                      <a:pt x="1062" y="1388"/>
                      <a:pt x="1062" y="1388"/>
                    </a:cubicBezTo>
                    <a:cubicBezTo>
                      <a:pt x="1080" y="1371"/>
                      <a:pt x="1080" y="1371"/>
                      <a:pt x="1080" y="1371"/>
                    </a:cubicBezTo>
                    <a:cubicBezTo>
                      <a:pt x="1090" y="1357"/>
                      <a:pt x="1090" y="1357"/>
                      <a:pt x="1090" y="1357"/>
                    </a:cubicBezTo>
                    <a:cubicBezTo>
                      <a:pt x="1090" y="1340"/>
                      <a:pt x="1090" y="1340"/>
                      <a:pt x="1090" y="1340"/>
                    </a:cubicBezTo>
                    <a:cubicBezTo>
                      <a:pt x="1090" y="1334"/>
                      <a:pt x="1093" y="1329"/>
                      <a:pt x="1099" y="1326"/>
                    </a:cubicBezTo>
                    <a:cubicBezTo>
                      <a:pt x="1099" y="1326"/>
                      <a:pt x="1099" y="1326"/>
                      <a:pt x="1099" y="1326"/>
                    </a:cubicBezTo>
                    <a:cubicBezTo>
                      <a:pt x="1101" y="1326"/>
                      <a:pt x="1101" y="1326"/>
                      <a:pt x="1101" y="1326"/>
                    </a:cubicBezTo>
                    <a:cubicBezTo>
                      <a:pt x="1102" y="1326"/>
                      <a:pt x="1102" y="1326"/>
                      <a:pt x="1102" y="1326"/>
                    </a:cubicBezTo>
                    <a:cubicBezTo>
                      <a:pt x="1122" y="1328"/>
                      <a:pt x="1122" y="1328"/>
                      <a:pt x="1122" y="1328"/>
                    </a:cubicBezTo>
                    <a:cubicBezTo>
                      <a:pt x="1131" y="1323"/>
                      <a:pt x="1131" y="1323"/>
                      <a:pt x="1131" y="1323"/>
                    </a:cubicBezTo>
                    <a:cubicBezTo>
                      <a:pt x="1134" y="1308"/>
                      <a:pt x="1134" y="1308"/>
                      <a:pt x="1134" y="1308"/>
                    </a:cubicBezTo>
                    <a:cubicBezTo>
                      <a:pt x="1155" y="1302"/>
                      <a:pt x="1155" y="1302"/>
                      <a:pt x="1155" y="1302"/>
                    </a:cubicBezTo>
                    <a:cubicBezTo>
                      <a:pt x="1156" y="1302"/>
                      <a:pt x="1156" y="1302"/>
                      <a:pt x="1156" y="1302"/>
                    </a:cubicBezTo>
                    <a:cubicBezTo>
                      <a:pt x="1157" y="1302"/>
                      <a:pt x="1157" y="1302"/>
                      <a:pt x="1157" y="1302"/>
                    </a:cubicBezTo>
                    <a:cubicBezTo>
                      <a:pt x="1157" y="1302"/>
                      <a:pt x="1157" y="1302"/>
                      <a:pt x="1157" y="1302"/>
                    </a:cubicBezTo>
                    <a:cubicBezTo>
                      <a:pt x="1184" y="1305"/>
                      <a:pt x="1184" y="1305"/>
                      <a:pt x="1184" y="1305"/>
                    </a:cubicBezTo>
                    <a:cubicBezTo>
                      <a:pt x="1205" y="1300"/>
                      <a:pt x="1205" y="1300"/>
                      <a:pt x="1205" y="1300"/>
                    </a:cubicBezTo>
                    <a:cubicBezTo>
                      <a:pt x="1217" y="1287"/>
                      <a:pt x="1217" y="1287"/>
                      <a:pt x="1217" y="1287"/>
                    </a:cubicBezTo>
                    <a:cubicBezTo>
                      <a:pt x="1226" y="1270"/>
                      <a:pt x="1226" y="1270"/>
                      <a:pt x="1226" y="1270"/>
                    </a:cubicBezTo>
                    <a:cubicBezTo>
                      <a:pt x="1210" y="1253"/>
                      <a:pt x="1210" y="1253"/>
                      <a:pt x="1210" y="1253"/>
                    </a:cubicBezTo>
                    <a:cubicBezTo>
                      <a:pt x="1210" y="1252"/>
                      <a:pt x="1210" y="1252"/>
                      <a:pt x="1210" y="1252"/>
                    </a:cubicBezTo>
                    <a:cubicBezTo>
                      <a:pt x="1210" y="1252"/>
                      <a:pt x="1210" y="1252"/>
                      <a:pt x="1210" y="1252"/>
                    </a:cubicBezTo>
                    <a:cubicBezTo>
                      <a:pt x="1207" y="1240"/>
                      <a:pt x="1207" y="1240"/>
                      <a:pt x="1207" y="1240"/>
                    </a:cubicBezTo>
                    <a:cubicBezTo>
                      <a:pt x="1207" y="1240"/>
                      <a:pt x="1207" y="1240"/>
                      <a:pt x="1207" y="1240"/>
                    </a:cubicBezTo>
                    <a:cubicBezTo>
                      <a:pt x="1203" y="1221"/>
                      <a:pt x="1203" y="1221"/>
                      <a:pt x="1203" y="1221"/>
                    </a:cubicBezTo>
                    <a:cubicBezTo>
                      <a:pt x="1203" y="1220"/>
                      <a:pt x="1203" y="1220"/>
                      <a:pt x="1203" y="1220"/>
                    </a:cubicBezTo>
                    <a:cubicBezTo>
                      <a:pt x="1212" y="1203"/>
                      <a:pt x="1212" y="1203"/>
                      <a:pt x="1212" y="1203"/>
                    </a:cubicBezTo>
                    <a:cubicBezTo>
                      <a:pt x="1212" y="1198"/>
                      <a:pt x="1215" y="1190"/>
                      <a:pt x="1224" y="1182"/>
                    </a:cubicBezTo>
                    <a:cubicBezTo>
                      <a:pt x="1235" y="1159"/>
                      <a:pt x="1235" y="1159"/>
                      <a:pt x="1235" y="1159"/>
                    </a:cubicBezTo>
                    <a:cubicBezTo>
                      <a:pt x="1235" y="1157"/>
                      <a:pt x="1235" y="1157"/>
                      <a:pt x="1235" y="1157"/>
                    </a:cubicBezTo>
                    <a:cubicBezTo>
                      <a:pt x="1236" y="1157"/>
                      <a:pt x="1236" y="1157"/>
                      <a:pt x="1236" y="1157"/>
                    </a:cubicBezTo>
                    <a:cubicBezTo>
                      <a:pt x="1247" y="1141"/>
                      <a:pt x="1247" y="1141"/>
                      <a:pt x="1247" y="1141"/>
                    </a:cubicBezTo>
                    <a:cubicBezTo>
                      <a:pt x="1263" y="1109"/>
                      <a:pt x="1263" y="1109"/>
                      <a:pt x="1263" y="1109"/>
                    </a:cubicBezTo>
                    <a:cubicBezTo>
                      <a:pt x="1278" y="1130"/>
                      <a:pt x="1278" y="1130"/>
                      <a:pt x="1278" y="1130"/>
                    </a:cubicBezTo>
                    <a:cubicBezTo>
                      <a:pt x="1279" y="1131"/>
                      <a:pt x="1279" y="1131"/>
                      <a:pt x="1279" y="1131"/>
                    </a:cubicBezTo>
                    <a:cubicBezTo>
                      <a:pt x="1279" y="1132"/>
                      <a:pt x="1279" y="1132"/>
                      <a:pt x="1279" y="1132"/>
                    </a:cubicBezTo>
                    <a:cubicBezTo>
                      <a:pt x="1284" y="1153"/>
                      <a:pt x="1284" y="1153"/>
                      <a:pt x="1284" y="1153"/>
                    </a:cubicBezTo>
                    <a:cubicBezTo>
                      <a:pt x="1284" y="1154"/>
                      <a:pt x="1284" y="1154"/>
                      <a:pt x="1284" y="1154"/>
                    </a:cubicBezTo>
                    <a:cubicBezTo>
                      <a:pt x="1287" y="1175"/>
                      <a:pt x="1287" y="1175"/>
                      <a:pt x="1287" y="1175"/>
                    </a:cubicBezTo>
                    <a:cubicBezTo>
                      <a:pt x="1302" y="1182"/>
                      <a:pt x="1302" y="1182"/>
                      <a:pt x="1302" y="1182"/>
                    </a:cubicBezTo>
                    <a:cubicBezTo>
                      <a:pt x="1303" y="1182"/>
                      <a:pt x="1303" y="1182"/>
                      <a:pt x="1303" y="1182"/>
                    </a:cubicBezTo>
                    <a:cubicBezTo>
                      <a:pt x="1303" y="1182"/>
                      <a:pt x="1303" y="1182"/>
                      <a:pt x="1303" y="1182"/>
                    </a:cubicBezTo>
                    <a:cubicBezTo>
                      <a:pt x="1303" y="1182"/>
                      <a:pt x="1303" y="1182"/>
                      <a:pt x="1303" y="1182"/>
                    </a:cubicBezTo>
                    <a:cubicBezTo>
                      <a:pt x="1307" y="1184"/>
                      <a:pt x="1307" y="1184"/>
                      <a:pt x="1307" y="1184"/>
                    </a:cubicBezTo>
                    <a:cubicBezTo>
                      <a:pt x="1308" y="1183"/>
                      <a:pt x="1308" y="1183"/>
                      <a:pt x="1308" y="1183"/>
                    </a:cubicBezTo>
                    <a:cubicBezTo>
                      <a:pt x="1321" y="1161"/>
                      <a:pt x="1321" y="1161"/>
                      <a:pt x="1321" y="1161"/>
                    </a:cubicBezTo>
                    <a:cubicBezTo>
                      <a:pt x="1328" y="1140"/>
                      <a:pt x="1328" y="1140"/>
                      <a:pt x="1328" y="1140"/>
                    </a:cubicBezTo>
                    <a:cubicBezTo>
                      <a:pt x="1331" y="1141"/>
                      <a:pt x="1331" y="1141"/>
                      <a:pt x="1331" y="1141"/>
                    </a:cubicBezTo>
                    <a:cubicBezTo>
                      <a:pt x="1335" y="1142"/>
                      <a:pt x="1335" y="1142"/>
                      <a:pt x="1335" y="1142"/>
                    </a:cubicBezTo>
                    <a:cubicBezTo>
                      <a:pt x="1365" y="1152"/>
                      <a:pt x="1365" y="1152"/>
                      <a:pt x="1365" y="1152"/>
                    </a:cubicBezTo>
                    <a:cubicBezTo>
                      <a:pt x="1380" y="1141"/>
                      <a:pt x="1380" y="1141"/>
                      <a:pt x="1380" y="1141"/>
                    </a:cubicBezTo>
                    <a:cubicBezTo>
                      <a:pt x="1381" y="1140"/>
                      <a:pt x="1381" y="1140"/>
                      <a:pt x="1381" y="1140"/>
                    </a:cubicBezTo>
                    <a:cubicBezTo>
                      <a:pt x="1383" y="1140"/>
                      <a:pt x="1383" y="1140"/>
                      <a:pt x="1383" y="1140"/>
                    </a:cubicBezTo>
                    <a:cubicBezTo>
                      <a:pt x="1398" y="1138"/>
                      <a:pt x="1398" y="1138"/>
                      <a:pt x="1398" y="1138"/>
                    </a:cubicBezTo>
                    <a:cubicBezTo>
                      <a:pt x="1408" y="1121"/>
                      <a:pt x="1408" y="1121"/>
                      <a:pt x="1408" y="1121"/>
                    </a:cubicBezTo>
                    <a:cubicBezTo>
                      <a:pt x="1408" y="1098"/>
                      <a:pt x="1408" y="1098"/>
                      <a:pt x="1408" y="1098"/>
                    </a:cubicBezTo>
                    <a:cubicBezTo>
                      <a:pt x="1416" y="1065"/>
                      <a:pt x="1416" y="1065"/>
                      <a:pt x="1416" y="1065"/>
                    </a:cubicBezTo>
                    <a:cubicBezTo>
                      <a:pt x="1418" y="1066"/>
                      <a:pt x="1418" y="1066"/>
                      <a:pt x="1418" y="1066"/>
                    </a:cubicBezTo>
                    <a:cubicBezTo>
                      <a:pt x="1421" y="1066"/>
                      <a:pt x="1421" y="1066"/>
                      <a:pt x="1421" y="1066"/>
                    </a:cubicBezTo>
                    <a:cubicBezTo>
                      <a:pt x="1444" y="1071"/>
                      <a:pt x="1444" y="1071"/>
                      <a:pt x="1444" y="1071"/>
                    </a:cubicBezTo>
                    <a:cubicBezTo>
                      <a:pt x="1455" y="1052"/>
                      <a:pt x="1455" y="1052"/>
                      <a:pt x="1455" y="1052"/>
                    </a:cubicBezTo>
                    <a:cubicBezTo>
                      <a:pt x="1456" y="1052"/>
                      <a:pt x="1456" y="1052"/>
                      <a:pt x="1456" y="1052"/>
                    </a:cubicBezTo>
                    <a:cubicBezTo>
                      <a:pt x="1458" y="1052"/>
                      <a:pt x="1458" y="1052"/>
                      <a:pt x="1458" y="1052"/>
                    </a:cubicBezTo>
                    <a:cubicBezTo>
                      <a:pt x="1479" y="1050"/>
                      <a:pt x="1479" y="1050"/>
                      <a:pt x="1479" y="1050"/>
                    </a:cubicBezTo>
                    <a:cubicBezTo>
                      <a:pt x="1482" y="1050"/>
                      <a:pt x="1482" y="1050"/>
                      <a:pt x="1482" y="1050"/>
                    </a:cubicBezTo>
                    <a:cubicBezTo>
                      <a:pt x="1482" y="1051"/>
                      <a:pt x="1482" y="1051"/>
                      <a:pt x="1482" y="1051"/>
                    </a:cubicBezTo>
                    <a:cubicBezTo>
                      <a:pt x="1484" y="1052"/>
                      <a:pt x="1484" y="1052"/>
                      <a:pt x="1484" y="1052"/>
                    </a:cubicBezTo>
                    <a:cubicBezTo>
                      <a:pt x="1495" y="1067"/>
                      <a:pt x="1495" y="1067"/>
                      <a:pt x="1495" y="1067"/>
                    </a:cubicBezTo>
                    <a:cubicBezTo>
                      <a:pt x="1495" y="1068"/>
                      <a:pt x="1495" y="1068"/>
                      <a:pt x="1495" y="1068"/>
                    </a:cubicBezTo>
                    <a:cubicBezTo>
                      <a:pt x="1496" y="1069"/>
                      <a:pt x="1496" y="1069"/>
                      <a:pt x="1496" y="1069"/>
                    </a:cubicBezTo>
                    <a:cubicBezTo>
                      <a:pt x="1496" y="1071"/>
                      <a:pt x="1496" y="1071"/>
                      <a:pt x="1496" y="1071"/>
                    </a:cubicBezTo>
                    <a:cubicBezTo>
                      <a:pt x="1498" y="1092"/>
                      <a:pt x="1498" y="1092"/>
                      <a:pt x="1498" y="1092"/>
                    </a:cubicBezTo>
                    <a:cubicBezTo>
                      <a:pt x="1509" y="1102"/>
                      <a:pt x="1509" y="1102"/>
                      <a:pt x="1509" y="1102"/>
                    </a:cubicBezTo>
                    <a:cubicBezTo>
                      <a:pt x="1524" y="1088"/>
                      <a:pt x="1524" y="1088"/>
                      <a:pt x="1524" y="1088"/>
                    </a:cubicBezTo>
                    <a:cubicBezTo>
                      <a:pt x="1527" y="1092"/>
                      <a:pt x="1527" y="1092"/>
                      <a:pt x="1527" y="1092"/>
                    </a:cubicBezTo>
                    <a:cubicBezTo>
                      <a:pt x="1532" y="1097"/>
                      <a:pt x="1534" y="1103"/>
                      <a:pt x="1534" y="1109"/>
                    </a:cubicBezTo>
                    <a:cubicBezTo>
                      <a:pt x="1534" y="1128"/>
                      <a:pt x="1534" y="1128"/>
                      <a:pt x="1534" y="1128"/>
                    </a:cubicBezTo>
                    <a:cubicBezTo>
                      <a:pt x="1527" y="1147"/>
                      <a:pt x="1527" y="1147"/>
                      <a:pt x="1527" y="1147"/>
                    </a:cubicBezTo>
                    <a:cubicBezTo>
                      <a:pt x="1532" y="1155"/>
                      <a:pt x="1532" y="1155"/>
                      <a:pt x="1532" y="1155"/>
                    </a:cubicBezTo>
                    <a:cubicBezTo>
                      <a:pt x="1543" y="1167"/>
                      <a:pt x="1543" y="1167"/>
                      <a:pt x="1543" y="1167"/>
                    </a:cubicBezTo>
                    <a:cubicBezTo>
                      <a:pt x="1587" y="1173"/>
                      <a:pt x="1587" y="1173"/>
                      <a:pt x="1587" y="1173"/>
                    </a:cubicBezTo>
                    <a:cubicBezTo>
                      <a:pt x="1588" y="1174"/>
                      <a:pt x="1588" y="1174"/>
                      <a:pt x="1588" y="1174"/>
                    </a:cubicBezTo>
                    <a:cubicBezTo>
                      <a:pt x="1588" y="1174"/>
                      <a:pt x="1588" y="1174"/>
                      <a:pt x="1588" y="1174"/>
                    </a:cubicBezTo>
                    <a:cubicBezTo>
                      <a:pt x="1590" y="1175"/>
                      <a:pt x="1590" y="1175"/>
                      <a:pt x="1590" y="1175"/>
                    </a:cubicBezTo>
                    <a:cubicBezTo>
                      <a:pt x="1590" y="1175"/>
                      <a:pt x="1590" y="1175"/>
                      <a:pt x="1590" y="1175"/>
                    </a:cubicBezTo>
                    <a:cubicBezTo>
                      <a:pt x="1593" y="1179"/>
                      <a:pt x="1593" y="1179"/>
                      <a:pt x="1593" y="1179"/>
                    </a:cubicBezTo>
                    <a:cubicBezTo>
                      <a:pt x="1606" y="1161"/>
                      <a:pt x="1606" y="1161"/>
                      <a:pt x="1606" y="1161"/>
                    </a:cubicBezTo>
                    <a:cubicBezTo>
                      <a:pt x="1607" y="1161"/>
                      <a:pt x="1607" y="1161"/>
                      <a:pt x="1607" y="1161"/>
                    </a:cubicBezTo>
                    <a:cubicBezTo>
                      <a:pt x="1617" y="1150"/>
                      <a:pt x="1617" y="1150"/>
                      <a:pt x="1617" y="1150"/>
                    </a:cubicBezTo>
                    <a:cubicBezTo>
                      <a:pt x="1613" y="1134"/>
                      <a:pt x="1613" y="1134"/>
                      <a:pt x="1613" y="1134"/>
                    </a:cubicBezTo>
                    <a:cubicBezTo>
                      <a:pt x="1602" y="1067"/>
                      <a:pt x="1602" y="1067"/>
                      <a:pt x="1602" y="1067"/>
                    </a:cubicBezTo>
                    <a:cubicBezTo>
                      <a:pt x="1632" y="1081"/>
                      <a:pt x="1632" y="1081"/>
                      <a:pt x="1632" y="1081"/>
                    </a:cubicBezTo>
                    <a:cubicBezTo>
                      <a:pt x="1633" y="1081"/>
                      <a:pt x="1633" y="1081"/>
                      <a:pt x="1633" y="1081"/>
                    </a:cubicBezTo>
                    <a:cubicBezTo>
                      <a:pt x="1634" y="1081"/>
                      <a:pt x="1634" y="1081"/>
                      <a:pt x="1634" y="1081"/>
                    </a:cubicBezTo>
                    <a:cubicBezTo>
                      <a:pt x="1648" y="1098"/>
                      <a:pt x="1648" y="1098"/>
                      <a:pt x="1648" y="1098"/>
                    </a:cubicBezTo>
                    <a:cubicBezTo>
                      <a:pt x="1657" y="1107"/>
                      <a:pt x="1657" y="1107"/>
                      <a:pt x="1657" y="1107"/>
                    </a:cubicBezTo>
                    <a:cubicBezTo>
                      <a:pt x="1669" y="1098"/>
                      <a:pt x="1669" y="1098"/>
                      <a:pt x="1669" y="1098"/>
                    </a:cubicBezTo>
                    <a:cubicBezTo>
                      <a:pt x="1714" y="1050"/>
                      <a:pt x="1714" y="1050"/>
                      <a:pt x="1714" y="1050"/>
                    </a:cubicBezTo>
                    <a:cubicBezTo>
                      <a:pt x="1714" y="1050"/>
                      <a:pt x="1714" y="1050"/>
                      <a:pt x="1714" y="1050"/>
                    </a:cubicBezTo>
                    <a:cubicBezTo>
                      <a:pt x="1715" y="1050"/>
                      <a:pt x="1715" y="1050"/>
                      <a:pt x="1715" y="1050"/>
                    </a:cubicBezTo>
                    <a:cubicBezTo>
                      <a:pt x="1730" y="1038"/>
                      <a:pt x="1730" y="1038"/>
                      <a:pt x="1730" y="1038"/>
                    </a:cubicBezTo>
                    <a:cubicBezTo>
                      <a:pt x="1748" y="1013"/>
                      <a:pt x="1748" y="1013"/>
                      <a:pt x="1748" y="1013"/>
                    </a:cubicBezTo>
                    <a:cubicBezTo>
                      <a:pt x="1749" y="1011"/>
                      <a:pt x="1749" y="1011"/>
                      <a:pt x="1749" y="1011"/>
                    </a:cubicBezTo>
                    <a:cubicBezTo>
                      <a:pt x="1774" y="1017"/>
                      <a:pt x="1774" y="1017"/>
                      <a:pt x="1774" y="1017"/>
                    </a:cubicBezTo>
                    <a:cubicBezTo>
                      <a:pt x="1785" y="1017"/>
                      <a:pt x="1785" y="1017"/>
                      <a:pt x="1785" y="1017"/>
                    </a:cubicBezTo>
                    <a:cubicBezTo>
                      <a:pt x="1785" y="1008"/>
                      <a:pt x="1787" y="1001"/>
                      <a:pt x="1788" y="997"/>
                    </a:cubicBezTo>
                    <a:cubicBezTo>
                      <a:pt x="1806" y="976"/>
                      <a:pt x="1806" y="976"/>
                      <a:pt x="1806" y="976"/>
                    </a:cubicBezTo>
                    <a:cubicBezTo>
                      <a:pt x="1812" y="973"/>
                      <a:pt x="1812" y="973"/>
                      <a:pt x="1812" y="973"/>
                    </a:cubicBezTo>
                    <a:cubicBezTo>
                      <a:pt x="1833" y="980"/>
                      <a:pt x="1833" y="980"/>
                      <a:pt x="1833" y="980"/>
                    </a:cubicBezTo>
                    <a:cubicBezTo>
                      <a:pt x="1858" y="977"/>
                      <a:pt x="1858" y="977"/>
                      <a:pt x="1858" y="977"/>
                    </a:cubicBezTo>
                    <a:cubicBezTo>
                      <a:pt x="1875" y="959"/>
                      <a:pt x="1875" y="959"/>
                      <a:pt x="1875" y="959"/>
                    </a:cubicBezTo>
                    <a:cubicBezTo>
                      <a:pt x="1883" y="943"/>
                      <a:pt x="1883" y="943"/>
                      <a:pt x="1883" y="943"/>
                    </a:cubicBezTo>
                    <a:cubicBezTo>
                      <a:pt x="1878" y="935"/>
                      <a:pt x="1878" y="935"/>
                      <a:pt x="1878" y="935"/>
                    </a:cubicBezTo>
                    <a:cubicBezTo>
                      <a:pt x="1863" y="942"/>
                      <a:pt x="1863" y="942"/>
                      <a:pt x="1863" y="942"/>
                    </a:cubicBezTo>
                    <a:cubicBezTo>
                      <a:pt x="1862" y="941"/>
                      <a:pt x="1862" y="941"/>
                      <a:pt x="1862" y="941"/>
                    </a:cubicBezTo>
                    <a:cubicBezTo>
                      <a:pt x="1861" y="940"/>
                      <a:pt x="1861" y="940"/>
                      <a:pt x="1861" y="940"/>
                    </a:cubicBezTo>
                    <a:cubicBezTo>
                      <a:pt x="1842" y="923"/>
                      <a:pt x="1842" y="923"/>
                      <a:pt x="1842" y="923"/>
                    </a:cubicBezTo>
                    <a:cubicBezTo>
                      <a:pt x="1841" y="922"/>
                      <a:pt x="1841" y="922"/>
                      <a:pt x="1841" y="922"/>
                    </a:cubicBezTo>
                    <a:cubicBezTo>
                      <a:pt x="1849" y="894"/>
                      <a:pt x="1849" y="894"/>
                      <a:pt x="1849" y="894"/>
                    </a:cubicBezTo>
                    <a:cubicBezTo>
                      <a:pt x="1851" y="872"/>
                      <a:pt x="1851" y="872"/>
                      <a:pt x="1851" y="872"/>
                    </a:cubicBezTo>
                    <a:cubicBezTo>
                      <a:pt x="1845" y="855"/>
                      <a:pt x="1845" y="855"/>
                      <a:pt x="1845" y="855"/>
                    </a:cubicBezTo>
                    <a:cubicBezTo>
                      <a:pt x="1831" y="849"/>
                      <a:pt x="1831" y="849"/>
                      <a:pt x="1831" y="849"/>
                    </a:cubicBezTo>
                    <a:cubicBezTo>
                      <a:pt x="1831" y="848"/>
                      <a:pt x="1831" y="848"/>
                      <a:pt x="1831" y="848"/>
                    </a:cubicBezTo>
                    <a:cubicBezTo>
                      <a:pt x="1830" y="847"/>
                      <a:pt x="1830" y="847"/>
                      <a:pt x="1830" y="847"/>
                    </a:cubicBezTo>
                    <a:cubicBezTo>
                      <a:pt x="1829" y="846"/>
                      <a:pt x="1829" y="846"/>
                      <a:pt x="1829" y="846"/>
                    </a:cubicBezTo>
                    <a:cubicBezTo>
                      <a:pt x="1816" y="821"/>
                      <a:pt x="1816" y="821"/>
                      <a:pt x="1816" y="821"/>
                    </a:cubicBezTo>
                    <a:cubicBezTo>
                      <a:pt x="1814" y="818"/>
                      <a:pt x="1814" y="818"/>
                      <a:pt x="1814" y="818"/>
                    </a:cubicBezTo>
                    <a:cubicBezTo>
                      <a:pt x="1796" y="839"/>
                      <a:pt x="1796" y="839"/>
                      <a:pt x="1796" y="839"/>
                    </a:cubicBezTo>
                    <a:cubicBezTo>
                      <a:pt x="1778" y="850"/>
                      <a:pt x="1778" y="850"/>
                      <a:pt x="1778" y="850"/>
                    </a:cubicBezTo>
                    <a:cubicBezTo>
                      <a:pt x="1774" y="852"/>
                      <a:pt x="1774" y="852"/>
                      <a:pt x="1774" y="852"/>
                    </a:cubicBezTo>
                    <a:cubicBezTo>
                      <a:pt x="1773" y="851"/>
                      <a:pt x="1773" y="851"/>
                      <a:pt x="1773" y="851"/>
                    </a:cubicBezTo>
                    <a:cubicBezTo>
                      <a:pt x="1772" y="849"/>
                      <a:pt x="1772" y="849"/>
                      <a:pt x="1772" y="849"/>
                    </a:cubicBezTo>
                    <a:cubicBezTo>
                      <a:pt x="1753" y="831"/>
                      <a:pt x="1753" y="831"/>
                      <a:pt x="1753" y="831"/>
                    </a:cubicBezTo>
                    <a:cubicBezTo>
                      <a:pt x="1753" y="830"/>
                      <a:pt x="1753" y="830"/>
                      <a:pt x="1753" y="830"/>
                    </a:cubicBezTo>
                    <a:cubicBezTo>
                      <a:pt x="1739" y="801"/>
                      <a:pt x="1739" y="801"/>
                      <a:pt x="1739" y="801"/>
                    </a:cubicBezTo>
                    <a:cubicBezTo>
                      <a:pt x="1739" y="800"/>
                      <a:pt x="1739" y="800"/>
                      <a:pt x="1739" y="800"/>
                    </a:cubicBezTo>
                    <a:cubicBezTo>
                      <a:pt x="1733" y="779"/>
                      <a:pt x="1733" y="779"/>
                      <a:pt x="1733" y="779"/>
                    </a:cubicBezTo>
                    <a:cubicBezTo>
                      <a:pt x="1733" y="778"/>
                      <a:pt x="1733" y="778"/>
                      <a:pt x="1733" y="778"/>
                    </a:cubicBezTo>
                    <a:cubicBezTo>
                      <a:pt x="1733" y="778"/>
                      <a:pt x="1733" y="778"/>
                      <a:pt x="1733" y="778"/>
                    </a:cubicBezTo>
                    <a:cubicBezTo>
                      <a:pt x="1733" y="746"/>
                      <a:pt x="1733" y="746"/>
                      <a:pt x="1733" y="746"/>
                    </a:cubicBezTo>
                    <a:cubicBezTo>
                      <a:pt x="1730" y="727"/>
                      <a:pt x="1730" y="727"/>
                      <a:pt x="1730" y="727"/>
                    </a:cubicBezTo>
                    <a:cubicBezTo>
                      <a:pt x="1716" y="722"/>
                      <a:pt x="1716" y="722"/>
                      <a:pt x="1716" y="722"/>
                    </a:cubicBezTo>
                    <a:cubicBezTo>
                      <a:pt x="1715" y="722"/>
                      <a:pt x="1715" y="722"/>
                      <a:pt x="1715" y="722"/>
                    </a:cubicBezTo>
                    <a:cubicBezTo>
                      <a:pt x="1715" y="721"/>
                      <a:pt x="1715" y="721"/>
                      <a:pt x="1715" y="721"/>
                    </a:cubicBezTo>
                    <a:cubicBezTo>
                      <a:pt x="1681" y="694"/>
                      <a:pt x="1681" y="694"/>
                      <a:pt x="1681" y="694"/>
                    </a:cubicBezTo>
                    <a:cubicBezTo>
                      <a:pt x="1683" y="691"/>
                      <a:pt x="1683" y="691"/>
                      <a:pt x="1683" y="691"/>
                    </a:cubicBezTo>
                    <a:cubicBezTo>
                      <a:pt x="1699" y="674"/>
                      <a:pt x="1699" y="674"/>
                      <a:pt x="1699" y="674"/>
                    </a:cubicBezTo>
                    <a:cubicBezTo>
                      <a:pt x="1699" y="673"/>
                      <a:pt x="1699" y="673"/>
                      <a:pt x="1699" y="673"/>
                    </a:cubicBezTo>
                    <a:cubicBezTo>
                      <a:pt x="1699" y="672"/>
                      <a:pt x="1699" y="672"/>
                      <a:pt x="1699" y="672"/>
                    </a:cubicBezTo>
                    <a:cubicBezTo>
                      <a:pt x="1701" y="672"/>
                      <a:pt x="1701" y="672"/>
                      <a:pt x="1701" y="672"/>
                    </a:cubicBezTo>
                    <a:cubicBezTo>
                      <a:pt x="1701" y="672"/>
                      <a:pt x="1701" y="672"/>
                      <a:pt x="1701" y="672"/>
                    </a:cubicBezTo>
                    <a:cubicBezTo>
                      <a:pt x="1719" y="670"/>
                      <a:pt x="1719" y="670"/>
                      <a:pt x="1719" y="670"/>
                    </a:cubicBezTo>
                    <a:cubicBezTo>
                      <a:pt x="1720" y="670"/>
                      <a:pt x="1720" y="670"/>
                      <a:pt x="1720" y="670"/>
                    </a:cubicBezTo>
                    <a:cubicBezTo>
                      <a:pt x="1725" y="670"/>
                      <a:pt x="1730" y="673"/>
                      <a:pt x="1735" y="678"/>
                    </a:cubicBezTo>
                    <a:cubicBezTo>
                      <a:pt x="1749" y="690"/>
                      <a:pt x="1749" y="690"/>
                      <a:pt x="1749" y="690"/>
                    </a:cubicBezTo>
                    <a:cubicBezTo>
                      <a:pt x="1765" y="677"/>
                      <a:pt x="1765" y="677"/>
                      <a:pt x="1765" y="677"/>
                    </a:cubicBezTo>
                    <a:cubicBezTo>
                      <a:pt x="1777" y="661"/>
                      <a:pt x="1777" y="661"/>
                      <a:pt x="1777" y="661"/>
                    </a:cubicBezTo>
                    <a:cubicBezTo>
                      <a:pt x="1777" y="648"/>
                      <a:pt x="1777" y="648"/>
                      <a:pt x="1777" y="648"/>
                    </a:cubicBezTo>
                    <a:cubicBezTo>
                      <a:pt x="1773" y="614"/>
                      <a:pt x="1773" y="614"/>
                      <a:pt x="1773" y="614"/>
                    </a:cubicBezTo>
                    <a:cubicBezTo>
                      <a:pt x="1769" y="600"/>
                      <a:pt x="1769" y="600"/>
                      <a:pt x="1769" y="600"/>
                    </a:cubicBezTo>
                    <a:cubicBezTo>
                      <a:pt x="1746" y="596"/>
                      <a:pt x="1746" y="596"/>
                      <a:pt x="1746" y="596"/>
                    </a:cubicBezTo>
                    <a:cubicBezTo>
                      <a:pt x="1746" y="582"/>
                      <a:pt x="1746" y="582"/>
                      <a:pt x="1746" y="582"/>
                    </a:cubicBezTo>
                    <a:cubicBezTo>
                      <a:pt x="1725" y="556"/>
                      <a:pt x="1725" y="556"/>
                      <a:pt x="1725" y="556"/>
                    </a:cubicBezTo>
                    <a:cubicBezTo>
                      <a:pt x="1724" y="555"/>
                      <a:pt x="1724" y="555"/>
                      <a:pt x="1724" y="555"/>
                    </a:cubicBezTo>
                    <a:cubicBezTo>
                      <a:pt x="1714" y="536"/>
                      <a:pt x="1714" y="536"/>
                      <a:pt x="1714" y="536"/>
                    </a:cubicBezTo>
                    <a:cubicBezTo>
                      <a:pt x="1711" y="534"/>
                      <a:pt x="1711" y="534"/>
                      <a:pt x="1711" y="534"/>
                    </a:cubicBezTo>
                    <a:cubicBezTo>
                      <a:pt x="1711" y="532"/>
                      <a:pt x="1711" y="532"/>
                      <a:pt x="1711" y="532"/>
                    </a:cubicBezTo>
                    <a:cubicBezTo>
                      <a:pt x="1711" y="532"/>
                      <a:pt x="1711" y="532"/>
                      <a:pt x="1711" y="532"/>
                    </a:cubicBezTo>
                    <a:cubicBezTo>
                      <a:pt x="1735" y="501"/>
                      <a:pt x="1735" y="501"/>
                      <a:pt x="1735" y="501"/>
                    </a:cubicBezTo>
                    <a:cubicBezTo>
                      <a:pt x="1735" y="500"/>
                      <a:pt x="1735" y="500"/>
                      <a:pt x="1735" y="500"/>
                    </a:cubicBezTo>
                    <a:cubicBezTo>
                      <a:pt x="1736" y="499"/>
                      <a:pt x="1736" y="499"/>
                      <a:pt x="1736" y="499"/>
                    </a:cubicBezTo>
                    <a:cubicBezTo>
                      <a:pt x="1736" y="498"/>
                      <a:pt x="1736" y="498"/>
                      <a:pt x="1736" y="498"/>
                    </a:cubicBezTo>
                    <a:cubicBezTo>
                      <a:pt x="1738" y="498"/>
                      <a:pt x="1738" y="498"/>
                      <a:pt x="1738" y="498"/>
                    </a:cubicBezTo>
                    <a:cubicBezTo>
                      <a:pt x="1747" y="497"/>
                      <a:pt x="1747" y="497"/>
                      <a:pt x="1747" y="497"/>
                    </a:cubicBezTo>
                    <a:cubicBezTo>
                      <a:pt x="1759" y="487"/>
                      <a:pt x="1759" y="487"/>
                      <a:pt x="1759" y="487"/>
                    </a:cubicBezTo>
                    <a:cubicBezTo>
                      <a:pt x="1773" y="445"/>
                      <a:pt x="1773" y="445"/>
                      <a:pt x="1773" y="445"/>
                    </a:cubicBezTo>
                    <a:cubicBezTo>
                      <a:pt x="1774" y="445"/>
                      <a:pt x="1774" y="445"/>
                      <a:pt x="1774" y="445"/>
                    </a:cubicBezTo>
                    <a:cubicBezTo>
                      <a:pt x="1774" y="444"/>
                      <a:pt x="1774" y="444"/>
                      <a:pt x="1774" y="444"/>
                    </a:cubicBezTo>
                    <a:cubicBezTo>
                      <a:pt x="1791" y="425"/>
                      <a:pt x="1791" y="425"/>
                      <a:pt x="1791" y="425"/>
                    </a:cubicBezTo>
                    <a:cubicBezTo>
                      <a:pt x="1791" y="424"/>
                      <a:pt x="1791" y="424"/>
                      <a:pt x="1791" y="424"/>
                    </a:cubicBezTo>
                    <a:cubicBezTo>
                      <a:pt x="1792" y="424"/>
                      <a:pt x="1792" y="424"/>
                      <a:pt x="1792" y="424"/>
                    </a:cubicBezTo>
                    <a:cubicBezTo>
                      <a:pt x="1793" y="424"/>
                      <a:pt x="1793" y="424"/>
                      <a:pt x="1793" y="424"/>
                    </a:cubicBezTo>
                    <a:cubicBezTo>
                      <a:pt x="1812" y="419"/>
                      <a:pt x="1812" y="419"/>
                      <a:pt x="1812" y="419"/>
                    </a:cubicBezTo>
                    <a:cubicBezTo>
                      <a:pt x="1812" y="421"/>
                      <a:pt x="1812" y="421"/>
                      <a:pt x="1812" y="421"/>
                    </a:cubicBezTo>
                    <a:cubicBezTo>
                      <a:pt x="1824" y="431"/>
                      <a:pt x="1824" y="431"/>
                      <a:pt x="1824" y="431"/>
                    </a:cubicBezTo>
                    <a:cubicBezTo>
                      <a:pt x="1829" y="432"/>
                      <a:pt x="1829" y="432"/>
                      <a:pt x="1829" y="432"/>
                    </a:cubicBezTo>
                    <a:cubicBezTo>
                      <a:pt x="1836" y="400"/>
                      <a:pt x="1836" y="400"/>
                      <a:pt x="1836" y="400"/>
                    </a:cubicBezTo>
                    <a:cubicBezTo>
                      <a:pt x="1829" y="376"/>
                      <a:pt x="1829" y="376"/>
                      <a:pt x="1829" y="376"/>
                    </a:cubicBezTo>
                    <a:cubicBezTo>
                      <a:pt x="1827" y="375"/>
                      <a:pt x="1827" y="375"/>
                      <a:pt x="1827" y="375"/>
                    </a:cubicBezTo>
                    <a:cubicBezTo>
                      <a:pt x="1827" y="373"/>
                      <a:pt x="1827" y="373"/>
                      <a:pt x="1827" y="373"/>
                    </a:cubicBezTo>
                    <a:cubicBezTo>
                      <a:pt x="1831" y="347"/>
                      <a:pt x="1831" y="347"/>
                      <a:pt x="1831" y="347"/>
                    </a:cubicBezTo>
                    <a:cubicBezTo>
                      <a:pt x="1831" y="345"/>
                      <a:pt x="1831" y="345"/>
                      <a:pt x="1831" y="345"/>
                    </a:cubicBezTo>
                    <a:cubicBezTo>
                      <a:pt x="1843" y="331"/>
                      <a:pt x="1843" y="331"/>
                      <a:pt x="1843" y="331"/>
                    </a:cubicBezTo>
                    <a:cubicBezTo>
                      <a:pt x="1852" y="316"/>
                      <a:pt x="1852" y="316"/>
                      <a:pt x="1852" y="316"/>
                    </a:cubicBezTo>
                    <a:cubicBezTo>
                      <a:pt x="1853" y="304"/>
                      <a:pt x="1853" y="304"/>
                      <a:pt x="1853" y="304"/>
                    </a:cubicBezTo>
                    <a:cubicBezTo>
                      <a:pt x="1853" y="297"/>
                      <a:pt x="1850" y="287"/>
                      <a:pt x="1843" y="271"/>
                    </a:cubicBezTo>
                    <a:cubicBezTo>
                      <a:pt x="1843" y="271"/>
                      <a:pt x="1843" y="271"/>
                      <a:pt x="1843" y="271"/>
                    </a:cubicBezTo>
                    <a:cubicBezTo>
                      <a:pt x="1843" y="271"/>
                      <a:pt x="1843" y="271"/>
                      <a:pt x="1843" y="271"/>
                    </a:cubicBezTo>
                    <a:cubicBezTo>
                      <a:pt x="1843" y="246"/>
                      <a:pt x="1843" y="246"/>
                      <a:pt x="1843" y="246"/>
                    </a:cubicBezTo>
                    <a:cubicBezTo>
                      <a:pt x="1843" y="245"/>
                      <a:pt x="1843" y="245"/>
                      <a:pt x="1843" y="245"/>
                    </a:cubicBezTo>
                    <a:cubicBezTo>
                      <a:pt x="1849" y="222"/>
                      <a:pt x="1849" y="222"/>
                      <a:pt x="1849" y="222"/>
                    </a:cubicBezTo>
                    <a:cubicBezTo>
                      <a:pt x="1844" y="213"/>
                      <a:pt x="1841" y="205"/>
                      <a:pt x="1841" y="200"/>
                    </a:cubicBezTo>
                    <a:lnTo>
                      <a:pt x="1845" y="171"/>
                    </a:lnTo>
                    <a:close/>
                  </a:path>
                </a:pathLst>
              </a:custGeom>
              <a:solidFill>
                <a:srgbClr val="49A9B7"/>
              </a:solidFill>
              <a:ln w="9525">
                <a:noFill/>
                <a:miter lim="800000"/>
              </a:ln>
            </p:spPr>
            <p:txBody>
              <a:bodyPr/>
              <a:lstStyle/>
              <a:p>
                <a:endParaRPr lang="zh-CN" altLang="en-US" sz="2400">
                  <a:solidFill>
                    <a:schemeClr val="tx1">
                      <a:lumMod val="65000"/>
                      <a:lumOff val="35000"/>
                    </a:schemeClr>
                  </a:solidFill>
                </a:endParaRPr>
              </a:p>
            </p:txBody>
          </p:sp>
          <p:sp>
            <p:nvSpPr>
              <p:cNvPr id="7221" name="Freeform 14"/>
              <p:cNvSpPr/>
              <p:nvPr/>
            </p:nvSpPr>
            <p:spPr bwMode="auto">
              <a:xfrm>
                <a:off x="5978489" y="4794699"/>
                <a:ext cx="833675" cy="623941"/>
              </a:xfrm>
              <a:custGeom>
                <a:avLst/>
                <a:gdLst>
                  <a:gd name="T0" fmla="*/ 2147483646 w 662"/>
                  <a:gd name="T1" fmla="*/ 2147483646 h 506"/>
                  <a:gd name="T2" fmla="*/ 2147483646 w 662"/>
                  <a:gd name="T3" fmla="*/ 2147483646 h 506"/>
                  <a:gd name="T4" fmla="*/ 2147483646 w 662"/>
                  <a:gd name="T5" fmla="*/ 2147483646 h 506"/>
                  <a:gd name="T6" fmla="*/ 2147483646 w 662"/>
                  <a:gd name="T7" fmla="*/ 2147483646 h 506"/>
                  <a:gd name="T8" fmla="*/ 2147483646 w 662"/>
                  <a:gd name="T9" fmla="*/ 2147483646 h 506"/>
                  <a:gd name="T10" fmla="*/ 2147483646 w 662"/>
                  <a:gd name="T11" fmla="*/ 2147483646 h 506"/>
                  <a:gd name="T12" fmla="*/ 2147483646 w 662"/>
                  <a:gd name="T13" fmla="*/ 2147483646 h 506"/>
                  <a:gd name="T14" fmla="*/ 2147483646 w 662"/>
                  <a:gd name="T15" fmla="*/ 2147483646 h 506"/>
                  <a:gd name="T16" fmla="*/ 2147483646 w 662"/>
                  <a:gd name="T17" fmla="*/ 2147483646 h 506"/>
                  <a:gd name="T18" fmla="*/ 2147483646 w 662"/>
                  <a:gd name="T19" fmla="*/ 2147483646 h 506"/>
                  <a:gd name="T20" fmla="*/ 2147483646 w 662"/>
                  <a:gd name="T21" fmla="*/ 2147483646 h 506"/>
                  <a:gd name="T22" fmla="*/ 2147483646 w 662"/>
                  <a:gd name="T23" fmla="*/ 2147483646 h 506"/>
                  <a:gd name="T24" fmla="*/ 2147483646 w 662"/>
                  <a:gd name="T25" fmla="*/ 2147483646 h 506"/>
                  <a:gd name="T26" fmla="*/ 2147483646 w 662"/>
                  <a:gd name="T27" fmla="*/ 2147483646 h 506"/>
                  <a:gd name="T28" fmla="*/ 2147483646 w 662"/>
                  <a:gd name="T29" fmla="*/ 2147483646 h 506"/>
                  <a:gd name="T30" fmla="*/ 2147483646 w 662"/>
                  <a:gd name="T31" fmla="*/ 2147483646 h 506"/>
                  <a:gd name="T32" fmla="*/ 2147483646 w 662"/>
                  <a:gd name="T33" fmla="*/ 2147483646 h 506"/>
                  <a:gd name="T34" fmla="*/ 2147483646 w 662"/>
                  <a:gd name="T35" fmla="*/ 2147483646 h 506"/>
                  <a:gd name="T36" fmla="*/ 1811222124 w 662"/>
                  <a:gd name="T37" fmla="*/ 2147483646 h 506"/>
                  <a:gd name="T38" fmla="*/ 2147483646 w 662"/>
                  <a:gd name="T39" fmla="*/ 2147483646 h 506"/>
                  <a:gd name="T40" fmla="*/ 2147483646 w 662"/>
                  <a:gd name="T41" fmla="*/ 2147483646 h 506"/>
                  <a:gd name="T42" fmla="*/ 2147483646 w 662"/>
                  <a:gd name="T43" fmla="*/ 2147483646 h 506"/>
                  <a:gd name="T44" fmla="*/ 2147483646 w 662"/>
                  <a:gd name="T45" fmla="*/ 2147483646 h 506"/>
                  <a:gd name="T46" fmla="*/ 2147483646 w 662"/>
                  <a:gd name="T47" fmla="*/ 2147483646 h 506"/>
                  <a:gd name="T48" fmla="*/ 2147483646 w 662"/>
                  <a:gd name="T49" fmla="*/ 2147483646 h 506"/>
                  <a:gd name="T50" fmla="*/ 2147483646 w 662"/>
                  <a:gd name="T51" fmla="*/ 2147483646 h 506"/>
                  <a:gd name="T52" fmla="*/ 2147483646 w 662"/>
                  <a:gd name="T53" fmla="*/ 2147483646 h 506"/>
                  <a:gd name="T54" fmla="*/ 2147483646 w 662"/>
                  <a:gd name="T55" fmla="*/ 2147483646 h 506"/>
                  <a:gd name="T56" fmla="*/ 2147483646 w 662"/>
                  <a:gd name="T57" fmla="*/ 2147483646 h 506"/>
                  <a:gd name="T58" fmla="*/ 2147483646 w 662"/>
                  <a:gd name="T59" fmla="*/ 2147483646 h 506"/>
                  <a:gd name="T60" fmla="*/ 2147483646 w 662"/>
                  <a:gd name="T61" fmla="*/ 2147483646 h 506"/>
                  <a:gd name="T62" fmla="*/ 2147483646 w 662"/>
                  <a:gd name="T63" fmla="*/ 2147483646 h 506"/>
                  <a:gd name="T64" fmla="*/ 2147483646 w 662"/>
                  <a:gd name="T65" fmla="*/ 2147483646 h 506"/>
                  <a:gd name="T66" fmla="*/ 2147483646 w 662"/>
                  <a:gd name="T67" fmla="*/ 2147483646 h 506"/>
                  <a:gd name="T68" fmla="*/ 2147483646 w 662"/>
                  <a:gd name="T69" fmla="*/ 2147483646 h 506"/>
                  <a:gd name="T70" fmla="*/ 2147483646 w 662"/>
                  <a:gd name="T71" fmla="*/ 2147483646 h 506"/>
                  <a:gd name="T72" fmla="*/ 2147483646 w 662"/>
                  <a:gd name="T73" fmla="*/ 2147483646 h 506"/>
                  <a:gd name="T74" fmla="*/ 2147483646 w 662"/>
                  <a:gd name="T75" fmla="*/ 2147483646 h 506"/>
                  <a:gd name="T76" fmla="*/ 2147483646 w 662"/>
                  <a:gd name="T77" fmla="*/ 2147483646 h 506"/>
                  <a:gd name="T78" fmla="*/ 2147483646 w 662"/>
                  <a:gd name="T79" fmla="*/ 2147483646 h 506"/>
                  <a:gd name="T80" fmla="*/ 2147483646 w 662"/>
                  <a:gd name="T81" fmla="*/ 2147483646 h 506"/>
                  <a:gd name="T82" fmla="*/ 2147483646 w 662"/>
                  <a:gd name="T83" fmla="*/ 2147483646 h 506"/>
                  <a:gd name="T84" fmla="*/ 2147483646 w 662"/>
                  <a:gd name="T85" fmla="*/ 2147483646 h 506"/>
                  <a:gd name="T86" fmla="*/ 2147483646 w 662"/>
                  <a:gd name="T87" fmla="*/ 2147483646 h 506"/>
                  <a:gd name="T88" fmla="*/ 2147483646 w 662"/>
                  <a:gd name="T89" fmla="*/ 2147483646 h 506"/>
                  <a:gd name="T90" fmla="*/ 2147483646 w 662"/>
                  <a:gd name="T91" fmla="*/ 2147483646 h 506"/>
                  <a:gd name="T92" fmla="*/ 2147483646 w 662"/>
                  <a:gd name="T93" fmla="*/ 2147483646 h 506"/>
                  <a:gd name="T94" fmla="*/ 2147483646 w 662"/>
                  <a:gd name="T95" fmla="*/ 2147483646 h 506"/>
                  <a:gd name="T96" fmla="*/ 2147483646 w 662"/>
                  <a:gd name="T97" fmla="*/ 2147483646 h 506"/>
                  <a:gd name="T98" fmla="*/ 2147483646 w 662"/>
                  <a:gd name="T99" fmla="*/ 2147483646 h 506"/>
                  <a:gd name="T100" fmla="*/ 2147483646 w 662"/>
                  <a:gd name="T101" fmla="*/ 2147483646 h 506"/>
                  <a:gd name="T102" fmla="*/ 2147483646 w 662"/>
                  <a:gd name="T103" fmla="*/ 2147483646 h 506"/>
                  <a:gd name="T104" fmla="*/ 2147483646 w 662"/>
                  <a:gd name="T105" fmla="*/ 2147483646 h 506"/>
                  <a:gd name="T106" fmla="*/ 2147483646 w 662"/>
                  <a:gd name="T107" fmla="*/ 2147483646 h 506"/>
                  <a:gd name="T108" fmla="*/ 2147483646 w 662"/>
                  <a:gd name="T109" fmla="*/ 2147483646 h 506"/>
                  <a:gd name="T110" fmla="*/ 2147483646 w 662"/>
                  <a:gd name="T111" fmla="*/ 2147483646 h 506"/>
                  <a:gd name="T112" fmla="*/ 2147483646 w 662"/>
                  <a:gd name="T113" fmla="*/ 2147483646 h 506"/>
                  <a:gd name="T114" fmla="*/ 2147483646 w 662"/>
                  <a:gd name="T115" fmla="*/ 0 h 506"/>
                  <a:gd name="T116" fmla="*/ 2147483646 w 662"/>
                  <a:gd name="T117" fmla="*/ 2147483646 h 50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62"/>
                  <a:gd name="T178" fmla="*/ 0 h 506"/>
                  <a:gd name="T179" fmla="*/ 662 w 662"/>
                  <a:gd name="T180" fmla="*/ 506 h 50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62" h="506">
                    <a:moveTo>
                      <a:pt x="530" y="13"/>
                    </a:moveTo>
                    <a:cubicBezTo>
                      <a:pt x="531" y="14"/>
                      <a:pt x="531" y="14"/>
                      <a:pt x="531" y="14"/>
                    </a:cubicBezTo>
                    <a:cubicBezTo>
                      <a:pt x="533" y="16"/>
                      <a:pt x="533" y="16"/>
                      <a:pt x="533" y="16"/>
                    </a:cubicBezTo>
                    <a:cubicBezTo>
                      <a:pt x="519" y="37"/>
                      <a:pt x="519" y="37"/>
                      <a:pt x="519" y="37"/>
                    </a:cubicBezTo>
                    <a:cubicBezTo>
                      <a:pt x="514" y="43"/>
                      <a:pt x="507" y="48"/>
                      <a:pt x="498" y="48"/>
                    </a:cubicBezTo>
                    <a:cubicBezTo>
                      <a:pt x="496" y="48"/>
                      <a:pt x="496" y="48"/>
                      <a:pt x="496" y="48"/>
                    </a:cubicBezTo>
                    <a:cubicBezTo>
                      <a:pt x="486" y="41"/>
                      <a:pt x="486" y="41"/>
                      <a:pt x="486" y="41"/>
                    </a:cubicBezTo>
                    <a:cubicBezTo>
                      <a:pt x="475" y="42"/>
                      <a:pt x="475" y="42"/>
                      <a:pt x="475" y="42"/>
                    </a:cubicBezTo>
                    <a:cubicBezTo>
                      <a:pt x="454" y="58"/>
                      <a:pt x="454" y="58"/>
                      <a:pt x="454" y="58"/>
                    </a:cubicBezTo>
                    <a:cubicBezTo>
                      <a:pt x="449" y="60"/>
                      <a:pt x="442" y="55"/>
                      <a:pt x="433" y="42"/>
                    </a:cubicBezTo>
                    <a:cubicBezTo>
                      <a:pt x="427" y="56"/>
                      <a:pt x="427" y="56"/>
                      <a:pt x="427" y="56"/>
                    </a:cubicBezTo>
                    <a:cubicBezTo>
                      <a:pt x="426" y="56"/>
                      <a:pt x="426" y="56"/>
                      <a:pt x="426" y="56"/>
                    </a:cubicBezTo>
                    <a:cubicBezTo>
                      <a:pt x="426" y="56"/>
                      <a:pt x="426" y="56"/>
                      <a:pt x="426" y="56"/>
                    </a:cubicBezTo>
                    <a:cubicBezTo>
                      <a:pt x="424" y="57"/>
                      <a:pt x="424" y="57"/>
                      <a:pt x="424" y="57"/>
                    </a:cubicBezTo>
                    <a:cubicBezTo>
                      <a:pt x="424" y="57"/>
                      <a:pt x="424" y="57"/>
                      <a:pt x="424" y="57"/>
                    </a:cubicBezTo>
                    <a:cubicBezTo>
                      <a:pt x="417" y="64"/>
                      <a:pt x="417" y="64"/>
                      <a:pt x="417" y="64"/>
                    </a:cubicBezTo>
                    <a:cubicBezTo>
                      <a:pt x="403" y="64"/>
                      <a:pt x="403" y="64"/>
                      <a:pt x="403" y="64"/>
                    </a:cubicBezTo>
                    <a:cubicBezTo>
                      <a:pt x="390" y="69"/>
                      <a:pt x="390" y="69"/>
                      <a:pt x="390" y="69"/>
                    </a:cubicBezTo>
                    <a:cubicBezTo>
                      <a:pt x="373" y="81"/>
                      <a:pt x="373" y="81"/>
                      <a:pt x="373" y="81"/>
                    </a:cubicBezTo>
                    <a:cubicBezTo>
                      <a:pt x="367" y="81"/>
                      <a:pt x="367" y="81"/>
                      <a:pt x="367" y="81"/>
                    </a:cubicBezTo>
                    <a:cubicBezTo>
                      <a:pt x="361" y="86"/>
                      <a:pt x="361" y="86"/>
                      <a:pt x="361" y="86"/>
                    </a:cubicBezTo>
                    <a:cubicBezTo>
                      <a:pt x="356" y="91"/>
                      <a:pt x="354" y="95"/>
                      <a:pt x="357" y="99"/>
                    </a:cubicBezTo>
                    <a:cubicBezTo>
                      <a:pt x="364" y="110"/>
                      <a:pt x="364" y="110"/>
                      <a:pt x="364" y="110"/>
                    </a:cubicBezTo>
                    <a:cubicBezTo>
                      <a:pt x="335" y="107"/>
                      <a:pt x="335" y="107"/>
                      <a:pt x="335" y="107"/>
                    </a:cubicBezTo>
                    <a:cubicBezTo>
                      <a:pt x="319" y="119"/>
                      <a:pt x="319" y="119"/>
                      <a:pt x="319" y="119"/>
                    </a:cubicBezTo>
                    <a:cubicBezTo>
                      <a:pt x="317" y="125"/>
                      <a:pt x="317" y="125"/>
                      <a:pt x="317" y="125"/>
                    </a:cubicBezTo>
                    <a:cubicBezTo>
                      <a:pt x="317" y="126"/>
                      <a:pt x="317" y="126"/>
                      <a:pt x="317" y="126"/>
                    </a:cubicBezTo>
                    <a:cubicBezTo>
                      <a:pt x="314" y="134"/>
                      <a:pt x="314" y="134"/>
                      <a:pt x="314" y="134"/>
                    </a:cubicBezTo>
                    <a:cubicBezTo>
                      <a:pt x="313" y="135"/>
                      <a:pt x="313" y="135"/>
                      <a:pt x="313" y="135"/>
                    </a:cubicBezTo>
                    <a:cubicBezTo>
                      <a:pt x="312" y="136"/>
                      <a:pt x="312" y="136"/>
                      <a:pt x="312" y="136"/>
                    </a:cubicBezTo>
                    <a:cubicBezTo>
                      <a:pt x="297" y="136"/>
                      <a:pt x="297" y="136"/>
                      <a:pt x="297" y="136"/>
                    </a:cubicBezTo>
                    <a:cubicBezTo>
                      <a:pt x="278" y="129"/>
                      <a:pt x="278" y="129"/>
                      <a:pt x="278" y="129"/>
                    </a:cubicBezTo>
                    <a:cubicBezTo>
                      <a:pt x="271" y="128"/>
                      <a:pt x="271" y="128"/>
                      <a:pt x="271" y="128"/>
                    </a:cubicBezTo>
                    <a:cubicBezTo>
                      <a:pt x="257" y="130"/>
                      <a:pt x="257" y="130"/>
                      <a:pt x="257" y="130"/>
                    </a:cubicBezTo>
                    <a:cubicBezTo>
                      <a:pt x="250" y="130"/>
                      <a:pt x="243" y="122"/>
                      <a:pt x="237" y="111"/>
                    </a:cubicBezTo>
                    <a:cubicBezTo>
                      <a:pt x="224" y="106"/>
                      <a:pt x="224" y="106"/>
                      <a:pt x="224" y="106"/>
                    </a:cubicBezTo>
                    <a:cubicBezTo>
                      <a:pt x="213" y="121"/>
                      <a:pt x="213" y="121"/>
                      <a:pt x="213" y="121"/>
                    </a:cubicBezTo>
                    <a:cubicBezTo>
                      <a:pt x="213" y="121"/>
                      <a:pt x="213" y="121"/>
                      <a:pt x="213" y="121"/>
                    </a:cubicBezTo>
                    <a:cubicBezTo>
                      <a:pt x="212" y="121"/>
                      <a:pt x="212" y="121"/>
                      <a:pt x="212" y="121"/>
                    </a:cubicBezTo>
                    <a:cubicBezTo>
                      <a:pt x="198" y="134"/>
                      <a:pt x="198" y="134"/>
                      <a:pt x="198" y="134"/>
                    </a:cubicBezTo>
                    <a:cubicBezTo>
                      <a:pt x="196" y="134"/>
                      <a:pt x="196" y="134"/>
                      <a:pt x="196" y="134"/>
                    </a:cubicBezTo>
                    <a:cubicBezTo>
                      <a:pt x="196" y="135"/>
                      <a:pt x="196" y="135"/>
                      <a:pt x="196" y="135"/>
                    </a:cubicBezTo>
                    <a:cubicBezTo>
                      <a:pt x="194" y="135"/>
                      <a:pt x="194" y="135"/>
                      <a:pt x="194" y="135"/>
                    </a:cubicBezTo>
                    <a:cubicBezTo>
                      <a:pt x="183" y="138"/>
                      <a:pt x="183" y="138"/>
                      <a:pt x="183" y="138"/>
                    </a:cubicBezTo>
                    <a:cubicBezTo>
                      <a:pt x="166" y="153"/>
                      <a:pt x="166" y="153"/>
                      <a:pt x="166" y="153"/>
                    </a:cubicBezTo>
                    <a:cubicBezTo>
                      <a:pt x="166" y="153"/>
                      <a:pt x="166" y="153"/>
                      <a:pt x="166" y="153"/>
                    </a:cubicBezTo>
                    <a:cubicBezTo>
                      <a:pt x="148" y="162"/>
                      <a:pt x="148" y="162"/>
                      <a:pt x="148" y="162"/>
                    </a:cubicBezTo>
                    <a:cubicBezTo>
                      <a:pt x="135" y="178"/>
                      <a:pt x="135" y="178"/>
                      <a:pt x="135" y="178"/>
                    </a:cubicBezTo>
                    <a:cubicBezTo>
                      <a:pt x="93" y="178"/>
                      <a:pt x="93" y="178"/>
                      <a:pt x="93" y="178"/>
                    </a:cubicBezTo>
                    <a:cubicBezTo>
                      <a:pt x="93" y="178"/>
                      <a:pt x="93" y="178"/>
                      <a:pt x="93" y="178"/>
                    </a:cubicBezTo>
                    <a:cubicBezTo>
                      <a:pt x="60" y="166"/>
                      <a:pt x="60" y="166"/>
                      <a:pt x="60" y="166"/>
                    </a:cubicBezTo>
                    <a:cubicBezTo>
                      <a:pt x="42" y="164"/>
                      <a:pt x="42" y="164"/>
                      <a:pt x="42" y="164"/>
                    </a:cubicBezTo>
                    <a:cubicBezTo>
                      <a:pt x="27" y="172"/>
                      <a:pt x="27" y="172"/>
                      <a:pt x="27" y="172"/>
                    </a:cubicBezTo>
                    <a:cubicBezTo>
                      <a:pt x="26" y="172"/>
                      <a:pt x="26" y="172"/>
                      <a:pt x="26" y="172"/>
                    </a:cubicBezTo>
                    <a:cubicBezTo>
                      <a:pt x="26" y="172"/>
                      <a:pt x="26" y="172"/>
                      <a:pt x="26" y="172"/>
                    </a:cubicBezTo>
                    <a:cubicBezTo>
                      <a:pt x="15" y="176"/>
                      <a:pt x="15" y="176"/>
                      <a:pt x="15" y="176"/>
                    </a:cubicBezTo>
                    <a:cubicBezTo>
                      <a:pt x="10" y="178"/>
                      <a:pt x="5" y="182"/>
                      <a:pt x="2" y="183"/>
                    </a:cubicBezTo>
                    <a:cubicBezTo>
                      <a:pt x="0" y="188"/>
                      <a:pt x="0" y="188"/>
                      <a:pt x="0" y="188"/>
                    </a:cubicBezTo>
                    <a:cubicBezTo>
                      <a:pt x="0" y="201"/>
                      <a:pt x="0" y="201"/>
                      <a:pt x="0" y="201"/>
                    </a:cubicBezTo>
                    <a:cubicBezTo>
                      <a:pt x="5" y="209"/>
                      <a:pt x="5" y="209"/>
                      <a:pt x="5" y="209"/>
                    </a:cubicBezTo>
                    <a:cubicBezTo>
                      <a:pt x="31" y="201"/>
                      <a:pt x="31" y="201"/>
                      <a:pt x="31" y="201"/>
                    </a:cubicBezTo>
                    <a:cubicBezTo>
                      <a:pt x="36" y="201"/>
                      <a:pt x="43" y="204"/>
                      <a:pt x="53" y="209"/>
                    </a:cubicBezTo>
                    <a:cubicBezTo>
                      <a:pt x="55" y="210"/>
                      <a:pt x="55" y="210"/>
                      <a:pt x="55" y="210"/>
                    </a:cubicBezTo>
                    <a:cubicBezTo>
                      <a:pt x="56" y="211"/>
                      <a:pt x="56" y="211"/>
                      <a:pt x="56" y="211"/>
                    </a:cubicBezTo>
                    <a:cubicBezTo>
                      <a:pt x="57" y="247"/>
                      <a:pt x="57" y="247"/>
                      <a:pt x="57" y="247"/>
                    </a:cubicBezTo>
                    <a:cubicBezTo>
                      <a:pt x="62" y="248"/>
                      <a:pt x="62" y="248"/>
                      <a:pt x="62" y="248"/>
                    </a:cubicBezTo>
                    <a:cubicBezTo>
                      <a:pt x="85" y="248"/>
                      <a:pt x="85" y="248"/>
                      <a:pt x="85" y="248"/>
                    </a:cubicBezTo>
                    <a:cubicBezTo>
                      <a:pt x="98" y="245"/>
                      <a:pt x="98" y="245"/>
                      <a:pt x="98" y="245"/>
                    </a:cubicBezTo>
                    <a:cubicBezTo>
                      <a:pt x="100" y="243"/>
                      <a:pt x="100" y="243"/>
                      <a:pt x="100" y="243"/>
                    </a:cubicBezTo>
                    <a:cubicBezTo>
                      <a:pt x="109" y="239"/>
                      <a:pt x="116" y="235"/>
                      <a:pt x="126" y="234"/>
                    </a:cubicBezTo>
                    <a:cubicBezTo>
                      <a:pt x="130" y="233"/>
                      <a:pt x="130" y="233"/>
                      <a:pt x="130" y="233"/>
                    </a:cubicBezTo>
                    <a:cubicBezTo>
                      <a:pt x="132" y="236"/>
                      <a:pt x="132" y="236"/>
                      <a:pt x="132" y="236"/>
                    </a:cubicBezTo>
                    <a:cubicBezTo>
                      <a:pt x="138" y="249"/>
                      <a:pt x="138" y="249"/>
                      <a:pt x="138" y="249"/>
                    </a:cubicBezTo>
                    <a:cubicBezTo>
                      <a:pt x="138" y="250"/>
                      <a:pt x="138" y="250"/>
                      <a:pt x="138" y="250"/>
                    </a:cubicBezTo>
                    <a:cubicBezTo>
                      <a:pt x="142" y="285"/>
                      <a:pt x="142" y="285"/>
                      <a:pt x="142" y="285"/>
                    </a:cubicBezTo>
                    <a:cubicBezTo>
                      <a:pt x="142" y="288"/>
                      <a:pt x="142" y="288"/>
                      <a:pt x="142" y="288"/>
                    </a:cubicBezTo>
                    <a:cubicBezTo>
                      <a:pt x="123" y="308"/>
                      <a:pt x="123" y="308"/>
                      <a:pt x="123" y="308"/>
                    </a:cubicBezTo>
                    <a:cubicBezTo>
                      <a:pt x="122" y="308"/>
                      <a:pt x="122" y="308"/>
                      <a:pt x="122" y="308"/>
                    </a:cubicBezTo>
                    <a:cubicBezTo>
                      <a:pt x="122" y="309"/>
                      <a:pt x="122" y="309"/>
                      <a:pt x="122" y="309"/>
                    </a:cubicBezTo>
                    <a:cubicBezTo>
                      <a:pt x="99" y="320"/>
                      <a:pt x="99" y="320"/>
                      <a:pt x="99" y="320"/>
                    </a:cubicBezTo>
                    <a:cubicBezTo>
                      <a:pt x="92" y="328"/>
                      <a:pt x="92" y="328"/>
                      <a:pt x="92" y="328"/>
                    </a:cubicBezTo>
                    <a:cubicBezTo>
                      <a:pt x="95" y="335"/>
                      <a:pt x="95" y="335"/>
                      <a:pt x="95" y="335"/>
                    </a:cubicBezTo>
                    <a:cubicBezTo>
                      <a:pt x="141" y="339"/>
                      <a:pt x="141" y="339"/>
                      <a:pt x="141" y="339"/>
                    </a:cubicBezTo>
                    <a:cubicBezTo>
                      <a:pt x="142" y="340"/>
                      <a:pt x="142" y="340"/>
                      <a:pt x="142" y="340"/>
                    </a:cubicBezTo>
                    <a:cubicBezTo>
                      <a:pt x="142" y="340"/>
                      <a:pt x="142" y="340"/>
                      <a:pt x="142" y="340"/>
                    </a:cubicBezTo>
                    <a:cubicBezTo>
                      <a:pt x="143" y="341"/>
                      <a:pt x="143" y="341"/>
                      <a:pt x="143" y="341"/>
                    </a:cubicBezTo>
                    <a:cubicBezTo>
                      <a:pt x="161" y="352"/>
                      <a:pt x="161" y="352"/>
                      <a:pt x="161" y="352"/>
                    </a:cubicBezTo>
                    <a:cubicBezTo>
                      <a:pt x="201" y="350"/>
                      <a:pt x="201" y="350"/>
                      <a:pt x="201" y="350"/>
                    </a:cubicBezTo>
                    <a:cubicBezTo>
                      <a:pt x="201" y="356"/>
                      <a:pt x="201" y="356"/>
                      <a:pt x="201" y="356"/>
                    </a:cubicBezTo>
                    <a:cubicBezTo>
                      <a:pt x="203" y="376"/>
                      <a:pt x="203" y="376"/>
                      <a:pt x="203" y="376"/>
                    </a:cubicBezTo>
                    <a:cubicBezTo>
                      <a:pt x="203" y="378"/>
                      <a:pt x="203" y="378"/>
                      <a:pt x="203" y="378"/>
                    </a:cubicBezTo>
                    <a:cubicBezTo>
                      <a:pt x="204" y="378"/>
                      <a:pt x="204" y="378"/>
                      <a:pt x="204" y="378"/>
                    </a:cubicBezTo>
                    <a:cubicBezTo>
                      <a:pt x="186" y="396"/>
                      <a:pt x="186" y="396"/>
                      <a:pt x="186" y="396"/>
                    </a:cubicBezTo>
                    <a:cubicBezTo>
                      <a:pt x="184" y="419"/>
                      <a:pt x="188" y="433"/>
                      <a:pt x="198" y="436"/>
                    </a:cubicBezTo>
                    <a:cubicBezTo>
                      <a:pt x="231" y="454"/>
                      <a:pt x="231" y="454"/>
                      <a:pt x="231" y="454"/>
                    </a:cubicBezTo>
                    <a:cubicBezTo>
                      <a:pt x="258" y="472"/>
                      <a:pt x="258" y="472"/>
                      <a:pt x="258" y="472"/>
                    </a:cubicBezTo>
                    <a:cubicBezTo>
                      <a:pt x="280" y="461"/>
                      <a:pt x="280" y="461"/>
                      <a:pt x="280" y="461"/>
                    </a:cubicBezTo>
                    <a:cubicBezTo>
                      <a:pt x="282" y="460"/>
                      <a:pt x="282" y="460"/>
                      <a:pt x="282" y="460"/>
                    </a:cubicBezTo>
                    <a:cubicBezTo>
                      <a:pt x="284" y="459"/>
                      <a:pt x="284" y="459"/>
                      <a:pt x="284" y="459"/>
                    </a:cubicBezTo>
                    <a:cubicBezTo>
                      <a:pt x="285" y="460"/>
                      <a:pt x="285" y="460"/>
                      <a:pt x="285" y="460"/>
                    </a:cubicBezTo>
                    <a:cubicBezTo>
                      <a:pt x="319" y="486"/>
                      <a:pt x="319" y="486"/>
                      <a:pt x="319" y="486"/>
                    </a:cubicBezTo>
                    <a:cubicBezTo>
                      <a:pt x="324" y="488"/>
                      <a:pt x="324" y="488"/>
                      <a:pt x="324" y="488"/>
                    </a:cubicBezTo>
                    <a:cubicBezTo>
                      <a:pt x="333" y="477"/>
                      <a:pt x="333" y="477"/>
                      <a:pt x="333" y="477"/>
                    </a:cubicBezTo>
                    <a:cubicBezTo>
                      <a:pt x="335" y="475"/>
                      <a:pt x="335" y="475"/>
                      <a:pt x="335" y="475"/>
                    </a:cubicBezTo>
                    <a:cubicBezTo>
                      <a:pt x="336" y="474"/>
                      <a:pt x="336" y="474"/>
                      <a:pt x="336" y="474"/>
                    </a:cubicBezTo>
                    <a:cubicBezTo>
                      <a:pt x="337" y="474"/>
                      <a:pt x="337" y="474"/>
                      <a:pt x="337" y="474"/>
                    </a:cubicBezTo>
                    <a:cubicBezTo>
                      <a:pt x="338" y="474"/>
                      <a:pt x="338" y="474"/>
                      <a:pt x="338" y="474"/>
                    </a:cubicBezTo>
                    <a:cubicBezTo>
                      <a:pt x="358" y="477"/>
                      <a:pt x="358" y="477"/>
                      <a:pt x="358" y="477"/>
                    </a:cubicBezTo>
                    <a:cubicBezTo>
                      <a:pt x="362" y="442"/>
                      <a:pt x="362" y="442"/>
                      <a:pt x="362" y="442"/>
                    </a:cubicBezTo>
                    <a:cubicBezTo>
                      <a:pt x="388" y="488"/>
                      <a:pt x="388" y="488"/>
                      <a:pt x="388" y="488"/>
                    </a:cubicBezTo>
                    <a:cubicBezTo>
                      <a:pt x="409" y="489"/>
                      <a:pt x="409" y="489"/>
                      <a:pt x="409" y="489"/>
                    </a:cubicBezTo>
                    <a:cubicBezTo>
                      <a:pt x="412" y="490"/>
                      <a:pt x="412" y="490"/>
                      <a:pt x="412" y="490"/>
                    </a:cubicBezTo>
                    <a:cubicBezTo>
                      <a:pt x="414" y="490"/>
                      <a:pt x="414" y="490"/>
                      <a:pt x="414" y="490"/>
                    </a:cubicBezTo>
                    <a:cubicBezTo>
                      <a:pt x="414" y="492"/>
                      <a:pt x="414" y="492"/>
                      <a:pt x="414" y="492"/>
                    </a:cubicBezTo>
                    <a:cubicBezTo>
                      <a:pt x="414" y="506"/>
                      <a:pt x="414" y="506"/>
                      <a:pt x="414" y="506"/>
                    </a:cubicBezTo>
                    <a:cubicBezTo>
                      <a:pt x="422" y="503"/>
                      <a:pt x="422" y="503"/>
                      <a:pt x="422" y="503"/>
                    </a:cubicBezTo>
                    <a:cubicBezTo>
                      <a:pt x="457" y="457"/>
                      <a:pt x="457" y="457"/>
                      <a:pt x="457" y="457"/>
                    </a:cubicBezTo>
                    <a:cubicBezTo>
                      <a:pt x="472" y="479"/>
                      <a:pt x="472" y="479"/>
                      <a:pt x="472" y="479"/>
                    </a:cubicBezTo>
                    <a:cubicBezTo>
                      <a:pt x="472" y="472"/>
                      <a:pt x="472" y="472"/>
                      <a:pt x="472" y="472"/>
                    </a:cubicBezTo>
                    <a:cubicBezTo>
                      <a:pt x="472" y="472"/>
                      <a:pt x="472" y="472"/>
                      <a:pt x="472" y="472"/>
                    </a:cubicBezTo>
                    <a:cubicBezTo>
                      <a:pt x="472" y="471"/>
                      <a:pt x="472" y="471"/>
                      <a:pt x="472" y="471"/>
                    </a:cubicBezTo>
                    <a:cubicBezTo>
                      <a:pt x="472" y="470"/>
                      <a:pt x="472" y="470"/>
                      <a:pt x="472" y="470"/>
                    </a:cubicBezTo>
                    <a:cubicBezTo>
                      <a:pt x="483" y="449"/>
                      <a:pt x="483" y="449"/>
                      <a:pt x="483" y="449"/>
                    </a:cubicBezTo>
                    <a:cubicBezTo>
                      <a:pt x="492" y="433"/>
                      <a:pt x="492" y="433"/>
                      <a:pt x="492" y="433"/>
                    </a:cubicBezTo>
                    <a:cubicBezTo>
                      <a:pt x="518" y="433"/>
                      <a:pt x="518" y="433"/>
                      <a:pt x="518" y="433"/>
                    </a:cubicBezTo>
                    <a:cubicBezTo>
                      <a:pt x="523" y="403"/>
                      <a:pt x="523" y="403"/>
                      <a:pt x="523" y="403"/>
                    </a:cubicBezTo>
                    <a:cubicBezTo>
                      <a:pt x="526" y="403"/>
                      <a:pt x="526" y="403"/>
                      <a:pt x="526" y="403"/>
                    </a:cubicBezTo>
                    <a:cubicBezTo>
                      <a:pt x="528" y="404"/>
                      <a:pt x="528" y="404"/>
                      <a:pt x="528" y="404"/>
                    </a:cubicBezTo>
                    <a:cubicBezTo>
                      <a:pt x="548" y="407"/>
                      <a:pt x="548" y="407"/>
                      <a:pt x="548" y="407"/>
                    </a:cubicBezTo>
                    <a:cubicBezTo>
                      <a:pt x="550" y="397"/>
                      <a:pt x="550" y="397"/>
                      <a:pt x="550" y="397"/>
                    </a:cubicBezTo>
                    <a:cubicBezTo>
                      <a:pt x="543" y="380"/>
                      <a:pt x="543" y="380"/>
                      <a:pt x="543" y="380"/>
                    </a:cubicBezTo>
                    <a:cubicBezTo>
                      <a:pt x="543" y="378"/>
                      <a:pt x="543" y="378"/>
                      <a:pt x="543" y="378"/>
                    </a:cubicBezTo>
                    <a:cubicBezTo>
                      <a:pt x="547" y="366"/>
                      <a:pt x="547" y="366"/>
                      <a:pt x="547" y="366"/>
                    </a:cubicBezTo>
                    <a:cubicBezTo>
                      <a:pt x="547" y="364"/>
                      <a:pt x="547" y="364"/>
                      <a:pt x="547" y="364"/>
                    </a:cubicBezTo>
                    <a:cubicBezTo>
                      <a:pt x="548" y="363"/>
                      <a:pt x="548" y="363"/>
                      <a:pt x="548" y="363"/>
                    </a:cubicBezTo>
                    <a:cubicBezTo>
                      <a:pt x="549" y="363"/>
                      <a:pt x="549" y="363"/>
                      <a:pt x="549" y="363"/>
                    </a:cubicBezTo>
                    <a:cubicBezTo>
                      <a:pt x="549" y="362"/>
                      <a:pt x="549" y="362"/>
                      <a:pt x="549" y="362"/>
                    </a:cubicBezTo>
                    <a:cubicBezTo>
                      <a:pt x="604" y="333"/>
                      <a:pt x="604" y="333"/>
                      <a:pt x="604" y="333"/>
                    </a:cubicBezTo>
                    <a:cubicBezTo>
                      <a:pt x="602" y="304"/>
                      <a:pt x="602" y="304"/>
                      <a:pt x="602" y="304"/>
                    </a:cubicBezTo>
                    <a:cubicBezTo>
                      <a:pt x="602" y="304"/>
                      <a:pt x="602" y="304"/>
                      <a:pt x="602" y="304"/>
                    </a:cubicBezTo>
                    <a:cubicBezTo>
                      <a:pt x="602" y="303"/>
                      <a:pt x="602" y="303"/>
                      <a:pt x="602" y="303"/>
                    </a:cubicBezTo>
                    <a:cubicBezTo>
                      <a:pt x="612" y="282"/>
                      <a:pt x="612" y="282"/>
                      <a:pt x="612" y="282"/>
                    </a:cubicBezTo>
                    <a:cubicBezTo>
                      <a:pt x="614" y="278"/>
                      <a:pt x="614" y="278"/>
                      <a:pt x="614" y="278"/>
                    </a:cubicBezTo>
                    <a:cubicBezTo>
                      <a:pt x="614" y="278"/>
                      <a:pt x="614" y="278"/>
                      <a:pt x="614" y="278"/>
                    </a:cubicBezTo>
                    <a:cubicBezTo>
                      <a:pt x="631" y="239"/>
                      <a:pt x="631" y="239"/>
                      <a:pt x="631" y="239"/>
                    </a:cubicBezTo>
                    <a:cubicBezTo>
                      <a:pt x="632" y="238"/>
                      <a:pt x="632" y="238"/>
                      <a:pt x="632" y="238"/>
                    </a:cubicBezTo>
                    <a:cubicBezTo>
                      <a:pt x="632" y="238"/>
                      <a:pt x="632" y="238"/>
                      <a:pt x="632" y="238"/>
                    </a:cubicBezTo>
                    <a:cubicBezTo>
                      <a:pt x="646" y="224"/>
                      <a:pt x="646" y="224"/>
                      <a:pt x="646" y="224"/>
                    </a:cubicBezTo>
                    <a:cubicBezTo>
                      <a:pt x="655" y="208"/>
                      <a:pt x="655" y="208"/>
                      <a:pt x="655" y="208"/>
                    </a:cubicBezTo>
                    <a:cubicBezTo>
                      <a:pt x="655" y="206"/>
                      <a:pt x="655" y="206"/>
                      <a:pt x="655" y="206"/>
                    </a:cubicBezTo>
                    <a:cubicBezTo>
                      <a:pt x="655" y="206"/>
                      <a:pt x="655" y="206"/>
                      <a:pt x="655" y="206"/>
                    </a:cubicBezTo>
                    <a:cubicBezTo>
                      <a:pt x="662" y="193"/>
                      <a:pt x="662" y="193"/>
                      <a:pt x="662" y="193"/>
                    </a:cubicBezTo>
                    <a:cubicBezTo>
                      <a:pt x="656" y="177"/>
                      <a:pt x="656" y="177"/>
                      <a:pt x="656" y="177"/>
                    </a:cubicBezTo>
                    <a:cubicBezTo>
                      <a:pt x="656" y="176"/>
                      <a:pt x="656" y="176"/>
                      <a:pt x="656" y="176"/>
                    </a:cubicBezTo>
                    <a:cubicBezTo>
                      <a:pt x="655" y="176"/>
                      <a:pt x="655" y="176"/>
                      <a:pt x="655" y="176"/>
                    </a:cubicBezTo>
                    <a:cubicBezTo>
                      <a:pt x="655" y="159"/>
                      <a:pt x="655" y="159"/>
                      <a:pt x="655" y="159"/>
                    </a:cubicBezTo>
                    <a:cubicBezTo>
                      <a:pt x="646" y="159"/>
                      <a:pt x="646" y="159"/>
                      <a:pt x="646" y="159"/>
                    </a:cubicBezTo>
                    <a:cubicBezTo>
                      <a:pt x="630" y="167"/>
                      <a:pt x="630" y="167"/>
                      <a:pt x="630" y="167"/>
                    </a:cubicBezTo>
                    <a:cubicBezTo>
                      <a:pt x="623" y="172"/>
                      <a:pt x="612" y="170"/>
                      <a:pt x="599" y="162"/>
                    </a:cubicBezTo>
                    <a:cubicBezTo>
                      <a:pt x="593" y="157"/>
                      <a:pt x="593" y="147"/>
                      <a:pt x="596" y="131"/>
                    </a:cubicBezTo>
                    <a:cubicBezTo>
                      <a:pt x="588" y="130"/>
                      <a:pt x="588" y="130"/>
                      <a:pt x="588" y="130"/>
                    </a:cubicBezTo>
                    <a:cubicBezTo>
                      <a:pt x="584" y="135"/>
                      <a:pt x="584" y="135"/>
                      <a:pt x="584" y="135"/>
                    </a:cubicBezTo>
                    <a:cubicBezTo>
                      <a:pt x="574" y="146"/>
                      <a:pt x="567" y="152"/>
                      <a:pt x="565" y="152"/>
                    </a:cubicBezTo>
                    <a:cubicBezTo>
                      <a:pt x="563" y="152"/>
                      <a:pt x="562" y="152"/>
                      <a:pt x="560" y="151"/>
                    </a:cubicBezTo>
                    <a:cubicBezTo>
                      <a:pt x="559" y="148"/>
                      <a:pt x="556" y="143"/>
                      <a:pt x="556" y="134"/>
                    </a:cubicBezTo>
                    <a:cubicBezTo>
                      <a:pt x="556" y="125"/>
                      <a:pt x="556" y="118"/>
                      <a:pt x="560" y="116"/>
                    </a:cubicBezTo>
                    <a:cubicBezTo>
                      <a:pt x="562" y="113"/>
                      <a:pt x="564" y="112"/>
                      <a:pt x="566" y="114"/>
                    </a:cubicBezTo>
                    <a:cubicBezTo>
                      <a:pt x="586" y="77"/>
                      <a:pt x="586" y="77"/>
                      <a:pt x="586" y="77"/>
                    </a:cubicBezTo>
                    <a:cubicBezTo>
                      <a:pt x="591" y="63"/>
                      <a:pt x="591" y="63"/>
                      <a:pt x="591" y="63"/>
                    </a:cubicBezTo>
                    <a:cubicBezTo>
                      <a:pt x="594" y="48"/>
                      <a:pt x="594" y="48"/>
                      <a:pt x="594" y="48"/>
                    </a:cubicBezTo>
                    <a:cubicBezTo>
                      <a:pt x="583" y="38"/>
                      <a:pt x="583" y="38"/>
                      <a:pt x="583" y="38"/>
                    </a:cubicBezTo>
                    <a:cubicBezTo>
                      <a:pt x="580" y="35"/>
                      <a:pt x="579" y="28"/>
                      <a:pt x="581" y="17"/>
                    </a:cubicBezTo>
                    <a:cubicBezTo>
                      <a:pt x="581" y="11"/>
                      <a:pt x="581" y="11"/>
                      <a:pt x="581" y="11"/>
                    </a:cubicBezTo>
                    <a:cubicBezTo>
                      <a:pt x="581" y="7"/>
                      <a:pt x="579" y="3"/>
                      <a:pt x="574" y="0"/>
                    </a:cubicBezTo>
                    <a:cubicBezTo>
                      <a:pt x="572" y="0"/>
                      <a:pt x="572" y="0"/>
                      <a:pt x="572" y="0"/>
                    </a:cubicBezTo>
                    <a:cubicBezTo>
                      <a:pt x="571" y="3"/>
                      <a:pt x="571" y="3"/>
                      <a:pt x="571" y="3"/>
                    </a:cubicBezTo>
                    <a:cubicBezTo>
                      <a:pt x="568" y="12"/>
                      <a:pt x="561" y="16"/>
                      <a:pt x="549" y="13"/>
                    </a:cubicBezTo>
                    <a:cubicBezTo>
                      <a:pt x="544" y="11"/>
                      <a:pt x="537" y="11"/>
                      <a:pt x="530" y="13"/>
                    </a:cubicBezTo>
                    <a:close/>
                  </a:path>
                </a:pathLst>
              </a:custGeom>
              <a:solidFill>
                <a:srgbClr val="49A9B7"/>
              </a:solidFill>
              <a:ln w="9525">
                <a:noFill/>
                <a:miter lim="800000"/>
              </a:ln>
            </p:spPr>
            <p:txBody>
              <a:bodyPr/>
              <a:lstStyle/>
              <a:p>
                <a:endParaRPr lang="zh-CN" altLang="en-US" sz="2400">
                  <a:solidFill>
                    <a:schemeClr val="tx1">
                      <a:lumMod val="65000"/>
                      <a:lumOff val="35000"/>
                    </a:schemeClr>
                  </a:solidFill>
                </a:endParaRPr>
              </a:p>
            </p:txBody>
          </p:sp>
          <p:sp>
            <p:nvSpPr>
              <p:cNvPr id="7223" name="Freeform 16"/>
              <p:cNvSpPr/>
              <p:nvPr/>
            </p:nvSpPr>
            <p:spPr bwMode="auto">
              <a:xfrm>
                <a:off x="6094957" y="3201066"/>
                <a:ext cx="537393" cy="939885"/>
              </a:xfrm>
              <a:custGeom>
                <a:avLst/>
                <a:gdLst>
                  <a:gd name="T0" fmla="*/ 2147483646 w 425"/>
                  <a:gd name="T1" fmla="*/ 2147483646 h 763"/>
                  <a:gd name="T2" fmla="*/ 2147483646 w 425"/>
                  <a:gd name="T3" fmla="*/ 2147483646 h 763"/>
                  <a:gd name="T4" fmla="*/ 2147483646 w 425"/>
                  <a:gd name="T5" fmla="*/ 2147483646 h 763"/>
                  <a:gd name="T6" fmla="*/ 2147483646 w 425"/>
                  <a:gd name="T7" fmla="*/ 2147483646 h 763"/>
                  <a:gd name="T8" fmla="*/ 2147483646 w 425"/>
                  <a:gd name="T9" fmla="*/ 2147483646 h 763"/>
                  <a:gd name="T10" fmla="*/ 2147483646 w 425"/>
                  <a:gd name="T11" fmla="*/ 2147483646 h 763"/>
                  <a:gd name="T12" fmla="*/ 2147483646 w 425"/>
                  <a:gd name="T13" fmla="*/ 2147483646 h 763"/>
                  <a:gd name="T14" fmla="*/ 2147483646 w 425"/>
                  <a:gd name="T15" fmla="*/ 2147483646 h 763"/>
                  <a:gd name="T16" fmla="*/ 2147483646 w 425"/>
                  <a:gd name="T17" fmla="*/ 2147483646 h 763"/>
                  <a:gd name="T18" fmla="*/ 2147483646 w 425"/>
                  <a:gd name="T19" fmla="*/ 2147483646 h 763"/>
                  <a:gd name="T20" fmla="*/ 2147483646 w 425"/>
                  <a:gd name="T21" fmla="*/ 2147483646 h 763"/>
                  <a:gd name="T22" fmla="*/ 2147483646 w 425"/>
                  <a:gd name="T23" fmla="*/ 2147483646 h 763"/>
                  <a:gd name="T24" fmla="*/ 2147483646 w 425"/>
                  <a:gd name="T25" fmla="*/ 2147483646 h 763"/>
                  <a:gd name="T26" fmla="*/ 2147483646 w 425"/>
                  <a:gd name="T27" fmla="*/ 2147483646 h 763"/>
                  <a:gd name="T28" fmla="*/ 2147483646 w 425"/>
                  <a:gd name="T29" fmla="*/ 2147483646 h 763"/>
                  <a:gd name="T30" fmla="*/ 2147483646 w 425"/>
                  <a:gd name="T31" fmla="*/ 2147483646 h 763"/>
                  <a:gd name="T32" fmla="*/ 2147483646 w 425"/>
                  <a:gd name="T33" fmla="*/ 2147483646 h 763"/>
                  <a:gd name="T34" fmla="*/ 2147483646 w 425"/>
                  <a:gd name="T35" fmla="*/ 2147483646 h 763"/>
                  <a:gd name="T36" fmla="*/ 2147483646 w 425"/>
                  <a:gd name="T37" fmla="*/ 2147483646 h 763"/>
                  <a:gd name="T38" fmla="*/ 2147483646 w 425"/>
                  <a:gd name="T39" fmla="*/ 2147483646 h 763"/>
                  <a:gd name="T40" fmla="*/ 2147483646 w 425"/>
                  <a:gd name="T41" fmla="*/ 2147483646 h 763"/>
                  <a:gd name="T42" fmla="*/ 2147483646 w 425"/>
                  <a:gd name="T43" fmla="*/ 2147483646 h 763"/>
                  <a:gd name="T44" fmla="*/ 2147483646 w 425"/>
                  <a:gd name="T45" fmla="*/ 2147483646 h 763"/>
                  <a:gd name="T46" fmla="*/ 2147483646 w 425"/>
                  <a:gd name="T47" fmla="*/ 2147483646 h 763"/>
                  <a:gd name="T48" fmla="*/ 2147483646 w 425"/>
                  <a:gd name="T49" fmla="*/ 2147483646 h 763"/>
                  <a:gd name="T50" fmla="*/ 2147483646 w 425"/>
                  <a:gd name="T51" fmla="*/ 2147483646 h 763"/>
                  <a:gd name="T52" fmla="*/ 2147483646 w 425"/>
                  <a:gd name="T53" fmla="*/ 2147483646 h 763"/>
                  <a:gd name="T54" fmla="*/ 2147483646 w 425"/>
                  <a:gd name="T55" fmla="*/ 2147483646 h 763"/>
                  <a:gd name="T56" fmla="*/ 2147483646 w 425"/>
                  <a:gd name="T57" fmla="*/ 2147483646 h 763"/>
                  <a:gd name="T58" fmla="*/ 2147483646 w 425"/>
                  <a:gd name="T59" fmla="*/ 2147483646 h 763"/>
                  <a:gd name="T60" fmla="*/ 2147483646 w 425"/>
                  <a:gd name="T61" fmla="*/ 2147483646 h 763"/>
                  <a:gd name="T62" fmla="*/ 2147483646 w 425"/>
                  <a:gd name="T63" fmla="*/ 2147483646 h 763"/>
                  <a:gd name="T64" fmla="*/ 2147483646 w 425"/>
                  <a:gd name="T65" fmla="*/ 2147483646 h 763"/>
                  <a:gd name="T66" fmla="*/ 2147483646 w 425"/>
                  <a:gd name="T67" fmla="*/ 2147483646 h 763"/>
                  <a:gd name="T68" fmla="*/ 2147483646 w 425"/>
                  <a:gd name="T69" fmla="*/ 2147483646 h 763"/>
                  <a:gd name="T70" fmla="*/ 2147483646 w 425"/>
                  <a:gd name="T71" fmla="*/ 2147483646 h 763"/>
                  <a:gd name="T72" fmla="*/ 2147483646 w 425"/>
                  <a:gd name="T73" fmla="*/ 2147483646 h 763"/>
                  <a:gd name="T74" fmla="*/ 2147483646 w 425"/>
                  <a:gd name="T75" fmla="*/ 2147483646 h 763"/>
                  <a:gd name="T76" fmla="*/ 2147483646 w 425"/>
                  <a:gd name="T77" fmla="*/ 2147483646 h 763"/>
                  <a:gd name="T78" fmla="*/ 2147483646 w 425"/>
                  <a:gd name="T79" fmla="*/ 2147483646 h 763"/>
                  <a:gd name="T80" fmla="*/ 2147483646 w 425"/>
                  <a:gd name="T81" fmla="*/ 2147483646 h 763"/>
                  <a:gd name="T82" fmla="*/ 2147483646 w 425"/>
                  <a:gd name="T83" fmla="*/ 2147483646 h 763"/>
                  <a:gd name="T84" fmla="*/ 2147483646 w 425"/>
                  <a:gd name="T85" fmla="*/ 2147483646 h 763"/>
                  <a:gd name="T86" fmla="*/ 2147483646 w 425"/>
                  <a:gd name="T87" fmla="*/ 2147483646 h 763"/>
                  <a:gd name="T88" fmla="*/ 2147483646 w 425"/>
                  <a:gd name="T89" fmla="*/ 2147483646 h 763"/>
                  <a:gd name="T90" fmla="*/ 2147483646 w 425"/>
                  <a:gd name="T91" fmla="*/ 2147483646 h 763"/>
                  <a:gd name="T92" fmla="*/ 2147483646 w 425"/>
                  <a:gd name="T93" fmla="*/ 2147483646 h 763"/>
                  <a:gd name="T94" fmla="*/ 2147483646 w 425"/>
                  <a:gd name="T95" fmla="*/ 2147483646 h 763"/>
                  <a:gd name="T96" fmla="*/ 2147483646 w 425"/>
                  <a:gd name="T97" fmla="*/ 2147483646 h 763"/>
                  <a:gd name="T98" fmla="*/ 2147483646 w 425"/>
                  <a:gd name="T99" fmla="*/ 2147483646 h 763"/>
                  <a:gd name="T100" fmla="*/ 2147483646 w 425"/>
                  <a:gd name="T101" fmla="*/ 2147483646 h 763"/>
                  <a:gd name="T102" fmla="*/ 2147483646 w 425"/>
                  <a:gd name="T103" fmla="*/ 0 h 763"/>
                  <a:gd name="T104" fmla="*/ 2147483646 w 425"/>
                  <a:gd name="T105" fmla="*/ 2147483646 h 763"/>
                  <a:gd name="T106" fmla="*/ 2147483646 w 425"/>
                  <a:gd name="T107" fmla="*/ 2147483646 h 763"/>
                  <a:gd name="T108" fmla="*/ 2147483646 w 425"/>
                  <a:gd name="T109" fmla="*/ 2147483646 h 763"/>
                  <a:gd name="T110" fmla="*/ 2147483646 w 425"/>
                  <a:gd name="T111" fmla="*/ 2147483646 h 763"/>
                  <a:gd name="T112" fmla="*/ 2147483646 w 425"/>
                  <a:gd name="T113" fmla="*/ 2147483646 h 763"/>
                  <a:gd name="T114" fmla="*/ 2147483646 w 425"/>
                  <a:gd name="T115" fmla="*/ 2147483646 h 763"/>
                  <a:gd name="T116" fmla="*/ 2147483646 w 425"/>
                  <a:gd name="T117" fmla="*/ 2147483646 h 763"/>
                  <a:gd name="T118" fmla="*/ 2147483646 w 425"/>
                  <a:gd name="T119" fmla="*/ 2147483646 h 763"/>
                  <a:gd name="T120" fmla="*/ 2147483646 w 425"/>
                  <a:gd name="T121" fmla="*/ 2147483646 h 763"/>
                  <a:gd name="T122" fmla="*/ 2147483646 w 425"/>
                  <a:gd name="T123" fmla="*/ 2147483646 h 763"/>
                  <a:gd name="T124" fmla="*/ 2147483646 w 425"/>
                  <a:gd name="T125" fmla="*/ 2147483646 h 7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25"/>
                  <a:gd name="T190" fmla="*/ 0 h 763"/>
                  <a:gd name="T191" fmla="*/ 425 w 425"/>
                  <a:gd name="T192" fmla="*/ 763 h 7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25" h="763">
                    <a:moveTo>
                      <a:pt x="142" y="174"/>
                    </a:moveTo>
                    <a:cubicBezTo>
                      <a:pt x="135" y="173"/>
                      <a:pt x="135" y="173"/>
                      <a:pt x="135" y="173"/>
                    </a:cubicBezTo>
                    <a:cubicBezTo>
                      <a:pt x="125" y="238"/>
                      <a:pt x="125" y="238"/>
                      <a:pt x="125" y="238"/>
                    </a:cubicBezTo>
                    <a:cubicBezTo>
                      <a:pt x="143" y="259"/>
                      <a:pt x="143" y="259"/>
                      <a:pt x="143" y="259"/>
                    </a:cubicBezTo>
                    <a:cubicBezTo>
                      <a:pt x="159" y="266"/>
                      <a:pt x="159" y="266"/>
                      <a:pt x="159" y="266"/>
                    </a:cubicBezTo>
                    <a:cubicBezTo>
                      <a:pt x="159" y="266"/>
                      <a:pt x="159" y="266"/>
                      <a:pt x="159" y="266"/>
                    </a:cubicBezTo>
                    <a:cubicBezTo>
                      <a:pt x="161" y="266"/>
                      <a:pt x="161" y="266"/>
                      <a:pt x="161" y="266"/>
                    </a:cubicBezTo>
                    <a:cubicBezTo>
                      <a:pt x="162" y="267"/>
                      <a:pt x="162" y="267"/>
                      <a:pt x="162" y="267"/>
                    </a:cubicBezTo>
                    <a:cubicBezTo>
                      <a:pt x="184" y="285"/>
                      <a:pt x="184" y="285"/>
                      <a:pt x="184" y="285"/>
                    </a:cubicBezTo>
                    <a:cubicBezTo>
                      <a:pt x="214" y="293"/>
                      <a:pt x="214" y="293"/>
                      <a:pt x="214" y="293"/>
                    </a:cubicBezTo>
                    <a:cubicBezTo>
                      <a:pt x="215" y="293"/>
                      <a:pt x="215" y="293"/>
                      <a:pt x="215" y="293"/>
                    </a:cubicBezTo>
                    <a:cubicBezTo>
                      <a:pt x="231" y="303"/>
                      <a:pt x="231" y="303"/>
                      <a:pt x="231" y="303"/>
                    </a:cubicBezTo>
                    <a:cubicBezTo>
                      <a:pt x="232" y="303"/>
                      <a:pt x="232" y="303"/>
                      <a:pt x="232" y="303"/>
                    </a:cubicBezTo>
                    <a:cubicBezTo>
                      <a:pt x="232" y="303"/>
                      <a:pt x="232" y="303"/>
                      <a:pt x="232" y="303"/>
                    </a:cubicBezTo>
                    <a:cubicBezTo>
                      <a:pt x="232" y="305"/>
                      <a:pt x="232" y="305"/>
                      <a:pt x="232" y="305"/>
                    </a:cubicBezTo>
                    <a:cubicBezTo>
                      <a:pt x="244" y="322"/>
                      <a:pt x="244" y="322"/>
                      <a:pt x="244" y="322"/>
                    </a:cubicBezTo>
                    <a:cubicBezTo>
                      <a:pt x="246" y="324"/>
                      <a:pt x="246" y="324"/>
                      <a:pt x="246" y="324"/>
                    </a:cubicBezTo>
                    <a:cubicBezTo>
                      <a:pt x="245" y="326"/>
                      <a:pt x="245" y="326"/>
                      <a:pt x="245" y="326"/>
                    </a:cubicBezTo>
                    <a:cubicBezTo>
                      <a:pt x="234" y="343"/>
                      <a:pt x="234" y="343"/>
                      <a:pt x="234" y="343"/>
                    </a:cubicBezTo>
                    <a:cubicBezTo>
                      <a:pt x="232" y="345"/>
                      <a:pt x="232" y="351"/>
                      <a:pt x="232" y="359"/>
                    </a:cubicBezTo>
                    <a:cubicBezTo>
                      <a:pt x="233" y="359"/>
                      <a:pt x="233" y="359"/>
                      <a:pt x="233" y="359"/>
                    </a:cubicBezTo>
                    <a:cubicBezTo>
                      <a:pt x="233" y="379"/>
                      <a:pt x="233" y="379"/>
                      <a:pt x="233" y="379"/>
                    </a:cubicBezTo>
                    <a:cubicBezTo>
                      <a:pt x="232" y="380"/>
                      <a:pt x="232" y="380"/>
                      <a:pt x="232" y="380"/>
                    </a:cubicBezTo>
                    <a:cubicBezTo>
                      <a:pt x="232" y="380"/>
                      <a:pt x="232" y="380"/>
                      <a:pt x="232" y="380"/>
                    </a:cubicBezTo>
                    <a:cubicBezTo>
                      <a:pt x="223" y="412"/>
                      <a:pt x="223" y="412"/>
                      <a:pt x="223" y="412"/>
                    </a:cubicBezTo>
                    <a:cubicBezTo>
                      <a:pt x="222" y="417"/>
                      <a:pt x="222" y="417"/>
                      <a:pt x="222" y="417"/>
                    </a:cubicBezTo>
                    <a:cubicBezTo>
                      <a:pt x="220" y="417"/>
                      <a:pt x="220" y="417"/>
                      <a:pt x="220" y="417"/>
                    </a:cubicBezTo>
                    <a:cubicBezTo>
                      <a:pt x="216" y="416"/>
                      <a:pt x="216" y="416"/>
                      <a:pt x="216" y="416"/>
                    </a:cubicBezTo>
                    <a:cubicBezTo>
                      <a:pt x="203" y="413"/>
                      <a:pt x="203" y="413"/>
                      <a:pt x="203" y="413"/>
                    </a:cubicBezTo>
                    <a:cubicBezTo>
                      <a:pt x="185" y="414"/>
                      <a:pt x="185" y="414"/>
                      <a:pt x="185" y="414"/>
                    </a:cubicBezTo>
                    <a:cubicBezTo>
                      <a:pt x="169" y="419"/>
                      <a:pt x="169" y="419"/>
                      <a:pt x="169" y="419"/>
                    </a:cubicBezTo>
                    <a:cubicBezTo>
                      <a:pt x="151" y="434"/>
                      <a:pt x="151" y="434"/>
                      <a:pt x="151" y="434"/>
                    </a:cubicBezTo>
                    <a:cubicBezTo>
                      <a:pt x="147" y="438"/>
                      <a:pt x="147" y="438"/>
                      <a:pt x="147" y="438"/>
                    </a:cubicBezTo>
                    <a:cubicBezTo>
                      <a:pt x="170" y="450"/>
                      <a:pt x="170" y="450"/>
                      <a:pt x="170" y="450"/>
                    </a:cubicBezTo>
                    <a:cubicBezTo>
                      <a:pt x="168" y="454"/>
                      <a:pt x="168" y="454"/>
                      <a:pt x="168" y="454"/>
                    </a:cubicBezTo>
                    <a:cubicBezTo>
                      <a:pt x="167" y="459"/>
                      <a:pt x="162" y="465"/>
                      <a:pt x="153" y="468"/>
                    </a:cubicBezTo>
                    <a:cubicBezTo>
                      <a:pt x="138" y="469"/>
                      <a:pt x="138" y="469"/>
                      <a:pt x="138" y="469"/>
                    </a:cubicBezTo>
                    <a:cubicBezTo>
                      <a:pt x="114" y="459"/>
                      <a:pt x="114" y="459"/>
                      <a:pt x="114" y="459"/>
                    </a:cubicBezTo>
                    <a:cubicBezTo>
                      <a:pt x="114" y="459"/>
                      <a:pt x="114" y="459"/>
                      <a:pt x="114" y="459"/>
                    </a:cubicBezTo>
                    <a:cubicBezTo>
                      <a:pt x="114" y="459"/>
                      <a:pt x="114" y="459"/>
                      <a:pt x="114" y="459"/>
                    </a:cubicBezTo>
                    <a:cubicBezTo>
                      <a:pt x="92" y="447"/>
                      <a:pt x="92" y="447"/>
                      <a:pt x="92" y="447"/>
                    </a:cubicBezTo>
                    <a:cubicBezTo>
                      <a:pt x="82" y="447"/>
                      <a:pt x="82" y="447"/>
                      <a:pt x="82" y="447"/>
                    </a:cubicBezTo>
                    <a:cubicBezTo>
                      <a:pt x="56" y="485"/>
                      <a:pt x="56" y="485"/>
                      <a:pt x="56" y="485"/>
                    </a:cubicBezTo>
                    <a:cubicBezTo>
                      <a:pt x="51" y="497"/>
                      <a:pt x="51" y="497"/>
                      <a:pt x="51" y="497"/>
                    </a:cubicBezTo>
                    <a:cubicBezTo>
                      <a:pt x="51" y="519"/>
                      <a:pt x="51" y="519"/>
                      <a:pt x="51" y="519"/>
                    </a:cubicBezTo>
                    <a:cubicBezTo>
                      <a:pt x="61" y="537"/>
                      <a:pt x="61" y="537"/>
                      <a:pt x="61" y="537"/>
                    </a:cubicBezTo>
                    <a:cubicBezTo>
                      <a:pt x="61" y="538"/>
                      <a:pt x="61" y="538"/>
                      <a:pt x="61" y="538"/>
                    </a:cubicBezTo>
                    <a:cubicBezTo>
                      <a:pt x="61" y="538"/>
                      <a:pt x="61" y="538"/>
                      <a:pt x="61" y="538"/>
                    </a:cubicBezTo>
                    <a:cubicBezTo>
                      <a:pt x="61" y="538"/>
                      <a:pt x="61" y="538"/>
                      <a:pt x="61" y="538"/>
                    </a:cubicBezTo>
                    <a:cubicBezTo>
                      <a:pt x="68" y="555"/>
                      <a:pt x="68" y="555"/>
                      <a:pt x="68" y="555"/>
                    </a:cubicBezTo>
                    <a:cubicBezTo>
                      <a:pt x="68" y="557"/>
                      <a:pt x="68" y="557"/>
                      <a:pt x="68" y="557"/>
                    </a:cubicBezTo>
                    <a:cubicBezTo>
                      <a:pt x="69" y="582"/>
                      <a:pt x="69" y="582"/>
                      <a:pt x="69" y="582"/>
                    </a:cubicBezTo>
                    <a:cubicBezTo>
                      <a:pt x="69" y="585"/>
                      <a:pt x="69" y="585"/>
                      <a:pt x="69" y="585"/>
                    </a:cubicBezTo>
                    <a:cubicBezTo>
                      <a:pt x="70" y="587"/>
                      <a:pt x="70" y="587"/>
                      <a:pt x="70" y="587"/>
                    </a:cubicBezTo>
                    <a:cubicBezTo>
                      <a:pt x="53" y="590"/>
                      <a:pt x="53" y="590"/>
                      <a:pt x="53" y="590"/>
                    </a:cubicBezTo>
                    <a:cubicBezTo>
                      <a:pt x="21" y="590"/>
                      <a:pt x="21" y="590"/>
                      <a:pt x="21" y="590"/>
                    </a:cubicBezTo>
                    <a:cubicBezTo>
                      <a:pt x="6" y="600"/>
                      <a:pt x="6" y="600"/>
                      <a:pt x="6" y="600"/>
                    </a:cubicBezTo>
                    <a:cubicBezTo>
                      <a:pt x="0" y="610"/>
                      <a:pt x="0" y="610"/>
                      <a:pt x="0" y="610"/>
                    </a:cubicBezTo>
                    <a:cubicBezTo>
                      <a:pt x="1" y="611"/>
                      <a:pt x="1" y="611"/>
                      <a:pt x="1" y="611"/>
                    </a:cubicBezTo>
                    <a:cubicBezTo>
                      <a:pt x="8" y="643"/>
                      <a:pt x="8" y="643"/>
                      <a:pt x="8" y="643"/>
                    </a:cubicBezTo>
                    <a:cubicBezTo>
                      <a:pt x="9" y="643"/>
                      <a:pt x="9" y="643"/>
                      <a:pt x="9" y="643"/>
                    </a:cubicBezTo>
                    <a:cubicBezTo>
                      <a:pt x="9" y="656"/>
                      <a:pt x="9" y="656"/>
                      <a:pt x="9" y="656"/>
                    </a:cubicBezTo>
                    <a:cubicBezTo>
                      <a:pt x="16" y="670"/>
                      <a:pt x="16" y="670"/>
                      <a:pt x="16" y="670"/>
                    </a:cubicBezTo>
                    <a:cubicBezTo>
                      <a:pt x="38" y="685"/>
                      <a:pt x="38" y="685"/>
                      <a:pt x="38" y="685"/>
                    </a:cubicBezTo>
                    <a:cubicBezTo>
                      <a:pt x="71" y="678"/>
                      <a:pt x="71" y="678"/>
                      <a:pt x="71" y="678"/>
                    </a:cubicBezTo>
                    <a:cubicBezTo>
                      <a:pt x="87" y="667"/>
                      <a:pt x="87" y="667"/>
                      <a:pt x="87" y="667"/>
                    </a:cubicBezTo>
                    <a:cubicBezTo>
                      <a:pt x="89" y="666"/>
                      <a:pt x="89" y="666"/>
                      <a:pt x="89" y="666"/>
                    </a:cubicBezTo>
                    <a:cubicBezTo>
                      <a:pt x="104" y="666"/>
                      <a:pt x="104" y="666"/>
                      <a:pt x="104" y="666"/>
                    </a:cubicBezTo>
                    <a:cubicBezTo>
                      <a:pt x="112" y="686"/>
                      <a:pt x="112" y="686"/>
                      <a:pt x="112" y="686"/>
                    </a:cubicBezTo>
                    <a:cubicBezTo>
                      <a:pt x="117" y="691"/>
                      <a:pt x="121" y="697"/>
                      <a:pt x="124" y="703"/>
                    </a:cubicBezTo>
                    <a:cubicBezTo>
                      <a:pt x="131" y="702"/>
                      <a:pt x="131" y="702"/>
                      <a:pt x="131" y="702"/>
                    </a:cubicBezTo>
                    <a:cubicBezTo>
                      <a:pt x="133" y="702"/>
                      <a:pt x="133" y="702"/>
                      <a:pt x="133" y="702"/>
                    </a:cubicBezTo>
                    <a:cubicBezTo>
                      <a:pt x="135" y="702"/>
                      <a:pt x="135" y="702"/>
                      <a:pt x="135" y="702"/>
                    </a:cubicBezTo>
                    <a:cubicBezTo>
                      <a:pt x="136" y="700"/>
                      <a:pt x="136" y="700"/>
                      <a:pt x="136" y="700"/>
                    </a:cubicBezTo>
                    <a:cubicBezTo>
                      <a:pt x="151" y="688"/>
                      <a:pt x="151" y="688"/>
                      <a:pt x="151" y="688"/>
                    </a:cubicBezTo>
                    <a:cubicBezTo>
                      <a:pt x="165" y="713"/>
                      <a:pt x="165" y="713"/>
                      <a:pt x="165" y="713"/>
                    </a:cubicBezTo>
                    <a:cubicBezTo>
                      <a:pt x="180" y="722"/>
                      <a:pt x="180" y="722"/>
                      <a:pt x="180" y="722"/>
                    </a:cubicBezTo>
                    <a:cubicBezTo>
                      <a:pt x="201" y="722"/>
                      <a:pt x="201" y="722"/>
                      <a:pt x="201" y="722"/>
                    </a:cubicBezTo>
                    <a:cubicBezTo>
                      <a:pt x="216" y="720"/>
                      <a:pt x="216" y="720"/>
                      <a:pt x="216" y="720"/>
                    </a:cubicBezTo>
                    <a:cubicBezTo>
                      <a:pt x="220" y="720"/>
                      <a:pt x="220" y="720"/>
                      <a:pt x="220" y="720"/>
                    </a:cubicBezTo>
                    <a:cubicBezTo>
                      <a:pt x="258" y="725"/>
                      <a:pt x="258" y="725"/>
                      <a:pt x="258" y="725"/>
                    </a:cubicBezTo>
                    <a:cubicBezTo>
                      <a:pt x="259" y="725"/>
                      <a:pt x="259" y="725"/>
                      <a:pt x="259" y="725"/>
                    </a:cubicBezTo>
                    <a:cubicBezTo>
                      <a:pt x="259" y="726"/>
                      <a:pt x="259" y="726"/>
                      <a:pt x="259" y="726"/>
                    </a:cubicBezTo>
                    <a:cubicBezTo>
                      <a:pt x="275" y="736"/>
                      <a:pt x="275" y="736"/>
                      <a:pt x="275" y="736"/>
                    </a:cubicBezTo>
                    <a:cubicBezTo>
                      <a:pt x="275" y="736"/>
                      <a:pt x="275" y="736"/>
                      <a:pt x="275" y="736"/>
                    </a:cubicBezTo>
                    <a:cubicBezTo>
                      <a:pt x="275" y="736"/>
                      <a:pt x="275" y="736"/>
                      <a:pt x="275" y="736"/>
                    </a:cubicBezTo>
                    <a:cubicBezTo>
                      <a:pt x="275" y="737"/>
                      <a:pt x="275" y="737"/>
                      <a:pt x="275" y="737"/>
                    </a:cubicBezTo>
                    <a:cubicBezTo>
                      <a:pt x="288" y="747"/>
                      <a:pt x="288" y="747"/>
                      <a:pt x="288" y="747"/>
                    </a:cubicBezTo>
                    <a:cubicBezTo>
                      <a:pt x="288" y="748"/>
                      <a:pt x="288" y="748"/>
                      <a:pt x="288" y="748"/>
                    </a:cubicBezTo>
                    <a:cubicBezTo>
                      <a:pt x="298" y="759"/>
                      <a:pt x="298" y="759"/>
                      <a:pt x="298" y="759"/>
                    </a:cubicBezTo>
                    <a:cubicBezTo>
                      <a:pt x="308" y="763"/>
                      <a:pt x="308" y="763"/>
                      <a:pt x="308" y="763"/>
                    </a:cubicBezTo>
                    <a:cubicBezTo>
                      <a:pt x="325" y="761"/>
                      <a:pt x="325" y="761"/>
                      <a:pt x="325" y="761"/>
                    </a:cubicBezTo>
                    <a:cubicBezTo>
                      <a:pt x="325" y="739"/>
                      <a:pt x="325" y="739"/>
                      <a:pt x="325" y="739"/>
                    </a:cubicBezTo>
                    <a:cubicBezTo>
                      <a:pt x="317" y="724"/>
                      <a:pt x="317" y="724"/>
                      <a:pt x="317" y="724"/>
                    </a:cubicBezTo>
                    <a:cubicBezTo>
                      <a:pt x="316" y="724"/>
                      <a:pt x="316" y="724"/>
                      <a:pt x="316" y="724"/>
                    </a:cubicBezTo>
                    <a:cubicBezTo>
                      <a:pt x="316" y="723"/>
                      <a:pt x="316" y="723"/>
                      <a:pt x="316" y="723"/>
                    </a:cubicBezTo>
                    <a:cubicBezTo>
                      <a:pt x="309" y="696"/>
                      <a:pt x="309" y="696"/>
                      <a:pt x="309" y="696"/>
                    </a:cubicBezTo>
                    <a:cubicBezTo>
                      <a:pt x="324" y="681"/>
                      <a:pt x="324" y="681"/>
                      <a:pt x="324" y="681"/>
                    </a:cubicBezTo>
                    <a:cubicBezTo>
                      <a:pt x="325" y="680"/>
                      <a:pt x="325" y="680"/>
                      <a:pt x="325" y="680"/>
                    </a:cubicBezTo>
                    <a:cubicBezTo>
                      <a:pt x="326" y="680"/>
                      <a:pt x="326" y="680"/>
                      <a:pt x="326" y="680"/>
                    </a:cubicBezTo>
                    <a:cubicBezTo>
                      <a:pt x="339" y="678"/>
                      <a:pt x="339" y="678"/>
                      <a:pt x="339" y="678"/>
                    </a:cubicBezTo>
                    <a:cubicBezTo>
                      <a:pt x="353" y="678"/>
                      <a:pt x="353" y="678"/>
                      <a:pt x="353" y="678"/>
                    </a:cubicBezTo>
                    <a:cubicBezTo>
                      <a:pt x="357" y="672"/>
                      <a:pt x="357" y="672"/>
                      <a:pt x="357" y="672"/>
                    </a:cubicBezTo>
                    <a:cubicBezTo>
                      <a:pt x="348" y="661"/>
                      <a:pt x="348" y="661"/>
                      <a:pt x="348" y="661"/>
                    </a:cubicBezTo>
                    <a:cubicBezTo>
                      <a:pt x="318" y="641"/>
                      <a:pt x="318" y="641"/>
                      <a:pt x="318" y="641"/>
                    </a:cubicBezTo>
                    <a:cubicBezTo>
                      <a:pt x="310" y="629"/>
                      <a:pt x="310" y="629"/>
                      <a:pt x="310" y="629"/>
                    </a:cubicBezTo>
                    <a:cubicBezTo>
                      <a:pt x="309" y="628"/>
                      <a:pt x="309" y="628"/>
                      <a:pt x="309" y="628"/>
                    </a:cubicBezTo>
                    <a:cubicBezTo>
                      <a:pt x="308" y="627"/>
                      <a:pt x="308" y="627"/>
                      <a:pt x="308" y="627"/>
                    </a:cubicBezTo>
                    <a:cubicBezTo>
                      <a:pt x="309" y="625"/>
                      <a:pt x="309" y="625"/>
                      <a:pt x="309" y="625"/>
                    </a:cubicBezTo>
                    <a:cubicBezTo>
                      <a:pt x="318" y="609"/>
                      <a:pt x="318" y="609"/>
                      <a:pt x="318" y="609"/>
                    </a:cubicBezTo>
                    <a:cubicBezTo>
                      <a:pt x="320" y="611"/>
                      <a:pt x="320" y="611"/>
                      <a:pt x="320" y="611"/>
                    </a:cubicBezTo>
                    <a:cubicBezTo>
                      <a:pt x="341" y="617"/>
                      <a:pt x="341" y="617"/>
                      <a:pt x="341" y="617"/>
                    </a:cubicBezTo>
                    <a:cubicBezTo>
                      <a:pt x="397" y="614"/>
                      <a:pt x="397" y="614"/>
                      <a:pt x="397" y="614"/>
                    </a:cubicBezTo>
                    <a:cubicBezTo>
                      <a:pt x="398" y="615"/>
                      <a:pt x="398" y="615"/>
                      <a:pt x="398" y="615"/>
                    </a:cubicBezTo>
                    <a:cubicBezTo>
                      <a:pt x="399" y="615"/>
                      <a:pt x="399" y="615"/>
                      <a:pt x="399" y="615"/>
                    </a:cubicBezTo>
                    <a:cubicBezTo>
                      <a:pt x="415" y="621"/>
                      <a:pt x="415" y="621"/>
                      <a:pt x="415" y="621"/>
                    </a:cubicBezTo>
                    <a:cubicBezTo>
                      <a:pt x="425" y="611"/>
                      <a:pt x="425" y="611"/>
                      <a:pt x="425" y="611"/>
                    </a:cubicBezTo>
                    <a:cubicBezTo>
                      <a:pt x="420" y="579"/>
                      <a:pt x="420" y="579"/>
                      <a:pt x="420" y="579"/>
                    </a:cubicBezTo>
                    <a:cubicBezTo>
                      <a:pt x="400" y="566"/>
                      <a:pt x="400" y="566"/>
                      <a:pt x="400" y="566"/>
                    </a:cubicBezTo>
                    <a:cubicBezTo>
                      <a:pt x="383" y="556"/>
                      <a:pt x="378" y="533"/>
                      <a:pt x="381" y="495"/>
                    </a:cubicBezTo>
                    <a:cubicBezTo>
                      <a:pt x="364" y="487"/>
                      <a:pt x="364" y="487"/>
                      <a:pt x="364" y="487"/>
                    </a:cubicBezTo>
                    <a:cubicBezTo>
                      <a:pt x="362" y="486"/>
                      <a:pt x="362" y="486"/>
                      <a:pt x="362" y="486"/>
                    </a:cubicBezTo>
                    <a:cubicBezTo>
                      <a:pt x="360" y="486"/>
                      <a:pt x="360" y="486"/>
                      <a:pt x="360" y="486"/>
                    </a:cubicBezTo>
                    <a:cubicBezTo>
                      <a:pt x="360" y="484"/>
                      <a:pt x="360" y="484"/>
                      <a:pt x="360" y="484"/>
                    </a:cubicBezTo>
                    <a:cubicBezTo>
                      <a:pt x="360" y="483"/>
                      <a:pt x="360" y="483"/>
                      <a:pt x="360" y="483"/>
                    </a:cubicBezTo>
                    <a:cubicBezTo>
                      <a:pt x="357" y="455"/>
                      <a:pt x="357" y="455"/>
                      <a:pt x="357" y="455"/>
                    </a:cubicBezTo>
                    <a:cubicBezTo>
                      <a:pt x="380" y="347"/>
                      <a:pt x="380" y="347"/>
                      <a:pt x="380" y="347"/>
                    </a:cubicBezTo>
                    <a:cubicBezTo>
                      <a:pt x="371" y="316"/>
                      <a:pt x="365" y="295"/>
                      <a:pt x="365" y="284"/>
                    </a:cubicBezTo>
                    <a:cubicBezTo>
                      <a:pt x="363" y="252"/>
                      <a:pt x="363" y="252"/>
                      <a:pt x="363" y="252"/>
                    </a:cubicBezTo>
                    <a:cubicBezTo>
                      <a:pt x="365" y="218"/>
                      <a:pt x="365" y="218"/>
                      <a:pt x="365" y="218"/>
                    </a:cubicBezTo>
                    <a:cubicBezTo>
                      <a:pt x="365" y="215"/>
                      <a:pt x="365" y="215"/>
                      <a:pt x="365" y="215"/>
                    </a:cubicBezTo>
                    <a:cubicBezTo>
                      <a:pt x="367" y="213"/>
                      <a:pt x="367" y="213"/>
                      <a:pt x="367" y="213"/>
                    </a:cubicBezTo>
                    <a:cubicBezTo>
                      <a:pt x="367" y="213"/>
                      <a:pt x="367" y="213"/>
                      <a:pt x="367" y="213"/>
                    </a:cubicBezTo>
                    <a:cubicBezTo>
                      <a:pt x="389" y="198"/>
                      <a:pt x="389" y="198"/>
                      <a:pt x="389" y="198"/>
                    </a:cubicBezTo>
                    <a:cubicBezTo>
                      <a:pt x="389" y="181"/>
                      <a:pt x="389" y="181"/>
                      <a:pt x="389" y="181"/>
                    </a:cubicBezTo>
                    <a:cubicBezTo>
                      <a:pt x="389" y="176"/>
                      <a:pt x="386" y="170"/>
                      <a:pt x="381" y="162"/>
                    </a:cubicBezTo>
                    <a:cubicBezTo>
                      <a:pt x="367" y="147"/>
                      <a:pt x="367" y="147"/>
                      <a:pt x="367" y="147"/>
                    </a:cubicBezTo>
                    <a:cubicBezTo>
                      <a:pt x="365" y="147"/>
                      <a:pt x="365" y="147"/>
                      <a:pt x="365" y="147"/>
                    </a:cubicBezTo>
                    <a:cubicBezTo>
                      <a:pt x="365" y="144"/>
                      <a:pt x="365" y="144"/>
                      <a:pt x="365" y="144"/>
                    </a:cubicBezTo>
                    <a:cubicBezTo>
                      <a:pt x="363" y="118"/>
                      <a:pt x="363" y="118"/>
                      <a:pt x="363" y="118"/>
                    </a:cubicBezTo>
                    <a:cubicBezTo>
                      <a:pt x="363" y="117"/>
                      <a:pt x="363" y="117"/>
                      <a:pt x="363" y="117"/>
                    </a:cubicBezTo>
                    <a:cubicBezTo>
                      <a:pt x="362" y="116"/>
                      <a:pt x="362" y="116"/>
                      <a:pt x="362" y="116"/>
                    </a:cubicBezTo>
                    <a:cubicBezTo>
                      <a:pt x="364" y="115"/>
                      <a:pt x="364" y="115"/>
                      <a:pt x="364" y="115"/>
                    </a:cubicBezTo>
                    <a:cubicBezTo>
                      <a:pt x="364" y="114"/>
                      <a:pt x="364" y="114"/>
                      <a:pt x="364" y="114"/>
                    </a:cubicBezTo>
                    <a:cubicBezTo>
                      <a:pt x="392" y="79"/>
                      <a:pt x="392" y="79"/>
                      <a:pt x="392" y="79"/>
                    </a:cubicBezTo>
                    <a:cubicBezTo>
                      <a:pt x="392" y="65"/>
                      <a:pt x="392" y="65"/>
                      <a:pt x="392" y="65"/>
                    </a:cubicBezTo>
                    <a:cubicBezTo>
                      <a:pt x="383" y="49"/>
                      <a:pt x="383" y="49"/>
                      <a:pt x="383" y="49"/>
                    </a:cubicBezTo>
                    <a:cubicBezTo>
                      <a:pt x="383" y="48"/>
                      <a:pt x="383" y="48"/>
                      <a:pt x="383" y="48"/>
                    </a:cubicBezTo>
                    <a:cubicBezTo>
                      <a:pt x="382" y="46"/>
                      <a:pt x="382" y="46"/>
                      <a:pt x="382" y="46"/>
                    </a:cubicBezTo>
                    <a:cubicBezTo>
                      <a:pt x="396" y="29"/>
                      <a:pt x="396" y="29"/>
                      <a:pt x="396" y="29"/>
                    </a:cubicBezTo>
                    <a:cubicBezTo>
                      <a:pt x="396" y="28"/>
                      <a:pt x="396" y="28"/>
                      <a:pt x="396" y="28"/>
                    </a:cubicBezTo>
                    <a:cubicBezTo>
                      <a:pt x="397" y="28"/>
                      <a:pt x="397" y="28"/>
                      <a:pt x="397" y="28"/>
                    </a:cubicBezTo>
                    <a:cubicBezTo>
                      <a:pt x="412" y="16"/>
                      <a:pt x="412" y="16"/>
                      <a:pt x="412" y="16"/>
                    </a:cubicBezTo>
                    <a:cubicBezTo>
                      <a:pt x="410" y="2"/>
                      <a:pt x="410" y="2"/>
                      <a:pt x="410" y="2"/>
                    </a:cubicBezTo>
                    <a:cubicBezTo>
                      <a:pt x="402" y="2"/>
                      <a:pt x="402" y="2"/>
                      <a:pt x="402" y="2"/>
                    </a:cubicBezTo>
                    <a:cubicBezTo>
                      <a:pt x="391" y="0"/>
                      <a:pt x="391" y="0"/>
                      <a:pt x="391" y="0"/>
                    </a:cubicBezTo>
                    <a:cubicBezTo>
                      <a:pt x="384" y="26"/>
                      <a:pt x="384" y="26"/>
                      <a:pt x="384" y="26"/>
                    </a:cubicBezTo>
                    <a:cubicBezTo>
                      <a:pt x="381" y="24"/>
                      <a:pt x="381" y="24"/>
                      <a:pt x="381" y="24"/>
                    </a:cubicBezTo>
                    <a:cubicBezTo>
                      <a:pt x="354" y="14"/>
                      <a:pt x="354" y="14"/>
                      <a:pt x="354" y="14"/>
                    </a:cubicBezTo>
                    <a:cubicBezTo>
                      <a:pt x="337" y="11"/>
                      <a:pt x="337" y="11"/>
                      <a:pt x="337" y="11"/>
                    </a:cubicBezTo>
                    <a:cubicBezTo>
                      <a:pt x="343" y="37"/>
                      <a:pt x="343" y="37"/>
                      <a:pt x="343" y="37"/>
                    </a:cubicBezTo>
                    <a:cubicBezTo>
                      <a:pt x="320" y="45"/>
                      <a:pt x="320" y="45"/>
                      <a:pt x="320" y="45"/>
                    </a:cubicBezTo>
                    <a:cubicBezTo>
                      <a:pt x="286" y="62"/>
                      <a:pt x="286" y="62"/>
                      <a:pt x="286" y="62"/>
                    </a:cubicBezTo>
                    <a:cubicBezTo>
                      <a:pt x="276" y="76"/>
                      <a:pt x="276" y="76"/>
                      <a:pt x="276" y="76"/>
                    </a:cubicBezTo>
                    <a:cubicBezTo>
                      <a:pt x="276" y="76"/>
                      <a:pt x="276" y="76"/>
                      <a:pt x="276" y="76"/>
                    </a:cubicBezTo>
                    <a:cubicBezTo>
                      <a:pt x="276" y="77"/>
                      <a:pt x="276" y="77"/>
                      <a:pt x="276" y="77"/>
                    </a:cubicBezTo>
                    <a:cubicBezTo>
                      <a:pt x="275" y="77"/>
                      <a:pt x="275" y="77"/>
                      <a:pt x="275" y="77"/>
                    </a:cubicBezTo>
                    <a:cubicBezTo>
                      <a:pt x="257" y="93"/>
                      <a:pt x="257" y="93"/>
                      <a:pt x="257" y="93"/>
                    </a:cubicBezTo>
                    <a:cubicBezTo>
                      <a:pt x="253" y="118"/>
                      <a:pt x="253" y="118"/>
                      <a:pt x="253" y="118"/>
                    </a:cubicBezTo>
                    <a:cubicBezTo>
                      <a:pt x="253" y="121"/>
                      <a:pt x="253" y="121"/>
                      <a:pt x="253" y="121"/>
                    </a:cubicBezTo>
                    <a:cubicBezTo>
                      <a:pt x="244" y="156"/>
                      <a:pt x="244" y="156"/>
                      <a:pt x="244" y="156"/>
                    </a:cubicBezTo>
                    <a:cubicBezTo>
                      <a:pt x="245" y="156"/>
                      <a:pt x="245" y="156"/>
                      <a:pt x="245" y="156"/>
                    </a:cubicBezTo>
                    <a:cubicBezTo>
                      <a:pt x="241" y="173"/>
                      <a:pt x="241" y="173"/>
                      <a:pt x="241" y="173"/>
                    </a:cubicBezTo>
                    <a:cubicBezTo>
                      <a:pt x="241" y="174"/>
                      <a:pt x="241" y="174"/>
                      <a:pt x="241" y="174"/>
                    </a:cubicBezTo>
                    <a:cubicBezTo>
                      <a:pt x="241" y="174"/>
                      <a:pt x="241" y="174"/>
                      <a:pt x="241" y="174"/>
                    </a:cubicBezTo>
                    <a:cubicBezTo>
                      <a:pt x="240" y="175"/>
                      <a:pt x="240" y="175"/>
                      <a:pt x="240" y="175"/>
                    </a:cubicBezTo>
                    <a:cubicBezTo>
                      <a:pt x="228" y="191"/>
                      <a:pt x="228" y="191"/>
                      <a:pt x="228" y="191"/>
                    </a:cubicBezTo>
                    <a:cubicBezTo>
                      <a:pt x="227" y="191"/>
                      <a:pt x="227" y="191"/>
                      <a:pt x="227" y="191"/>
                    </a:cubicBezTo>
                    <a:cubicBezTo>
                      <a:pt x="227" y="192"/>
                      <a:pt x="227" y="192"/>
                      <a:pt x="227" y="192"/>
                    </a:cubicBezTo>
                    <a:cubicBezTo>
                      <a:pt x="226" y="193"/>
                      <a:pt x="226" y="193"/>
                      <a:pt x="226" y="193"/>
                    </a:cubicBezTo>
                    <a:cubicBezTo>
                      <a:pt x="225" y="193"/>
                      <a:pt x="225" y="193"/>
                      <a:pt x="225" y="193"/>
                    </a:cubicBezTo>
                    <a:cubicBezTo>
                      <a:pt x="200" y="196"/>
                      <a:pt x="200" y="196"/>
                      <a:pt x="200" y="196"/>
                    </a:cubicBezTo>
                    <a:cubicBezTo>
                      <a:pt x="200" y="196"/>
                      <a:pt x="200" y="196"/>
                      <a:pt x="200" y="196"/>
                    </a:cubicBezTo>
                    <a:cubicBezTo>
                      <a:pt x="200" y="198"/>
                      <a:pt x="200" y="198"/>
                      <a:pt x="200" y="198"/>
                    </a:cubicBezTo>
                    <a:cubicBezTo>
                      <a:pt x="199" y="196"/>
                      <a:pt x="199" y="196"/>
                      <a:pt x="199" y="196"/>
                    </a:cubicBezTo>
                    <a:cubicBezTo>
                      <a:pt x="199" y="196"/>
                      <a:pt x="199" y="196"/>
                      <a:pt x="199" y="196"/>
                    </a:cubicBezTo>
                    <a:cubicBezTo>
                      <a:pt x="161" y="184"/>
                      <a:pt x="161" y="184"/>
                      <a:pt x="161" y="184"/>
                    </a:cubicBezTo>
                    <a:cubicBezTo>
                      <a:pt x="159" y="183"/>
                      <a:pt x="159" y="183"/>
                      <a:pt x="159" y="183"/>
                    </a:cubicBezTo>
                    <a:lnTo>
                      <a:pt x="142" y="174"/>
                    </a:lnTo>
                    <a:close/>
                  </a:path>
                </a:pathLst>
              </a:custGeom>
              <a:solidFill>
                <a:srgbClr val="49A9B7"/>
              </a:solidFill>
              <a:ln w="9525">
                <a:noFill/>
                <a:miter lim="800000"/>
              </a:ln>
            </p:spPr>
            <p:txBody>
              <a:bodyPr/>
              <a:lstStyle/>
              <a:p>
                <a:endParaRPr lang="zh-CN" altLang="en-US" sz="2400">
                  <a:solidFill>
                    <a:schemeClr val="tx1">
                      <a:lumMod val="65000"/>
                      <a:lumOff val="35000"/>
                    </a:schemeClr>
                  </a:solidFill>
                </a:endParaRPr>
              </a:p>
            </p:txBody>
          </p:sp>
          <p:sp>
            <p:nvSpPr>
              <p:cNvPr id="7224" name="Freeform 17"/>
              <p:cNvSpPr/>
              <p:nvPr/>
            </p:nvSpPr>
            <p:spPr bwMode="auto">
              <a:xfrm>
                <a:off x="6560835" y="3030178"/>
                <a:ext cx="361668" cy="768997"/>
              </a:xfrm>
              <a:custGeom>
                <a:avLst/>
                <a:gdLst>
                  <a:gd name="T0" fmla="*/ 2147483646 w 286"/>
                  <a:gd name="T1" fmla="*/ 2147483646 h 625"/>
                  <a:gd name="T2" fmla="*/ 2147483646 w 286"/>
                  <a:gd name="T3" fmla="*/ 2147483646 h 625"/>
                  <a:gd name="T4" fmla="*/ 2147483646 w 286"/>
                  <a:gd name="T5" fmla="*/ 2147483646 h 625"/>
                  <a:gd name="T6" fmla="*/ 2147483646 w 286"/>
                  <a:gd name="T7" fmla="*/ 2147483646 h 625"/>
                  <a:gd name="T8" fmla="*/ 2147483646 w 286"/>
                  <a:gd name="T9" fmla="*/ 2147483646 h 625"/>
                  <a:gd name="T10" fmla="*/ 2147483646 w 286"/>
                  <a:gd name="T11" fmla="*/ 2147483646 h 625"/>
                  <a:gd name="T12" fmla="*/ 2147483646 w 286"/>
                  <a:gd name="T13" fmla="*/ 2147483646 h 625"/>
                  <a:gd name="T14" fmla="*/ 2147483646 w 286"/>
                  <a:gd name="T15" fmla="*/ 2147483646 h 625"/>
                  <a:gd name="T16" fmla="*/ 2147483646 w 286"/>
                  <a:gd name="T17" fmla="*/ 2147483646 h 625"/>
                  <a:gd name="T18" fmla="*/ 2147483646 w 286"/>
                  <a:gd name="T19" fmla="*/ 2147483646 h 625"/>
                  <a:gd name="T20" fmla="*/ 2147483646 w 286"/>
                  <a:gd name="T21" fmla="*/ 2147483646 h 625"/>
                  <a:gd name="T22" fmla="*/ 2147483646 w 286"/>
                  <a:gd name="T23" fmla="*/ 2147483646 h 625"/>
                  <a:gd name="T24" fmla="*/ 2147483646 w 286"/>
                  <a:gd name="T25" fmla="*/ 2147483646 h 625"/>
                  <a:gd name="T26" fmla="*/ 2147483646 w 286"/>
                  <a:gd name="T27" fmla="*/ 2147483646 h 625"/>
                  <a:gd name="T28" fmla="*/ 2147483646 w 286"/>
                  <a:gd name="T29" fmla="*/ 2147483646 h 625"/>
                  <a:gd name="T30" fmla="*/ 2147483646 w 286"/>
                  <a:gd name="T31" fmla="*/ 2147483646 h 625"/>
                  <a:gd name="T32" fmla="*/ 2147483646 w 286"/>
                  <a:gd name="T33" fmla="*/ 2147483646 h 625"/>
                  <a:gd name="T34" fmla="*/ 2147483646 w 286"/>
                  <a:gd name="T35" fmla="*/ 2147483646 h 625"/>
                  <a:gd name="T36" fmla="*/ 2147483646 w 286"/>
                  <a:gd name="T37" fmla="*/ 2147483646 h 625"/>
                  <a:gd name="T38" fmla="*/ 2147483646 w 286"/>
                  <a:gd name="T39" fmla="*/ 2147483646 h 625"/>
                  <a:gd name="T40" fmla="*/ 2147483646 w 286"/>
                  <a:gd name="T41" fmla="*/ 2147483646 h 625"/>
                  <a:gd name="T42" fmla="*/ 2147483646 w 286"/>
                  <a:gd name="T43" fmla="*/ 2147483646 h 625"/>
                  <a:gd name="T44" fmla="*/ 2147483646 w 286"/>
                  <a:gd name="T45" fmla="*/ 2147483646 h 625"/>
                  <a:gd name="T46" fmla="*/ 2147483646 w 286"/>
                  <a:gd name="T47" fmla="*/ 2147483646 h 625"/>
                  <a:gd name="T48" fmla="*/ 2147483646 w 286"/>
                  <a:gd name="T49" fmla="*/ 2147483646 h 625"/>
                  <a:gd name="T50" fmla="*/ 2147483646 w 286"/>
                  <a:gd name="T51" fmla="*/ 2147483646 h 625"/>
                  <a:gd name="T52" fmla="*/ 2147483646 w 286"/>
                  <a:gd name="T53" fmla="*/ 2147483646 h 625"/>
                  <a:gd name="T54" fmla="*/ 2147483646 w 286"/>
                  <a:gd name="T55" fmla="*/ 2147483646 h 625"/>
                  <a:gd name="T56" fmla="*/ 2147483646 w 286"/>
                  <a:gd name="T57" fmla="*/ 2147483646 h 625"/>
                  <a:gd name="T58" fmla="*/ 2147483646 w 286"/>
                  <a:gd name="T59" fmla="*/ 2147483646 h 625"/>
                  <a:gd name="T60" fmla="*/ 2147483646 w 286"/>
                  <a:gd name="T61" fmla="*/ 2147483646 h 625"/>
                  <a:gd name="T62" fmla="*/ 2147483646 w 286"/>
                  <a:gd name="T63" fmla="*/ 2147483646 h 625"/>
                  <a:gd name="T64" fmla="*/ 2147483646 w 286"/>
                  <a:gd name="T65" fmla="*/ 2147483646 h 625"/>
                  <a:gd name="T66" fmla="*/ 2147483646 w 286"/>
                  <a:gd name="T67" fmla="*/ 2147483646 h 625"/>
                  <a:gd name="T68" fmla="*/ 2147483646 w 286"/>
                  <a:gd name="T69" fmla="*/ 2147483646 h 625"/>
                  <a:gd name="T70" fmla="*/ 2147483646 w 286"/>
                  <a:gd name="T71" fmla="*/ 2147483646 h 625"/>
                  <a:gd name="T72" fmla="*/ 2147483646 w 286"/>
                  <a:gd name="T73" fmla="*/ 2147483646 h 625"/>
                  <a:gd name="T74" fmla="*/ 2147483646 w 286"/>
                  <a:gd name="T75" fmla="*/ 2147483646 h 625"/>
                  <a:gd name="T76" fmla="*/ 2147483646 w 286"/>
                  <a:gd name="T77" fmla="*/ 2147483646 h 625"/>
                  <a:gd name="T78" fmla="*/ 2147483646 w 286"/>
                  <a:gd name="T79" fmla="*/ 2147483646 h 625"/>
                  <a:gd name="T80" fmla="*/ 2147483646 w 286"/>
                  <a:gd name="T81" fmla="*/ 2147483646 h 625"/>
                  <a:gd name="T82" fmla="*/ 2147483646 w 286"/>
                  <a:gd name="T83" fmla="*/ 2147483646 h 62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86"/>
                  <a:gd name="T127" fmla="*/ 0 h 625"/>
                  <a:gd name="T128" fmla="*/ 286 w 286"/>
                  <a:gd name="T129" fmla="*/ 625 h 62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86" h="625">
                    <a:moveTo>
                      <a:pt x="266" y="30"/>
                    </a:moveTo>
                    <a:cubicBezTo>
                      <a:pt x="271" y="25"/>
                      <a:pt x="271" y="25"/>
                      <a:pt x="271" y="25"/>
                    </a:cubicBezTo>
                    <a:cubicBezTo>
                      <a:pt x="263" y="8"/>
                      <a:pt x="263" y="8"/>
                      <a:pt x="263" y="8"/>
                    </a:cubicBezTo>
                    <a:cubicBezTo>
                      <a:pt x="256" y="0"/>
                      <a:pt x="256" y="0"/>
                      <a:pt x="256" y="0"/>
                    </a:cubicBezTo>
                    <a:cubicBezTo>
                      <a:pt x="247" y="14"/>
                      <a:pt x="247" y="14"/>
                      <a:pt x="247" y="14"/>
                    </a:cubicBezTo>
                    <a:cubicBezTo>
                      <a:pt x="247" y="15"/>
                      <a:pt x="247" y="15"/>
                      <a:pt x="247" y="15"/>
                    </a:cubicBezTo>
                    <a:cubicBezTo>
                      <a:pt x="247" y="15"/>
                      <a:pt x="247" y="15"/>
                      <a:pt x="247" y="15"/>
                    </a:cubicBezTo>
                    <a:cubicBezTo>
                      <a:pt x="247" y="15"/>
                      <a:pt x="247" y="15"/>
                      <a:pt x="247" y="15"/>
                    </a:cubicBezTo>
                    <a:cubicBezTo>
                      <a:pt x="234" y="30"/>
                      <a:pt x="234" y="30"/>
                      <a:pt x="234" y="30"/>
                    </a:cubicBezTo>
                    <a:cubicBezTo>
                      <a:pt x="234" y="30"/>
                      <a:pt x="234" y="30"/>
                      <a:pt x="234" y="30"/>
                    </a:cubicBezTo>
                    <a:cubicBezTo>
                      <a:pt x="233" y="31"/>
                      <a:pt x="233" y="31"/>
                      <a:pt x="233" y="31"/>
                    </a:cubicBezTo>
                    <a:cubicBezTo>
                      <a:pt x="231" y="31"/>
                      <a:pt x="231" y="31"/>
                      <a:pt x="231" y="31"/>
                    </a:cubicBezTo>
                    <a:cubicBezTo>
                      <a:pt x="205" y="39"/>
                      <a:pt x="205" y="39"/>
                      <a:pt x="205" y="39"/>
                    </a:cubicBezTo>
                    <a:cubicBezTo>
                      <a:pt x="203" y="39"/>
                      <a:pt x="203" y="39"/>
                      <a:pt x="203" y="39"/>
                    </a:cubicBezTo>
                    <a:cubicBezTo>
                      <a:pt x="179" y="35"/>
                      <a:pt x="179" y="35"/>
                      <a:pt x="179" y="35"/>
                    </a:cubicBezTo>
                    <a:cubicBezTo>
                      <a:pt x="165" y="39"/>
                      <a:pt x="165" y="39"/>
                      <a:pt x="165" y="39"/>
                    </a:cubicBezTo>
                    <a:cubicBezTo>
                      <a:pt x="162" y="50"/>
                      <a:pt x="162" y="50"/>
                      <a:pt x="162" y="50"/>
                    </a:cubicBezTo>
                    <a:cubicBezTo>
                      <a:pt x="162" y="50"/>
                      <a:pt x="162" y="50"/>
                      <a:pt x="162" y="50"/>
                    </a:cubicBezTo>
                    <a:cubicBezTo>
                      <a:pt x="161" y="53"/>
                      <a:pt x="161" y="53"/>
                      <a:pt x="161" y="53"/>
                    </a:cubicBezTo>
                    <a:cubicBezTo>
                      <a:pt x="149" y="60"/>
                      <a:pt x="149" y="60"/>
                      <a:pt x="149" y="60"/>
                    </a:cubicBezTo>
                    <a:cubicBezTo>
                      <a:pt x="147" y="61"/>
                      <a:pt x="147" y="61"/>
                      <a:pt x="147" y="61"/>
                    </a:cubicBezTo>
                    <a:cubicBezTo>
                      <a:pt x="145" y="61"/>
                      <a:pt x="145" y="61"/>
                      <a:pt x="145" y="61"/>
                    </a:cubicBezTo>
                    <a:cubicBezTo>
                      <a:pt x="124" y="59"/>
                      <a:pt x="124" y="59"/>
                      <a:pt x="124" y="59"/>
                    </a:cubicBezTo>
                    <a:cubicBezTo>
                      <a:pt x="123" y="61"/>
                      <a:pt x="123" y="61"/>
                      <a:pt x="123" y="61"/>
                    </a:cubicBezTo>
                    <a:cubicBezTo>
                      <a:pt x="123" y="82"/>
                      <a:pt x="123" y="82"/>
                      <a:pt x="123" y="82"/>
                    </a:cubicBezTo>
                    <a:cubicBezTo>
                      <a:pt x="122" y="83"/>
                      <a:pt x="122" y="83"/>
                      <a:pt x="122" y="83"/>
                    </a:cubicBezTo>
                    <a:cubicBezTo>
                      <a:pt x="110" y="98"/>
                      <a:pt x="110" y="98"/>
                      <a:pt x="110" y="98"/>
                    </a:cubicBezTo>
                    <a:cubicBezTo>
                      <a:pt x="110" y="98"/>
                      <a:pt x="110" y="98"/>
                      <a:pt x="110" y="98"/>
                    </a:cubicBezTo>
                    <a:cubicBezTo>
                      <a:pt x="110" y="99"/>
                      <a:pt x="110" y="99"/>
                      <a:pt x="110" y="99"/>
                    </a:cubicBezTo>
                    <a:cubicBezTo>
                      <a:pt x="109" y="99"/>
                      <a:pt x="109" y="99"/>
                      <a:pt x="109" y="99"/>
                    </a:cubicBezTo>
                    <a:cubicBezTo>
                      <a:pt x="89" y="119"/>
                      <a:pt x="89" y="119"/>
                      <a:pt x="89" y="119"/>
                    </a:cubicBezTo>
                    <a:cubicBezTo>
                      <a:pt x="88" y="119"/>
                      <a:pt x="88" y="119"/>
                      <a:pt x="88" y="119"/>
                    </a:cubicBezTo>
                    <a:cubicBezTo>
                      <a:pt x="87" y="120"/>
                      <a:pt x="87" y="120"/>
                      <a:pt x="87" y="120"/>
                    </a:cubicBezTo>
                    <a:cubicBezTo>
                      <a:pt x="66" y="124"/>
                      <a:pt x="66" y="124"/>
                      <a:pt x="66" y="124"/>
                    </a:cubicBezTo>
                    <a:cubicBezTo>
                      <a:pt x="52" y="139"/>
                      <a:pt x="52" y="139"/>
                      <a:pt x="52" y="139"/>
                    </a:cubicBezTo>
                    <a:cubicBezTo>
                      <a:pt x="55" y="157"/>
                      <a:pt x="55" y="157"/>
                      <a:pt x="55" y="157"/>
                    </a:cubicBezTo>
                    <a:cubicBezTo>
                      <a:pt x="55" y="161"/>
                      <a:pt x="55" y="161"/>
                      <a:pt x="55" y="161"/>
                    </a:cubicBezTo>
                    <a:cubicBezTo>
                      <a:pt x="52" y="162"/>
                      <a:pt x="52" y="162"/>
                      <a:pt x="52" y="162"/>
                    </a:cubicBezTo>
                    <a:cubicBezTo>
                      <a:pt x="36" y="177"/>
                      <a:pt x="36" y="177"/>
                      <a:pt x="36" y="177"/>
                    </a:cubicBezTo>
                    <a:cubicBezTo>
                      <a:pt x="28" y="188"/>
                      <a:pt x="28" y="188"/>
                      <a:pt x="28" y="188"/>
                    </a:cubicBezTo>
                    <a:cubicBezTo>
                      <a:pt x="34" y="201"/>
                      <a:pt x="34" y="201"/>
                      <a:pt x="34" y="201"/>
                    </a:cubicBezTo>
                    <a:cubicBezTo>
                      <a:pt x="34" y="202"/>
                      <a:pt x="34" y="202"/>
                      <a:pt x="34" y="202"/>
                    </a:cubicBezTo>
                    <a:cubicBezTo>
                      <a:pt x="34" y="204"/>
                      <a:pt x="34" y="204"/>
                      <a:pt x="34" y="204"/>
                    </a:cubicBezTo>
                    <a:cubicBezTo>
                      <a:pt x="34" y="224"/>
                      <a:pt x="34" y="224"/>
                      <a:pt x="34" y="224"/>
                    </a:cubicBezTo>
                    <a:cubicBezTo>
                      <a:pt x="34" y="224"/>
                      <a:pt x="34" y="224"/>
                      <a:pt x="34" y="224"/>
                    </a:cubicBezTo>
                    <a:cubicBezTo>
                      <a:pt x="34" y="225"/>
                      <a:pt x="34" y="225"/>
                      <a:pt x="34" y="225"/>
                    </a:cubicBezTo>
                    <a:cubicBezTo>
                      <a:pt x="23" y="242"/>
                      <a:pt x="23" y="242"/>
                      <a:pt x="23" y="242"/>
                    </a:cubicBezTo>
                    <a:cubicBezTo>
                      <a:pt x="23" y="243"/>
                      <a:pt x="23" y="243"/>
                      <a:pt x="23" y="243"/>
                    </a:cubicBezTo>
                    <a:cubicBezTo>
                      <a:pt x="7" y="261"/>
                      <a:pt x="7" y="261"/>
                      <a:pt x="7" y="261"/>
                    </a:cubicBezTo>
                    <a:cubicBezTo>
                      <a:pt x="9" y="282"/>
                      <a:pt x="9" y="282"/>
                      <a:pt x="9" y="282"/>
                    </a:cubicBezTo>
                    <a:cubicBezTo>
                      <a:pt x="23" y="294"/>
                      <a:pt x="23" y="294"/>
                      <a:pt x="23" y="294"/>
                    </a:cubicBezTo>
                    <a:cubicBezTo>
                      <a:pt x="23" y="295"/>
                      <a:pt x="23" y="295"/>
                      <a:pt x="23" y="295"/>
                    </a:cubicBezTo>
                    <a:cubicBezTo>
                      <a:pt x="23" y="295"/>
                      <a:pt x="23" y="295"/>
                      <a:pt x="23" y="295"/>
                    </a:cubicBezTo>
                    <a:cubicBezTo>
                      <a:pt x="29" y="306"/>
                      <a:pt x="32" y="314"/>
                      <a:pt x="32" y="322"/>
                    </a:cubicBezTo>
                    <a:cubicBezTo>
                      <a:pt x="32" y="345"/>
                      <a:pt x="32" y="345"/>
                      <a:pt x="32" y="345"/>
                    </a:cubicBezTo>
                    <a:cubicBezTo>
                      <a:pt x="31" y="345"/>
                      <a:pt x="31" y="345"/>
                      <a:pt x="31" y="345"/>
                    </a:cubicBezTo>
                    <a:cubicBezTo>
                      <a:pt x="30" y="346"/>
                      <a:pt x="30" y="346"/>
                      <a:pt x="30" y="346"/>
                    </a:cubicBezTo>
                    <a:cubicBezTo>
                      <a:pt x="9" y="362"/>
                      <a:pt x="9" y="362"/>
                      <a:pt x="9" y="362"/>
                    </a:cubicBezTo>
                    <a:cubicBezTo>
                      <a:pt x="7" y="393"/>
                      <a:pt x="7" y="393"/>
                      <a:pt x="7" y="393"/>
                    </a:cubicBezTo>
                    <a:cubicBezTo>
                      <a:pt x="9" y="425"/>
                      <a:pt x="9" y="425"/>
                      <a:pt x="9" y="425"/>
                    </a:cubicBezTo>
                    <a:cubicBezTo>
                      <a:pt x="9" y="436"/>
                      <a:pt x="13" y="456"/>
                      <a:pt x="24" y="485"/>
                    </a:cubicBezTo>
                    <a:cubicBezTo>
                      <a:pt x="24" y="486"/>
                      <a:pt x="24" y="486"/>
                      <a:pt x="24" y="486"/>
                    </a:cubicBezTo>
                    <a:cubicBezTo>
                      <a:pt x="24" y="488"/>
                      <a:pt x="24" y="488"/>
                      <a:pt x="24" y="488"/>
                    </a:cubicBezTo>
                    <a:cubicBezTo>
                      <a:pt x="0" y="596"/>
                      <a:pt x="0" y="596"/>
                      <a:pt x="0" y="596"/>
                    </a:cubicBezTo>
                    <a:cubicBezTo>
                      <a:pt x="3" y="617"/>
                      <a:pt x="3" y="617"/>
                      <a:pt x="3" y="617"/>
                    </a:cubicBezTo>
                    <a:cubicBezTo>
                      <a:pt x="18" y="625"/>
                      <a:pt x="18" y="625"/>
                      <a:pt x="18" y="625"/>
                    </a:cubicBezTo>
                    <a:cubicBezTo>
                      <a:pt x="44" y="599"/>
                      <a:pt x="44" y="599"/>
                      <a:pt x="44" y="599"/>
                    </a:cubicBezTo>
                    <a:cubicBezTo>
                      <a:pt x="44" y="599"/>
                      <a:pt x="44" y="599"/>
                      <a:pt x="44" y="599"/>
                    </a:cubicBezTo>
                    <a:cubicBezTo>
                      <a:pt x="45" y="599"/>
                      <a:pt x="45" y="599"/>
                      <a:pt x="45" y="599"/>
                    </a:cubicBezTo>
                    <a:cubicBezTo>
                      <a:pt x="126" y="568"/>
                      <a:pt x="126" y="568"/>
                      <a:pt x="126" y="568"/>
                    </a:cubicBezTo>
                    <a:cubicBezTo>
                      <a:pt x="147" y="549"/>
                      <a:pt x="147" y="549"/>
                      <a:pt x="147" y="549"/>
                    </a:cubicBezTo>
                    <a:cubicBezTo>
                      <a:pt x="149" y="547"/>
                      <a:pt x="149" y="547"/>
                      <a:pt x="149" y="547"/>
                    </a:cubicBezTo>
                    <a:cubicBezTo>
                      <a:pt x="150" y="548"/>
                      <a:pt x="150" y="548"/>
                      <a:pt x="150" y="548"/>
                    </a:cubicBezTo>
                    <a:cubicBezTo>
                      <a:pt x="152" y="548"/>
                      <a:pt x="152" y="548"/>
                      <a:pt x="152" y="548"/>
                    </a:cubicBezTo>
                    <a:cubicBezTo>
                      <a:pt x="199" y="552"/>
                      <a:pt x="199" y="552"/>
                      <a:pt x="199" y="552"/>
                    </a:cubicBezTo>
                    <a:cubicBezTo>
                      <a:pt x="205" y="552"/>
                      <a:pt x="219" y="547"/>
                      <a:pt x="239" y="538"/>
                    </a:cubicBezTo>
                    <a:cubicBezTo>
                      <a:pt x="239" y="516"/>
                      <a:pt x="239" y="516"/>
                      <a:pt x="239" y="516"/>
                    </a:cubicBezTo>
                    <a:cubicBezTo>
                      <a:pt x="240" y="515"/>
                      <a:pt x="240" y="515"/>
                      <a:pt x="240" y="515"/>
                    </a:cubicBezTo>
                    <a:cubicBezTo>
                      <a:pt x="241" y="515"/>
                      <a:pt x="241" y="515"/>
                      <a:pt x="241" y="515"/>
                    </a:cubicBezTo>
                    <a:cubicBezTo>
                      <a:pt x="254" y="503"/>
                      <a:pt x="254" y="503"/>
                      <a:pt x="254" y="503"/>
                    </a:cubicBezTo>
                    <a:cubicBezTo>
                      <a:pt x="251" y="490"/>
                      <a:pt x="251" y="490"/>
                      <a:pt x="251" y="490"/>
                    </a:cubicBezTo>
                    <a:cubicBezTo>
                      <a:pt x="251" y="488"/>
                      <a:pt x="251" y="488"/>
                      <a:pt x="251" y="488"/>
                    </a:cubicBezTo>
                    <a:cubicBezTo>
                      <a:pt x="251" y="487"/>
                      <a:pt x="251" y="487"/>
                      <a:pt x="251" y="487"/>
                    </a:cubicBezTo>
                    <a:cubicBezTo>
                      <a:pt x="251" y="485"/>
                      <a:pt x="251" y="485"/>
                      <a:pt x="251" y="485"/>
                    </a:cubicBezTo>
                    <a:cubicBezTo>
                      <a:pt x="252" y="484"/>
                      <a:pt x="252" y="484"/>
                      <a:pt x="252" y="484"/>
                    </a:cubicBezTo>
                    <a:cubicBezTo>
                      <a:pt x="256" y="480"/>
                      <a:pt x="256" y="476"/>
                      <a:pt x="253" y="473"/>
                    </a:cubicBezTo>
                    <a:cubicBezTo>
                      <a:pt x="250" y="466"/>
                      <a:pt x="251" y="458"/>
                      <a:pt x="256" y="448"/>
                    </a:cubicBezTo>
                    <a:cubicBezTo>
                      <a:pt x="261" y="441"/>
                      <a:pt x="261" y="441"/>
                      <a:pt x="261" y="441"/>
                    </a:cubicBezTo>
                    <a:cubicBezTo>
                      <a:pt x="261" y="441"/>
                      <a:pt x="261" y="441"/>
                      <a:pt x="261" y="441"/>
                    </a:cubicBezTo>
                    <a:cubicBezTo>
                      <a:pt x="260" y="426"/>
                      <a:pt x="260" y="426"/>
                      <a:pt x="260" y="426"/>
                    </a:cubicBezTo>
                    <a:cubicBezTo>
                      <a:pt x="244" y="407"/>
                      <a:pt x="244" y="407"/>
                      <a:pt x="244" y="407"/>
                    </a:cubicBezTo>
                    <a:cubicBezTo>
                      <a:pt x="237" y="402"/>
                      <a:pt x="236" y="395"/>
                      <a:pt x="240" y="387"/>
                    </a:cubicBezTo>
                    <a:cubicBezTo>
                      <a:pt x="242" y="381"/>
                      <a:pt x="245" y="374"/>
                      <a:pt x="251" y="369"/>
                    </a:cubicBezTo>
                    <a:cubicBezTo>
                      <a:pt x="255" y="351"/>
                      <a:pt x="255" y="351"/>
                      <a:pt x="255" y="351"/>
                    </a:cubicBezTo>
                    <a:cubicBezTo>
                      <a:pt x="255" y="351"/>
                      <a:pt x="255" y="351"/>
                      <a:pt x="255" y="351"/>
                    </a:cubicBezTo>
                    <a:cubicBezTo>
                      <a:pt x="255" y="351"/>
                      <a:pt x="255" y="351"/>
                      <a:pt x="255" y="351"/>
                    </a:cubicBezTo>
                    <a:cubicBezTo>
                      <a:pt x="266" y="326"/>
                      <a:pt x="266" y="326"/>
                      <a:pt x="266" y="326"/>
                    </a:cubicBezTo>
                    <a:cubicBezTo>
                      <a:pt x="270" y="314"/>
                      <a:pt x="270" y="314"/>
                      <a:pt x="270" y="314"/>
                    </a:cubicBezTo>
                    <a:cubicBezTo>
                      <a:pt x="286" y="283"/>
                      <a:pt x="286" y="283"/>
                      <a:pt x="286" y="283"/>
                    </a:cubicBezTo>
                    <a:cubicBezTo>
                      <a:pt x="275" y="263"/>
                      <a:pt x="275" y="263"/>
                      <a:pt x="275" y="263"/>
                    </a:cubicBezTo>
                    <a:cubicBezTo>
                      <a:pt x="242" y="243"/>
                      <a:pt x="242" y="243"/>
                      <a:pt x="242" y="243"/>
                    </a:cubicBezTo>
                    <a:cubicBezTo>
                      <a:pt x="240" y="243"/>
                      <a:pt x="240" y="243"/>
                      <a:pt x="240" y="243"/>
                    </a:cubicBezTo>
                    <a:cubicBezTo>
                      <a:pt x="240" y="240"/>
                      <a:pt x="240" y="240"/>
                      <a:pt x="240" y="240"/>
                    </a:cubicBezTo>
                    <a:cubicBezTo>
                      <a:pt x="240" y="240"/>
                      <a:pt x="240" y="240"/>
                      <a:pt x="240" y="240"/>
                    </a:cubicBezTo>
                    <a:cubicBezTo>
                      <a:pt x="234" y="224"/>
                      <a:pt x="234" y="224"/>
                      <a:pt x="234" y="224"/>
                    </a:cubicBezTo>
                    <a:cubicBezTo>
                      <a:pt x="234" y="223"/>
                      <a:pt x="234" y="223"/>
                      <a:pt x="234" y="223"/>
                    </a:cubicBezTo>
                    <a:cubicBezTo>
                      <a:pt x="234" y="220"/>
                      <a:pt x="234" y="220"/>
                      <a:pt x="234" y="220"/>
                    </a:cubicBezTo>
                    <a:cubicBezTo>
                      <a:pt x="237" y="192"/>
                      <a:pt x="237" y="192"/>
                      <a:pt x="237" y="192"/>
                    </a:cubicBezTo>
                    <a:cubicBezTo>
                      <a:pt x="237" y="192"/>
                      <a:pt x="237" y="192"/>
                      <a:pt x="237" y="192"/>
                    </a:cubicBezTo>
                    <a:cubicBezTo>
                      <a:pt x="237" y="191"/>
                      <a:pt x="237" y="191"/>
                      <a:pt x="237" y="191"/>
                    </a:cubicBezTo>
                    <a:cubicBezTo>
                      <a:pt x="244" y="170"/>
                      <a:pt x="244" y="170"/>
                      <a:pt x="244" y="170"/>
                    </a:cubicBezTo>
                    <a:cubicBezTo>
                      <a:pt x="243" y="162"/>
                      <a:pt x="244" y="157"/>
                      <a:pt x="247" y="153"/>
                    </a:cubicBezTo>
                    <a:cubicBezTo>
                      <a:pt x="250" y="151"/>
                      <a:pt x="253" y="149"/>
                      <a:pt x="256" y="149"/>
                    </a:cubicBezTo>
                    <a:cubicBezTo>
                      <a:pt x="276" y="145"/>
                      <a:pt x="276" y="145"/>
                      <a:pt x="276" y="145"/>
                    </a:cubicBezTo>
                    <a:cubicBezTo>
                      <a:pt x="281" y="134"/>
                      <a:pt x="281" y="134"/>
                      <a:pt x="281" y="134"/>
                    </a:cubicBezTo>
                    <a:cubicBezTo>
                      <a:pt x="286" y="99"/>
                      <a:pt x="286" y="99"/>
                      <a:pt x="286" y="99"/>
                    </a:cubicBezTo>
                    <a:cubicBezTo>
                      <a:pt x="282" y="86"/>
                      <a:pt x="282" y="86"/>
                      <a:pt x="282" y="86"/>
                    </a:cubicBezTo>
                    <a:cubicBezTo>
                      <a:pt x="264" y="82"/>
                      <a:pt x="264" y="82"/>
                      <a:pt x="264" y="82"/>
                    </a:cubicBezTo>
                    <a:cubicBezTo>
                      <a:pt x="263" y="82"/>
                      <a:pt x="263" y="82"/>
                      <a:pt x="263" y="82"/>
                    </a:cubicBezTo>
                    <a:cubicBezTo>
                      <a:pt x="263" y="82"/>
                      <a:pt x="263" y="82"/>
                      <a:pt x="263" y="82"/>
                    </a:cubicBezTo>
                    <a:cubicBezTo>
                      <a:pt x="242" y="72"/>
                      <a:pt x="242" y="72"/>
                      <a:pt x="242" y="72"/>
                    </a:cubicBezTo>
                    <a:cubicBezTo>
                      <a:pt x="241" y="71"/>
                      <a:pt x="241" y="71"/>
                      <a:pt x="241" y="71"/>
                    </a:cubicBezTo>
                    <a:cubicBezTo>
                      <a:pt x="241" y="68"/>
                      <a:pt x="241" y="68"/>
                      <a:pt x="241" y="68"/>
                    </a:cubicBezTo>
                    <a:cubicBezTo>
                      <a:pt x="240" y="67"/>
                      <a:pt x="240" y="67"/>
                      <a:pt x="240" y="67"/>
                    </a:cubicBezTo>
                    <a:cubicBezTo>
                      <a:pt x="239" y="42"/>
                      <a:pt x="239" y="42"/>
                      <a:pt x="239" y="42"/>
                    </a:cubicBezTo>
                    <a:cubicBezTo>
                      <a:pt x="239" y="40"/>
                      <a:pt x="239" y="40"/>
                      <a:pt x="239" y="40"/>
                    </a:cubicBezTo>
                    <a:cubicBezTo>
                      <a:pt x="239" y="37"/>
                      <a:pt x="239" y="37"/>
                      <a:pt x="239" y="37"/>
                    </a:cubicBezTo>
                    <a:lnTo>
                      <a:pt x="266" y="30"/>
                    </a:lnTo>
                    <a:close/>
                  </a:path>
                </a:pathLst>
              </a:custGeom>
              <a:solidFill>
                <a:srgbClr val="49A9B7"/>
              </a:solidFill>
              <a:ln w="9525">
                <a:noFill/>
                <a:miter lim="800000"/>
              </a:ln>
            </p:spPr>
            <p:txBody>
              <a:bodyPr>
                <a:noAutofit/>
              </a:bodyPr>
              <a:lstStyle/>
              <a:p>
                <a:pPr lvl="0" algn="l"/>
                <a:endParaRPr lang="zh-CN" altLang="en-US" sz="2400">
                  <a:solidFill>
                    <a:schemeClr val="tx1">
                      <a:lumMod val="65000"/>
                      <a:lumOff val="35000"/>
                    </a:schemeClr>
                  </a:solidFill>
                  <a:sym typeface="+mn-ea"/>
                </a:endParaRPr>
              </a:p>
            </p:txBody>
          </p:sp>
          <p:sp>
            <p:nvSpPr>
              <p:cNvPr id="7225" name="Freeform 18"/>
              <p:cNvSpPr/>
              <p:nvPr/>
            </p:nvSpPr>
            <p:spPr bwMode="auto">
              <a:xfrm>
                <a:off x="6468887" y="4339658"/>
                <a:ext cx="576216" cy="651761"/>
              </a:xfrm>
              <a:custGeom>
                <a:avLst/>
                <a:gdLst>
                  <a:gd name="T0" fmla="*/ 2147483646 w 457"/>
                  <a:gd name="T1" fmla="*/ 2147483646 h 529"/>
                  <a:gd name="T2" fmla="*/ 2147483646 w 457"/>
                  <a:gd name="T3" fmla="*/ 2147483646 h 529"/>
                  <a:gd name="T4" fmla="*/ 2147483646 w 457"/>
                  <a:gd name="T5" fmla="*/ 2147483646 h 529"/>
                  <a:gd name="T6" fmla="*/ 2147483646 w 457"/>
                  <a:gd name="T7" fmla="*/ 2147483646 h 529"/>
                  <a:gd name="T8" fmla="*/ 2147483646 w 457"/>
                  <a:gd name="T9" fmla="*/ 2147483646 h 529"/>
                  <a:gd name="T10" fmla="*/ 2147483646 w 457"/>
                  <a:gd name="T11" fmla="*/ 2147483646 h 529"/>
                  <a:gd name="T12" fmla="*/ 2147483646 w 457"/>
                  <a:gd name="T13" fmla="*/ 2147483646 h 529"/>
                  <a:gd name="T14" fmla="*/ 2147483646 w 457"/>
                  <a:gd name="T15" fmla="*/ 2147483646 h 529"/>
                  <a:gd name="T16" fmla="*/ 2147483646 w 457"/>
                  <a:gd name="T17" fmla="*/ 2147483646 h 529"/>
                  <a:gd name="T18" fmla="*/ 2147483646 w 457"/>
                  <a:gd name="T19" fmla="*/ 2147483646 h 529"/>
                  <a:gd name="T20" fmla="*/ 2147483646 w 457"/>
                  <a:gd name="T21" fmla="*/ 2147483646 h 529"/>
                  <a:gd name="T22" fmla="*/ 2147483646 w 457"/>
                  <a:gd name="T23" fmla="*/ 2147483646 h 529"/>
                  <a:gd name="T24" fmla="*/ 2147483646 w 457"/>
                  <a:gd name="T25" fmla="*/ 2147483646 h 529"/>
                  <a:gd name="T26" fmla="*/ 2147483646 w 457"/>
                  <a:gd name="T27" fmla="*/ 895910898 h 529"/>
                  <a:gd name="T28" fmla="*/ 2147483646 w 457"/>
                  <a:gd name="T29" fmla="*/ 2147483646 h 529"/>
                  <a:gd name="T30" fmla="*/ 2147483646 w 457"/>
                  <a:gd name="T31" fmla="*/ 2147483646 h 529"/>
                  <a:gd name="T32" fmla="*/ 2147483646 w 457"/>
                  <a:gd name="T33" fmla="*/ 2147483646 h 529"/>
                  <a:gd name="T34" fmla="*/ 2147483646 w 457"/>
                  <a:gd name="T35" fmla="*/ 2147483646 h 529"/>
                  <a:gd name="T36" fmla="*/ 2147483646 w 457"/>
                  <a:gd name="T37" fmla="*/ 2147483646 h 529"/>
                  <a:gd name="T38" fmla="*/ 1814727673 w 457"/>
                  <a:gd name="T39" fmla="*/ 2147483646 h 529"/>
                  <a:gd name="T40" fmla="*/ 2147483646 w 457"/>
                  <a:gd name="T41" fmla="*/ 2147483646 h 529"/>
                  <a:gd name="T42" fmla="*/ 2147483646 w 457"/>
                  <a:gd name="T43" fmla="*/ 2147483646 h 529"/>
                  <a:gd name="T44" fmla="*/ 2147483646 w 457"/>
                  <a:gd name="T45" fmla="*/ 2147483646 h 529"/>
                  <a:gd name="T46" fmla="*/ 2147483646 w 457"/>
                  <a:gd name="T47" fmla="*/ 2147483646 h 529"/>
                  <a:gd name="T48" fmla="*/ 2147483646 w 457"/>
                  <a:gd name="T49" fmla="*/ 2147483646 h 529"/>
                  <a:gd name="T50" fmla="*/ 2147483646 w 457"/>
                  <a:gd name="T51" fmla="*/ 2147483646 h 529"/>
                  <a:gd name="T52" fmla="*/ 2147483646 w 457"/>
                  <a:gd name="T53" fmla="*/ 2147483646 h 529"/>
                  <a:gd name="T54" fmla="*/ 2147483646 w 457"/>
                  <a:gd name="T55" fmla="*/ 2147483646 h 529"/>
                  <a:gd name="T56" fmla="*/ 2147483646 w 457"/>
                  <a:gd name="T57" fmla="*/ 2147483646 h 529"/>
                  <a:gd name="T58" fmla="*/ 2147483646 w 457"/>
                  <a:gd name="T59" fmla="*/ 2147483646 h 529"/>
                  <a:gd name="T60" fmla="*/ 2147483646 w 457"/>
                  <a:gd name="T61" fmla="*/ 2147483646 h 529"/>
                  <a:gd name="T62" fmla="*/ 2147483646 w 457"/>
                  <a:gd name="T63" fmla="*/ 2147483646 h 529"/>
                  <a:gd name="T64" fmla="*/ 2147483646 w 457"/>
                  <a:gd name="T65" fmla="*/ 2147483646 h 529"/>
                  <a:gd name="T66" fmla="*/ 2147483646 w 457"/>
                  <a:gd name="T67" fmla="*/ 2147483646 h 529"/>
                  <a:gd name="T68" fmla="*/ 2147483646 w 457"/>
                  <a:gd name="T69" fmla="*/ 2147483646 h 529"/>
                  <a:gd name="T70" fmla="*/ 2147483646 w 457"/>
                  <a:gd name="T71" fmla="*/ 2147483646 h 529"/>
                  <a:gd name="T72" fmla="*/ 2147483646 w 457"/>
                  <a:gd name="T73" fmla="*/ 2147483646 h 529"/>
                  <a:gd name="T74" fmla="*/ 2147483646 w 457"/>
                  <a:gd name="T75" fmla="*/ 2147483646 h 529"/>
                  <a:gd name="T76" fmla="*/ 2147483646 w 457"/>
                  <a:gd name="T77" fmla="*/ 2147483646 h 529"/>
                  <a:gd name="T78" fmla="*/ 2147483646 w 457"/>
                  <a:gd name="T79" fmla="*/ 2147483646 h 529"/>
                  <a:gd name="T80" fmla="*/ 2147483646 w 457"/>
                  <a:gd name="T81" fmla="*/ 2147483646 h 529"/>
                  <a:gd name="T82" fmla="*/ 2147483646 w 457"/>
                  <a:gd name="T83" fmla="*/ 2147483646 h 529"/>
                  <a:gd name="T84" fmla="*/ 2147483646 w 457"/>
                  <a:gd name="T85" fmla="*/ 2147483646 h 529"/>
                  <a:gd name="T86" fmla="*/ 2147483646 w 457"/>
                  <a:gd name="T87" fmla="*/ 2147483646 h 529"/>
                  <a:gd name="T88" fmla="*/ 2147483646 w 457"/>
                  <a:gd name="T89" fmla="*/ 2147483646 h 529"/>
                  <a:gd name="T90" fmla="*/ 2147483646 w 457"/>
                  <a:gd name="T91" fmla="*/ 2147483646 h 529"/>
                  <a:gd name="T92" fmla="*/ 2147483646 w 457"/>
                  <a:gd name="T93" fmla="*/ 2147483646 h 529"/>
                  <a:gd name="T94" fmla="*/ 2147483646 w 457"/>
                  <a:gd name="T95" fmla="*/ 2147483646 h 529"/>
                  <a:gd name="T96" fmla="*/ 2147483646 w 457"/>
                  <a:gd name="T97" fmla="*/ 2147483646 h 52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57"/>
                  <a:gd name="T148" fmla="*/ 0 h 529"/>
                  <a:gd name="T149" fmla="*/ 457 w 457"/>
                  <a:gd name="T150" fmla="*/ 529 h 52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57" h="529">
                    <a:moveTo>
                      <a:pt x="395" y="90"/>
                    </a:moveTo>
                    <a:cubicBezTo>
                      <a:pt x="396" y="89"/>
                      <a:pt x="396" y="89"/>
                      <a:pt x="396" y="89"/>
                    </a:cubicBezTo>
                    <a:cubicBezTo>
                      <a:pt x="394" y="89"/>
                      <a:pt x="394" y="89"/>
                      <a:pt x="394" y="89"/>
                    </a:cubicBezTo>
                    <a:cubicBezTo>
                      <a:pt x="394" y="87"/>
                      <a:pt x="394" y="87"/>
                      <a:pt x="394" y="87"/>
                    </a:cubicBezTo>
                    <a:cubicBezTo>
                      <a:pt x="386" y="71"/>
                      <a:pt x="386" y="71"/>
                      <a:pt x="386" y="71"/>
                    </a:cubicBezTo>
                    <a:cubicBezTo>
                      <a:pt x="385" y="70"/>
                      <a:pt x="385" y="70"/>
                      <a:pt x="385" y="70"/>
                    </a:cubicBezTo>
                    <a:cubicBezTo>
                      <a:pt x="385" y="68"/>
                      <a:pt x="385" y="68"/>
                      <a:pt x="385" y="68"/>
                    </a:cubicBezTo>
                    <a:cubicBezTo>
                      <a:pt x="387" y="43"/>
                      <a:pt x="387" y="43"/>
                      <a:pt x="387" y="43"/>
                    </a:cubicBezTo>
                    <a:cubicBezTo>
                      <a:pt x="387" y="40"/>
                      <a:pt x="384" y="37"/>
                      <a:pt x="377" y="32"/>
                    </a:cubicBezTo>
                    <a:cubicBezTo>
                      <a:pt x="371" y="32"/>
                      <a:pt x="371" y="32"/>
                      <a:pt x="371" y="32"/>
                    </a:cubicBezTo>
                    <a:cubicBezTo>
                      <a:pt x="361" y="45"/>
                      <a:pt x="361" y="45"/>
                      <a:pt x="361" y="45"/>
                    </a:cubicBezTo>
                    <a:cubicBezTo>
                      <a:pt x="359" y="45"/>
                      <a:pt x="359" y="45"/>
                      <a:pt x="359" y="45"/>
                    </a:cubicBezTo>
                    <a:cubicBezTo>
                      <a:pt x="359" y="45"/>
                      <a:pt x="359" y="45"/>
                      <a:pt x="359" y="45"/>
                    </a:cubicBezTo>
                    <a:cubicBezTo>
                      <a:pt x="333" y="58"/>
                      <a:pt x="333" y="58"/>
                      <a:pt x="333" y="58"/>
                    </a:cubicBezTo>
                    <a:cubicBezTo>
                      <a:pt x="329" y="40"/>
                      <a:pt x="329" y="40"/>
                      <a:pt x="329" y="40"/>
                    </a:cubicBezTo>
                    <a:cubicBezTo>
                      <a:pt x="329" y="38"/>
                      <a:pt x="329" y="38"/>
                      <a:pt x="329" y="38"/>
                    </a:cubicBezTo>
                    <a:cubicBezTo>
                      <a:pt x="331" y="29"/>
                      <a:pt x="331" y="29"/>
                      <a:pt x="331" y="29"/>
                    </a:cubicBezTo>
                    <a:cubicBezTo>
                      <a:pt x="329" y="19"/>
                      <a:pt x="329" y="19"/>
                      <a:pt x="329" y="19"/>
                    </a:cubicBezTo>
                    <a:cubicBezTo>
                      <a:pt x="326" y="18"/>
                      <a:pt x="326" y="18"/>
                      <a:pt x="326" y="18"/>
                    </a:cubicBezTo>
                    <a:cubicBezTo>
                      <a:pt x="321" y="26"/>
                      <a:pt x="321" y="26"/>
                      <a:pt x="321" y="26"/>
                    </a:cubicBezTo>
                    <a:cubicBezTo>
                      <a:pt x="320" y="26"/>
                      <a:pt x="320" y="26"/>
                      <a:pt x="320" y="26"/>
                    </a:cubicBezTo>
                    <a:cubicBezTo>
                      <a:pt x="320" y="27"/>
                      <a:pt x="320" y="27"/>
                      <a:pt x="320" y="27"/>
                    </a:cubicBezTo>
                    <a:cubicBezTo>
                      <a:pt x="288" y="56"/>
                      <a:pt x="288" y="56"/>
                      <a:pt x="288" y="56"/>
                    </a:cubicBezTo>
                    <a:cubicBezTo>
                      <a:pt x="287" y="58"/>
                      <a:pt x="287" y="58"/>
                      <a:pt x="287" y="58"/>
                    </a:cubicBezTo>
                    <a:cubicBezTo>
                      <a:pt x="286" y="58"/>
                      <a:pt x="286" y="58"/>
                      <a:pt x="286" y="58"/>
                    </a:cubicBezTo>
                    <a:cubicBezTo>
                      <a:pt x="283" y="58"/>
                      <a:pt x="283" y="58"/>
                      <a:pt x="283" y="58"/>
                    </a:cubicBezTo>
                    <a:cubicBezTo>
                      <a:pt x="281" y="58"/>
                      <a:pt x="281" y="58"/>
                      <a:pt x="281" y="58"/>
                    </a:cubicBezTo>
                    <a:cubicBezTo>
                      <a:pt x="272" y="53"/>
                      <a:pt x="272" y="53"/>
                      <a:pt x="272" y="53"/>
                    </a:cubicBezTo>
                    <a:cubicBezTo>
                      <a:pt x="271" y="52"/>
                      <a:pt x="271" y="52"/>
                      <a:pt x="271" y="52"/>
                    </a:cubicBezTo>
                    <a:cubicBezTo>
                      <a:pt x="260" y="43"/>
                      <a:pt x="260" y="43"/>
                      <a:pt x="260" y="43"/>
                    </a:cubicBezTo>
                    <a:cubicBezTo>
                      <a:pt x="243" y="37"/>
                      <a:pt x="243" y="37"/>
                      <a:pt x="243" y="37"/>
                    </a:cubicBezTo>
                    <a:cubicBezTo>
                      <a:pt x="243" y="37"/>
                      <a:pt x="243" y="37"/>
                      <a:pt x="243" y="37"/>
                    </a:cubicBezTo>
                    <a:cubicBezTo>
                      <a:pt x="242" y="36"/>
                      <a:pt x="242" y="36"/>
                      <a:pt x="242" y="36"/>
                    </a:cubicBezTo>
                    <a:cubicBezTo>
                      <a:pt x="232" y="28"/>
                      <a:pt x="232" y="28"/>
                      <a:pt x="232" y="28"/>
                    </a:cubicBezTo>
                    <a:cubicBezTo>
                      <a:pt x="197" y="21"/>
                      <a:pt x="197" y="21"/>
                      <a:pt x="197" y="21"/>
                    </a:cubicBezTo>
                    <a:cubicBezTo>
                      <a:pt x="197" y="21"/>
                      <a:pt x="197" y="21"/>
                      <a:pt x="197" y="21"/>
                    </a:cubicBezTo>
                    <a:cubicBezTo>
                      <a:pt x="196" y="21"/>
                      <a:pt x="196" y="21"/>
                      <a:pt x="196" y="21"/>
                    </a:cubicBezTo>
                    <a:cubicBezTo>
                      <a:pt x="173" y="9"/>
                      <a:pt x="173" y="9"/>
                      <a:pt x="173" y="9"/>
                    </a:cubicBezTo>
                    <a:cubicBezTo>
                      <a:pt x="173" y="10"/>
                      <a:pt x="173" y="10"/>
                      <a:pt x="173" y="10"/>
                    </a:cubicBezTo>
                    <a:cubicBezTo>
                      <a:pt x="155" y="2"/>
                      <a:pt x="155" y="2"/>
                      <a:pt x="155" y="2"/>
                    </a:cubicBezTo>
                    <a:cubicBezTo>
                      <a:pt x="132" y="0"/>
                      <a:pt x="132" y="0"/>
                      <a:pt x="132" y="0"/>
                    </a:cubicBezTo>
                    <a:cubicBezTo>
                      <a:pt x="123" y="1"/>
                      <a:pt x="123" y="1"/>
                      <a:pt x="123" y="1"/>
                    </a:cubicBezTo>
                    <a:cubicBezTo>
                      <a:pt x="130" y="40"/>
                      <a:pt x="130" y="40"/>
                      <a:pt x="130" y="40"/>
                    </a:cubicBezTo>
                    <a:cubicBezTo>
                      <a:pt x="127" y="40"/>
                      <a:pt x="127" y="40"/>
                      <a:pt x="127" y="40"/>
                    </a:cubicBezTo>
                    <a:cubicBezTo>
                      <a:pt x="104" y="42"/>
                      <a:pt x="104" y="42"/>
                      <a:pt x="104" y="42"/>
                    </a:cubicBezTo>
                    <a:cubicBezTo>
                      <a:pt x="91" y="42"/>
                      <a:pt x="91" y="42"/>
                      <a:pt x="91" y="42"/>
                    </a:cubicBezTo>
                    <a:cubicBezTo>
                      <a:pt x="90" y="42"/>
                      <a:pt x="90" y="42"/>
                      <a:pt x="90" y="42"/>
                    </a:cubicBezTo>
                    <a:cubicBezTo>
                      <a:pt x="90" y="42"/>
                      <a:pt x="90" y="42"/>
                      <a:pt x="90" y="42"/>
                    </a:cubicBezTo>
                    <a:cubicBezTo>
                      <a:pt x="78" y="33"/>
                      <a:pt x="78" y="33"/>
                      <a:pt x="78" y="33"/>
                    </a:cubicBezTo>
                    <a:cubicBezTo>
                      <a:pt x="57" y="43"/>
                      <a:pt x="57" y="43"/>
                      <a:pt x="57" y="43"/>
                    </a:cubicBezTo>
                    <a:cubicBezTo>
                      <a:pt x="38" y="68"/>
                      <a:pt x="38" y="68"/>
                      <a:pt x="38" y="68"/>
                    </a:cubicBezTo>
                    <a:cubicBezTo>
                      <a:pt x="21" y="114"/>
                      <a:pt x="21" y="114"/>
                      <a:pt x="21" y="114"/>
                    </a:cubicBezTo>
                    <a:cubicBezTo>
                      <a:pt x="26" y="163"/>
                      <a:pt x="26" y="163"/>
                      <a:pt x="26" y="163"/>
                    </a:cubicBezTo>
                    <a:cubicBezTo>
                      <a:pt x="33" y="192"/>
                      <a:pt x="33" y="192"/>
                      <a:pt x="33" y="192"/>
                    </a:cubicBezTo>
                    <a:cubicBezTo>
                      <a:pt x="34" y="195"/>
                      <a:pt x="34" y="196"/>
                      <a:pt x="33" y="197"/>
                    </a:cubicBezTo>
                    <a:cubicBezTo>
                      <a:pt x="30" y="198"/>
                      <a:pt x="30" y="198"/>
                      <a:pt x="30" y="198"/>
                    </a:cubicBezTo>
                    <a:cubicBezTo>
                      <a:pt x="25" y="201"/>
                      <a:pt x="23" y="209"/>
                      <a:pt x="24" y="219"/>
                    </a:cubicBezTo>
                    <a:cubicBezTo>
                      <a:pt x="34" y="262"/>
                      <a:pt x="34" y="262"/>
                      <a:pt x="34" y="262"/>
                    </a:cubicBezTo>
                    <a:cubicBezTo>
                      <a:pt x="31" y="265"/>
                      <a:pt x="31" y="265"/>
                      <a:pt x="31" y="265"/>
                    </a:cubicBezTo>
                    <a:cubicBezTo>
                      <a:pt x="12" y="275"/>
                      <a:pt x="3" y="284"/>
                      <a:pt x="2" y="288"/>
                    </a:cubicBezTo>
                    <a:cubicBezTo>
                      <a:pt x="0" y="303"/>
                      <a:pt x="0" y="303"/>
                      <a:pt x="0" y="303"/>
                    </a:cubicBezTo>
                    <a:cubicBezTo>
                      <a:pt x="18" y="295"/>
                      <a:pt x="18" y="295"/>
                      <a:pt x="18" y="295"/>
                    </a:cubicBezTo>
                    <a:cubicBezTo>
                      <a:pt x="19" y="294"/>
                      <a:pt x="19" y="294"/>
                      <a:pt x="19" y="294"/>
                    </a:cubicBezTo>
                    <a:cubicBezTo>
                      <a:pt x="20" y="294"/>
                      <a:pt x="20" y="294"/>
                      <a:pt x="20" y="294"/>
                    </a:cubicBezTo>
                    <a:cubicBezTo>
                      <a:pt x="32" y="294"/>
                      <a:pt x="40" y="298"/>
                      <a:pt x="41" y="309"/>
                    </a:cubicBezTo>
                    <a:cubicBezTo>
                      <a:pt x="44" y="332"/>
                      <a:pt x="44" y="332"/>
                      <a:pt x="44" y="332"/>
                    </a:cubicBezTo>
                    <a:cubicBezTo>
                      <a:pt x="43" y="335"/>
                      <a:pt x="43" y="335"/>
                      <a:pt x="43" y="335"/>
                    </a:cubicBezTo>
                    <a:cubicBezTo>
                      <a:pt x="41" y="337"/>
                      <a:pt x="41" y="337"/>
                      <a:pt x="41" y="337"/>
                    </a:cubicBezTo>
                    <a:cubicBezTo>
                      <a:pt x="38" y="341"/>
                      <a:pt x="35" y="344"/>
                      <a:pt x="35" y="348"/>
                    </a:cubicBezTo>
                    <a:cubicBezTo>
                      <a:pt x="32" y="372"/>
                      <a:pt x="32" y="372"/>
                      <a:pt x="32" y="372"/>
                    </a:cubicBezTo>
                    <a:cubicBezTo>
                      <a:pt x="33" y="381"/>
                      <a:pt x="37" y="387"/>
                      <a:pt x="41" y="390"/>
                    </a:cubicBezTo>
                    <a:cubicBezTo>
                      <a:pt x="63" y="417"/>
                      <a:pt x="63" y="417"/>
                      <a:pt x="63" y="417"/>
                    </a:cubicBezTo>
                    <a:cubicBezTo>
                      <a:pt x="83" y="401"/>
                      <a:pt x="83" y="401"/>
                      <a:pt x="83" y="401"/>
                    </a:cubicBezTo>
                    <a:cubicBezTo>
                      <a:pt x="99" y="399"/>
                      <a:pt x="99" y="399"/>
                      <a:pt x="99" y="399"/>
                    </a:cubicBezTo>
                    <a:cubicBezTo>
                      <a:pt x="100" y="399"/>
                      <a:pt x="100" y="399"/>
                      <a:pt x="100" y="399"/>
                    </a:cubicBezTo>
                    <a:cubicBezTo>
                      <a:pt x="101" y="401"/>
                      <a:pt x="101" y="401"/>
                      <a:pt x="101" y="401"/>
                    </a:cubicBezTo>
                    <a:cubicBezTo>
                      <a:pt x="111" y="404"/>
                      <a:pt x="111" y="404"/>
                      <a:pt x="111" y="404"/>
                    </a:cubicBezTo>
                    <a:cubicBezTo>
                      <a:pt x="115" y="404"/>
                      <a:pt x="118" y="403"/>
                      <a:pt x="121" y="400"/>
                    </a:cubicBezTo>
                    <a:cubicBezTo>
                      <a:pt x="130" y="386"/>
                      <a:pt x="130" y="386"/>
                      <a:pt x="130" y="386"/>
                    </a:cubicBezTo>
                    <a:cubicBezTo>
                      <a:pt x="128" y="378"/>
                      <a:pt x="128" y="378"/>
                      <a:pt x="128" y="378"/>
                    </a:cubicBezTo>
                    <a:cubicBezTo>
                      <a:pt x="130" y="374"/>
                      <a:pt x="134" y="372"/>
                      <a:pt x="138" y="370"/>
                    </a:cubicBezTo>
                    <a:cubicBezTo>
                      <a:pt x="163" y="370"/>
                      <a:pt x="163" y="370"/>
                      <a:pt x="163" y="370"/>
                    </a:cubicBezTo>
                    <a:cubicBezTo>
                      <a:pt x="167" y="372"/>
                      <a:pt x="171" y="371"/>
                      <a:pt x="171" y="369"/>
                    </a:cubicBezTo>
                    <a:cubicBezTo>
                      <a:pt x="174" y="362"/>
                      <a:pt x="177" y="359"/>
                      <a:pt x="180" y="356"/>
                    </a:cubicBezTo>
                    <a:cubicBezTo>
                      <a:pt x="183" y="356"/>
                      <a:pt x="188" y="357"/>
                      <a:pt x="192" y="361"/>
                    </a:cubicBezTo>
                    <a:cubicBezTo>
                      <a:pt x="199" y="367"/>
                      <a:pt x="204" y="372"/>
                      <a:pt x="204" y="380"/>
                    </a:cubicBezTo>
                    <a:cubicBezTo>
                      <a:pt x="202" y="399"/>
                      <a:pt x="202" y="399"/>
                      <a:pt x="202" y="399"/>
                    </a:cubicBezTo>
                    <a:cubicBezTo>
                      <a:pt x="206" y="402"/>
                      <a:pt x="206" y="402"/>
                      <a:pt x="206" y="402"/>
                    </a:cubicBezTo>
                    <a:cubicBezTo>
                      <a:pt x="213" y="407"/>
                      <a:pt x="217" y="412"/>
                      <a:pt x="217" y="417"/>
                    </a:cubicBezTo>
                    <a:cubicBezTo>
                      <a:pt x="213" y="436"/>
                      <a:pt x="213" y="436"/>
                      <a:pt x="213" y="436"/>
                    </a:cubicBezTo>
                    <a:cubicBezTo>
                      <a:pt x="210" y="446"/>
                      <a:pt x="206" y="453"/>
                      <a:pt x="202" y="456"/>
                    </a:cubicBezTo>
                    <a:cubicBezTo>
                      <a:pt x="202" y="455"/>
                      <a:pt x="202" y="455"/>
                      <a:pt x="202" y="455"/>
                    </a:cubicBezTo>
                    <a:cubicBezTo>
                      <a:pt x="186" y="488"/>
                      <a:pt x="186" y="488"/>
                      <a:pt x="186" y="488"/>
                    </a:cubicBezTo>
                    <a:cubicBezTo>
                      <a:pt x="192" y="490"/>
                      <a:pt x="192" y="490"/>
                      <a:pt x="192" y="490"/>
                    </a:cubicBezTo>
                    <a:cubicBezTo>
                      <a:pt x="217" y="491"/>
                      <a:pt x="217" y="491"/>
                      <a:pt x="217" y="491"/>
                    </a:cubicBezTo>
                    <a:cubicBezTo>
                      <a:pt x="222" y="494"/>
                      <a:pt x="222" y="494"/>
                      <a:pt x="222" y="494"/>
                    </a:cubicBezTo>
                    <a:cubicBezTo>
                      <a:pt x="220" y="498"/>
                      <a:pt x="220" y="498"/>
                      <a:pt x="220" y="498"/>
                    </a:cubicBezTo>
                    <a:cubicBezTo>
                      <a:pt x="217" y="508"/>
                      <a:pt x="216" y="516"/>
                      <a:pt x="217" y="521"/>
                    </a:cubicBezTo>
                    <a:cubicBezTo>
                      <a:pt x="225" y="526"/>
                      <a:pt x="231" y="529"/>
                      <a:pt x="234" y="526"/>
                    </a:cubicBezTo>
                    <a:cubicBezTo>
                      <a:pt x="249" y="520"/>
                      <a:pt x="249" y="520"/>
                      <a:pt x="249" y="520"/>
                    </a:cubicBezTo>
                    <a:cubicBezTo>
                      <a:pt x="256" y="517"/>
                      <a:pt x="256" y="517"/>
                      <a:pt x="256" y="517"/>
                    </a:cubicBezTo>
                    <a:cubicBezTo>
                      <a:pt x="270" y="517"/>
                      <a:pt x="270" y="517"/>
                      <a:pt x="270" y="517"/>
                    </a:cubicBezTo>
                    <a:cubicBezTo>
                      <a:pt x="283" y="502"/>
                      <a:pt x="283" y="502"/>
                      <a:pt x="283" y="502"/>
                    </a:cubicBezTo>
                    <a:cubicBezTo>
                      <a:pt x="283" y="484"/>
                      <a:pt x="283" y="484"/>
                      <a:pt x="283" y="484"/>
                    </a:cubicBezTo>
                    <a:cubicBezTo>
                      <a:pt x="282" y="478"/>
                      <a:pt x="283" y="474"/>
                      <a:pt x="286" y="470"/>
                    </a:cubicBezTo>
                    <a:cubicBezTo>
                      <a:pt x="290" y="467"/>
                      <a:pt x="298" y="467"/>
                      <a:pt x="311" y="475"/>
                    </a:cubicBezTo>
                    <a:cubicBezTo>
                      <a:pt x="336" y="490"/>
                      <a:pt x="336" y="490"/>
                      <a:pt x="336" y="490"/>
                    </a:cubicBezTo>
                    <a:cubicBezTo>
                      <a:pt x="345" y="497"/>
                      <a:pt x="351" y="499"/>
                      <a:pt x="355" y="499"/>
                    </a:cubicBezTo>
                    <a:cubicBezTo>
                      <a:pt x="355" y="498"/>
                      <a:pt x="355" y="498"/>
                      <a:pt x="355" y="498"/>
                    </a:cubicBezTo>
                    <a:cubicBezTo>
                      <a:pt x="357" y="494"/>
                      <a:pt x="355" y="485"/>
                      <a:pt x="350" y="475"/>
                    </a:cubicBezTo>
                    <a:cubicBezTo>
                      <a:pt x="336" y="453"/>
                      <a:pt x="336" y="453"/>
                      <a:pt x="336" y="453"/>
                    </a:cubicBezTo>
                    <a:cubicBezTo>
                      <a:pt x="336" y="451"/>
                      <a:pt x="336" y="451"/>
                      <a:pt x="336" y="451"/>
                    </a:cubicBezTo>
                    <a:cubicBezTo>
                      <a:pt x="337" y="451"/>
                      <a:pt x="337" y="451"/>
                      <a:pt x="337" y="451"/>
                    </a:cubicBezTo>
                    <a:cubicBezTo>
                      <a:pt x="338" y="449"/>
                      <a:pt x="338" y="449"/>
                      <a:pt x="338" y="449"/>
                    </a:cubicBezTo>
                    <a:cubicBezTo>
                      <a:pt x="352" y="430"/>
                      <a:pt x="367" y="424"/>
                      <a:pt x="384" y="430"/>
                    </a:cubicBezTo>
                    <a:cubicBezTo>
                      <a:pt x="423" y="448"/>
                      <a:pt x="423" y="448"/>
                      <a:pt x="423" y="448"/>
                    </a:cubicBezTo>
                    <a:cubicBezTo>
                      <a:pt x="439" y="438"/>
                      <a:pt x="439" y="438"/>
                      <a:pt x="439" y="438"/>
                    </a:cubicBezTo>
                    <a:cubicBezTo>
                      <a:pt x="440" y="438"/>
                      <a:pt x="440" y="438"/>
                      <a:pt x="440" y="438"/>
                    </a:cubicBezTo>
                    <a:cubicBezTo>
                      <a:pt x="440" y="437"/>
                      <a:pt x="440" y="437"/>
                      <a:pt x="440" y="437"/>
                    </a:cubicBezTo>
                    <a:cubicBezTo>
                      <a:pt x="440" y="436"/>
                      <a:pt x="440" y="436"/>
                      <a:pt x="440" y="436"/>
                    </a:cubicBezTo>
                    <a:cubicBezTo>
                      <a:pt x="438" y="433"/>
                      <a:pt x="438" y="433"/>
                      <a:pt x="438" y="433"/>
                    </a:cubicBezTo>
                    <a:cubicBezTo>
                      <a:pt x="439" y="432"/>
                      <a:pt x="439" y="432"/>
                      <a:pt x="439" y="432"/>
                    </a:cubicBezTo>
                    <a:cubicBezTo>
                      <a:pt x="440" y="430"/>
                      <a:pt x="440" y="430"/>
                      <a:pt x="440" y="430"/>
                    </a:cubicBezTo>
                    <a:cubicBezTo>
                      <a:pt x="452" y="409"/>
                      <a:pt x="457" y="393"/>
                      <a:pt x="452" y="385"/>
                    </a:cubicBezTo>
                    <a:cubicBezTo>
                      <a:pt x="449" y="378"/>
                      <a:pt x="444" y="374"/>
                      <a:pt x="440" y="374"/>
                    </a:cubicBezTo>
                    <a:cubicBezTo>
                      <a:pt x="437" y="374"/>
                      <a:pt x="437" y="374"/>
                      <a:pt x="437" y="374"/>
                    </a:cubicBezTo>
                    <a:cubicBezTo>
                      <a:pt x="434" y="364"/>
                      <a:pt x="434" y="364"/>
                      <a:pt x="434" y="364"/>
                    </a:cubicBezTo>
                    <a:cubicBezTo>
                      <a:pt x="437" y="364"/>
                      <a:pt x="437" y="364"/>
                      <a:pt x="437" y="364"/>
                    </a:cubicBezTo>
                    <a:cubicBezTo>
                      <a:pt x="444" y="361"/>
                      <a:pt x="448" y="357"/>
                      <a:pt x="449" y="353"/>
                    </a:cubicBezTo>
                    <a:cubicBezTo>
                      <a:pt x="446" y="348"/>
                      <a:pt x="446" y="348"/>
                      <a:pt x="446" y="348"/>
                    </a:cubicBezTo>
                    <a:cubicBezTo>
                      <a:pt x="429" y="332"/>
                      <a:pt x="429" y="332"/>
                      <a:pt x="429" y="332"/>
                    </a:cubicBezTo>
                    <a:cubicBezTo>
                      <a:pt x="429" y="332"/>
                      <a:pt x="429" y="332"/>
                      <a:pt x="429" y="332"/>
                    </a:cubicBezTo>
                    <a:cubicBezTo>
                      <a:pt x="429" y="331"/>
                      <a:pt x="429" y="331"/>
                      <a:pt x="429" y="331"/>
                    </a:cubicBezTo>
                    <a:cubicBezTo>
                      <a:pt x="421" y="308"/>
                      <a:pt x="421" y="308"/>
                      <a:pt x="421" y="308"/>
                    </a:cubicBezTo>
                    <a:cubicBezTo>
                      <a:pt x="418" y="290"/>
                      <a:pt x="415" y="274"/>
                      <a:pt x="418" y="259"/>
                    </a:cubicBezTo>
                    <a:cubicBezTo>
                      <a:pt x="418" y="249"/>
                      <a:pt x="418" y="249"/>
                      <a:pt x="418" y="249"/>
                    </a:cubicBezTo>
                    <a:cubicBezTo>
                      <a:pt x="407" y="258"/>
                      <a:pt x="407" y="258"/>
                      <a:pt x="407" y="258"/>
                    </a:cubicBezTo>
                    <a:cubicBezTo>
                      <a:pt x="397" y="269"/>
                      <a:pt x="397" y="269"/>
                      <a:pt x="397" y="269"/>
                    </a:cubicBezTo>
                    <a:cubicBezTo>
                      <a:pt x="394" y="224"/>
                      <a:pt x="394" y="224"/>
                      <a:pt x="394" y="224"/>
                    </a:cubicBezTo>
                    <a:cubicBezTo>
                      <a:pt x="394" y="224"/>
                      <a:pt x="394" y="224"/>
                      <a:pt x="394" y="224"/>
                    </a:cubicBezTo>
                    <a:cubicBezTo>
                      <a:pt x="394" y="222"/>
                      <a:pt x="394" y="222"/>
                      <a:pt x="394" y="222"/>
                    </a:cubicBezTo>
                    <a:cubicBezTo>
                      <a:pt x="395" y="222"/>
                      <a:pt x="395" y="222"/>
                      <a:pt x="395" y="222"/>
                    </a:cubicBezTo>
                    <a:cubicBezTo>
                      <a:pt x="419" y="189"/>
                      <a:pt x="434" y="169"/>
                      <a:pt x="440" y="163"/>
                    </a:cubicBezTo>
                    <a:cubicBezTo>
                      <a:pt x="429" y="132"/>
                      <a:pt x="429" y="132"/>
                      <a:pt x="429" y="132"/>
                    </a:cubicBezTo>
                    <a:cubicBezTo>
                      <a:pt x="426" y="116"/>
                      <a:pt x="424" y="106"/>
                      <a:pt x="424" y="102"/>
                    </a:cubicBezTo>
                    <a:cubicBezTo>
                      <a:pt x="405" y="94"/>
                      <a:pt x="405" y="94"/>
                      <a:pt x="405" y="94"/>
                    </a:cubicBezTo>
                    <a:lnTo>
                      <a:pt x="395" y="90"/>
                    </a:lnTo>
                    <a:close/>
                  </a:path>
                </a:pathLst>
              </a:custGeom>
              <a:solidFill>
                <a:srgbClr val="49A9B7"/>
              </a:solidFill>
              <a:ln w="9525">
                <a:noFill/>
                <a:miter lim="800000"/>
              </a:ln>
            </p:spPr>
            <p:txBody>
              <a:bodyPr/>
              <a:lstStyle/>
              <a:p>
                <a:endParaRPr lang="zh-CN" altLang="en-US" sz="2400">
                  <a:solidFill>
                    <a:schemeClr val="tx1">
                      <a:lumMod val="65000"/>
                      <a:lumOff val="35000"/>
                    </a:schemeClr>
                  </a:solidFill>
                </a:endParaRPr>
              </a:p>
            </p:txBody>
          </p:sp>
          <p:sp>
            <p:nvSpPr>
              <p:cNvPr id="7226" name="Freeform 19"/>
              <p:cNvSpPr/>
              <p:nvPr/>
            </p:nvSpPr>
            <p:spPr bwMode="auto">
              <a:xfrm>
                <a:off x="6401456" y="3968075"/>
                <a:ext cx="813241" cy="494782"/>
              </a:xfrm>
              <a:custGeom>
                <a:avLst/>
                <a:gdLst>
                  <a:gd name="T0" fmla="*/ 2147483646 w 645"/>
                  <a:gd name="T1" fmla="*/ 2147483646 h 402"/>
                  <a:gd name="T2" fmla="*/ 2147483646 w 645"/>
                  <a:gd name="T3" fmla="*/ 2147483646 h 402"/>
                  <a:gd name="T4" fmla="*/ 2147483646 w 645"/>
                  <a:gd name="T5" fmla="*/ 2147483646 h 402"/>
                  <a:gd name="T6" fmla="*/ 2147483646 w 645"/>
                  <a:gd name="T7" fmla="*/ 2147483646 h 402"/>
                  <a:gd name="T8" fmla="*/ 2147483646 w 645"/>
                  <a:gd name="T9" fmla="*/ 2147483646 h 402"/>
                  <a:gd name="T10" fmla="*/ 2147483646 w 645"/>
                  <a:gd name="T11" fmla="*/ 2147483646 h 402"/>
                  <a:gd name="T12" fmla="*/ 2147483646 w 645"/>
                  <a:gd name="T13" fmla="*/ 2147483646 h 402"/>
                  <a:gd name="T14" fmla="*/ 2147483646 w 645"/>
                  <a:gd name="T15" fmla="*/ 2147483646 h 402"/>
                  <a:gd name="T16" fmla="*/ 2147483646 w 645"/>
                  <a:gd name="T17" fmla="*/ 2147483646 h 402"/>
                  <a:gd name="T18" fmla="*/ 2147483646 w 645"/>
                  <a:gd name="T19" fmla="*/ 2147483646 h 402"/>
                  <a:gd name="T20" fmla="*/ 2147483646 w 645"/>
                  <a:gd name="T21" fmla="*/ 2147483646 h 402"/>
                  <a:gd name="T22" fmla="*/ 2147483646 w 645"/>
                  <a:gd name="T23" fmla="*/ 2147483646 h 402"/>
                  <a:gd name="T24" fmla="*/ 2147483646 w 645"/>
                  <a:gd name="T25" fmla="*/ 2147483646 h 402"/>
                  <a:gd name="T26" fmla="*/ 2147483646 w 645"/>
                  <a:gd name="T27" fmla="*/ 2147483646 h 402"/>
                  <a:gd name="T28" fmla="*/ 2147483646 w 645"/>
                  <a:gd name="T29" fmla="*/ 2147483646 h 402"/>
                  <a:gd name="T30" fmla="*/ 2147483646 w 645"/>
                  <a:gd name="T31" fmla="*/ 2147483646 h 402"/>
                  <a:gd name="T32" fmla="*/ 2147483646 w 645"/>
                  <a:gd name="T33" fmla="*/ 2147483646 h 402"/>
                  <a:gd name="T34" fmla="*/ 2147483646 w 645"/>
                  <a:gd name="T35" fmla="*/ 2147483646 h 402"/>
                  <a:gd name="T36" fmla="*/ 2147483646 w 645"/>
                  <a:gd name="T37" fmla="*/ 2147483646 h 402"/>
                  <a:gd name="T38" fmla="*/ 2147483646 w 645"/>
                  <a:gd name="T39" fmla="*/ 2147483646 h 402"/>
                  <a:gd name="T40" fmla="*/ 2147483646 w 645"/>
                  <a:gd name="T41" fmla="*/ 2147483646 h 402"/>
                  <a:gd name="T42" fmla="*/ 2147483646 w 645"/>
                  <a:gd name="T43" fmla="*/ 2147483646 h 402"/>
                  <a:gd name="T44" fmla="*/ 2147483646 w 645"/>
                  <a:gd name="T45" fmla="*/ 2147483646 h 402"/>
                  <a:gd name="T46" fmla="*/ 2147483646 w 645"/>
                  <a:gd name="T47" fmla="*/ 2147483646 h 402"/>
                  <a:gd name="T48" fmla="*/ 2147483646 w 645"/>
                  <a:gd name="T49" fmla="*/ 2147483646 h 402"/>
                  <a:gd name="T50" fmla="*/ 2147483646 w 645"/>
                  <a:gd name="T51" fmla="*/ 2147483646 h 402"/>
                  <a:gd name="T52" fmla="*/ 2147483646 w 645"/>
                  <a:gd name="T53" fmla="*/ 2147483646 h 402"/>
                  <a:gd name="T54" fmla="*/ 2147483646 w 645"/>
                  <a:gd name="T55" fmla="*/ 2147483646 h 402"/>
                  <a:gd name="T56" fmla="*/ 2147483646 w 645"/>
                  <a:gd name="T57" fmla="*/ 2147483646 h 402"/>
                  <a:gd name="T58" fmla="*/ 2147483646 w 645"/>
                  <a:gd name="T59" fmla="*/ 2147483646 h 402"/>
                  <a:gd name="T60" fmla="*/ 2147483646 w 645"/>
                  <a:gd name="T61" fmla="*/ 2147483646 h 402"/>
                  <a:gd name="T62" fmla="*/ 2147483646 w 645"/>
                  <a:gd name="T63" fmla="*/ 2147483646 h 402"/>
                  <a:gd name="T64" fmla="*/ 2147483646 w 645"/>
                  <a:gd name="T65" fmla="*/ 2147483646 h 402"/>
                  <a:gd name="T66" fmla="*/ 2147483646 w 645"/>
                  <a:gd name="T67" fmla="*/ 2147483646 h 402"/>
                  <a:gd name="T68" fmla="*/ 2147483646 w 645"/>
                  <a:gd name="T69" fmla="*/ 2147483646 h 402"/>
                  <a:gd name="T70" fmla="*/ 2147483646 w 645"/>
                  <a:gd name="T71" fmla="*/ 2147483646 h 402"/>
                  <a:gd name="T72" fmla="*/ 2147483646 w 645"/>
                  <a:gd name="T73" fmla="*/ 2147483646 h 402"/>
                  <a:gd name="T74" fmla="*/ 2147483646 w 645"/>
                  <a:gd name="T75" fmla="*/ 2147483646 h 402"/>
                  <a:gd name="T76" fmla="*/ 2147483646 w 645"/>
                  <a:gd name="T77" fmla="*/ 2147483646 h 402"/>
                  <a:gd name="T78" fmla="*/ 2147483646 w 645"/>
                  <a:gd name="T79" fmla="*/ 2147483646 h 402"/>
                  <a:gd name="T80" fmla="*/ 2147483646 w 645"/>
                  <a:gd name="T81" fmla="*/ 2147483646 h 402"/>
                  <a:gd name="T82" fmla="*/ 2147483646 w 645"/>
                  <a:gd name="T83" fmla="*/ 2147483646 h 402"/>
                  <a:gd name="T84" fmla="*/ 2147483646 w 645"/>
                  <a:gd name="T85" fmla="*/ 2147483646 h 402"/>
                  <a:gd name="T86" fmla="*/ 2147483646 w 645"/>
                  <a:gd name="T87" fmla="*/ 2147483646 h 402"/>
                  <a:gd name="T88" fmla="*/ 2147483646 w 645"/>
                  <a:gd name="T89" fmla="*/ 2147483646 h 402"/>
                  <a:gd name="T90" fmla="*/ 2147483646 w 645"/>
                  <a:gd name="T91" fmla="*/ 0 h 402"/>
                  <a:gd name="T92" fmla="*/ 2147483646 w 645"/>
                  <a:gd name="T93" fmla="*/ 2147483646 h 402"/>
                  <a:gd name="T94" fmla="*/ 2147483646 w 645"/>
                  <a:gd name="T95" fmla="*/ 893168760 h 40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45"/>
                  <a:gd name="T145" fmla="*/ 0 h 402"/>
                  <a:gd name="T146" fmla="*/ 645 w 645"/>
                  <a:gd name="T147" fmla="*/ 402 h 40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45" h="402">
                    <a:moveTo>
                      <a:pt x="81" y="1"/>
                    </a:moveTo>
                    <a:cubicBezTo>
                      <a:pt x="80" y="5"/>
                      <a:pt x="80" y="5"/>
                      <a:pt x="80" y="5"/>
                    </a:cubicBezTo>
                    <a:cubicBezTo>
                      <a:pt x="85" y="11"/>
                      <a:pt x="85" y="11"/>
                      <a:pt x="85" y="11"/>
                    </a:cubicBezTo>
                    <a:cubicBezTo>
                      <a:pt x="113" y="30"/>
                      <a:pt x="113" y="30"/>
                      <a:pt x="113" y="30"/>
                    </a:cubicBezTo>
                    <a:cubicBezTo>
                      <a:pt x="113" y="30"/>
                      <a:pt x="113" y="30"/>
                      <a:pt x="113" y="30"/>
                    </a:cubicBezTo>
                    <a:cubicBezTo>
                      <a:pt x="113" y="31"/>
                      <a:pt x="113" y="31"/>
                      <a:pt x="113" y="31"/>
                    </a:cubicBezTo>
                    <a:cubicBezTo>
                      <a:pt x="114" y="31"/>
                      <a:pt x="114" y="31"/>
                      <a:pt x="114" y="31"/>
                    </a:cubicBezTo>
                    <a:cubicBezTo>
                      <a:pt x="131" y="50"/>
                      <a:pt x="131" y="50"/>
                      <a:pt x="131" y="50"/>
                    </a:cubicBezTo>
                    <a:cubicBezTo>
                      <a:pt x="129" y="53"/>
                      <a:pt x="129" y="53"/>
                      <a:pt x="129" y="53"/>
                    </a:cubicBezTo>
                    <a:cubicBezTo>
                      <a:pt x="118" y="65"/>
                      <a:pt x="118" y="65"/>
                      <a:pt x="118" y="65"/>
                    </a:cubicBezTo>
                    <a:cubicBezTo>
                      <a:pt x="117" y="66"/>
                      <a:pt x="117" y="66"/>
                      <a:pt x="117" y="66"/>
                    </a:cubicBezTo>
                    <a:cubicBezTo>
                      <a:pt x="116" y="68"/>
                      <a:pt x="116" y="68"/>
                      <a:pt x="116" y="68"/>
                    </a:cubicBezTo>
                    <a:cubicBezTo>
                      <a:pt x="98" y="68"/>
                      <a:pt x="98" y="68"/>
                      <a:pt x="98" y="68"/>
                    </a:cubicBezTo>
                    <a:cubicBezTo>
                      <a:pt x="87" y="69"/>
                      <a:pt x="87" y="69"/>
                      <a:pt x="87" y="69"/>
                    </a:cubicBezTo>
                    <a:cubicBezTo>
                      <a:pt x="80" y="77"/>
                      <a:pt x="80" y="77"/>
                      <a:pt x="80" y="77"/>
                    </a:cubicBezTo>
                    <a:cubicBezTo>
                      <a:pt x="83" y="86"/>
                      <a:pt x="83" y="86"/>
                      <a:pt x="83" y="86"/>
                    </a:cubicBezTo>
                    <a:cubicBezTo>
                      <a:pt x="83" y="87"/>
                      <a:pt x="83" y="87"/>
                      <a:pt x="83" y="87"/>
                    </a:cubicBezTo>
                    <a:cubicBezTo>
                      <a:pt x="84" y="98"/>
                      <a:pt x="84" y="98"/>
                      <a:pt x="84" y="98"/>
                    </a:cubicBezTo>
                    <a:cubicBezTo>
                      <a:pt x="94" y="112"/>
                      <a:pt x="94" y="112"/>
                      <a:pt x="94" y="112"/>
                    </a:cubicBezTo>
                    <a:cubicBezTo>
                      <a:pt x="94" y="113"/>
                      <a:pt x="94" y="113"/>
                      <a:pt x="94" y="113"/>
                    </a:cubicBezTo>
                    <a:cubicBezTo>
                      <a:pt x="94" y="142"/>
                      <a:pt x="94" y="142"/>
                      <a:pt x="94" y="142"/>
                    </a:cubicBezTo>
                    <a:cubicBezTo>
                      <a:pt x="102" y="145"/>
                      <a:pt x="102" y="145"/>
                      <a:pt x="102" y="145"/>
                    </a:cubicBezTo>
                    <a:cubicBezTo>
                      <a:pt x="117" y="150"/>
                      <a:pt x="117" y="150"/>
                      <a:pt x="117" y="150"/>
                    </a:cubicBezTo>
                    <a:cubicBezTo>
                      <a:pt x="118" y="150"/>
                      <a:pt x="118" y="150"/>
                      <a:pt x="118" y="150"/>
                    </a:cubicBezTo>
                    <a:cubicBezTo>
                      <a:pt x="118" y="150"/>
                      <a:pt x="118" y="150"/>
                      <a:pt x="118" y="150"/>
                    </a:cubicBezTo>
                    <a:cubicBezTo>
                      <a:pt x="119" y="151"/>
                      <a:pt x="119" y="151"/>
                      <a:pt x="119" y="151"/>
                    </a:cubicBezTo>
                    <a:cubicBezTo>
                      <a:pt x="120" y="152"/>
                      <a:pt x="120" y="152"/>
                      <a:pt x="120" y="152"/>
                    </a:cubicBezTo>
                    <a:cubicBezTo>
                      <a:pt x="134" y="171"/>
                      <a:pt x="134" y="171"/>
                      <a:pt x="134" y="171"/>
                    </a:cubicBezTo>
                    <a:cubicBezTo>
                      <a:pt x="134" y="172"/>
                      <a:pt x="134" y="172"/>
                      <a:pt x="134" y="172"/>
                    </a:cubicBezTo>
                    <a:cubicBezTo>
                      <a:pt x="134" y="172"/>
                      <a:pt x="134" y="172"/>
                      <a:pt x="134" y="172"/>
                    </a:cubicBezTo>
                    <a:cubicBezTo>
                      <a:pt x="141" y="191"/>
                      <a:pt x="141" y="191"/>
                      <a:pt x="141" y="191"/>
                    </a:cubicBezTo>
                    <a:cubicBezTo>
                      <a:pt x="141" y="192"/>
                      <a:pt x="141" y="192"/>
                      <a:pt x="141" y="192"/>
                    </a:cubicBezTo>
                    <a:cubicBezTo>
                      <a:pt x="141" y="192"/>
                      <a:pt x="141" y="192"/>
                      <a:pt x="141" y="192"/>
                    </a:cubicBezTo>
                    <a:cubicBezTo>
                      <a:pt x="141" y="205"/>
                      <a:pt x="141" y="205"/>
                      <a:pt x="141" y="205"/>
                    </a:cubicBezTo>
                    <a:cubicBezTo>
                      <a:pt x="140" y="212"/>
                      <a:pt x="138" y="218"/>
                      <a:pt x="136" y="223"/>
                    </a:cubicBezTo>
                    <a:cubicBezTo>
                      <a:pt x="131" y="230"/>
                      <a:pt x="121" y="236"/>
                      <a:pt x="106" y="243"/>
                    </a:cubicBezTo>
                    <a:cubicBezTo>
                      <a:pt x="71" y="264"/>
                      <a:pt x="71" y="264"/>
                      <a:pt x="71" y="264"/>
                    </a:cubicBezTo>
                    <a:cubicBezTo>
                      <a:pt x="69" y="264"/>
                      <a:pt x="69" y="264"/>
                      <a:pt x="69" y="264"/>
                    </a:cubicBezTo>
                    <a:cubicBezTo>
                      <a:pt x="4" y="268"/>
                      <a:pt x="4" y="268"/>
                      <a:pt x="4" y="268"/>
                    </a:cubicBezTo>
                    <a:cubicBezTo>
                      <a:pt x="0" y="284"/>
                      <a:pt x="0" y="284"/>
                      <a:pt x="0" y="284"/>
                    </a:cubicBezTo>
                    <a:cubicBezTo>
                      <a:pt x="11" y="305"/>
                      <a:pt x="11" y="305"/>
                      <a:pt x="11" y="305"/>
                    </a:cubicBezTo>
                    <a:cubicBezTo>
                      <a:pt x="11" y="306"/>
                      <a:pt x="11" y="306"/>
                      <a:pt x="11" y="306"/>
                    </a:cubicBezTo>
                    <a:cubicBezTo>
                      <a:pt x="11" y="307"/>
                      <a:pt x="11" y="307"/>
                      <a:pt x="11" y="307"/>
                    </a:cubicBezTo>
                    <a:cubicBezTo>
                      <a:pt x="15" y="334"/>
                      <a:pt x="15" y="334"/>
                      <a:pt x="15" y="334"/>
                    </a:cubicBezTo>
                    <a:cubicBezTo>
                      <a:pt x="50" y="377"/>
                      <a:pt x="50" y="377"/>
                      <a:pt x="50" y="377"/>
                    </a:cubicBezTo>
                    <a:cubicBezTo>
                      <a:pt x="52" y="377"/>
                      <a:pt x="52" y="377"/>
                      <a:pt x="52" y="377"/>
                    </a:cubicBezTo>
                    <a:cubicBezTo>
                      <a:pt x="52" y="377"/>
                      <a:pt x="52" y="377"/>
                      <a:pt x="52" y="377"/>
                    </a:cubicBezTo>
                    <a:cubicBezTo>
                      <a:pt x="52" y="378"/>
                      <a:pt x="52" y="378"/>
                      <a:pt x="52" y="378"/>
                    </a:cubicBezTo>
                    <a:cubicBezTo>
                      <a:pt x="66" y="402"/>
                      <a:pt x="66" y="402"/>
                      <a:pt x="66" y="402"/>
                    </a:cubicBezTo>
                    <a:cubicBezTo>
                      <a:pt x="67" y="399"/>
                      <a:pt x="67" y="399"/>
                      <a:pt x="67" y="399"/>
                    </a:cubicBezTo>
                    <a:cubicBezTo>
                      <a:pt x="67" y="398"/>
                      <a:pt x="67" y="398"/>
                      <a:pt x="67" y="398"/>
                    </a:cubicBezTo>
                    <a:cubicBezTo>
                      <a:pt x="79" y="365"/>
                      <a:pt x="79" y="365"/>
                      <a:pt x="79" y="365"/>
                    </a:cubicBezTo>
                    <a:cubicBezTo>
                      <a:pt x="79" y="365"/>
                      <a:pt x="79" y="365"/>
                      <a:pt x="79" y="365"/>
                    </a:cubicBezTo>
                    <a:cubicBezTo>
                      <a:pt x="80" y="364"/>
                      <a:pt x="80" y="364"/>
                      <a:pt x="80" y="364"/>
                    </a:cubicBezTo>
                    <a:cubicBezTo>
                      <a:pt x="80" y="364"/>
                      <a:pt x="80" y="364"/>
                      <a:pt x="80" y="364"/>
                    </a:cubicBezTo>
                    <a:cubicBezTo>
                      <a:pt x="101" y="336"/>
                      <a:pt x="101" y="336"/>
                      <a:pt x="101" y="336"/>
                    </a:cubicBezTo>
                    <a:cubicBezTo>
                      <a:pt x="102" y="335"/>
                      <a:pt x="102" y="335"/>
                      <a:pt x="102" y="335"/>
                    </a:cubicBezTo>
                    <a:cubicBezTo>
                      <a:pt x="129" y="323"/>
                      <a:pt x="129" y="323"/>
                      <a:pt x="129" y="323"/>
                    </a:cubicBezTo>
                    <a:cubicBezTo>
                      <a:pt x="131" y="323"/>
                      <a:pt x="131" y="323"/>
                      <a:pt x="131" y="323"/>
                    </a:cubicBezTo>
                    <a:cubicBezTo>
                      <a:pt x="148" y="333"/>
                      <a:pt x="148" y="333"/>
                      <a:pt x="148" y="333"/>
                    </a:cubicBezTo>
                    <a:cubicBezTo>
                      <a:pt x="170" y="331"/>
                      <a:pt x="170" y="331"/>
                      <a:pt x="170" y="331"/>
                    </a:cubicBezTo>
                    <a:cubicBezTo>
                      <a:pt x="162" y="294"/>
                      <a:pt x="162" y="294"/>
                      <a:pt x="162" y="294"/>
                    </a:cubicBezTo>
                    <a:cubicBezTo>
                      <a:pt x="167" y="293"/>
                      <a:pt x="167" y="293"/>
                      <a:pt x="167" y="293"/>
                    </a:cubicBezTo>
                    <a:cubicBezTo>
                      <a:pt x="187" y="291"/>
                      <a:pt x="187" y="291"/>
                      <a:pt x="187" y="291"/>
                    </a:cubicBezTo>
                    <a:cubicBezTo>
                      <a:pt x="208" y="292"/>
                      <a:pt x="208" y="292"/>
                      <a:pt x="208" y="292"/>
                    </a:cubicBezTo>
                    <a:cubicBezTo>
                      <a:pt x="210" y="292"/>
                      <a:pt x="210" y="292"/>
                      <a:pt x="210" y="292"/>
                    </a:cubicBezTo>
                    <a:cubicBezTo>
                      <a:pt x="210" y="293"/>
                      <a:pt x="210" y="293"/>
                      <a:pt x="210" y="293"/>
                    </a:cubicBezTo>
                    <a:cubicBezTo>
                      <a:pt x="252" y="312"/>
                      <a:pt x="252" y="312"/>
                      <a:pt x="252" y="312"/>
                    </a:cubicBezTo>
                    <a:cubicBezTo>
                      <a:pt x="288" y="320"/>
                      <a:pt x="288" y="320"/>
                      <a:pt x="288" y="320"/>
                    </a:cubicBezTo>
                    <a:cubicBezTo>
                      <a:pt x="289" y="320"/>
                      <a:pt x="289" y="320"/>
                      <a:pt x="289" y="320"/>
                    </a:cubicBezTo>
                    <a:cubicBezTo>
                      <a:pt x="289" y="320"/>
                      <a:pt x="289" y="320"/>
                      <a:pt x="289" y="320"/>
                    </a:cubicBezTo>
                    <a:cubicBezTo>
                      <a:pt x="290" y="320"/>
                      <a:pt x="290" y="320"/>
                      <a:pt x="290" y="320"/>
                    </a:cubicBezTo>
                    <a:cubicBezTo>
                      <a:pt x="302" y="328"/>
                      <a:pt x="302" y="328"/>
                      <a:pt x="302" y="328"/>
                    </a:cubicBezTo>
                    <a:cubicBezTo>
                      <a:pt x="319" y="334"/>
                      <a:pt x="319" y="334"/>
                      <a:pt x="319" y="334"/>
                    </a:cubicBezTo>
                    <a:cubicBezTo>
                      <a:pt x="319" y="335"/>
                      <a:pt x="319" y="335"/>
                      <a:pt x="319" y="335"/>
                    </a:cubicBezTo>
                    <a:cubicBezTo>
                      <a:pt x="319" y="335"/>
                      <a:pt x="319" y="335"/>
                      <a:pt x="319" y="335"/>
                    </a:cubicBezTo>
                    <a:cubicBezTo>
                      <a:pt x="319" y="335"/>
                      <a:pt x="319" y="335"/>
                      <a:pt x="319" y="335"/>
                    </a:cubicBezTo>
                    <a:cubicBezTo>
                      <a:pt x="319" y="335"/>
                      <a:pt x="319" y="335"/>
                      <a:pt x="319" y="335"/>
                    </a:cubicBezTo>
                    <a:cubicBezTo>
                      <a:pt x="329" y="345"/>
                      <a:pt x="329" y="345"/>
                      <a:pt x="329" y="345"/>
                    </a:cubicBezTo>
                    <a:cubicBezTo>
                      <a:pt x="335" y="347"/>
                      <a:pt x="335" y="347"/>
                      <a:pt x="335" y="347"/>
                    </a:cubicBezTo>
                    <a:cubicBezTo>
                      <a:pt x="347" y="336"/>
                      <a:pt x="347" y="336"/>
                      <a:pt x="347" y="336"/>
                    </a:cubicBezTo>
                    <a:cubicBezTo>
                      <a:pt x="347" y="335"/>
                      <a:pt x="347" y="335"/>
                      <a:pt x="347" y="335"/>
                    </a:cubicBezTo>
                    <a:cubicBezTo>
                      <a:pt x="365" y="322"/>
                      <a:pt x="365" y="322"/>
                      <a:pt x="365" y="322"/>
                    </a:cubicBezTo>
                    <a:cubicBezTo>
                      <a:pt x="374" y="304"/>
                      <a:pt x="374" y="304"/>
                      <a:pt x="374" y="304"/>
                    </a:cubicBezTo>
                    <a:cubicBezTo>
                      <a:pt x="391" y="313"/>
                      <a:pt x="391" y="313"/>
                      <a:pt x="391" y="313"/>
                    </a:cubicBezTo>
                    <a:cubicBezTo>
                      <a:pt x="391" y="314"/>
                      <a:pt x="391" y="314"/>
                      <a:pt x="391" y="314"/>
                    </a:cubicBezTo>
                    <a:cubicBezTo>
                      <a:pt x="391" y="315"/>
                      <a:pt x="391" y="315"/>
                      <a:pt x="391" y="315"/>
                    </a:cubicBezTo>
                    <a:cubicBezTo>
                      <a:pt x="396" y="329"/>
                      <a:pt x="396" y="329"/>
                      <a:pt x="396" y="329"/>
                    </a:cubicBezTo>
                    <a:cubicBezTo>
                      <a:pt x="396" y="332"/>
                      <a:pt x="396" y="332"/>
                      <a:pt x="396" y="332"/>
                    </a:cubicBezTo>
                    <a:cubicBezTo>
                      <a:pt x="393" y="341"/>
                      <a:pt x="393" y="341"/>
                      <a:pt x="393" y="341"/>
                    </a:cubicBezTo>
                    <a:cubicBezTo>
                      <a:pt x="395" y="343"/>
                      <a:pt x="395" y="343"/>
                      <a:pt x="395" y="343"/>
                    </a:cubicBezTo>
                    <a:cubicBezTo>
                      <a:pt x="405" y="338"/>
                      <a:pt x="405" y="338"/>
                      <a:pt x="405" y="338"/>
                    </a:cubicBezTo>
                    <a:cubicBezTo>
                      <a:pt x="420" y="323"/>
                      <a:pt x="420" y="323"/>
                      <a:pt x="420" y="323"/>
                    </a:cubicBezTo>
                    <a:cubicBezTo>
                      <a:pt x="434" y="323"/>
                      <a:pt x="434" y="323"/>
                      <a:pt x="434" y="323"/>
                    </a:cubicBezTo>
                    <a:cubicBezTo>
                      <a:pt x="434" y="324"/>
                      <a:pt x="434" y="324"/>
                      <a:pt x="434" y="324"/>
                    </a:cubicBezTo>
                    <a:cubicBezTo>
                      <a:pt x="435" y="324"/>
                      <a:pt x="435" y="324"/>
                      <a:pt x="435" y="324"/>
                    </a:cubicBezTo>
                    <a:cubicBezTo>
                      <a:pt x="444" y="330"/>
                      <a:pt x="444" y="330"/>
                      <a:pt x="444" y="330"/>
                    </a:cubicBezTo>
                    <a:cubicBezTo>
                      <a:pt x="450" y="336"/>
                      <a:pt x="453" y="342"/>
                      <a:pt x="450" y="347"/>
                    </a:cubicBezTo>
                    <a:cubicBezTo>
                      <a:pt x="449" y="370"/>
                      <a:pt x="449" y="370"/>
                      <a:pt x="449" y="370"/>
                    </a:cubicBezTo>
                    <a:cubicBezTo>
                      <a:pt x="456" y="382"/>
                      <a:pt x="456" y="382"/>
                      <a:pt x="456" y="382"/>
                    </a:cubicBezTo>
                    <a:cubicBezTo>
                      <a:pt x="458" y="383"/>
                      <a:pt x="458" y="383"/>
                      <a:pt x="458" y="383"/>
                    </a:cubicBezTo>
                    <a:cubicBezTo>
                      <a:pt x="483" y="355"/>
                      <a:pt x="500" y="342"/>
                      <a:pt x="511" y="342"/>
                    </a:cubicBezTo>
                    <a:cubicBezTo>
                      <a:pt x="539" y="342"/>
                      <a:pt x="539" y="342"/>
                      <a:pt x="539" y="342"/>
                    </a:cubicBezTo>
                    <a:cubicBezTo>
                      <a:pt x="545" y="328"/>
                      <a:pt x="545" y="328"/>
                      <a:pt x="545" y="328"/>
                    </a:cubicBezTo>
                    <a:cubicBezTo>
                      <a:pt x="568" y="318"/>
                      <a:pt x="568" y="318"/>
                      <a:pt x="568" y="318"/>
                    </a:cubicBezTo>
                    <a:cubicBezTo>
                      <a:pt x="569" y="318"/>
                      <a:pt x="569" y="318"/>
                      <a:pt x="569" y="318"/>
                    </a:cubicBezTo>
                    <a:cubicBezTo>
                      <a:pt x="596" y="315"/>
                      <a:pt x="596" y="315"/>
                      <a:pt x="596" y="315"/>
                    </a:cubicBezTo>
                    <a:cubicBezTo>
                      <a:pt x="625" y="301"/>
                      <a:pt x="625" y="301"/>
                      <a:pt x="625" y="301"/>
                    </a:cubicBezTo>
                    <a:cubicBezTo>
                      <a:pt x="625" y="300"/>
                      <a:pt x="625" y="300"/>
                      <a:pt x="625" y="300"/>
                    </a:cubicBezTo>
                    <a:cubicBezTo>
                      <a:pt x="643" y="300"/>
                      <a:pt x="643" y="300"/>
                      <a:pt x="643" y="300"/>
                    </a:cubicBezTo>
                    <a:cubicBezTo>
                      <a:pt x="639" y="291"/>
                      <a:pt x="639" y="291"/>
                      <a:pt x="639" y="291"/>
                    </a:cubicBezTo>
                    <a:cubicBezTo>
                      <a:pt x="640" y="289"/>
                      <a:pt x="640" y="289"/>
                      <a:pt x="640" y="289"/>
                    </a:cubicBezTo>
                    <a:cubicBezTo>
                      <a:pt x="645" y="285"/>
                      <a:pt x="645" y="285"/>
                      <a:pt x="645" y="285"/>
                    </a:cubicBezTo>
                    <a:cubicBezTo>
                      <a:pt x="606" y="201"/>
                      <a:pt x="606" y="201"/>
                      <a:pt x="606" y="201"/>
                    </a:cubicBezTo>
                    <a:cubicBezTo>
                      <a:pt x="606" y="199"/>
                      <a:pt x="606" y="199"/>
                      <a:pt x="606" y="199"/>
                    </a:cubicBezTo>
                    <a:cubicBezTo>
                      <a:pt x="605" y="198"/>
                      <a:pt x="605" y="198"/>
                      <a:pt x="605" y="198"/>
                    </a:cubicBezTo>
                    <a:cubicBezTo>
                      <a:pt x="621" y="175"/>
                      <a:pt x="621" y="175"/>
                      <a:pt x="621" y="175"/>
                    </a:cubicBezTo>
                    <a:cubicBezTo>
                      <a:pt x="616" y="170"/>
                      <a:pt x="616" y="170"/>
                      <a:pt x="616" y="170"/>
                    </a:cubicBezTo>
                    <a:cubicBezTo>
                      <a:pt x="588" y="164"/>
                      <a:pt x="588" y="164"/>
                      <a:pt x="588" y="164"/>
                    </a:cubicBezTo>
                    <a:cubicBezTo>
                      <a:pt x="585" y="164"/>
                      <a:pt x="585" y="164"/>
                      <a:pt x="585" y="164"/>
                    </a:cubicBezTo>
                    <a:cubicBezTo>
                      <a:pt x="585" y="164"/>
                      <a:pt x="585" y="164"/>
                      <a:pt x="585" y="164"/>
                    </a:cubicBezTo>
                    <a:cubicBezTo>
                      <a:pt x="585" y="162"/>
                      <a:pt x="585" y="162"/>
                      <a:pt x="585" y="162"/>
                    </a:cubicBezTo>
                    <a:cubicBezTo>
                      <a:pt x="567" y="143"/>
                      <a:pt x="567" y="143"/>
                      <a:pt x="567" y="143"/>
                    </a:cubicBezTo>
                    <a:cubicBezTo>
                      <a:pt x="568" y="139"/>
                      <a:pt x="568" y="139"/>
                      <a:pt x="568" y="139"/>
                    </a:cubicBezTo>
                    <a:cubicBezTo>
                      <a:pt x="567" y="140"/>
                      <a:pt x="567" y="140"/>
                      <a:pt x="567" y="140"/>
                    </a:cubicBezTo>
                    <a:cubicBezTo>
                      <a:pt x="566" y="141"/>
                      <a:pt x="566" y="141"/>
                      <a:pt x="566" y="141"/>
                    </a:cubicBezTo>
                    <a:cubicBezTo>
                      <a:pt x="550" y="131"/>
                      <a:pt x="550" y="131"/>
                      <a:pt x="550" y="131"/>
                    </a:cubicBezTo>
                    <a:cubicBezTo>
                      <a:pt x="542" y="140"/>
                      <a:pt x="535" y="147"/>
                      <a:pt x="526" y="149"/>
                    </a:cubicBezTo>
                    <a:cubicBezTo>
                      <a:pt x="519" y="152"/>
                      <a:pt x="507" y="143"/>
                      <a:pt x="492" y="124"/>
                    </a:cubicBezTo>
                    <a:cubicBezTo>
                      <a:pt x="483" y="114"/>
                      <a:pt x="483" y="114"/>
                      <a:pt x="483" y="114"/>
                    </a:cubicBezTo>
                    <a:cubicBezTo>
                      <a:pt x="482" y="112"/>
                      <a:pt x="475" y="114"/>
                      <a:pt x="463" y="118"/>
                    </a:cubicBezTo>
                    <a:cubicBezTo>
                      <a:pt x="445" y="124"/>
                      <a:pt x="434" y="125"/>
                      <a:pt x="428" y="122"/>
                    </a:cubicBezTo>
                    <a:cubicBezTo>
                      <a:pt x="423" y="117"/>
                      <a:pt x="421" y="106"/>
                      <a:pt x="423" y="93"/>
                    </a:cubicBezTo>
                    <a:cubicBezTo>
                      <a:pt x="424" y="81"/>
                      <a:pt x="423" y="75"/>
                      <a:pt x="421" y="72"/>
                    </a:cubicBezTo>
                    <a:cubicBezTo>
                      <a:pt x="284" y="64"/>
                      <a:pt x="284" y="64"/>
                      <a:pt x="284" y="64"/>
                    </a:cubicBezTo>
                    <a:cubicBezTo>
                      <a:pt x="271" y="59"/>
                      <a:pt x="260" y="54"/>
                      <a:pt x="255" y="48"/>
                    </a:cubicBezTo>
                    <a:cubicBezTo>
                      <a:pt x="234" y="43"/>
                      <a:pt x="234" y="43"/>
                      <a:pt x="234" y="43"/>
                    </a:cubicBezTo>
                    <a:cubicBezTo>
                      <a:pt x="226" y="40"/>
                      <a:pt x="210" y="26"/>
                      <a:pt x="189" y="0"/>
                    </a:cubicBezTo>
                    <a:cubicBezTo>
                      <a:pt x="175" y="11"/>
                      <a:pt x="175" y="11"/>
                      <a:pt x="175" y="11"/>
                    </a:cubicBezTo>
                    <a:cubicBezTo>
                      <a:pt x="154" y="5"/>
                      <a:pt x="154" y="5"/>
                      <a:pt x="154" y="5"/>
                    </a:cubicBezTo>
                    <a:cubicBezTo>
                      <a:pt x="97" y="6"/>
                      <a:pt x="97" y="6"/>
                      <a:pt x="97" y="6"/>
                    </a:cubicBezTo>
                    <a:cubicBezTo>
                      <a:pt x="97" y="6"/>
                      <a:pt x="97" y="6"/>
                      <a:pt x="97" y="6"/>
                    </a:cubicBezTo>
                    <a:cubicBezTo>
                      <a:pt x="97" y="6"/>
                      <a:pt x="97" y="6"/>
                      <a:pt x="97" y="6"/>
                    </a:cubicBezTo>
                    <a:lnTo>
                      <a:pt x="81" y="1"/>
                    </a:lnTo>
                    <a:close/>
                  </a:path>
                </a:pathLst>
              </a:custGeom>
              <a:solidFill>
                <a:srgbClr val="49A9B7"/>
              </a:solidFill>
              <a:ln w="9525">
                <a:noFill/>
                <a:miter lim="800000"/>
              </a:ln>
            </p:spPr>
            <p:txBody>
              <a:bodyPr/>
              <a:lstStyle/>
              <a:p>
                <a:endParaRPr lang="zh-CN" altLang="en-US" sz="2400">
                  <a:solidFill>
                    <a:schemeClr val="tx1">
                      <a:lumMod val="65000"/>
                      <a:lumOff val="35000"/>
                    </a:schemeClr>
                  </a:solidFill>
                </a:endParaRPr>
              </a:p>
            </p:txBody>
          </p:sp>
          <p:sp>
            <p:nvSpPr>
              <p:cNvPr id="7228" name="Freeform 21"/>
              <p:cNvSpPr/>
              <p:nvPr/>
            </p:nvSpPr>
            <p:spPr bwMode="auto">
              <a:xfrm>
                <a:off x="6979716" y="4315814"/>
                <a:ext cx="508787" cy="671631"/>
              </a:xfrm>
              <a:custGeom>
                <a:avLst/>
                <a:gdLst>
                  <a:gd name="T0" fmla="*/ 2147483646 w 403"/>
                  <a:gd name="T1" fmla="*/ 2147483646 h 545"/>
                  <a:gd name="T2" fmla="*/ 2147483646 w 403"/>
                  <a:gd name="T3" fmla="*/ 2147483646 h 545"/>
                  <a:gd name="T4" fmla="*/ 2147483646 w 403"/>
                  <a:gd name="T5" fmla="*/ 2147483646 h 545"/>
                  <a:gd name="T6" fmla="*/ 2147483646 w 403"/>
                  <a:gd name="T7" fmla="*/ 2147483646 h 545"/>
                  <a:gd name="T8" fmla="*/ 2147483646 w 403"/>
                  <a:gd name="T9" fmla="*/ 2147483646 h 545"/>
                  <a:gd name="T10" fmla="*/ 2147483646 w 403"/>
                  <a:gd name="T11" fmla="*/ 2147483646 h 545"/>
                  <a:gd name="T12" fmla="*/ 2147483646 w 403"/>
                  <a:gd name="T13" fmla="*/ 2147483646 h 545"/>
                  <a:gd name="T14" fmla="*/ 2147483646 w 403"/>
                  <a:gd name="T15" fmla="*/ 2147483646 h 545"/>
                  <a:gd name="T16" fmla="*/ 2147483646 w 403"/>
                  <a:gd name="T17" fmla="*/ 2147483646 h 545"/>
                  <a:gd name="T18" fmla="*/ 2147483646 w 403"/>
                  <a:gd name="T19" fmla="*/ 2147483646 h 545"/>
                  <a:gd name="T20" fmla="*/ 2147483646 w 403"/>
                  <a:gd name="T21" fmla="*/ 2147483646 h 545"/>
                  <a:gd name="T22" fmla="*/ 2147483646 w 403"/>
                  <a:gd name="T23" fmla="*/ 2147483646 h 545"/>
                  <a:gd name="T24" fmla="*/ 2147483646 w 403"/>
                  <a:gd name="T25" fmla="*/ 2147483646 h 545"/>
                  <a:gd name="T26" fmla="*/ 2147483646 w 403"/>
                  <a:gd name="T27" fmla="*/ 2147483646 h 545"/>
                  <a:gd name="T28" fmla="*/ 0 w 403"/>
                  <a:gd name="T29" fmla="*/ 2147483646 h 545"/>
                  <a:gd name="T30" fmla="*/ 2147483646 w 403"/>
                  <a:gd name="T31" fmla="*/ 2147483646 h 545"/>
                  <a:gd name="T32" fmla="*/ 2147483646 w 403"/>
                  <a:gd name="T33" fmla="*/ 2147483646 h 545"/>
                  <a:gd name="T34" fmla="*/ 2147483646 w 403"/>
                  <a:gd name="T35" fmla="*/ 2147483646 h 545"/>
                  <a:gd name="T36" fmla="*/ 2147483646 w 403"/>
                  <a:gd name="T37" fmla="*/ 2147483646 h 545"/>
                  <a:gd name="T38" fmla="*/ 2147483646 w 403"/>
                  <a:gd name="T39" fmla="*/ 2147483646 h 545"/>
                  <a:gd name="T40" fmla="*/ 2147483646 w 403"/>
                  <a:gd name="T41" fmla="*/ 2147483646 h 545"/>
                  <a:gd name="T42" fmla="*/ 2147483646 w 403"/>
                  <a:gd name="T43" fmla="*/ 2147483646 h 545"/>
                  <a:gd name="T44" fmla="*/ 2147483646 w 403"/>
                  <a:gd name="T45" fmla="*/ 2147483646 h 545"/>
                  <a:gd name="T46" fmla="*/ 2147483646 w 403"/>
                  <a:gd name="T47" fmla="*/ 2147483646 h 545"/>
                  <a:gd name="T48" fmla="*/ 2147483646 w 403"/>
                  <a:gd name="T49" fmla="*/ 2147483646 h 545"/>
                  <a:gd name="T50" fmla="*/ 2147483646 w 403"/>
                  <a:gd name="T51" fmla="*/ 2147483646 h 545"/>
                  <a:gd name="T52" fmla="*/ 2147483646 w 403"/>
                  <a:gd name="T53" fmla="*/ 2147483646 h 545"/>
                  <a:gd name="T54" fmla="*/ 2147483646 w 403"/>
                  <a:gd name="T55" fmla="*/ 2147483646 h 545"/>
                  <a:gd name="T56" fmla="*/ 2147483646 w 403"/>
                  <a:gd name="T57" fmla="*/ 2147483646 h 545"/>
                  <a:gd name="T58" fmla="*/ 2147483646 w 403"/>
                  <a:gd name="T59" fmla="*/ 2147483646 h 545"/>
                  <a:gd name="T60" fmla="*/ 2147483646 w 403"/>
                  <a:gd name="T61" fmla="*/ 2147483646 h 545"/>
                  <a:gd name="T62" fmla="*/ 2147483646 w 403"/>
                  <a:gd name="T63" fmla="*/ 2147483646 h 545"/>
                  <a:gd name="T64" fmla="*/ 2147483646 w 403"/>
                  <a:gd name="T65" fmla="*/ 2147483646 h 545"/>
                  <a:gd name="T66" fmla="*/ 2147483646 w 403"/>
                  <a:gd name="T67" fmla="*/ 2147483646 h 545"/>
                  <a:gd name="T68" fmla="*/ 2147483646 w 403"/>
                  <a:gd name="T69" fmla="*/ 2147483646 h 545"/>
                  <a:gd name="T70" fmla="*/ 2147483646 w 403"/>
                  <a:gd name="T71" fmla="*/ 2147483646 h 545"/>
                  <a:gd name="T72" fmla="*/ 2147483646 w 403"/>
                  <a:gd name="T73" fmla="*/ 2147483646 h 545"/>
                  <a:gd name="T74" fmla="*/ 2147483646 w 403"/>
                  <a:gd name="T75" fmla="*/ 2147483646 h 545"/>
                  <a:gd name="T76" fmla="*/ 2147483646 w 403"/>
                  <a:gd name="T77" fmla="*/ 2147483646 h 545"/>
                  <a:gd name="T78" fmla="*/ 2147483646 w 403"/>
                  <a:gd name="T79" fmla="*/ 2147483646 h 545"/>
                  <a:gd name="T80" fmla="*/ 2147483646 w 403"/>
                  <a:gd name="T81" fmla="*/ 2147483646 h 545"/>
                  <a:gd name="T82" fmla="*/ 2147483646 w 403"/>
                  <a:gd name="T83" fmla="*/ 2147483646 h 545"/>
                  <a:gd name="T84" fmla="*/ 2147483646 w 403"/>
                  <a:gd name="T85" fmla="*/ 2147483646 h 545"/>
                  <a:gd name="T86" fmla="*/ 2147483646 w 403"/>
                  <a:gd name="T87" fmla="*/ 2147483646 h 545"/>
                  <a:gd name="T88" fmla="*/ 2147483646 w 403"/>
                  <a:gd name="T89" fmla="*/ 2147483646 h 545"/>
                  <a:gd name="T90" fmla="*/ 2147483646 w 403"/>
                  <a:gd name="T91" fmla="*/ 2147483646 h 545"/>
                  <a:gd name="T92" fmla="*/ 2147483646 w 403"/>
                  <a:gd name="T93" fmla="*/ 2147483646 h 545"/>
                  <a:gd name="T94" fmla="*/ 2147483646 w 403"/>
                  <a:gd name="T95" fmla="*/ 2147483646 h 545"/>
                  <a:gd name="T96" fmla="*/ 2147483646 w 403"/>
                  <a:gd name="T97" fmla="*/ 2147483646 h 54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03"/>
                  <a:gd name="T148" fmla="*/ 0 h 545"/>
                  <a:gd name="T149" fmla="*/ 403 w 403"/>
                  <a:gd name="T150" fmla="*/ 545 h 54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03" h="545">
                    <a:moveTo>
                      <a:pt x="316" y="21"/>
                    </a:moveTo>
                    <a:cubicBezTo>
                      <a:pt x="315" y="20"/>
                      <a:pt x="315" y="20"/>
                      <a:pt x="315" y="20"/>
                    </a:cubicBezTo>
                    <a:cubicBezTo>
                      <a:pt x="292" y="0"/>
                      <a:pt x="292" y="0"/>
                      <a:pt x="292" y="0"/>
                    </a:cubicBezTo>
                    <a:cubicBezTo>
                      <a:pt x="280" y="6"/>
                      <a:pt x="280" y="6"/>
                      <a:pt x="280" y="6"/>
                    </a:cubicBezTo>
                    <a:cubicBezTo>
                      <a:pt x="271" y="25"/>
                      <a:pt x="259" y="37"/>
                      <a:pt x="245" y="42"/>
                    </a:cubicBezTo>
                    <a:cubicBezTo>
                      <a:pt x="240" y="44"/>
                      <a:pt x="235" y="43"/>
                      <a:pt x="232" y="40"/>
                    </a:cubicBezTo>
                    <a:cubicBezTo>
                      <a:pt x="228" y="35"/>
                      <a:pt x="230" y="23"/>
                      <a:pt x="237" y="5"/>
                    </a:cubicBezTo>
                    <a:cubicBezTo>
                      <a:pt x="202" y="27"/>
                      <a:pt x="202" y="27"/>
                      <a:pt x="202" y="27"/>
                    </a:cubicBezTo>
                    <a:cubicBezTo>
                      <a:pt x="201" y="29"/>
                      <a:pt x="201" y="29"/>
                      <a:pt x="201" y="29"/>
                    </a:cubicBezTo>
                    <a:cubicBezTo>
                      <a:pt x="200" y="29"/>
                      <a:pt x="200" y="29"/>
                      <a:pt x="200" y="29"/>
                    </a:cubicBezTo>
                    <a:cubicBezTo>
                      <a:pt x="170" y="29"/>
                      <a:pt x="170" y="29"/>
                      <a:pt x="170" y="29"/>
                    </a:cubicBezTo>
                    <a:cubicBezTo>
                      <a:pt x="142" y="43"/>
                      <a:pt x="142" y="43"/>
                      <a:pt x="142" y="43"/>
                    </a:cubicBezTo>
                    <a:cubicBezTo>
                      <a:pt x="142" y="45"/>
                      <a:pt x="142" y="45"/>
                      <a:pt x="142" y="45"/>
                    </a:cubicBezTo>
                    <a:cubicBezTo>
                      <a:pt x="113" y="46"/>
                      <a:pt x="113" y="46"/>
                      <a:pt x="113" y="46"/>
                    </a:cubicBezTo>
                    <a:cubicBezTo>
                      <a:pt x="97" y="55"/>
                      <a:pt x="97" y="55"/>
                      <a:pt x="97" y="55"/>
                    </a:cubicBezTo>
                    <a:cubicBezTo>
                      <a:pt x="90" y="69"/>
                      <a:pt x="90" y="69"/>
                      <a:pt x="90" y="69"/>
                    </a:cubicBezTo>
                    <a:cubicBezTo>
                      <a:pt x="87" y="71"/>
                      <a:pt x="87" y="71"/>
                      <a:pt x="87" y="71"/>
                    </a:cubicBezTo>
                    <a:cubicBezTo>
                      <a:pt x="53" y="71"/>
                      <a:pt x="53" y="71"/>
                      <a:pt x="53" y="71"/>
                    </a:cubicBezTo>
                    <a:cubicBezTo>
                      <a:pt x="46" y="71"/>
                      <a:pt x="33" y="82"/>
                      <a:pt x="10" y="104"/>
                    </a:cubicBezTo>
                    <a:cubicBezTo>
                      <a:pt x="21" y="108"/>
                      <a:pt x="26" y="113"/>
                      <a:pt x="28" y="116"/>
                    </a:cubicBezTo>
                    <a:cubicBezTo>
                      <a:pt x="29" y="122"/>
                      <a:pt x="29" y="122"/>
                      <a:pt x="29" y="122"/>
                    </a:cubicBezTo>
                    <a:cubicBezTo>
                      <a:pt x="29" y="121"/>
                      <a:pt x="29" y="121"/>
                      <a:pt x="29" y="121"/>
                    </a:cubicBezTo>
                    <a:cubicBezTo>
                      <a:pt x="45" y="180"/>
                      <a:pt x="45" y="180"/>
                      <a:pt x="45" y="180"/>
                    </a:cubicBezTo>
                    <a:cubicBezTo>
                      <a:pt x="45" y="180"/>
                      <a:pt x="45" y="180"/>
                      <a:pt x="45" y="180"/>
                    </a:cubicBezTo>
                    <a:cubicBezTo>
                      <a:pt x="46" y="183"/>
                      <a:pt x="46" y="183"/>
                      <a:pt x="46" y="183"/>
                    </a:cubicBezTo>
                    <a:cubicBezTo>
                      <a:pt x="46" y="188"/>
                      <a:pt x="46" y="188"/>
                      <a:pt x="46" y="188"/>
                    </a:cubicBezTo>
                    <a:cubicBezTo>
                      <a:pt x="45" y="188"/>
                      <a:pt x="45" y="188"/>
                      <a:pt x="45" y="188"/>
                    </a:cubicBezTo>
                    <a:cubicBezTo>
                      <a:pt x="43" y="189"/>
                      <a:pt x="43" y="189"/>
                      <a:pt x="43" y="189"/>
                    </a:cubicBezTo>
                    <a:cubicBezTo>
                      <a:pt x="42" y="189"/>
                      <a:pt x="42" y="189"/>
                      <a:pt x="42" y="189"/>
                    </a:cubicBezTo>
                    <a:cubicBezTo>
                      <a:pt x="0" y="247"/>
                      <a:pt x="0" y="247"/>
                      <a:pt x="0" y="247"/>
                    </a:cubicBezTo>
                    <a:cubicBezTo>
                      <a:pt x="2" y="261"/>
                      <a:pt x="2" y="261"/>
                      <a:pt x="2" y="261"/>
                    </a:cubicBezTo>
                    <a:cubicBezTo>
                      <a:pt x="8" y="256"/>
                      <a:pt x="14" y="255"/>
                      <a:pt x="18" y="257"/>
                    </a:cubicBezTo>
                    <a:cubicBezTo>
                      <a:pt x="23" y="259"/>
                      <a:pt x="25" y="268"/>
                      <a:pt x="23" y="280"/>
                    </a:cubicBezTo>
                    <a:cubicBezTo>
                      <a:pt x="21" y="300"/>
                      <a:pt x="24" y="323"/>
                      <a:pt x="34" y="344"/>
                    </a:cubicBezTo>
                    <a:cubicBezTo>
                      <a:pt x="48" y="360"/>
                      <a:pt x="48" y="360"/>
                      <a:pt x="48" y="360"/>
                    </a:cubicBezTo>
                    <a:cubicBezTo>
                      <a:pt x="54" y="365"/>
                      <a:pt x="56" y="370"/>
                      <a:pt x="55" y="375"/>
                    </a:cubicBezTo>
                    <a:cubicBezTo>
                      <a:pt x="47" y="386"/>
                      <a:pt x="47" y="386"/>
                      <a:pt x="47" y="386"/>
                    </a:cubicBezTo>
                    <a:cubicBezTo>
                      <a:pt x="57" y="399"/>
                      <a:pt x="57" y="399"/>
                      <a:pt x="57" y="399"/>
                    </a:cubicBezTo>
                    <a:cubicBezTo>
                      <a:pt x="62" y="409"/>
                      <a:pt x="58" y="427"/>
                      <a:pt x="45" y="452"/>
                    </a:cubicBezTo>
                    <a:cubicBezTo>
                      <a:pt x="59" y="476"/>
                      <a:pt x="59" y="476"/>
                      <a:pt x="59" y="476"/>
                    </a:cubicBezTo>
                    <a:cubicBezTo>
                      <a:pt x="61" y="481"/>
                      <a:pt x="61" y="481"/>
                      <a:pt x="61" y="481"/>
                    </a:cubicBezTo>
                    <a:cubicBezTo>
                      <a:pt x="70" y="476"/>
                      <a:pt x="70" y="476"/>
                      <a:pt x="70" y="476"/>
                    </a:cubicBezTo>
                    <a:cubicBezTo>
                      <a:pt x="83" y="463"/>
                      <a:pt x="95" y="460"/>
                      <a:pt x="104" y="463"/>
                    </a:cubicBezTo>
                    <a:cubicBezTo>
                      <a:pt x="111" y="465"/>
                      <a:pt x="114" y="470"/>
                      <a:pt x="115" y="476"/>
                    </a:cubicBezTo>
                    <a:cubicBezTo>
                      <a:pt x="116" y="483"/>
                      <a:pt x="108" y="496"/>
                      <a:pt x="89" y="515"/>
                    </a:cubicBezTo>
                    <a:cubicBezTo>
                      <a:pt x="74" y="534"/>
                      <a:pt x="74" y="534"/>
                      <a:pt x="74" y="534"/>
                    </a:cubicBezTo>
                    <a:cubicBezTo>
                      <a:pt x="81" y="545"/>
                      <a:pt x="81" y="545"/>
                      <a:pt x="81" y="545"/>
                    </a:cubicBezTo>
                    <a:cubicBezTo>
                      <a:pt x="92" y="536"/>
                      <a:pt x="100" y="533"/>
                      <a:pt x="105" y="535"/>
                    </a:cubicBezTo>
                    <a:cubicBezTo>
                      <a:pt x="112" y="535"/>
                      <a:pt x="130" y="528"/>
                      <a:pt x="160" y="513"/>
                    </a:cubicBezTo>
                    <a:cubicBezTo>
                      <a:pt x="170" y="507"/>
                      <a:pt x="182" y="513"/>
                      <a:pt x="198" y="528"/>
                    </a:cubicBezTo>
                    <a:cubicBezTo>
                      <a:pt x="205" y="525"/>
                      <a:pt x="205" y="525"/>
                      <a:pt x="205" y="525"/>
                    </a:cubicBezTo>
                    <a:cubicBezTo>
                      <a:pt x="204" y="513"/>
                      <a:pt x="204" y="513"/>
                      <a:pt x="204" y="513"/>
                    </a:cubicBezTo>
                    <a:cubicBezTo>
                      <a:pt x="200" y="510"/>
                      <a:pt x="200" y="510"/>
                      <a:pt x="200" y="510"/>
                    </a:cubicBezTo>
                    <a:cubicBezTo>
                      <a:pt x="198" y="507"/>
                      <a:pt x="200" y="504"/>
                      <a:pt x="204" y="501"/>
                    </a:cubicBezTo>
                    <a:cubicBezTo>
                      <a:pt x="198" y="481"/>
                      <a:pt x="198" y="481"/>
                      <a:pt x="198" y="481"/>
                    </a:cubicBezTo>
                    <a:cubicBezTo>
                      <a:pt x="197" y="478"/>
                      <a:pt x="197" y="474"/>
                      <a:pt x="198" y="470"/>
                    </a:cubicBezTo>
                    <a:cubicBezTo>
                      <a:pt x="201" y="467"/>
                      <a:pt x="206" y="465"/>
                      <a:pt x="210" y="463"/>
                    </a:cubicBezTo>
                    <a:cubicBezTo>
                      <a:pt x="219" y="455"/>
                      <a:pt x="219" y="455"/>
                      <a:pt x="219" y="455"/>
                    </a:cubicBezTo>
                    <a:cubicBezTo>
                      <a:pt x="214" y="442"/>
                      <a:pt x="214" y="442"/>
                      <a:pt x="214" y="442"/>
                    </a:cubicBezTo>
                    <a:cubicBezTo>
                      <a:pt x="214" y="441"/>
                      <a:pt x="214" y="441"/>
                      <a:pt x="214" y="441"/>
                    </a:cubicBezTo>
                    <a:cubicBezTo>
                      <a:pt x="215" y="441"/>
                      <a:pt x="215" y="441"/>
                      <a:pt x="215" y="441"/>
                    </a:cubicBezTo>
                    <a:cubicBezTo>
                      <a:pt x="215" y="440"/>
                      <a:pt x="215" y="440"/>
                      <a:pt x="215" y="440"/>
                    </a:cubicBezTo>
                    <a:cubicBezTo>
                      <a:pt x="219" y="433"/>
                      <a:pt x="219" y="428"/>
                      <a:pt x="218" y="425"/>
                    </a:cubicBezTo>
                    <a:cubicBezTo>
                      <a:pt x="214" y="418"/>
                      <a:pt x="217" y="412"/>
                      <a:pt x="226" y="405"/>
                    </a:cubicBezTo>
                    <a:cubicBezTo>
                      <a:pt x="237" y="394"/>
                      <a:pt x="237" y="394"/>
                      <a:pt x="237" y="394"/>
                    </a:cubicBezTo>
                    <a:cubicBezTo>
                      <a:pt x="235" y="392"/>
                      <a:pt x="235" y="392"/>
                      <a:pt x="235" y="392"/>
                    </a:cubicBezTo>
                    <a:cubicBezTo>
                      <a:pt x="232" y="389"/>
                      <a:pt x="232" y="389"/>
                      <a:pt x="232" y="389"/>
                    </a:cubicBezTo>
                    <a:cubicBezTo>
                      <a:pt x="246" y="383"/>
                      <a:pt x="246" y="383"/>
                      <a:pt x="246" y="383"/>
                    </a:cubicBezTo>
                    <a:cubicBezTo>
                      <a:pt x="246" y="366"/>
                      <a:pt x="246" y="366"/>
                      <a:pt x="246" y="366"/>
                    </a:cubicBezTo>
                    <a:cubicBezTo>
                      <a:pt x="246" y="360"/>
                      <a:pt x="251" y="351"/>
                      <a:pt x="266" y="341"/>
                    </a:cubicBezTo>
                    <a:cubicBezTo>
                      <a:pt x="272" y="335"/>
                      <a:pt x="272" y="335"/>
                      <a:pt x="272" y="335"/>
                    </a:cubicBezTo>
                    <a:cubicBezTo>
                      <a:pt x="272" y="335"/>
                      <a:pt x="272" y="335"/>
                      <a:pt x="272" y="335"/>
                    </a:cubicBezTo>
                    <a:cubicBezTo>
                      <a:pt x="256" y="317"/>
                      <a:pt x="256" y="317"/>
                      <a:pt x="256" y="317"/>
                    </a:cubicBezTo>
                    <a:cubicBezTo>
                      <a:pt x="251" y="310"/>
                      <a:pt x="253" y="300"/>
                      <a:pt x="263" y="291"/>
                    </a:cubicBezTo>
                    <a:cubicBezTo>
                      <a:pt x="263" y="289"/>
                      <a:pt x="263" y="289"/>
                      <a:pt x="263" y="289"/>
                    </a:cubicBezTo>
                    <a:cubicBezTo>
                      <a:pt x="295" y="261"/>
                      <a:pt x="295" y="261"/>
                      <a:pt x="295" y="261"/>
                    </a:cubicBezTo>
                    <a:cubicBezTo>
                      <a:pt x="296" y="254"/>
                      <a:pt x="296" y="254"/>
                      <a:pt x="296" y="254"/>
                    </a:cubicBezTo>
                    <a:cubicBezTo>
                      <a:pt x="290" y="252"/>
                      <a:pt x="288" y="240"/>
                      <a:pt x="291" y="222"/>
                    </a:cubicBezTo>
                    <a:cubicBezTo>
                      <a:pt x="295" y="194"/>
                      <a:pt x="308" y="180"/>
                      <a:pt x="330" y="177"/>
                    </a:cubicBezTo>
                    <a:cubicBezTo>
                      <a:pt x="330" y="177"/>
                      <a:pt x="330" y="177"/>
                      <a:pt x="330" y="177"/>
                    </a:cubicBezTo>
                    <a:cubicBezTo>
                      <a:pt x="332" y="177"/>
                      <a:pt x="332" y="177"/>
                      <a:pt x="332" y="177"/>
                    </a:cubicBezTo>
                    <a:cubicBezTo>
                      <a:pt x="346" y="184"/>
                      <a:pt x="346" y="184"/>
                      <a:pt x="346" y="184"/>
                    </a:cubicBezTo>
                    <a:cubicBezTo>
                      <a:pt x="361" y="184"/>
                      <a:pt x="361" y="184"/>
                      <a:pt x="361" y="184"/>
                    </a:cubicBezTo>
                    <a:cubicBezTo>
                      <a:pt x="375" y="167"/>
                      <a:pt x="375" y="167"/>
                      <a:pt x="375" y="167"/>
                    </a:cubicBezTo>
                    <a:cubicBezTo>
                      <a:pt x="375" y="167"/>
                      <a:pt x="375" y="167"/>
                      <a:pt x="375" y="167"/>
                    </a:cubicBezTo>
                    <a:cubicBezTo>
                      <a:pt x="375" y="167"/>
                      <a:pt x="375" y="167"/>
                      <a:pt x="375" y="167"/>
                    </a:cubicBezTo>
                    <a:cubicBezTo>
                      <a:pt x="376" y="166"/>
                      <a:pt x="376" y="166"/>
                      <a:pt x="376" y="166"/>
                    </a:cubicBezTo>
                    <a:cubicBezTo>
                      <a:pt x="392" y="156"/>
                      <a:pt x="392" y="156"/>
                      <a:pt x="392" y="156"/>
                    </a:cubicBezTo>
                    <a:cubicBezTo>
                      <a:pt x="390" y="141"/>
                      <a:pt x="390" y="141"/>
                      <a:pt x="390" y="141"/>
                    </a:cubicBezTo>
                    <a:cubicBezTo>
                      <a:pt x="390" y="138"/>
                      <a:pt x="390" y="138"/>
                      <a:pt x="390" y="138"/>
                    </a:cubicBezTo>
                    <a:cubicBezTo>
                      <a:pt x="392" y="136"/>
                      <a:pt x="392" y="136"/>
                      <a:pt x="392" y="136"/>
                    </a:cubicBezTo>
                    <a:cubicBezTo>
                      <a:pt x="397" y="134"/>
                      <a:pt x="397" y="134"/>
                      <a:pt x="397" y="134"/>
                    </a:cubicBezTo>
                    <a:cubicBezTo>
                      <a:pt x="402" y="127"/>
                      <a:pt x="402" y="127"/>
                      <a:pt x="402" y="127"/>
                    </a:cubicBezTo>
                    <a:cubicBezTo>
                      <a:pt x="403" y="126"/>
                      <a:pt x="403" y="126"/>
                      <a:pt x="403" y="126"/>
                    </a:cubicBezTo>
                    <a:cubicBezTo>
                      <a:pt x="392" y="108"/>
                      <a:pt x="392" y="108"/>
                      <a:pt x="392" y="108"/>
                    </a:cubicBezTo>
                    <a:cubicBezTo>
                      <a:pt x="382" y="95"/>
                      <a:pt x="372" y="82"/>
                      <a:pt x="366" y="67"/>
                    </a:cubicBezTo>
                    <a:cubicBezTo>
                      <a:pt x="361" y="58"/>
                      <a:pt x="362" y="47"/>
                      <a:pt x="369" y="36"/>
                    </a:cubicBezTo>
                    <a:cubicBezTo>
                      <a:pt x="350" y="24"/>
                      <a:pt x="350" y="24"/>
                      <a:pt x="350" y="24"/>
                    </a:cubicBezTo>
                    <a:lnTo>
                      <a:pt x="316" y="21"/>
                    </a:lnTo>
                    <a:close/>
                  </a:path>
                </a:pathLst>
              </a:custGeom>
              <a:solidFill>
                <a:srgbClr val="49A9B7"/>
              </a:solidFill>
              <a:ln w="9525">
                <a:noFill/>
                <a:miter lim="800000"/>
              </a:ln>
            </p:spPr>
            <p:txBody>
              <a:bodyPr/>
              <a:lstStyle/>
              <a:p>
                <a:endParaRPr lang="zh-CN" altLang="en-US" sz="2400">
                  <a:solidFill>
                    <a:schemeClr val="tx1">
                      <a:lumMod val="65000"/>
                      <a:lumOff val="35000"/>
                    </a:schemeClr>
                  </a:solidFill>
                </a:endParaRPr>
              </a:p>
            </p:txBody>
          </p:sp>
          <p:sp>
            <p:nvSpPr>
              <p:cNvPr id="7231" name="Freeform 24"/>
              <p:cNvSpPr/>
              <p:nvPr/>
            </p:nvSpPr>
            <p:spPr bwMode="auto">
              <a:xfrm>
                <a:off x="7059405" y="3745525"/>
                <a:ext cx="510831" cy="608044"/>
              </a:xfrm>
              <a:custGeom>
                <a:avLst/>
                <a:gdLst>
                  <a:gd name="T0" fmla="*/ 2147483646 w 403"/>
                  <a:gd name="T1" fmla="*/ 2147483646 h 494"/>
                  <a:gd name="T2" fmla="*/ 2147483646 w 403"/>
                  <a:gd name="T3" fmla="*/ 2147483646 h 494"/>
                  <a:gd name="T4" fmla="*/ 2147483646 w 403"/>
                  <a:gd name="T5" fmla="*/ 2147483646 h 494"/>
                  <a:gd name="T6" fmla="*/ 2147483646 w 403"/>
                  <a:gd name="T7" fmla="*/ 0 h 494"/>
                  <a:gd name="T8" fmla="*/ 2147483646 w 403"/>
                  <a:gd name="T9" fmla="*/ 2147483646 h 494"/>
                  <a:gd name="T10" fmla="*/ 2147483646 w 403"/>
                  <a:gd name="T11" fmla="*/ 2147483646 h 494"/>
                  <a:gd name="T12" fmla="*/ 2147483646 w 403"/>
                  <a:gd name="T13" fmla="*/ 2147483646 h 494"/>
                  <a:gd name="T14" fmla="*/ 2147483646 w 403"/>
                  <a:gd name="T15" fmla="*/ 2147483646 h 494"/>
                  <a:gd name="T16" fmla="*/ 2147483646 w 403"/>
                  <a:gd name="T17" fmla="*/ 2147483646 h 494"/>
                  <a:gd name="T18" fmla="*/ 2147483646 w 403"/>
                  <a:gd name="T19" fmla="*/ 2147483646 h 494"/>
                  <a:gd name="T20" fmla="*/ 2147483646 w 403"/>
                  <a:gd name="T21" fmla="*/ 2147483646 h 494"/>
                  <a:gd name="T22" fmla="*/ 2147483646 w 403"/>
                  <a:gd name="T23" fmla="*/ 2147483646 h 494"/>
                  <a:gd name="T24" fmla="*/ 2147483646 w 403"/>
                  <a:gd name="T25" fmla="*/ 2147483646 h 494"/>
                  <a:gd name="T26" fmla="*/ 2147483646 w 403"/>
                  <a:gd name="T27" fmla="*/ 2147483646 h 494"/>
                  <a:gd name="T28" fmla="*/ 2147483646 w 403"/>
                  <a:gd name="T29" fmla="*/ 2147483646 h 494"/>
                  <a:gd name="T30" fmla="*/ 2147483646 w 403"/>
                  <a:gd name="T31" fmla="*/ 2147483646 h 494"/>
                  <a:gd name="T32" fmla="*/ 2147483646 w 403"/>
                  <a:gd name="T33" fmla="*/ 2147483646 h 494"/>
                  <a:gd name="T34" fmla="*/ 2147483646 w 403"/>
                  <a:gd name="T35" fmla="*/ 2147483646 h 494"/>
                  <a:gd name="T36" fmla="*/ 2147483646 w 403"/>
                  <a:gd name="T37" fmla="*/ 2147483646 h 494"/>
                  <a:gd name="T38" fmla="*/ 2147483646 w 403"/>
                  <a:gd name="T39" fmla="*/ 2147483646 h 494"/>
                  <a:gd name="T40" fmla="*/ 2147483646 w 403"/>
                  <a:gd name="T41" fmla="*/ 2147483646 h 494"/>
                  <a:gd name="T42" fmla="*/ 2147483646 w 403"/>
                  <a:gd name="T43" fmla="*/ 2147483646 h 494"/>
                  <a:gd name="T44" fmla="*/ 2147483646 w 403"/>
                  <a:gd name="T45" fmla="*/ 2147483646 h 494"/>
                  <a:gd name="T46" fmla="*/ 2147483646 w 403"/>
                  <a:gd name="T47" fmla="*/ 2147483646 h 494"/>
                  <a:gd name="T48" fmla="*/ 2147483646 w 403"/>
                  <a:gd name="T49" fmla="*/ 2147483646 h 494"/>
                  <a:gd name="T50" fmla="*/ 2147483646 w 403"/>
                  <a:gd name="T51" fmla="*/ 2147483646 h 494"/>
                  <a:gd name="T52" fmla="*/ 2147483646 w 403"/>
                  <a:gd name="T53" fmla="*/ 2147483646 h 494"/>
                  <a:gd name="T54" fmla="*/ 2147483646 w 403"/>
                  <a:gd name="T55" fmla="*/ 2147483646 h 494"/>
                  <a:gd name="T56" fmla="*/ 2147483646 w 403"/>
                  <a:gd name="T57" fmla="*/ 2147483646 h 494"/>
                  <a:gd name="T58" fmla="*/ 2147483646 w 403"/>
                  <a:gd name="T59" fmla="*/ 2147483646 h 494"/>
                  <a:gd name="T60" fmla="*/ 2147483646 w 403"/>
                  <a:gd name="T61" fmla="*/ 2147483646 h 494"/>
                  <a:gd name="T62" fmla="*/ 2147483646 w 403"/>
                  <a:gd name="T63" fmla="*/ 2147483646 h 494"/>
                  <a:gd name="T64" fmla="*/ 2147483646 w 403"/>
                  <a:gd name="T65" fmla="*/ 2147483646 h 494"/>
                  <a:gd name="T66" fmla="*/ 2147483646 w 403"/>
                  <a:gd name="T67" fmla="*/ 2147483646 h 494"/>
                  <a:gd name="T68" fmla="*/ 2147483646 w 403"/>
                  <a:gd name="T69" fmla="*/ 2147483646 h 494"/>
                  <a:gd name="T70" fmla="*/ 2147483646 w 403"/>
                  <a:gd name="T71" fmla="*/ 2147483646 h 494"/>
                  <a:gd name="T72" fmla="*/ 2147483646 w 403"/>
                  <a:gd name="T73" fmla="*/ 2147483646 h 494"/>
                  <a:gd name="T74" fmla="*/ 2147483646 w 403"/>
                  <a:gd name="T75" fmla="*/ 2147483646 h 494"/>
                  <a:gd name="T76" fmla="*/ 2147483646 w 403"/>
                  <a:gd name="T77" fmla="*/ 2147483646 h 494"/>
                  <a:gd name="T78" fmla="*/ 2147483646 w 403"/>
                  <a:gd name="T79" fmla="*/ 2147483646 h 494"/>
                  <a:gd name="T80" fmla="*/ 2147483646 w 403"/>
                  <a:gd name="T81" fmla="*/ 2147483646 h 494"/>
                  <a:gd name="T82" fmla="*/ 2147483646 w 403"/>
                  <a:gd name="T83" fmla="*/ 2147483646 h 494"/>
                  <a:gd name="T84" fmla="*/ 2147483646 w 403"/>
                  <a:gd name="T85" fmla="*/ 2147483646 h 494"/>
                  <a:gd name="T86" fmla="*/ 2147483646 w 403"/>
                  <a:gd name="T87" fmla="*/ 2147483646 h 494"/>
                  <a:gd name="T88" fmla="*/ 2147483646 w 403"/>
                  <a:gd name="T89" fmla="*/ 2147483646 h 494"/>
                  <a:gd name="T90" fmla="*/ 2147483646 w 403"/>
                  <a:gd name="T91" fmla="*/ 2147483646 h 494"/>
                  <a:gd name="T92" fmla="*/ 2147483646 w 403"/>
                  <a:gd name="T93" fmla="*/ 2147483646 h 494"/>
                  <a:gd name="T94" fmla="*/ 2147483646 w 403"/>
                  <a:gd name="T95" fmla="*/ 2147483646 h 494"/>
                  <a:gd name="T96" fmla="*/ 2147483646 w 403"/>
                  <a:gd name="T97" fmla="*/ 2147483646 h 494"/>
                  <a:gd name="T98" fmla="*/ 2147483646 w 403"/>
                  <a:gd name="T99" fmla="*/ 2147483646 h 494"/>
                  <a:gd name="T100" fmla="*/ 2147483646 w 403"/>
                  <a:gd name="T101" fmla="*/ 2147483646 h 494"/>
                  <a:gd name="T102" fmla="*/ 2147483646 w 403"/>
                  <a:gd name="T103" fmla="*/ 2147483646 h 49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03"/>
                  <a:gd name="T157" fmla="*/ 0 h 494"/>
                  <a:gd name="T158" fmla="*/ 403 w 403"/>
                  <a:gd name="T159" fmla="*/ 494 h 49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03" h="494">
                    <a:moveTo>
                      <a:pt x="255" y="140"/>
                    </a:moveTo>
                    <a:cubicBezTo>
                      <a:pt x="254" y="140"/>
                      <a:pt x="254" y="140"/>
                      <a:pt x="254" y="140"/>
                    </a:cubicBezTo>
                    <a:cubicBezTo>
                      <a:pt x="254" y="139"/>
                      <a:pt x="254" y="139"/>
                      <a:pt x="254" y="139"/>
                    </a:cubicBezTo>
                    <a:cubicBezTo>
                      <a:pt x="242" y="99"/>
                      <a:pt x="231" y="76"/>
                      <a:pt x="224" y="73"/>
                    </a:cubicBezTo>
                    <a:cubicBezTo>
                      <a:pt x="187" y="61"/>
                      <a:pt x="187" y="61"/>
                      <a:pt x="187" y="61"/>
                    </a:cubicBezTo>
                    <a:cubicBezTo>
                      <a:pt x="166" y="54"/>
                      <a:pt x="151" y="50"/>
                      <a:pt x="145" y="46"/>
                    </a:cubicBezTo>
                    <a:cubicBezTo>
                      <a:pt x="134" y="39"/>
                      <a:pt x="121" y="25"/>
                      <a:pt x="105" y="0"/>
                    </a:cubicBezTo>
                    <a:cubicBezTo>
                      <a:pt x="98" y="0"/>
                      <a:pt x="98" y="0"/>
                      <a:pt x="98" y="0"/>
                    </a:cubicBezTo>
                    <a:cubicBezTo>
                      <a:pt x="99" y="1"/>
                      <a:pt x="99" y="1"/>
                      <a:pt x="99" y="1"/>
                    </a:cubicBezTo>
                    <a:cubicBezTo>
                      <a:pt x="102" y="10"/>
                      <a:pt x="110" y="25"/>
                      <a:pt x="128" y="46"/>
                    </a:cubicBezTo>
                    <a:cubicBezTo>
                      <a:pt x="129" y="47"/>
                      <a:pt x="129" y="47"/>
                      <a:pt x="129" y="47"/>
                    </a:cubicBezTo>
                    <a:cubicBezTo>
                      <a:pt x="130" y="49"/>
                      <a:pt x="130" y="49"/>
                      <a:pt x="130" y="49"/>
                    </a:cubicBezTo>
                    <a:cubicBezTo>
                      <a:pt x="113" y="80"/>
                      <a:pt x="113" y="80"/>
                      <a:pt x="113" y="80"/>
                    </a:cubicBezTo>
                    <a:cubicBezTo>
                      <a:pt x="107" y="91"/>
                      <a:pt x="101" y="96"/>
                      <a:pt x="94" y="94"/>
                    </a:cubicBezTo>
                    <a:cubicBezTo>
                      <a:pt x="90" y="92"/>
                      <a:pt x="82" y="83"/>
                      <a:pt x="68" y="65"/>
                    </a:cubicBezTo>
                    <a:cubicBezTo>
                      <a:pt x="50" y="60"/>
                      <a:pt x="50" y="60"/>
                      <a:pt x="50" y="60"/>
                    </a:cubicBezTo>
                    <a:cubicBezTo>
                      <a:pt x="50" y="65"/>
                      <a:pt x="53" y="75"/>
                      <a:pt x="60" y="92"/>
                    </a:cubicBezTo>
                    <a:cubicBezTo>
                      <a:pt x="60" y="93"/>
                      <a:pt x="60" y="93"/>
                      <a:pt x="60" y="93"/>
                    </a:cubicBezTo>
                    <a:cubicBezTo>
                      <a:pt x="60" y="94"/>
                      <a:pt x="60" y="94"/>
                      <a:pt x="60" y="94"/>
                    </a:cubicBezTo>
                    <a:cubicBezTo>
                      <a:pt x="60" y="95"/>
                      <a:pt x="60" y="95"/>
                      <a:pt x="60" y="95"/>
                    </a:cubicBezTo>
                    <a:cubicBezTo>
                      <a:pt x="60" y="96"/>
                      <a:pt x="60" y="96"/>
                      <a:pt x="60" y="96"/>
                    </a:cubicBezTo>
                    <a:cubicBezTo>
                      <a:pt x="57" y="108"/>
                      <a:pt x="57" y="108"/>
                      <a:pt x="57" y="108"/>
                    </a:cubicBezTo>
                    <a:cubicBezTo>
                      <a:pt x="38" y="116"/>
                      <a:pt x="38" y="116"/>
                      <a:pt x="38" y="116"/>
                    </a:cubicBezTo>
                    <a:cubicBezTo>
                      <a:pt x="38" y="116"/>
                      <a:pt x="38" y="116"/>
                      <a:pt x="38" y="116"/>
                    </a:cubicBezTo>
                    <a:cubicBezTo>
                      <a:pt x="32" y="119"/>
                      <a:pt x="32" y="119"/>
                      <a:pt x="32" y="119"/>
                    </a:cubicBezTo>
                    <a:cubicBezTo>
                      <a:pt x="29" y="122"/>
                      <a:pt x="29" y="127"/>
                      <a:pt x="30" y="133"/>
                    </a:cubicBezTo>
                    <a:cubicBezTo>
                      <a:pt x="32" y="149"/>
                      <a:pt x="31" y="159"/>
                      <a:pt x="28" y="163"/>
                    </a:cubicBezTo>
                    <a:cubicBezTo>
                      <a:pt x="26" y="165"/>
                      <a:pt x="25" y="165"/>
                      <a:pt x="22" y="165"/>
                    </a:cubicBezTo>
                    <a:cubicBezTo>
                      <a:pt x="21" y="165"/>
                      <a:pt x="21" y="165"/>
                      <a:pt x="21" y="165"/>
                    </a:cubicBezTo>
                    <a:cubicBezTo>
                      <a:pt x="21" y="165"/>
                      <a:pt x="21" y="165"/>
                      <a:pt x="21" y="165"/>
                    </a:cubicBezTo>
                    <a:cubicBezTo>
                      <a:pt x="0" y="161"/>
                      <a:pt x="0" y="161"/>
                      <a:pt x="0" y="161"/>
                    </a:cubicBezTo>
                    <a:cubicBezTo>
                      <a:pt x="1" y="165"/>
                      <a:pt x="4" y="169"/>
                      <a:pt x="10" y="172"/>
                    </a:cubicBezTo>
                    <a:cubicBezTo>
                      <a:pt x="20" y="182"/>
                      <a:pt x="29" y="196"/>
                      <a:pt x="37" y="211"/>
                    </a:cubicBezTo>
                    <a:cubicBezTo>
                      <a:pt x="38" y="215"/>
                      <a:pt x="38" y="215"/>
                      <a:pt x="38" y="215"/>
                    </a:cubicBezTo>
                    <a:cubicBezTo>
                      <a:pt x="38" y="215"/>
                      <a:pt x="38" y="215"/>
                      <a:pt x="38" y="215"/>
                    </a:cubicBezTo>
                    <a:cubicBezTo>
                      <a:pt x="48" y="213"/>
                      <a:pt x="48" y="213"/>
                      <a:pt x="48" y="213"/>
                    </a:cubicBezTo>
                    <a:cubicBezTo>
                      <a:pt x="59" y="210"/>
                      <a:pt x="70" y="213"/>
                      <a:pt x="80" y="220"/>
                    </a:cubicBezTo>
                    <a:cubicBezTo>
                      <a:pt x="92" y="234"/>
                      <a:pt x="92" y="234"/>
                      <a:pt x="92" y="234"/>
                    </a:cubicBezTo>
                    <a:cubicBezTo>
                      <a:pt x="93" y="235"/>
                      <a:pt x="93" y="235"/>
                      <a:pt x="93" y="235"/>
                    </a:cubicBezTo>
                    <a:cubicBezTo>
                      <a:pt x="93" y="236"/>
                      <a:pt x="93" y="236"/>
                      <a:pt x="93" y="236"/>
                    </a:cubicBezTo>
                    <a:cubicBezTo>
                      <a:pt x="92" y="236"/>
                      <a:pt x="92" y="236"/>
                      <a:pt x="92" y="236"/>
                    </a:cubicBezTo>
                    <a:cubicBezTo>
                      <a:pt x="91" y="263"/>
                      <a:pt x="91" y="263"/>
                      <a:pt x="91" y="263"/>
                    </a:cubicBezTo>
                    <a:cubicBezTo>
                      <a:pt x="94" y="267"/>
                      <a:pt x="96" y="273"/>
                      <a:pt x="94" y="277"/>
                    </a:cubicBezTo>
                    <a:cubicBezTo>
                      <a:pt x="92" y="282"/>
                      <a:pt x="88" y="285"/>
                      <a:pt x="80" y="286"/>
                    </a:cubicBezTo>
                    <a:cubicBezTo>
                      <a:pt x="72" y="286"/>
                      <a:pt x="68" y="292"/>
                      <a:pt x="66" y="302"/>
                    </a:cubicBezTo>
                    <a:cubicBezTo>
                      <a:pt x="66" y="302"/>
                      <a:pt x="66" y="302"/>
                      <a:pt x="66" y="302"/>
                    </a:cubicBezTo>
                    <a:cubicBezTo>
                      <a:pt x="66" y="302"/>
                      <a:pt x="66" y="302"/>
                      <a:pt x="66" y="302"/>
                    </a:cubicBezTo>
                    <a:cubicBezTo>
                      <a:pt x="66" y="303"/>
                      <a:pt x="66" y="303"/>
                      <a:pt x="66" y="303"/>
                    </a:cubicBezTo>
                    <a:cubicBezTo>
                      <a:pt x="57" y="321"/>
                      <a:pt x="57" y="321"/>
                      <a:pt x="57" y="321"/>
                    </a:cubicBezTo>
                    <a:cubicBezTo>
                      <a:pt x="70" y="334"/>
                      <a:pt x="70" y="334"/>
                      <a:pt x="70" y="334"/>
                    </a:cubicBezTo>
                    <a:cubicBezTo>
                      <a:pt x="97" y="339"/>
                      <a:pt x="97" y="339"/>
                      <a:pt x="97" y="339"/>
                    </a:cubicBezTo>
                    <a:cubicBezTo>
                      <a:pt x="99" y="339"/>
                      <a:pt x="99" y="339"/>
                      <a:pt x="99" y="339"/>
                    </a:cubicBezTo>
                    <a:cubicBezTo>
                      <a:pt x="99" y="339"/>
                      <a:pt x="99" y="339"/>
                      <a:pt x="99" y="339"/>
                    </a:cubicBezTo>
                    <a:cubicBezTo>
                      <a:pt x="113" y="354"/>
                      <a:pt x="113" y="354"/>
                      <a:pt x="113" y="354"/>
                    </a:cubicBezTo>
                    <a:cubicBezTo>
                      <a:pt x="96" y="379"/>
                      <a:pt x="96" y="379"/>
                      <a:pt x="96" y="379"/>
                    </a:cubicBezTo>
                    <a:cubicBezTo>
                      <a:pt x="135" y="464"/>
                      <a:pt x="135" y="464"/>
                      <a:pt x="135" y="464"/>
                    </a:cubicBezTo>
                    <a:cubicBezTo>
                      <a:pt x="136" y="466"/>
                      <a:pt x="136" y="466"/>
                      <a:pt x="136" y="466"/>
                    </a:cubicBezTo>
                    <a:cubicBezTo>
                      <a:pt x="130" y="473"/>
                      <a:pt x="130" y="473"/>
                      <a:pt x="130" y="473"/>
                    </a:cubicBezTo>
                    <a:cubicBezTo>
                      <a:pt x="132" y="480"/>
                      <a:pt x="132" y="480"/>
                      <a:pt x="132" y="480"/>
                    </a:cubicBezTo>
                    <a:cubicBezTo>
                      <a:pt x="133" y="480"/>
                      <a:pt x="133" y="480"/>
                      <a:pt x="133" y="480"/>
                    </a:cubicBezTo>
                    <a:cubicBezTo>
                      <a:pt x="205" y="434"/>
                      <a:pt x="205" y="434"/>
                      <a:pt x="205" y="434"/>
                    </a:cubicBezTo>
                    <a:cubicBezTo>
                      <a:pt x="193" y="455"/>
                      <a:pt x="193" y="455"/>
                      <a:pt x="193" y="455"/>
                    </a:cubicBezTo>
                    <a:cubicBezTo>
                      <a:pt x="184" y="471"/>
                      <a:pt x="179" y="485"/>
                      <a:pt x="176" y="494"/>
                    </a:cubicBezTo>
                    <a:cubicBezTo>
                      <a:pt x="189" y="489"/>
                      <a:pt x="200" y="480"/>
                      <a:pt x="206" y="463"/>
                    </a:cubicBezTo>
                    <a:cubicBezTo>
                      <a:pt x="207" y="461"/>
                      <a:pt x="207" y="461"/>
                      <a:pt x="207" y="461"/>
                    </a:cubicBezTo>
                    <a:cubicBezTo>
                      <a:pt x="208" y="461"/>
                      <a:pt x="208" y="461"/>
                      <a:pt x="208" y="461"/>
                    </a:cubicBezTo>
                    <a:cubicBezTo>
                      <a:pt x="228" y="450"/>
                      <a:pt x="228" y="450"/>
                      <a:pt x="228" y="450"/>
                    </a:cubicBezTo>
                    <a:cubicBezTo>
                      <a:pt x="229" y="448"/>
                      <a:pt x="229" y="448"/>
                      <a:pt x="229" y="448"/>
                    </a:cubicBezTo>
                    <a:cubicBezTo>
                      <a:pt x="258" y="473"/>
                      <a:pt x="258" y="473"/>
                      <a:pt x="258" y="473"/>
                    </a:cubicBezTo>
                    <a:cubicBezTo>
                      <a:pt x="289" y="474"/>
                      <a:pt x="289" y="474"/>
                      <a:pt x="289" y="474"/>
                    </a:cubicBezTo>
                    <a:cubicBezTo>
                      <a:pt x="290" y="475"/>
                      <a:pt x="290" y="475"/>
                      <a:pt x="290" y="475"/>
                    </a:cubicBezTo>
                    <a:cubicBezTo>
                      <a:pt x="305" y="485"/>
                      <a:pt x="305" y="485"/>
                      <a:pt x="305" y="485"/>
                    </a:cubicBezTo>
                    <a:cubicBezTo>
                      <a:pt x="344" y="451"/>
                      <a:pt x="344" y="451"/>
                      <a:pt x="344" y="451"/>
                    </a:cubicBezTo>
                    <a:cubicBezTo>
                      <a:pt x="347" y="448"/>
                      <a:pt x="351" y="442"/>
                      <a:pt x="355" y="431"/>
                    </a:cubicBezTo>
                    <a:cubicBezTo>
                      <a:pt x="359" y="423"/>
                      <a:pt x="359" y="423"/>
                      <a:pt x="359" y="423"/>
                    </a:cubicBezTo>
                    <a:cubicBezTo>
                      <a:pt x="360" y="418"/>
                      <a:pt x="355" y="408"/>
                      <a:pt x="344" y="390"/>
                    </a:cubicBezTo>
                    <a:cubicBezTo>
                      <a:pt x="335" y="376"/>
                      <a:pt x="335" y="376"/>
                      <a:pt x="335" y="376"/>
                    </a:cubicBezTo>
                    <a:cubicBezTo>
                      <a:pt x="381" y="392"/>
                      <a:pt x="381" y="392"/>
                      <a:pt x="381" y="392"/>
                    </a:cubicBezTo>
                    <a:cubicBezTo>
                      <a:pt x="395" y="385"/>
                      <a:pt x="395" y="385"/>
                      <a:pt x="395" y="385"/>
                    </a:cubicBezTo>
                    <a:cubicBezTo>
                      <a:pt x="381" y="355"/>
                      <a:pt x="381" y="355"/>
                      <a:pt x="381" y="355"/>
                    </a:cubicBezTo>
                    <a:cubicBezTo>
                      <a:pt x="380" y="354"/>
                      <a:pt x="380" y="354"/>
                      <a:pt x="380" y="354"/>
                    </a:cubicBezTo>
                    <a:cubicBezTo>
                      <a:pt x="403" y="323"/>
                      <a:pt x="403" y="323"/>
                      <a:pt x="403" y="323"/>
                    </a:cubicBezTo>
                    <a:cubicBezTo>
                      <a:pt x="394" y="309"/>
                      <a:pt x="394" y="309"/>
                      <a:pt x="394" y="309"/>
                    </a:cubicBezTo>
                    <a:cubicBezTo>
                      <a:pt x="384" y="298"/>
                      <a:pt x="378" y="293"/>
                      <a:pt x="374" y="293"/>
                    </a:cubicBezTo>
                    <a:cubicBezTo>
                      <a:pt x="372" y="294"/>
                      <a:pt x="372" y="294"/>
                      <a:pt x="372" y="294"/>
                    </a:cubicBezTo>
                    <a:cubicBezTo>
                      <a:pt x="360" y="305"/>
                      <a:pt x="360" y="305"/>
                      <a:pt x="360" y="305"/>
                    </a:cubicBezTo>
                    <a:cubicBezTo>
                      <a:pt x="358" y="304"/>
                      <a:pt x="358" y="304"/>
                      <a:pt x="358" y="304"/>
                    </a:cubicBezTo>
                    <a:cubicBezTo>
                      <a:pt x="356" y="304"/>
                      <a:pt x="356" y="304"/>
                      <a:pt x="356" y="304"/>
                    </a:cubicBezTo>
                    <a:cubicBezTo>
                      <a:pt x="337" y="298"/>
                      <a:pt x="337" y="298"/>
                      <a:pt x="337" y="298"/>
                    </a:cubicBezTo>
                    <a:cubicBezTo>
                      <a:pt x="332" y="281"/>
                      <a:pt x="332" y="281"/>
                      <a:pt x="332" y="281"/>
                    </a:cubicBezTo>
                    <a:cubicBezTo>
                      <a:pt x="324" y="280"/>
                      <a:pt x="317" y="276"/>
                      <a:pt x="311" y="268"/>
                    </a:cubicBezTo>
                    <a:cubicBezTo>
                      <a:pt x="299" y="261"/>
                      <a:pt x="299" y="261"/>
                      <a:pt x="299" y="261"/>
                    </a:cubicBezTo>
                    <a:cubicBezTo>
                      <a:pt x="289" y="257"/>
                      <a:pt x="284" y="252"/>
                      <a:pt x="284" y="246"/>
                    </a:cubicBezTo>
                    <a:cubicBezTo>
                      <a:pt x="282" y="240"/>
                      <a:pt x="284" y="233"/>
                      <a:pt x="290" y="223"/>
                    </a:cubicBezTo>
                    <a:cubicBezTo>
                      <a:pt x="302" y="206"/>
                      <a:pt x="308" y="192"/>
                      <a:pt x="308" y="182"/>
                    </a:cubicBezTo>
                    <a:cubicBezTo>
                      <a:pt x="308" y="168"/>
                      <a:pt x="308" y="168"/>
                      <a:pt x="308" y="168"/>
                    </a:cubicBezTo>
                    <a:cubicBezTo>
                      <a:pt x="316" y="169"/>
                      <a:pt x="316" y="169"/>
                      <a:pt x="316" y="169"/>
                    </a:cubicBezTo>
                    <a:cubicBezTo>
                      <a:pt x="340" y="170"/>
                      <a:pt x="340" y="170"/>
                      <a:pt x="340" y="170"/>
                    </a:cubicBezTo>
                    <a:cubicBezTo>
                      <a:pt x="342" y="168"/>
                      <a:pt x="345" y="158"/>
                      <a:pt x="350" y="139"/>
                    </a:cubicBezTo>
                    <a:cubicBezTo>
                      <a:pt x="342" y="138"/>
                      <a:pt x="342" y="138"/>
                      <a:pt x="342" y="138"/>
                    </a:cubicBezTo>
                    <a:cubicBezTo>
                      <a:pt x="325" y="149"/>
                      <a:pt x="313" y="157"/>
                      <a:pt x="303" y="160"/>
                    </a:cubicBezTo>
                    <a:cubicBezTo>
                      <a:pt x="292" y="163"/>
                      <a:pt x="277" y="157"/>
                      <a:pt x="256" y="142"/>
                    </a:cubicBezTo>
                    <a:cubicBezTo>
                      <a:pt x="256" y="141"/>
                      <a:pt x="256" y="141"/>
                      <a:pt x="256" y="141"/>
                    </a:cubicBezTo>
                    <a:lnTo>
                      <a:pt x="255" y="140"/>
                    </a:lnTo>
                    <a:close/>
                  </a:path>
                </a:pathLst>
              </a:custGeom>
              <a:solidFill>
                <a:srgbClr val="49A9B7"/>
              </a:solidFill>
              <a:ln w="9525">
                <a:noFill/>
                <a:miter lim="800000"/>
              </a:ln>
            </p:spPr>
            <p:txBody>
              <a:bodyPr/>
              <a:lstStyle/>
              <a:p>
                <a:endParaRPr lang="zh-CN" altLang="en-US" sz="2400">
                  <a:solidFill>
                    <a:schemeClr val="tx1">
                      <a:lumMod val="65000"/>
                      <a:lumOff val="35000"/>
                    </a:schemeClr>
                  </a:solidFill>
                </a:endParaRPr>
              </a:p>
            </p:txBody>
          </p:sp>
          <p:sp>
            <p:nvSpPr>
              <p:cNvPr id="7240" name="Freeform 34"/>
              <p:cNvSpPr/>
              <p:nvPr/>
            </p:nvSpPr>
            <p:spPr bwMode="auto">
              <a:xfrm>
                <a:off x="6587399" y="3544828"/>
                <a:ext cx="621169" cy="594136"/>
              </a:xfrm>
              <a:custGeom>
                <a:avLst/>
                <a:gdLst>
                  <a:gd name="T0" fmla="*/ 2147483646 w 491"/>
                  <a:gd name="T1" fmla="*/ 2147483646 h 483"/>
                  <a:gd name="T2" fmla="*/ 2147483646 w 491"/>
                  <a:gd name="T3" fmla="*/ 2147483646 h 483"/>
                  <a:gd name="T4" fmla="*/ 2147483646 w 491"/>
                  <a:gd name="T5" fmla="*/ 2147483646 h 483"/>
                  <a:gd name="T6" fmla="*/ 2147483646 w 491"/>
                  <a:gd name="T7" fmla="*/ 2147483646 h 483"/>
                  <a:gd name="T8" fmla="*/ 2147483646 w 491"/>
                  <a:gd name="T9" fmla="*/ 2147483646 h 483"/>
                  <a:gd name="T10" fmla="*/ 2147483646 w 491"/>
                  <a:gd name="T11" fmla="*/ 2147483646 h 483"/>
                  <a:gd name="T12" fmla="*/ 2147483646 w 491"/>
                  <a:gd name="T13" fmla="*/ 2147483646 h 483"/>
                  <a:gd name="T14" fmla="*/ 2147483646 w 491"/>
                  <a:gd name="T15" fmla="*/ 2147483646 h 483"/>
                  <a:gd name="T16" fmla="*/ 2147483646 w 491"/>
                  <a:gd name="T17" fmla="*/ 2147483646 h 483"/>
                  <a:gd name="T18" fmla="*/ 2147483646 w 491"/>
                  <a:gd name="T19" fmla="*/ 2147483646 h 483"/>
                  <a:gd name="T20" fmla="*/ 2147483646 w 491"/>
                  <a:gd name="T21" fmla="*/ 2147483646 h 483"/>
                  <a:gd name="T22" fmla="*/ 2147483646 w 491"/>
                  <a:gd name="T23" fmla="*/ 2147483646 h 483"/>
                  <a:gd name="T24" fmla="*/ 2147483646 w 491"/>
                  <a:gd name="T25" fmla="*/ 2147483646 h 483"/>
                  <a:gd name="T26" fmla="*/ 2147483646 w 491"/>
                  <a:gd name="T27" fmla="*/ 2147483646 h 483"/>
                  <a:gd name="T28" fmla="*/ 2147483646 w 491"/>
                  <a:gd name="T29" fmla="*/ 2147483646 h 483"/>
                  <a:gd name="T30" fmla="*/ 2147483646 w 491"/>
                  <a:gd name="T31" fmla="*/ 2147483646 h 483"/>
                  <a:gd name="T32" fmla="*/ 2147483646 w 491"/>
                  <a:gd name="T33" fmla="*/ 2147483646 h 483"/>
                  <a:gd name="T34" fmla="*/ 2147483646 w 491"/>
                  <a:gd name="T35" fmla="*/ 2147483646 h 483"/>
                  <a:gd name="T36" fmla="*/ 2147483646 w 491"/>
                  <a:gd name="T37" fmla="*/ 2147483646 h 483"/>
                  <a:gd name="T38" fmla="*/ 2147483646 w 491"/>
                  <a:gd name="T39" fmla="*/ 2147483646 h 483"/>
                  <a:gd name="T40" fmla="*/ 2147483646 w 491"/>
                  <a:gd name="T41" fmla="*/ 2147483646 h 483"/>
                  <a:gd name="T42" fmla="*/ 2147483646 w 491"/>
                  <a:gd name="T43" fmla="*/ 2147483646 h 483"/>
                  <a:gd name="T44" fmla="*/ 2147483646 w 491"/>
                  <a:gd name="T45" fmla="*/ 2147483646 h 483"/>
                  <a:gd name="T46" fmla="*/ 2147483646 w 491"/>
                  <a:gd name="T47" fmla="*/ 2147483646 h 483"/>
                  <a:gd name="T48" fmla="*/ 2147483646 w 491"/>
                  <a:gd name="T49" fmla="*/ 2147483646 h 483"/>
                  <a:gd name="T50" fmla="*/ 2147483646 w 491"/>
                  <a:gd name="T51" fmla="*/ 2147483646 h 483"/>
                  <a:gd name="T52" fmla="*/ 2147483646 w 491"/>
                  <a:gd name="T53" fmla="*/ 2147483646 h 483"/>
                  <a:gd name="T54" fmla="*/ 2147483646 w 491"/>
                  <a:gd name="T55" fmla="*/ 2147483646 h 483"/>
                  <a:gd name="T56" fmla="*/ 2147483646 w 491"/>
                  <a:gd name="T57" fmla="*/ 2147483646 h 483"/>
                  <a:gd name="T58" fmla="*/ 2147483646 w 491"/>
                  <a:gd name="T59" fmla="*/ 2147483646 h 483"/>
                  <a:gd name="T60" fmla="*/ 2147483646 w 491"/>
                  <a:gd name="T61" fmla="*/ 2147483646 h 483"/>
                  <a:gd name="T62" fmla="*/ 2147483646 w 491"/>
                  <a:gd name="T63" fmla="*/ 2147483646 h 483"/>
                  <a:gd name="T64" fmla="*/ 2147483646 w 491"/>
                  <a:gd name="T65" fmla="*/ 2147483646 h 483"/>
                  <a:gd name="T66" fmla="*/ 2147483646 w 491"/>
                  <a:gd name="T67" fmla="*/ 2147483646 h 483"/>
                  <a:gd name="T68" fmla="*/ 2147483646 w 491"/>
                  <a:gd name="T69" fmla="*/ 2147483646 h 483"/>
                  <a:gd name="T70" fmla="*/ 2147483646 w 491"/>
                  <a:gd name="T71" fmla="*/ 2147483646 h 483"/>
                  <a:gd name="T72" fmla="*/ 2147483646 w 491"/>
                  <a:gd name="T73" fmla="*/ 2147483646 h 483"/>
                  <a:gd name="T74" fmla="*/ 2147483646 w 491"/>
                  <a:gd name="T75" fmla="*/ 2147483646 h 483"/>
                  <a:gd name="T76" fmla="*/ 2147483646 w 491"/>
                  <a:gd name="T77" fmla="*/ 0 h 483"/>
                  <a:gd name="T78" fmla="*/ 2147483646 w 491"/>
                  <a:gd name="T79" fmla="*/ 2147483646 h 483"/>
                  <a:gd name="T80" fmla="*/ 2147483646 w 491"/>
                  <a:gd name="T81" fmla="*/ 2147483646 h 483"/>
                  <a:gd name="T82" fmla="*/ 2147483646 w 491"/>
                  <a:gd name="T83" fmla="*/ 2147483646 h 483"/>
                  <a:gd name="T84" fmla="*/ 2147483646 w 491"/>
                  <a:gd name="T85" fmla="*/ 2147483646 h 483"/>
                  <a:gd name="T86" fmla="*/ 2147483646 w 491"/>
                  <a:gd name="T87" fmla="*/ 2147483646 h 483"/>
                  <a:gd name="T88" fmla="*/ 2147483646 w 491"/>
                  <a:gd name="T89" fmla="*/ 2147483646 h 483"/>
                  <a:gd name="T90" fmla="*/ 2147483646 w 491"/>
                  <a:gd name="T91" fmla="*/ 2147483646 h 48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91"/>
                  <a:gd name="T139" fmla="*/ 0 h 483"/>
                  <a:gd name="T140" fmla="*/ 491 w 491"/>
                  <a:gd name="T141" fmla="*/ 483 h 48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91" h="483">
                    <a:moveTo>
                      <a:pt x="109" y="159"/>
                    </a:moveTo>
                    <a:cubicBezTo>
                      <a:pt x="108" y="159"/>
                      <a:pt x="108" y="159"/>
                      <a:pt x="108" y="159"/>
                    </a:cubicBezTo>
                    <a:cubicBezTo>
                      <a:pt x="28" y="192"/>
                      <a:pt x="28" y="192"/>
                      <a:pt x="28" y="192"/>
                    </a:cubicBezTo>
                    <a:cubicBezTo>
                      <a:pt x="4" y="215"/>
                      <a:pt x="4" y="215"/>
                      <a:pt x="4" y="215"/>
                    </a:cubicBezTo>
                    <a:cubicBezTo>
                      <a:pt x="0" y="251"/>
                      <a:pt x="4" y="272"/>
                      <a:pt x="16" y="278"/>
                    </a:cubicBezTo>
                    <a:cubicBezTo>
                      <a:pt x="40" y="293"/>
                      <a:pt x="40" y="293"/>
                      <a:pt x="40" y="293"/>
                    </a:cubicBezTo>
                    <a:cubicBezTo>
                      <a:pt x="41" y="293"/>
                      <a:pt x="41" y="293"/>
                      <a:pt x="41" y="293"/>
                    </a:cubicBezTo>
                    <a:cubicBezTo>
                      <a:pt x="41" y="294"/>
                      <a:pt x="41" y="294"/>
                      <a:pt x="41" y="294"/>
                    </a:cubicBezTo>
                    <a:cubicBezTo>
                      <a:pt x="47" y="333"/>
                      <a:pt x="47" y="333"/>
                      <a:pt x="47" y="333"/>
                    </a:cubicBezTo>
                    <a:cubicBezTo>
                      <a:pt x="67" y="360"/>
                      <a:pt x="81" y="373"/>
                      <a:pt x="88" y="377"/>
                    </a:cubicBezTo>
                    <a:cubicBezTo>
                      <a:pt x="111" y="382"/>
                      <a:pt x="111" y="382"/>
                      <a:pt x="111" y="382"/>
                    </a:cubicBezTo>
                    <a:cubicBezTo>
                      <a:pt x="115" y="383"/>
                      <a:pt x="115" y="383"/>
                      <a:pt x="115" y="383"/>
                    </a:cubicBezTo>
                    <a:cubicBezTo>
                      <a:pt x="115" y="384"/>
                      <a:pt x="115" y="384"/>
                      <a:pt x="115" y="384"/>
                    </a:cubicBezTo>
                    <a:cubicBezTo>
                      <a:pt x="118" y="388"/>
                      <a:pt x="125" y="392"/>
                      <a:pt x="139" y="397"/>
                    </a:cubicBezTo>
                    <a:cubicBezTo>
                      <a:pt x="202" y="400"/>
                      <a:pt x="202" y="400"/>
                      <a:pt x="202" y="400"/>
                    </a:cubicBezTo>
                    <a:cubicBezTo>
                      <a:pt x="249" y="400"/>
                      <a:pt x="275" y="403"/>
                      <a:pt x="280" y="408"/>
                    </a:cubicBezTo>
                    <a:cubicBezTo>
                      <a:pt x="286" y="412"/>
                      <a:pt x="287" y="423"/>
                      <a:pt x="286" y="439"/>
                    </a:cubicBezTo>
                    <a:cubicBezTo>
                      <a:pt x="285" y="449"/>
                      <a:pt x="286" y="456"/>
                      <a:pt x="287" y="457"/>
                    </a:cubicBezTo>
                    <a:cubicBezTo>
                      <a:pt x="310" y="451"/>
                      <a:pt x="310" y="451"/>
                      <a:pt x="310" y="451"/>
                    </a:cubicBezTo>
                    <a:cubicBezTo>
                      <a:pt x="328" y="445"/>
                      <a:pt x="338" y="445"/>
                      <a:pt x="344" y="450"/>
                    </a:cubicBezTo>
                    <a:cubicBezTo>
                      <a:pt x="352" y="461"/>
                      <a:pt x="352" y="461"/>
                      <a:pt x="352" y="461"/>
                    </a:cubicBezTo>
                    <a:cubicBezTo>
                      <a:pt x="365" y="477"/>
                      <a:pt x="373" y="483"/>
                      <a:pt x="375" y="482"/>
                    </a:cubicBezTo>
                    <a:cubicBezTo>
                      <a:pt x="382" y="480"/>
                      <a:pt x="389" y="474"/>
                      <a:pt x="396" y="463"/>
                    </a:cubicBezTo>
                    <a:cubicBezTo>
                      <a:pt x="399" y="460"/>
                      <a:pt x="399" y="460"/>
                      <a:pt x="399" y="460"/>
                    </a:cubicBezTo>
                    <a:cubicBezTo>
                      <a:pt x="418" y="472"/>
                      <a:pt x="418" y="472"/>
                      <a:pt x="418" y="472"/>
                    </a:cubicBezTo>
                    <a:cubicBezTo>
                      <a:pt x="429" y="462"/>
                      <a:pt x="429" y="462"/>
                      <a:pt x="429" y="462"/>
                    </a:cubicBezTo>
                    <a:cubicBezTo>
                      <a:pt x="432" y="447"/>
                      <a:pt x="440" y="440"/>
                      <a:pt x="452" y="439"/>
                    </a:cubicBezTo>
                    <a:cubicBezTo>
                      <a:pt x="458" y="437"/>
                      <a:pt x="458" y="437"/>
                      <a:pt x="458" y="437"/>
                    </a:cubicBezTo>
                    <a:cubicBezTo>
                      <a:pt x="456" y="432"/>
                      <a:pt x="456" y="432"/>
                      <a:pt x="456" y="432"/>
                    </a:cubicBezTo>
                    <a:cubicBezTo>
                      <a:pt x="453" y="430"/>
                      <a:pt x="453" y="430"/>
                      <a:pt x="453" y="430"/>
                    </a:cubicBezTo>
                    <a:cubicBezTo>
                      <a:pt x="454" y="429"/>
                      <a:pt x="454" y="429"/>
                      <a:pt x="454" y="429"/>
                    </a:cubicBezTo>
                    <a:cubicBezTo>
                      <a:pt x="456" y="403"/>
                      <a:pt x="456" y="403"/>
                      <a:pt x="456" y="403"/>
                    </a:cubicBezTo>
                    <a:cubicBezTo>
                      <a:pt x="447" y="390"/>
                      <a:pt x="437" y="386"/>
                      <a:pt x="425" y="388"/>
                    </a:cubicBezTo>
                    <a:cubicBezTo>
                      <a:pt x="413" y="391"/>
                      <a:pt x="405" y="391"/>
                      <a:pt x="402" y="387"/>
                    </a:cubicBezTo>
                    <a:cubicBezTo>
                      <a:pt x="400" y="384"/>
                      <a:pt x="400" y="382"/>
                      <a:pt x="400" y="378"/>
                    </a:cubicBezTo>
                    <a:cubicBezTo>
                      <a:pt x="392" y="365"/>
                      <a:pt x="385" y="354"/>
                      <a:pt x="375" y="345"/>
                    </a:cubicBezTo>
                    <a:cubicBezTo>
                      <a:pt x="363" y="334"/>
                      <a:pt x="359" y="325"/>
                      <a:pt x="363" y="315"/>
                    </a:cubicBezTo>
                    <a:cubicBezTo>
                      <a:pt x="365" y="312"/>
                      <a:pt x="365" y="312"/>
                      <a:pt x="365" y="312"/>
                    </a:cubicBezTo>
                    <a:cubicBezTo>
                      <a:pt x="394" y="317"/>
                      <a:pt x="394" y="317"/>
                      <a:pt x="394" y="317"/>
                    </a:cubicBezTo>
                    <a:cubicBezTo>
                      <a:pt x="392" y="299"/>
                      <a:pt x="392" y="299"/>
                      <a:pt x="392" y="299"/>
                    </a:cubicBezTo>
                    <a:cubicBezTo>
                      <a:pt x="391" y="289"/>
                      <a:pt x="392" y="282"/>
                      <a:pt x="397" y="276"/>
                    </a:cubicBezTo>
                    <a:cubicBezTo>
                      <a:pt x="400" y="272"/>
                      <a:pt x="405" y="270"/>
                      <a:pt x="410" y="269"/>
                    </a:cubicBezTo>
                    <a:cubicBezTo>
                      <a:pt x="423" y="265"/>
                      <a:pt x="423" y="265"/>
                      <a:pt x="423" y="265"/>
                    </a:cubicBezTo>
                    <a:cubicBezTo>
                      <a:pt x="423" y="259"/>
                      <a:pt x="423" y="259"/>
                      <a:pt x="423" y="259"/>
                    </a:cubicBezTo>
                    <a:cubicBezTo>
                      <a:pt x="413" y="239"/>
                      <a:pt x="410" y="225"/>
                      <a:pt x="414" y="218"/>
                    </a:cubicBezTo>
                    <a:cubicBezTo>
                      <a:pt x="421" y="213"/>
                      <a:pt x="421" y="213"/>
                      <a:pt x="421" y="213"/>
                    </a:cubicBezTo>
                    <a:cubicBezTo>
                      <a:pt x="424" y="212"/>
                      <a:pt x="434" y="214"/>
                      <a:pt x="449" y="219"/>
                    </a:cubicBezTo>
                    <a:cubicBezTo>
                      <a:pt x="449" y="219"/>
                      <a:pt x="449" y="219"/>
                      <a:pt x="449" y="219"/>
                    </a:cubicBezTo>
                    <a:cubicBezTo>
                      <a:pt x="450" y="220"/>
                      <a:pt x="450" y="220"/>
                      <a:pt x="450" y="220"/>
                    </a:cubicBezTo>
                    <a:cubicBezTo>
                      <a:pt x="450" y="222"/>
                      <a:pt x="450" y="222"/>
                      <a:pt x="450" y="222"/>
                    </a:cubicBezTo>
                    <a:cubicBezTo>
                      <a:pt x="462" y="236"/>
                      <a:pt x="468" y="245"/>
                      <a:pt x="471" y="247"/>
                    </a:cubicBezTo>
                    <a:cubicBezTo>
                      <a:pt x="491" y="214"/>
                      <a:pt x="491" y="214"/>
                      <a:pt x="491" y="214"/>
                    </a:cubicBezTo>
                    <a:cubicBezTo>
                      <a:pt x="473" y="192"/>
                      <a:pt x="464" y="176"/>
                      <a:pt x="461" y="170"/>
                    </a:cubicBezTo>
                    <a:cubicBezTo>
                      <a:pt x="445" y="180"/>
                      <a:pt x="445" y="180"/>
                      <a:pt x="445" y="180"/>
                    </a:cubicBezTo>
                    <a:cubicBezTo>
                      <a:pt x="443" y="178"/>
                      <a:pt x="443" y="178"/>
                      <a:pt x="443" y="178"/>
                    </a:cubicBezTo>
                    <a:cubicBezTo>
                      <a:pt x="401" y="168"/>
                      <a:pt x="401" y="168"/>
                      <a:pt x="401" y="168"/>
                    </a:cubicBezTo>
                    <a:cubicBezTo>
                      <a:pt x="400" y="168"/>
                      <a:pt x="400" y="168"/>
                      <a:pt x="400" y="168"/>
                    </a:cubicBezTo>
                    <a:cubicBezTo>
                      <a:pt x="400" y="167"/>
                      <a:pt x="400" y="167"/>
                      <a:pt x="400" y="167"/>
                    </a:cubicBezTo>
                    <a:cubicBezTo>
                      <a:pt x="382" y="158"/>
                      <a:pt x="371" y="149"/>
                      <a:pt x="370" y="139"/>
                    </a:cubicBezTo>
                    <a:cubicBezTo>
                      <a:pt x="345" y="127"/>
                      <a:pt x="345" y="127"/>
                      <a:pt x="345" y="127"/>
                    </a:cubicBezTo>
                    <a:cubicBezTo>
                      <a:pt x="345" y="103"/>
                      <a:pt x="345" y="103"/>
                      <a:pt x="345" y="103"/>
                    </a:cubicBezTo>
                    <a:cubicBezTo>
                      <a:pt x="391" y="76"/>
                      <a:pt x="391" y="76"/>
                      <a:pt x="391" y="76"/>
                    </a:cubicBezTo>
                    <a:cubicBezTo>
                      <a:pt x="389" y="63"/>
                      <a:pt x="386" y="50"/>
                      <a:pt x="381" y="40"/>
                    </a:cubicBezTo>
                    <a:cubicBezTo>
                      <a:pt x="373" y="25"/>
                      <a:pt x="373" y="25"/>
                      <a:pt x="373" y="25"/>
                    </a:cubicBezTo>
                    <a:cubicBezTo>
                      <a:pt x="342" y="28"/>
                      <a:pt x="342" y="28"/>
                      <a:pt x="342" y="28"/>
                    </a:cubicBezTo>
                    <a:cubicBezTo>
                      <a:pt x="327" y="35"/>
                      <a:pt x="313" y="38"/>
                      <a:pt x="299" y="38"/>
                    </a:cubicBezTo>
                    <a:cubicBezTo>
                      <a:pt x="267" y="30"/>
                      <a:pt x="267" y="30"/>
                      <a:pt x="267" y="30"/>
                    </a:cubicBezTo>
                    <a:cubicBezTo>
                      <a:pt x="267" y="19"/>
                      <a:pt x="267" y="19"/>
                      <a:pt x="267" y="19"/>
                    </a:cubicBezTo>
                    <a:cubicBezTo>
                      <a:pt x="261" y="18"/>
                      <a:pt x="261" y="18"/>
                      <a:pt x="261" y="18"/>
                    </a:cubicBezTo>
                    <a:cubicBezTo>
                      <a:pt x="252" y="15"/>
                      <a:pt x="252" y="15"/>
                      <a:pt x="252" y="15"/>
                    </a:cubicBezTo>
                    <a:cubicBezTo>
                      <a:pt x="250" y="8"/>
                      <a:pt x="250" y="8"/>
                      <a:pt x="250" y="8"/>
                    </a:cubicBezTo>
                    <a:cubicBezTo>
                      <a:pt x="250" y="8"/>
                      <a:pt x="250" y="8"/>
                      <a:pt x="250" y="8"/>
                    </a:cubicBezTo>
                    <a:cubicBezTo>
                      <a:pt x="250" y="7"/>
                      <a:pt x="250" y="7"/>
                      <a:pt x="250" y="7"/>
                    </a:cubicBezTo>
                    <a:cubicBezTo>
                      <a:pt x="250" y="7"/>
                      <a:pt x="250" y="7"/>
                      <a:pt x="250" y="7"/>
                    </a:cubicBezTo>
                    <a:cubicBezTo>
                      <a:pt x="250" y="7"/>
                      <a:pt x="250" y="7"/>
                      <a:pt x="250" y="7"/>
                    </a:cubicBezTo>
                    <a:cubicBezTo>
                      <a:pt x="249" y="4"/>
                      <a:pt x="249" y="4"/>
                      <a:pt x="249" y="4"/>
                    </a:cubicBezTo>
                    <a:cubicBezTo>
                      <a:pt x="249" y="3"/>
                      <a:pt x="249" y="3"/>
                      <a:pt x="249" y="3"/>
                    </a:cubicBezTo>
                    <a:cubicBezTo>
                      <a:pt x="249" y="0"/>
                      <a:pt x="249" y="0"/>
                      <a:pt x="249" y="0"/>
                    </a:cubicBezTo>
                    <a:cubicBezTo>
                      <a:pt x="247" y="1"/>
                      <a:pt x="247" y="1"/>
                      <a:pt x="247" y="1"/>
                    </a:cubicBezTo>
                    <a:cubicBezTo>
                      <a:pt x="244" y="28"/>
                      <a:pt x="244" y="28"/>
                      <a:pt x="244" y="28"/>
                    </a:cubicBezTo>
                    <a:cubicBezTo>
                      <a:pt x="243" y="38"/>
                      <a:pt x="243" y="38"/>
                      <a:pt x="243" y="38"/>
                    </a:cubicBezTo>
                    <a:cubicBezTo>
                      <a:pt x="241" y="43"/>
                      <a:pt x="239" y="46"/>
                      <a:pt x="241" y="48"/>
                    </a:cubicBezTo>
                    <a:cubicBezTo>
                      <a:pt x="247" y="56"/>
                      <a:pt x="245" y="64"/>
                      <a:pt x="240" y="72"/>
                    </a:cubicBezTo>
                    <a:cubicBezTo>
                      <a:pt x="244" y="89"/>
                      <a:pt x="244" y="89"/>
                      <a:pt x="244" y="89"/>
                    </a:cubicBezTo>
                    <a:cubicBezTo>
                      <a:pt x="243" y="91"/>
                      <a:pt x="243" y="91"/>
                      <a:pt x="243" y="91"/>
                    </a:cubicBezTo>
                    <a:cubicBezTo>
                      <a:pt x="241" y="92"/>
                      <a:pt x="241" y="92"/>
                      <a:pt x="241" y="92"/>
                    </a:cubicBezTo>
                    <a:cubicBezTo>
                      <a:pt x="229" y="103"/>
                      <a:pt x="229" y="103"/>
                      <a:pt x="229" y="103"/>
                    </a:cubicBezTo>
                    <a:cubicBezTo>
                      <a:pt x="229" y="127"/>
                      <a:pt x="229" y="127"/>
                      <a:pt x="229" y="127"/>
                    </a:cubicBezTo>
                    <a:cubicBezTo>
                      <a:pt x="225" y="129"/>
                      <a:pt x="225" y="129"/>
                      <a:pt x="225" y="129"/>
                    </a:cubicBezTo>
                    <a:cubicBezTo>
                      <a:pt x="202" y="139"/>
                      <a:pt x="186" y="144"/>
                      <a:pt x="177" y="144"/>
                    </a:cubicBezTo>
                    <a:cubicBezTo>
                      <a:pt x="130" y="141"/>
                      <a:pt x="130" y="141"/>
                      <a:pt x="130" y="141"/>
                    </a:cubicBezTo>
                    <a:cubicBezTo>
                      <a:pt x="110" y="159"/>
                      <a:pt x="110" y="159"/>
                      <a:pt x="110" y="159"/>
                    </a:cubicBezTo>
                    <a:lnTo>
                      <a:pt x="109" y="159"/>
                    </a:lnTo>
                    <a:close/>
                  </a:path>
                </a:pathLst>
              </a:custGeom>
              <a:solidFill>
                <a:srgbClr val="49A9B7"/>
              </a:solidFill>
              <a:ln w="9525">
                <a:noFill/>
                <a:miter lim="800000"/>
              </a:ln>
            </p:spPr>
            <p:txBody>
              <a:bodyPr/>
              <a:lstStyle/>
              <a:p>
                <a:endParaRPr lang="zh-CN" altLang="en-US" sz="2400">
                  <a:solidFill>
                    <a:schemeClr val="tx1">
                      <a:lumMod val="65000"/>
                      <a:lumOff val="35000"/>
                    </a:schemeClr>
                  </a:solidFill>
                </a:endParaRPr>
              </a:p>
            </p:txBody>
          </p:sp>
          <p:sp>
            <p:nvSpPr>
              <p:cNvPr id="7242" name="Freeform 36"/>
              <p:cNvSpPr/>
              <p:nvPr/>
            </p:nvSpPr>
            <p:spPr bwMode="auto">
              <a:xfrm>
                <a:off x="6448453" y="5553762"/>
                <a:ext cx="271761" cy="226526"/>
              </a:xfrm>
              <a:custGeom>
                <a:avLst/>
                <a:gdLst>
                  <a:gd name="T0" fmla="*/ 2147483646 w 216"/>
                  <a:gd name="T1" fmla="*/ 2147483646 h 184"/>
                  <a:gd name="T2" fmla="*/ 2147483646 w 216"/>
                  <a:gd name="T3" fmla="*/ 2147483646 h 184"/>
                  <a:gd name="T4" fmla="*/ 2147483646 w 216"/>
                  <a:gd name="T5" fmla="*/ 2147483646 h 184"/>
                  <a:gd name="T6" fmla="*/ 2147483646 w 216"/>
                  <a:gd name="T7" fmla="*/ 2147483646 h 184"/>
                  <a:gd name="T8" fmla="*/ 2147483646 w 216"/>
                  <a:gd name="T9" fmla="*/ 2147483646 h 184"/>
                  <a:gd name="T10" fmla="*/ 2147483646 w 216"/>
                  <a:gd name="T11" fmla="*/ 2147483646 h 184"/>
                  <a:gd name="T12" fmla="*/ 2147483646 w 216"/>
                  <a:gd name="T13" fmla="*/ 2147483646 h 184"/>
                  <a:gd name="T14" fmla="*/ 2147483646 w 216"/>
                  <a:gd name="T15" fmla="*/ 2147483646 h 184"/>
                  <a:gd name="T16" fmla="*/ 2147483646 w 216"/>
                  <a:gd name="T17" fmla="*/ 2147483646 h 184"/>
                  <a:gd name="T18" fmla="*/ 2147483646 w 216"/>
                  <a:gd name="T19" fmla="*/ 2147483646 h 184"/>
                  <a:gd name="T20" fmla="*/ 2147483646 w 216"/>
                  <a:gd name="T21" fmla="*/ 2147483646 h 184"/>
                  <a:gd name="T22" fmla="*/ 2147483646 w 216"/>
                  <a:gd name="T23" fmla="*/ 2147483646 h 184"/>
                  <a:gd name="T24" fmla="*/ 2147483646 w 216"/>
                  <a:gd name="T25" fmla="*/ 2147483646 h 184"/>
                  <a:gd name="T26" fmla="*/ 2147483646 w 216"/>
                  <a:gd name="T27" fmla="*/ 2147483646 h 184"/>
                  <a:gd name="T28" fmla="*/ 2147483646 w 216"/>
                  <a:gd name="T29" fmla="*/ 2147483646 h 184"/>
                  <a:gd name="T30" fmla="*/ 2147483646 w 216"/>
                  <a:gd name="T31" fmla="*/ 2147483646 h 184"/>
                  <a:gd name="T32" fmla="*/ 2147483646 w 216"/>
                  <a:gd name="T33" fmla="*/ 2147483646 h 184"/>
                  <a:gd name="T34" fmla="*/ 2147483646 w 216"/>
                  <a:gd name="T35" fmla="*/ 2147483646 h 184"/>
                  <a:gd name="T36" fmla="*/ 2147483646 w 216"/>
                  <a:gd name="T37" fmla="*/ 2147483646 h 184"/>
                  <a:gd name="T38" fmla="*/ 2147483646 w 216"/>
                  <a:gd name="T39" fmla="*/ 2147483646 h 184"/>
                  <a:gd name="T40" fmla="*/ 2147483646 w 216"/>
                  <a:gd name="T41" fmla="*/ 2147483646 h 184"/>
                  <a:gd name="T42" fmla="*/ 2147483646 w 216"/>
                  <a:gd name="T43" fmla="*/ 2147483646 h 184"/>
                  <a:gd name="T44" fmla="*/ 2147483646 w 216"/>
                  <a:gd name="T45" fmla="*/ 2147483646 h 184"/>
                  <a:gd name="T46" fmla="*/ 2147483646 w 216"/>
                  <a:gd name="T47" fmla="*/ 2147483646 h 184"/>
                  <a:gd name="T48" fmla="*/ 2147483646 w 216"/>
                  <a:gd name="T49" fmla="*/ 2147483646 h 184"/>
                  <a:gd name="T50" fmla="*/ 2147483646 w 216"/>
                  <a:gd name="T51" fmla="*/ 2147483646 h 184"/>
                  <a:gd name="T52" fmla="*/ 2147483646 w 216"/>
                  <a:gd name="T53" fmla="*/ 2147483646 h 184"/>
                  <a:gd name="T54" fmla="*/ 2147483646 w 216"/>
                  <a:gd name="T55" fmla="*/ 0 h 184"/>
                  <a:gd name="T56" fmla="*/ 2147483646 w 216"/>
                  <a:gd name="T57" fmla="*/ 2147483646 h 184"/>
                  <a:gd name="T58" fmla="*/ 2147483646 w 216"/>
                  <a:gd name="T59" fmla="*/ 2147483646 h 184"/>
                  <a:gd name="T60" fmla="*/ 2147483646 w 216"/>
                  <a:gd name="T61" fmla="*/ 2147483646 h 184"/>
                  <a:gd name="T62" fmla="*/ 2147483646 w 216"/>
                  <a:gd name="T63" fmla="*/ 2147483646 h 184"/>
                  <a:gd name="T64" fmla="*/ 2147483646 w 216"/>
                  <a:gd name="T65" fmla="*/ 2147483646 h 184"/>
                  <a:gd name="T66" fmla="*/ 2147483646 w 216"/>
                  <a:gd name="T67" fmla="*/ 2147483646 h 18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16"/>
                  <a:gd name="T103" fmla="*/ 0 h 184"/>
                  <a:gd name="T104" fmla="*/ 216 w 216"/>
                  <a:gd name="T105" fmla="*/ 184 h 18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16" h="184">
                    <a:moveTo>
                      <a:pt x="98" y="18"/>
                    </a:moveTo>
                    <a:cubicBezTo>
                      <a:pt x="95" y="24"/>
                      <a:pt x="95" y="24"/>
                      <a:pt x="95" y="24"/>
                    </a:cubicBezTo>
                    <a:cubicBezTo>
                      <a:pt x="95" y="25"/>
                      <a:pt x="95" y="25"/>
                      <a:pt x="95" y="25"/>
                    </a:cubicBezTo>
                    <a:cubicBezTo>
                      <a:pt x="94" y="27"/>
                      <a:pt x="94" y="27"/>
                      <a:pt x="94" y="27"/>
                    </a:cubicBezTo>
                    <a:cubicBezTo>
                      <a:pt x="50" y="37"/>
                      <a:pt x="50" y="37"/>
                      <a:pt x="50" y="37"/>
                    </a:cubicBezTo>
                    <a:cubicBezTo>
                      <a:pt x="52" y="43"/>
                      <a:pt x="52" y="43"/>
                      <a:pt x="52" y="43"/>
                    </a:cubicBezTo>
                    <a:cubicBezTo>
                      <a:pt x="66" y="58"/>
                      <a:pt x="66" y="58"/>
                      <a:pt x="66" y="58"/>
                    </a:cubicBezTo>
                    <a:cubicBezTo>
                      <a:pt x="65" y="58"/>
                      <a:pt x="63" y="60"/>
                      <a:pt x="62" y="60"/>
                    </a:cubicBezTo>
                    <a:cubicBezTo>
                      <a:pt x="42" y="70"/>
                      <a:pt x="42" y="70"/>
                      <a:pt x="42" y="70"/>
                    </a:cubicBezTo>
                    <a:cubicBezTo>
                      <a:pt x="10" y="94"/>
                      <a:pt x="10" y="94"/>
                      <a:pt x="10" y="94"/>
                    </a:cubicBezTo>
                    <a:cubicBezTo>
                      <a:pt x="0" y="107"/>
                      <a:pt x="2" y="130"/>
                      <a:pt x="18" y="165"/>
                    </a:cubicBezTo>
                    <a:cubicBezTo>
                      <a:pt x="49" y="168"/>
                      <a:pt x="49" y="168"/>
                      <a:pt x="49" y="168"/>
                    </a:cubicBezTo>
                    <a:cubicBezTo>
                      <a:pt x="50" y="168"/>
                      <a:pt x="50" y="168"/>
                      <a:pt x="50" y="168"/>
                    </a:cubicBezTo>
                    <a:cubicBezTo>
                      <a:pt x="50" y="169"/>
                      <a:pt x="50" y="169"/>
                      <a:pt x="50" y="169"/>
                    </a:cubicBezTo>
                    <a:cubicBezTo>
                      <a:pt x="82" y="184"/>
                      <a:pt x="82" y="184"/>
                      <a:pt x="82" y="184"/>
                    </a:cubicBezTo>
                    <a:cubicBezTo>
                      <a:pt x="116" y="179"/>
                      <a:pt x="116" y="179"/>
                      <a:pt x="116" y="179"/>
                    </a:cubicBezTo>
                    <a:cubicBezTo>
                      <a:pt x="130" y="176"/>
                      <a:pt x="145" y="163"/>
                      <a:pt x="165" y="139"/>
                    </a:cubicBezTo>
                    <a:cubicBezTo>
                      <a:pt x="166" y="139"/>
                      <a:pt x="166" y="139"/>
                      <a:pt x="166" y="139"/>
                    </a:cubicBezTo>
                    <a:cubicBezTo>
                      <a:pt x="169" y="137"/>
                      <a:pt x="169" y="137"/>
                      <a:pt x="169" y="137"/>
                    </a:cubicBezTo>
                    <a:cubicBezTo>
                      <a:pt x="183" y="132"/>
                      <a:pt x="183" y="132"/>
                      <a:pt x="183" y="132"/>
                    </a:cubicBezTo>
                    <a:cubicBezTo>
                      <a:pt x="179" y="88"/>
                      <a:pt x="179" y="88"/>
                      <a:pt x="179" y="88"/>
                    </a:cubicBezTo>
                    <a:cubicBezTo>
                      <a:pt x="179" y="86"/>
                      <a:pt x="179" y="86"/>
                      <a:pt x="179" y="86"/>
                    </a:cubicBezTo>
                    <a:cubicBezTo>
                      <a:pt x="198" y="58"/>
                      <a:pt x="198" y="58"/>
                      <a:pt x="198" y="58"/>
                    </a:cubicBezTo>
                    <a:cubicBezTo>
                      <a:pt x="198" y="57"/>
                      <a:pt x="198" y="57"/>
                      <a:pt x="198" y="57"/>
                    </a:cubicBezTo>
                    <a:cubicBezTo>
                      <a:pt x="199" y="57"/>
                      <a:pt x="199" y="57"/>
                      <a:pt x="199" y="57"/>
                    </a:cubicBezTo>
                    <a:cubicBezTo>
                      <a:pt x="214" y="46"/>
                      <a:pt x="214" y="46"/>
                      <a:pt x="214" y="46"/>
                    </a:cubicBezTo>
                    <a:cubicBezTo>
                      <a:pt x="216" y="33"/>
                      <a:pt x="215" y="22"/>
                      <a:pt x="210" y="12"/>
                    </a:cubicBezTo>
                    <a:cubicBezTo>
                      <a:pt x="205" y="4"/>
                      <a:pt x="200" y="0"/>
                      <a:pt x="195" y="0"/>
                    </a:cubicBezTo>
                    <a:cubicBezTo>
                      <a:pt x="197" y="16"/>
                      <a:pt x="197" y="16"/>
                      <a:pt x="197" y="16"/>
                    </a:cubicBezTo>
                    <a:cubicBezTo>
                      <a:pt x="169" y="11"/>
                      <a:pt x="169" y="11"/>
                      <a:pt x="169" y="11"/>
                    </a:cubicBezTo>
                    <a:cubicBezTo>
                      <a:pt x="156" y="18"/>
                      <a:pt x="156" y="18"/>
                      <a:pt x="156" y="18"/>
                    </a:cubicBezTo>
                    <a:cubicBezTo>
                      <a:pt x="155" y="18"/>
                      <a:pt x="155" y="18"/>
                      <a:pt x="155" y="18"/>
                    </a:cubicBezTo>
                    <a:cubicBezTo>
                      <a:pt x="155" y="18"/>
                      <a:pt x="155" y="18"/>
                      <a:pt x="155" y="18"/>
                    </a:cubicBezTo>
                    <a:lnTo>
                      <a:pt x="98" y="18"/>
                    </a:lnTo>
                    <a:close/>
                  </a:path>
                </a:pathLst>
              </a:custGeom>
              <a:noFill/>
              <a:ln w="9525">
                <a:noFill/>
                <a:miter lim="800000"/>
              </a:ln>
              <a:extLst>
                <a:ext uri="{909E8E84-426E-40DD-AFC4-6F175D3DCCD1}">
                  <a14:hiddenFill xmlns:a14="http://schemas.microsoft.com/office/drawing/2010/main">
                    <a:grpFill/>
                  </a14:hiddenFill>
                </a:ext>
              </a:extLst>
            </p:spPr>
            <p:txBody>
              <a:bodyPr/>
              <a:lstStyle/>
              <a:p>
                <a:endParaRPr lang="zh-CN" altLang="en-US" sz="2400">
                  <a:solidFill>
                    <a:schemeClr val="tx1">
                      <a:lumMod val="65000"/>
                      <a:lumOff val="35000"/>
                    </a:schemeClr>
                  </a:solidFill>
                </a:endParaRPr>
              </a:p>
            </p:txBody>
          </p:sp>
        </p:grpSp>
        <p:grpSp>
          <p:nvGrpSpPr>
            <p:cNvPr id="2" name="组合 1"/>
            <p:cNvGrpSpPr/>
            <p:nvPr/>
          </p:nvGrpSpPr>
          <p:grpSpPr>
            <a:xfrm>
              <a:off x="10252" y="1892"/>
              <a:ext cx="2983" cy="6515"/>
              <a:chOff x="6581268" y="1398788"/>
              <a:chExt cx="1894159" cy="4137091"/>
            </a:xfrm>
            <a:solidFill>
              <a:srgbClr val="F79600"/>
            </a:solidFill>
          </p:grpSpPr>
          <p:sp>
            <p:nvSpPr>
              <p:cNvPr id="7227" name="Freeform 20"/>
              <p:cNvSpPr/>
              <p:nvPr/>
            </p:nvSpPr>
            <p:spPr bwMode="auto">
              <a:xfrm>
                <a:off x="6581268" y="4880144"/>
                <a:ext cx="843892" cy="655735"/>
              </a:xfrm>
              <a:custGeom>
                <a:avLst/>
                <a:gdLst>
                  <a:gd name="T0" fmla="*/ 2147483646 w 669"/>
                  <a:gd name="T1" fmla="*/ 2147483646 h 532"/>
                  <a:gd name="T2" fmla="*/ 2147483646 w 669"/>
                  <a:gd name="T3" fmla="*/ 2147483646 h 532"/>
                  <a:gd name="T4" fmla="*/ 2147483646 w 669"/>
                  <a:gd name="T5" fmla="*/ 2147483646 h 532"/>
                  <a:gd name="T6" fmla="*/ 2147483646 w 669"/>
                  <a:gd name="T7" fmla="*/ 2147483646 h 532"/>
                  <a:gd name="T8" fmla="*/ 2147483646 w 669"/>
                  <a:gd name="T9" fmla="*/ 2147483646 h 532"/>
                  <a:gd name="T10" fmla="*/ 2147483646 w 669"/>
                  <a:gd name="T11" fmla="*/ 2147483646 h 532"/>
                  <a:gd name="T12" fmla="*/ 2147483646 w 669"/>
                  <a:gd name="T13" fmla="*/ 2147483646 h 532"/>
                  <a:gd name="T14" fmla="*/ 2147483646 w 669"/>
                  <a:gd name="T15" fmla="*/ 2147483646 h 532"/>
                  <a:gd name="T16" fmla="*/ 2147483646 w 669"/>
                  <a:gd name="T17" fmla="*/ 2147483646 h 532"/>
                  <a:gd name="T18" fmla="*/ 2147483646 w 669"/>
                  <a:gd name="T19" fmla="*/ 2147483646 h 532"/>
                  <a:gd name="T20" fmla="*/ 2147483646 w 669"/>
                  <a:gd name="T21" fmla="*/ 2147483646 h 532"/>
                  <a:gd name="T22" fmla="*/ 2147483646 w 669"/>
                  <a:gd name="T23" fmla="*/ 2147483646 h 532"/>
                  <a:gd name="T24" fmla="*/ 2147483646 w 669"/>
                  <a:gd name="T25" fmla="*/ 2147483646 h 532"/>
                  <a:gd name="T26" fmla="*/ 2147483646 w 669"/>
                  <a:gd name="T27" fmla="*/ 2147483646 h 532"/>
                  <a:gd name="T28" fmla="*/ 2147483646 w 669"/>
                  <a:gd name="T29" fmla="*/ 2147483646 h 532"/>
                  <a:gd name="T30" fmla="*/ 2147483646 w 669"/>
                  <a:gd name="T31" fmla="*/ 2147483646 h 532"/>
                  <a:gd name="T32" fmla="*/ 2147483646 w 669"/>
                  <a:gd name="T33" fmla="*/ 2147483646 h 532"/>
                  <a:gd name="T34" fmla="*/ 2147483646 w 669"/>
                  <a:gd name="T35" fmla="*/ 2147483646 h 532"/>
                  <a:gd name="T36" fmla="*/ 2147483646 w 669"/>
                  <a:gd name="T37" fmla="*/ 2147483646 h 532"/>
                  <a:gd name="T38" fmla="*/ 2147483646 w 669"/>
                  <a:gd name="T39" fmla="*/ 2147483646 h 532"/>
                  <a:gd name="T40" fmla="*/ 2147483646 w 669"/>
                  <a:gd name="T41" fmla="*/ 2147483646 h 532"/>
                  <a:gd name="T42" fmla="*/ 2147483646 w 669"/>
                  <a:gd name="T43" fmla="*/ 2147483646 h 532"/>
                  <a:gd name="T44" fmla="*/ 2147483646 w 669"/>
                  <a:gd name="T45" fmla="*/ 2147483646 h 532"/>
                  <a:gd name="T46" fmla="*/ 2147483646 w 669"/>
                  <a:gd name="T47" fmla="*/ 2147483646 h 532"/>
                  <a:gd name="T48" fmla="*/ 2147483646 w 669"/>
                  <a:gd name="T49" fmla="*/ 2147483646 h 532"/>
                  <a:gd name="T50" fmla="*/ 2147483646 w 669"/>
                  <a:gd name="T51" fmla="*/ 2147483646 h 532"/>
                  <a:gd name="T52" fmla="*/ 2147483646 w 669"/>
                  <a:gd name="T53" fmla="*/ 2147483646 h 532"/>
                  <a:gd name="T54" fmla="*/ 2147483646 w 669"/>
                  <a:gd name="T55" fmla="*/ 2147483646 h 532"/>
                  <a:gd name="T56" fmla="*/ 2147483646 w 669"/>
                  <a:gd name="T57" fmla="*/ 2147483646 h 532"/>
                  <a:gd name="T58" fmla="*/ 2147483646 w 669"/>
                  <a:gd name="T59" fmla="*/ 2147483646 h 532"/>
                  <a:gd name="T60" fmla="*/ 2147483646 w 669"/>
                  <a:gd name="T61" fmla="*/ 2147483646 h 532"/>
                  <a:gd name="T62" fmla="*/ 2147483646 w 669"/>
                  <a:gd name="T63" fmla="*/ 2147483646 h 532"/>
                  <a:gd name="T64" fmla="*/ 2147483646 w 669"/>
                  <a:gd name="T65" fmla="*/ 2147483646 h 532"/>
                  <a:gd name="T66" fmla="*/ 2147483646 w 669"/>
                  <a:gd name="T67" fmla="*/ 2147483646 h 532"/>
                  <a:gd name="T68" fmla="*/ 2147483646 w 669"/>
                  <a:gd name="T69" fmla="*/ 2147483646 h 532"/>
                  <a:gd name="T70" fmla="*/ 2147483646 w 669"/>
                  <a:gd name="T71" fmla="*/ 2147483646 h 532"/>
                  <a:gd name="T72" fmla="*/ 2147483646 w 669"/>
                  <a:gd name="T73" fmla="*/ 2147483646 h 532"/>
                  <a:gd name="T74" fmla="*/ 2147483646 w 669"/>
                  <a:gd name="T75" fmla="*/ 2147483646 h 532"/>
                  <a:gd name="T76" fmla="*/ 2147483646 w 669"/>
                  <a:gd name="T77" fmla="*/ 2147483646 h 532"/>
                  <a:gd name="T78" fmla="*/ 2147483646 w 669"/>
                  <a:gd name="T79" fmla="*/ 2147483646 h 532"/>
                  <a:gd name="T80" fmla="*/ 2147483646 w 669"/>
                  <a:gd name="T81" fmla="*/ 2147483646 h 532"/>
                  <a:gd name="T82" fmla="*/ 2147483646 w 669"/>
                  <a:gd name="T83" fmla="*/ 2147483646 h 532"/>
                  <a:gd name="T84" fmla="*/ 2147483646 w 669"/>
                  <a:gd name="T85" fmla="*/ 2147483646 h 532"/>
                  <a:gd name="T86" fmla="*/ 2147483646 w 669"/>
                  <a:gd name="T87" fmla="*/ 2147483646 h 532"/>
                  <a:gd name="T88" fmla="*/ 2147483646 w 669"/>
                  <a:gd name="T89" fmla="*/ 2147483646 h 532"/>
                  <a:gd name="T90" fmla="*/ 2147483646 w 669"/>
                  <a:gd name="T91" fmla="*/ 2147483646 h 532"/>
                  <a:gd name="T92" fmla="*/ 2147483646 w 669"/>
                  <a:gd name="T93" fmla="*/ 2147483646 h 532"/>
                  <a:gd name="T94" fmla="*/ 2147483646 w 669"/>
                  <a:gd name="T95" fmla="*/ 2147483646 h 532"/>
                  <a:gd name="T96" fmla="*/ 2147483646 w 669"/>
                  <a:gd name="T97" fmla="*/ 2147483646 h 53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69"/>
                  <a:gd name="T148" fmla="*/ 0 h 532"/>
                  <a:gd name="T149" fmla="*/ 669 w 669"/>
                  <a:gd name="T150" fmla="*/ 532 h 53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69" h="532">
                    <a:moveTo>
                      <a:pt x="628" y="182"/>
                    </a:moveTo>
                    <a:cubicBezTo>
                      <a:pt x="638" y="181"/>
                      <a:pt x="643" y="177"/>
                      <a:pt x="645" y="172"/>
                    </a:cubicBezTo>
                    <a:cubicBezTo>
                      <a:pt x="645" y="171"/>
                      <a:pt x="645" y="171"/>
                      <a:pt x="645" y="171"/>
                    </a:cubicBezTo>
                    <a:cubicBezTo>
                      <a:pt x="646" y="167"/>
                      <a:pt x="646" y="167"/>
                      <a:pt x="646" y="167"/>
                    </a:cubicBezTo>
                    <a:cubicBezTo>
                      <a:pt x="650" y="167"/>
                      <a:pt x="650" y="167"/>
                      <a:pt x="650" y="167"/>
                    </a:cubicBezTo>
                    <a:cubicBezTo>
                      <a:pt x="669" y="166"/>
                      <a:pt x="669" y="166"/>
                      <a:pt x="669" y="166"/>
                    </a:cubicBezTo>
                    <a:cubicBezTo>
                      <a:pt x="669" y="153"/>
                      <a:pt x="669" y="153"/>
                      <a:pt x="669" y="153"/>
                    </a:cubicBezTo>
                    <a:cubicBezTo>
                      <a:pt x="664" y="153"/>
                      <a:pt x="659" y="151"/>
                      <a:pt x="654" y="146"/>
                    </a:cubicBezTo>
                    <a:cubicBezTo>
                      <a:pt x="622" y="118"/>
                      <a:pt x="622" y="118"/>
                      <a:pt x="622" y="118"/>
                    </a:cubicBezTo>
                    <a:cubicBezTo>
                      <a:pt x="622" y="117"/>
                      <a:pt x="622" y="117"/>
                      <a:pt x="622" y="117"/>
                    </a:cubicBezTo>
                    <a:cubicBezTo>
                      <a:pt x="608" y="77"/>
                      <a:pt x="608" y="77"/>
                      <a:pt x="608" y="77"/>
                    </a:cubicBezTo>
                    <a:cubicBezTo>
                      <a:pt x="589" y="58"/>
                      <a:pt x="589" y="58"/>
                      <a:pt x="589" y="58"/>
                    </a:cubicBezTo>
                    <a:cubicBezTo>
                      <a:pt x="566" y="57"/>
                      <a:pt x="548" y="57"/>
                      <a:pt x="535" y="58"/>
                    </a:cubicBezTo>
                    <a:cubicBezTo>
                      <a:pt x="531" y="59"/>
                      <a:pt x="531" y="59"/>
                      <a:pt x="531" y="59"/>
                    </a:cubicBezTo>
                    <a:cubicBezTo>
                      <a:pt x="532" y="71"/>
                      <a:pt x="532" y="71"/>
                      <a:pt x="532" y="71"/>
                    </a:cubicBezTo>
                    <a:cubicBezTo>
                      <a:pt x="532" y="74"/>
                      <a:pt x="532" y="74"/>
                      <a:pt x="532" y="74"/>
                    </a:cubicBezTo>
                    <a:cubicBezTo>
                      <a:pt x="532" y="77"/>
                      <a:pt x="532" y="77"/>
                      <a:pt x="532" y="77"/>
                    </a:cubicBezTo>
                    <a:cubicBezTo>
                      <a:pt x="529" y="77"/>
                      <a:pt x="529" y="77"/>
                      <a:pt x="529" y="77"/>
                    </a:cubicBezTo>
                    <a:cubicBezTo>
                      <a:pt x="512" y="84"/>
                      <a:pt x="512" y="84"/>
                      <a:pt x="512" y="84"/>
                    </a:cubicBezTo>
                    <a:cubicBezTo>
                      <a:pt x="509" y="82"/>
                      <a:pt x="509" y="82"/>
                      <a:pt x="509" y="82"/>
                    </a:cubicBezTo>
                    <a:cubicBezTo>
                      <a:pt x="495" y="68"/>
                      <a:pt x="487" y="63"/>
                      <a:pt x="482" y="66"/>
                    </a:cubicBezTo>
                    <a:cubicBezTo>
                      <a:pt x="445" y="84"/>
                      <a:pt x="424" y="93"/>
                      <a:pt x="417" y="88"/>
                    </a:cubicBezTo>
                    <a:cubicBezTo>
                      <a:pt x="413" y="89"/>
                      <a:pt x="408" y="94"/>
                      <a:pt x="400" y="101"/>
                    </a:cubicBezTo>
                    <a:cubicBezTo>
                      <a:pt x="397" y="105"/>
                      <a:pt x="397" y="105"/>
                      <a:pt x="397" y="105"/>
                    </a:cubicBezTo>
                    <a:cubicBezTo>
                      <a:pt x="393" y="101"/>
                      <a:pt x="393" y="101"/>
                      <a:pt x="393" y="101"/>
                    </a:cubicBezTo>
                    <a:cubicBezTo>
                      <a:pt x="382" y="91"/>
                      <a:pt x="377" y="83"/>
                      <a:pt x="377" y="77"/>
                    </a:cubicBezTo>
                    <a:cubicBezTo>
                      <a:pt x="377" y="72"/>
                      <a:pt x="384" y="64"/>
                      <a:pt x="397" y="50"/>
                    </a:cubicBezTo>
                    <a:cubicBezTo>
                      <a:pt x="412" y="33"/>
                      <a:pt x="419" y="24"/>
                      <a:pt x="419" y="22"/>
                    </a:cubicBezTo>
                    <a:cubicBezTo>
                      <a:pt x="416" y="17"/>
                      <a:pt x="416" y="17"/>
                      <a:pt x="416" y="17"/>
                    </a:cubicBezTo>
                    <a:cubicBezTo>
                      <a:pt x="412" y="14"/>
                      <a:pt x="403" y="19"/>
                      <a:pt x="393" y="27"/>
                    </a:cubicBezTo>
                    <a:cubicBezTo>
                      <a:pt x="382" y="34"/>
                      <a:pt x="376" y="38"/>
                      <a:pt x="372" y="37"/>
                    </a:cubicBezTo>
                    <a:cubicBezTo>
                      <a:pt x="370" y="37"/>
                      <a:pt x="368" y="33"/>
                      <a:pt x="367" y="28"/>
                    </a:cubicBezTo>
                    <a:cubicBezTo>
                      <a:pt x="365" y="26"/>
                      <a:pt x="365" y="26"/>
                      <a:pt x="365" y="26"/>
                    </a:cubicBezTo>
                    <a:cubicBezTo>
                      <a:pt x="356" y="9"/>
                      <a:pt x="356" y="9"/>
                      <a:pt x="356" y="9"/>
                    </a:cubicBezTo>
                    <a:cubicBezTo>
                      <a:pt x="336" y="22"/>
                      <a:pt x="336" y="22"/>
                      <a:pt x="336" y="22"/>
                    </a:cubicBezTo>
                    <a:cubicBezTo>
                      <a:pt x="334" y="24"/>
                      <a:pt x="334" y="24"/>
                      <a:pt x="334" y="24"/>
                    </a:cubicBezTo>
                    <a:cubicBezTo>
                      <a:pt x="333" y="22"/>
                      <a:pt x="333" y="22"/>
                      <a:pt x="333" y="22"/>
                    </a:cubicBezTo>
                    <a:cubicBezTo>
                      <a:pt x="332" y="22"/>
                      <a:pt x="332" y="22"/>
                      <a:pt x="332" y="22"/>
                    </a:cubicBezTo>
                    <a:cubicBezTo>
                      <a:pt x="317" y="13"/>
                      <a:pt x="303" y="8"/>
                      <a:pt x="289" y="3"/>
                    </a:cubicBezTo>
                    <a:cubicBezTo>
                      <a:pt x="280" y="0"/>
                      <a:pt x="270" y="4"/>
                      <a:pt x="261" y="15"/>
                    </a:cubicBezTo>
                    <a:cubicBezTo>
                      <a:pt x="270" y="31"/>
                      <a:pt x="270" y="31"/>
                      <a:pt x="270" y="31"/>
                    </a:cubicBezTo>
                    <a:cubicBezTo>
                      <a:pt x="277" y="47"/>
                      <a:pt x="280" y="58"/>
                      <a:pt x="277" y="65"/>
                    </a:cubicBezTo>
                    <a:cubicBezTo>
                      <a:pt x="276" y="68"/>
                      <a:pt x="273" y="71"/>
                      <a:pt x="268" y="71"/>
                    </a:cubicBezTo>
                    <a:cubicBezTo>
                      <a:pt x="262" y="74"/>
                      <a:pt x="253" y="71"/>
                      <a:pt x="241" y="62"/>
                    </a:cubicBezTo>
                    <a:cubicBezTo>
                      <a:pt x="231" y="56"/>
                      <a:pt x="224" y="50"/>
                      <a:pt x="218" y="47"/>
                    </a:cubicBezTo>
                    <a:cubicBezTo>
                      <a:pt x="205" y="42"/>
                      <a:pt x="205" y="42"/>
                      <a:pt x="205" y="42"/>
                    </a:cubicBezTo>
                    <a:cubicBezTo>
                      <a:pt x="205" y="43"/>
                      <a:pt x="205" y="43"/>
                      <a:pt x="205" y="43"/>
                    </a:cubicBezTo>
                    <a:cubicBezTo>
                      <a:pt x="205" y="43"/>
                      <a:pt x="205" y="43"/>
                      <a:pt x="205" y="43"/>
                    </a:cubicBezTo>
                    <a:cubicBezTo>
                      <a:pt x="206" y="45"/>
                      <a:pt x="206" y="45"/>
                      <a:pt x="206" y="45"/>
                    </a:cubicBezTo>
                    <a:cubicBezTo>
                      <a:pt x="206" y="68"/>
                      <a:pt x="206" y="68"/>
                      <a:pt x="206" y="68"/>
                    </a:cubicBezTo>
                    <a:cubicBezTo>
                      <a:pt x="189" y="87"/>
                      <a:pt x="189" y="87"/>
                      <a:pt x="189" y="87"/>
                    </a:cubicBezTo>
                    <a:cubicBezTo>
                      <a:pt x="189" y="105"/>
                      <a:pt x="189" y="105"/>
                      <a:pt x="189" y="105"/>
                    </a:cubicBezTo>
                    <a:cubicBezTo>
                      <a:pt x="197" y="124"/>
                      <a:pt x="197" y="124"/>
                      <a:pt x="197" y="124"/>
                    </a:cubicBezTo>
                    <a:cubicBezTo>
                      <a:pt x="198" y="125"/>
                      <a:pt x="198" y="125"/>
                      <a:pt x="198" y="125"/>
                    </a:cubicBezTo>
                    <a:cubicBezTo>
                      <a:pt x="186" y="143"/>
                      <a:pt x="186" y="143"/>
                      <a:pt x="186" y="143"/>
                    </a:cubicBezTo>
                    <a:cubicBezTo>
                      <a:pt x="179" y="160"/>
                      <a:pt x="179" y="160"/>
                      <a:pt x="179" y="160"/>
                    </a:cubicBezTo>
                    <a:cubicBezTo>
                      <a:pt x="179" y="161"/>
                      <a:pt x="179" y="161"/>
                      <a:pt x="179" y="161"/>
                    </a:cubicBezTo>
                    <a:cubicBezTo>
                      <a:pt x="163" y="177"/>
                      <a:pt x="163" y="177"/>
                      <a:pt x="163" y="177"/>
                    </a:cubicBezTo>
                    <a:cubicBezTo>
                      <a:pt x="136" y="237"/>
                      <a:pt x="136" y="237"/>
                      <a:pt x="136" y="237"/>
                    </a:cubicBezTo>
                    <a:cubicBezTo>
                      <a:pt x="137" y="270"/>
                      <a:pt x="137" y="270"/>
                      <a:pt x="137" y="270"/>
                    </a:cubicBezTo>
                    <a:cubicBezTo>
                      <a:pt x="136" y="271"/>
                      <a:pt x="136" y="271"/>
                      <a:pt x="136" y="271"/>
                    </a:cubicBezTo>
                    <a:cubicBezTo>
                      <a:pt x="79" y="304"/>
                      <a:pt x="79" y="304"/>
                      <a:pt x="79" y="304"/>
                    </a:cubicBezTo>
                    <a:cubicBezTo>
                      <a:pt x="76" y="310"/>
                      <a:pt x="76" y="310"/>
                      <a:pt x="76" y="310"/>
                    </a:cubicBezTo>
                    <a:cubicBezTo>
                      <a:pt x="84" y="327"/>
                      <a:pt x="84" y="327"/>
                      <a:pt x="84" y="327"/>
                    </a:cubicBezTo>
                    <a:cubicBezTo>
                      <a:pt x="84" y="328"/>
                      <a:pt x="84" y="328"/>
                      <a:pt x="84" y="328"/>
                    </a:cubicBezTo>
                    <a:cubicBezTo>
                      <a:pt x="84" y="329"/>
                      <a:pt x="84" y="329"/>
                      <a:pt x="84" y="329"/>
                    </a:cubicBezTo>
                    <a:cubicBezTo>
                      <a:pt x="78" y="351"/>
                      <a:pt x="78" y="351"/>
                      <a:pt x="78" y="351"/>
                    </a:cubicBezTo>
                    <a:cubicBezTo>
                      <a:pt x="55" y="348"/>
                      <a:pt x="55" y="348"/>
                      <a:pt x="55" y="348"/>
                    </a:cubicBezTo>
                    <a:cubicBezTo>
                      <a:pt x="50" y="376"/>
                      <a:pt x="50" y="376"/>
                      <a:pt x="50" y="376"/>
                    </a:cubicBezTo>
                    <a:cubicBezTo>
                      <a:pt x="20" y="376"/>
                      <a:pt x="20" y="376"/>
                      <a:pt x="20" y="376"/>
                    </a:cubicBezTo>
                    <a:cubicBezTo>
                      <a:pt x="14" y="387"/>
                      <a:pt x="14" y="387"/>
                      <a:pt x="14" y="387"/>
                    </a:cubicBezTo>
                    <a:cubicBezTo>
                      <a:pt x="14" y="387"/>
                      <a:pt x="14" y="387"/>
                      <a:pt x="14" y="387"/>
                    </a:cubicBezTo>
                    <a:cubicBezTo>
                      <a:pt x="6" y="405"/>
                      <a:pt x="6" y="405"/>
                      <a:pt x="6" y="405"/>
                    </a:cubicBezTo>
                    <a:cubicBezTo>
                      <a:pt x="0" y="471"/>
                      <a:pt x="0" y="471"/>
                      <a:pt x="0" y="471"/>
                    </a:cubicBezTo>
                    <a:cubicBezTo>
                      <a:pt x="7" y="485"/>
                      <a:pt x="7" y="485"/>
                      <a:pt x="7" y="485"/>
                    </a:cubicBezTo>
                    <a:cubicBezTo>
                      <a:pt x="8" y="487"/>
                      <a:pt x="8" y="487"/>
                      <a:pt x="8" y="487"/>
                    </a:cubicBezTo>
                    <a:cubicBezTo>
                      <a:pt x="8" y="501"/>
                      <a:pt x="8" y="501"/>
                      <a:pt x="8" y="501"/>
                    </a:cubicBezTo>
                    <a:cubicBezTo>
                      <a:pt x="20" y="517"/>
                      <a:pt x="20" y="517"/>
                      <a:pt x="20" y="517"/>
                    </a:cubicBezTo>
                    <a:cubicBezTo>
                      <a:pt x="21" y="519"/>
                      <a:pt x="21" y="519"/>
                      <a:pt x="21" y="519"/>
                    </a:cubicBezTo>
                    <a:cubicBezTo>
                      <a:pt x="21" y="532"/>
                      <a:pt x="21" y="532"/>
                      <a:pt x="21" y="532"/>
                    </a:cubicBezTo>
                    <a:cubicBezTo>
                      <a:pt x="55" y="529"/>
                      <a:pt x="55" y="529"/>
                      <a:pt x="55" y="529"/>
                    </a:cubicBezTo>
                    <a:cubicBezTo>
                      <a:pt x="57" y="526"/>
                      <a:pt x="57" y="526"/>
                      <a:pt x="57" y="526"/>
                    </a:cubicBezTo>
                    <a:cubicBezTo>
                      <a:pt x="57" y="525"/>
                      <a:pt x="57" y="525"/>
                      <a:pt x="57" y="525"/>
                    </a:cubicBezTo>
                    <a:cubicBezTo>
                      <a:pt x="58" y="525"/>
                      <a:pt x="58" y="525"/>
                      <a:pt x="58" y="525"/>
                    </a:cubicBezTo>
                    <a:cubicBezTo>
                      <a:pt x="58" y="524"/>
                      <a:pt x="58" y="524"/>
                      <a:pt x="58" y="524"/>
                    </a:cubicBezTo>
                    <a:cubicBezTo>
                      <a:pt x="68" y="512"/>
                      <a:pt x="68" y="512"/>
                      <a:pt x="68" y="512"/>
                    </a:cubicBezTo>
                    <a:cubicBezTo>
                      <a:pt x="47" y="493"/>
                      <a:pt x="47" y="493"/>
                      <a:pt x="47" y="493"/>
                    </a:cubicBezTo>
                    <a:cubicBezTo>
                      <a:pt x="45" y="490"/>
                      <a:pt x="45" y="490"/>
                      <a:pt x="45" y="490"/>
                    </a:cubicBezTo>
                    <a:cubicBezTo>
                      <a:pt x="33" y="481"/>
                      <a:pt x="33" y="481"/>
                      <a:pt x="33" y="481"/>
                    </a:cubicBezTo>
                    <a:cubicBezTo>
                      <a:pt x="32" y="480"/>
                      <a:pt x="32" y="480"/>
                      <a:pt x="32" y="480"/>
                    </a:cubicBezTo>
                    <a:cubicBezTo>
                      <a:pt x="31" y="479"/>
                      <a:pt x="31" y="479"/>
                      <a:pt x="31" y="479"/>
                    </a:cubicBezTo>
                    <a:cubicBezTo>
                      <a:pt x="31" y="458"/>
                      <a:pt x="31" y="458"/>
                      <a:pt x="31" y="458"/>
                    </a:cubicBezTo>
                    <a:cubicBezTo>
                      <a:pt x="49" y="458"/>
                      <a:pt x="49" y="458"/>
                      <a:pt x="49" y="458"/>
                    </a:cubicBezTo>
                    <a:cubicBezTo>
                      <a:pt x="51" y="450"/>
                      <a:pt x="51" y="450"/>
                      <a:pt x="51" y="450"/>
                    </a:cubicBezTo>
                    <a:cubicBezTo>
                      <a:pt x="44" y="429"/>
                      <a:pt x="44" y="429"/>
                      <a:pt x="44" y="429"/>
                    </a:cubicBezTo>
                    <a:cubicBezTo>
                      <a:pt x="85" y="429"/>
                      <a:pt x="85" y="429"/>
                      <a:pt x="85" y="429"/>
                    </a:cubicBezTo>
                    <a:cubicBezTo>
                      <a:pt x="158" y="394"/>
                      <a:pt x="158" y="394"/>
                      <a:pt x="158" y="394"/>
                    </a:cubicBezTo>
                    <a:cubicBezTo>
                      <a:pt x="167" y="379"/>
                      <a:pt x="167" y="379"/>
                      <a:pt x="167" y="379"/>
                    </a:cubicBezTo>
                    <a:cubicBezTo>
                      <a:pt x="169" y="373"/>
                      <a:pt x="169" y="373"/>
                      <a:pt x="169" y="373"/>
                    </a:cubicBezTo>
                    <a:cubicBezTo>
                      <a:pt x="184" y="380"/>
                      <a:pt x="184" y="380"/>
                      <a:pt x="184" y="380"/>
                    </a:cubicBezTo>
                    <a:cubicBezTo>
                      <a:pt x="185" y="380"/>
                      <a:pt x="185" y="380"/>
                      <a:pt x="185" y="380"/>
                    </a:cubicBezTo>
                    <a:cubicBezTo>
                      <a:pt x="186" y="383"/>
                      <a:pt x="186" y="383"/>
                      <a:pt x="186" y="383"/>
                    </a:cubicBezTo>
                    <a:cubicBezTo>
                      <a:pt x="192" y="390"/>
                      <a:pt x="192" y="390"/>
                      <a:pt x="192" y="390"/>
                    </a:cubicBezTo>
                    <a:cubicBezTo>
                      <a:pt x="200" y="389"/>
                      <a:pt x="200" y="389"/>
                      <a:pt x="200" y="389"/>
                    </a:cubicBezTo>
                    <a:cubicBezTo>
                      <a:pt x="198" y="373"/>
                      <a:pt x="198" y="373"/>
                      <a:pt x="198" y="373"/>
                    </a:cubicBezTo>
                    <a:cubicBezTo>
                      <a:pt x="222" y="373"/>
                      <a:pt x="222" y="373"/>
                      <a:pt x="222" y="373"/>
                    </a:cubicBezTo>
                    <a:cubicBezTo>
                      <a:pt x="245" y="378"/>
                      <a:pt x="245" y="378"/>
                      <a:pt x="245" y="378"/>
                    </a:cubicBezTo>
                    <a:cubicBezTo>
                      <a:pt x="255" y="362"/>
                      <a:pt x="255" y="362"/>
                      <a:pt x="255" y="362"/>
                    </a:cubicBezTo>
                    <a:cubicBezTo>
                      <a:pt x="256" y="361"/>
                      <a:pt x="256" y="361"/>
                      <a:pt x="256" y="361"/>
                    </a:cubicBezTo>
                    <a:cubicBezTo>
                      <a:pt x="256" y="360"/>
                      <a:pt x="256" y="360"/>
                      <a:pt x="256" y="360"/>
                    </a:cubicBezTo>
                    <a:cubicBezTo>
                      <a:pt x="258" y="359"/>
                      <a:pt x="258" y="359"/>
                      <a:pt x="258" y="359"/>
                    </a:cubicBezTo>
                    <a:cubicBezTo>
                      <a:pt x="283" y="351"/>
                      <a:pt x="283" y="351"/>
                      <a:pt x="283" y="351"/>
                    </a:cubicBezTo>
                    <a:cubicBezTo>
                      <a:pt x="287" y="314"/>
                      <a:pt x="287" y="314"/>
                      <a:pt x="287" y="314"/>
                    </a:cubicBezTo>
                    <a:cubicBezTo>
                      <a:pt x="314" y="337"/>
                      <a:pt x="314" y="337"/>
                      <a:pt x="314" y="337"/>
                    </a:cubicBezTo>
                    <a:cubicBezTo>
                      <a:pt x="324" y="340"/>
                      <a:pt x="324" y="340"/>
                      <a:pt x="324" y="340"/>
                    </a:cubicBezTo>
                    <a:cubicBezTo>
                      <a:pt x="330" y="333"/>
                      <a:pt x="330" y="333"/>
                      <a:pt x="330" y="333"/>
                    </a:cubicBezTo>
                    <a:cubicBezTo>
                      <a:pt x="326" y="253"/>
                      <a:pt x="326" y="253"/>
                      <a:pt x="326" y="253"/>
                    </a:cubicBezTo>
                    <a:cubicBezTo>
                      <a:pt x="326" y="251"/>
                      <a:pt x="326" y="251"/>
                      <a:pt x="326" y="251"/>
                    </a:cubicBezTo>
                    <a:cubicBezTo>
                      <a:pt x="326" y="247"/>
                      <a:pt x="326" y="247"/>
                      <a:pt x="326" y="247"/>
                    </a:cubicBezTo>
                    <a:cubicBezTo>
                      <a:pt x="344" y="250"/>
                      <a:pt x="344" y="250"/>
                      <a:pt x="344" y="250"/>
                    </a:cubicBezTo>
                    <a:cubicBezTo>
                      <a:pt x="345" y="250"/>
                      <a:pt x="345" y="250"/>
                      <a:pt x="345" y="250"/>
                    </a:cubicBezTo>
                    <a:cubicBezTo>
                      <a:pt x="345" y="250"/>
                      <a:pt x="347" y="251"/>
                      <a:pt x="348" y="251"/>
                    </a:cubicBezTo>
                    <a:cubicBezTo>
                      <a:pt x="348" y="251"/>
                      <a:pt x="348" y="252"/>
                      <a:pt x="349" y="252"/>
                    </a:cubicBezTo>
                    <a:cubicBezTo>
                      <a:pt x="357" y="264"/>
                      <a:pt x="377" y="304"/>
                      <a:pt x="377" y="304"/>
                    </a:cubicBezTo>
                    <a:cubicBezTo>
                      <a:pt x="413" y="299"/>
                      <a:pt x="413" y="299"/>
                      <a:pt x="413" y="299"/>
                    </a:cubicBezTo>
                    <a:cubicBezTo>
                      <a:pt x="419" y="297"/>
                      <a:pt x="419" y="297"/>
                      <a:pt x="419" y="297"/>
                    </a:cubicBezTo>
                    <a:cubicBezTo>
                      <a:pt x="425" y="285"/>
                      <a:pt x="425" y="285"/>
                      <a:pt x="425" y="285"/>
                    </a:cubicBezTo>
                    <a:cubicBezTo>
                      <a:pt x="414" y="276"/>
                      <a:pt x="414" y="276"/>
                      <a:pt x="414" y="276"/>
                    </a:cubicBezTo>
                    <a:cubicBezTo>
                      <a:pt x="411" y="272"/>
                      <a:pt x="411" y="272"/>
                      <a:pt x="411" y="272"/>
                    </a:cubicBezTo>
                    <a:cubicBezTo>
                      <a:pt x="435" y="264"/>
                      <a:pt x="435" y="264"/>
                      <a:pt x="435" y="264"/>
                    </a:cubicBezTo>
                    <a:cubicBezTo>
                      <a:pt x="437" y="262"/>
                      <a:pt x="437" y="262"/>
                      <a:pt x="437" y="262"/>
                    </a:cubicBezTo>
                    <a:cubicBezTo>
                      <a:pt x="438" y="261"/>
                      <a:pt x="438" y="261"/>
                      <a:pt x="438" y="261"/>
                    </a:cubicBezTo>
                    <a:cubicBezTo>
                      <a:pt x="448" y="272"/>
                      <a:pt x="448" y="272"/>
                      <a:pt x="448" y="272"/>
                    </a:cubicBezTo>
                    <a:cubicBezTo>
                      <a:pt x="456" y="268"/>
                      <a:pt x="456" y="268"/>
                      <a:pt x="456" y="268"/>
                    </a:cubicBezTo>
                    <a:cubicBezTo>
                      <a:pt x="456" y="252"/>
                      <a:pt x="456" y="252"/>
                      <a:pt x="456" y="252"/>
                    </a:cubicBezTo>
                    <a:cubicBezTo>
                      <a:pt x="462" y="251"/>
                      <a:pt x="462" y="251"/>
                      <a:pt x="462" y="251"/>
                    </a:cubicBezTo>
                    <a:cubicBezTo>
                      <a:pt x="479" y="251"/>
                      <a:pt x="479" y="251"/>
                      <a:pt x="479" y="251"/>
                    </a:cubicBezTo>
                    <a:cubicBezTo>
                      <a:pt x="492" y="252"/>
                      <a:pt x="502" y="258"/>
                      <a:pt x="509" y="268"/>
                    </a:cubicBezTo>
                    <a:cubicBezTo>
                      <a:pt x="511" y="272"/>
                      <a:pt x="511" y="272"/>
                      <a:pt x="511" y="272"/>
                    </a:cubicBezTo>
                    <a:cubicBezTo>
                      <a:pt x="518" y="247"/>
                      <a:pt x="518" y="247"/>
                      <a:pt x="518" y="247"/>
                    </a:cubicBezTo>
                    <a:cubicBezTo>
                      <a:pt x="523" y="240"/>
                      <a:pt x="531" y="239"/>
                      <a:pt x="544" y="245"/>
                    </a:cubicBezTo>
                    <a:cubicBezTo>
                      <a:pt x="546" y="246"/>
                      <a:pt x="546" y="246"/>
                      <a:pt x="546" y="246"/>
                    </a:cubicBezTo>
                    <a:cubicBezTo>
                      <a:pt x="546" y="247"/>
                      <a:pt x="546" y="247"/>
                      <a:pt x="546" y="247"/>
                    </a:cubicBezTo>
                    <a:cubicBezTo>
                      <a:pt x="547" y="248"/>
                      <a:pt x="547" y="248"/>
                      <a:pt x="547" y="248"/>
                    </a:cubicBezTo>
                    <a:cubicBezTo>
                      <a:pt x="548" y="249"/>
                      <a:pt x="550" y="250"/>
                      <a:pt x="551" y="250"/>
                    </a:cubicBezTo>
                    <a:cubicBezTo>
                      <a:pt x="556" y="248"/>
                      <a:pt x="575" y="235"/>
                      <a:pt x="606" y="211"/>
                    </a:cubicBezTo>
                    <a:cubicBezTo>
                      <a:pt x="606" y="195"/>
                      <a:pt x="615" y="186"/>
                      <a:pt x="628" y="182"/>
                    </a:cubicBezTo>
                    <a:close/>
                  </a:path>
                </a:pathLst>
              </a:custGeom>
              <a:grpFill/>
              <a:ln w="9525">
                <a:noFill/>
                <a:miter lim="800000"/>
              </a:ln>
            </p:spPr>
            <p:txBody>
              <a:bodyPr/>
              <a:lstStyle/>
              <a:p>
                <a:endParaRPr lang="zh-CN" altLang="en-US" sz="2400">
                  <a:solidFill>
                    <a:schemeClr val="tx1">
                      <a:lumMod val="65000"/>
                      <a:lumOff val="35000"/>
                    </a:schemeClr>
                  </a:solidFill>
                </a:endParaRPr>
              </a:p>
            </p:txBody>
          </p:sp>
          <p:sp>
            <p:nvSpPr>
              <p:cNvPr id="7229" name="Freeform 22"/>
              <p:cNvSpPr/>
              <p:nvPr/>
            </p:nvSpPr>
            <p:spPr bwMode="auto">
              <a:xfrm>
                <a:off x="7243304" y="4492664"/>
                <a:ext cx="467921" cy="560355"/>
              </a:xfrm>
              <a:custGeom>
                <a:avLst/>
                <a:gdLst>
                  <a:gd name="T0" fmla="*/ 2147483646 w 371"/>
                  <a:gd name="T1" fmla="*/ 2147483646 h 456"/>
                  <a:gd name="T2" fmla="*/ 2147483646 w 371"/>
                  <a:gd name="T3" fmla="*/ 2147483646 h 456"/>
                  <a:gd name="T4" fmla="*/ 2147483646 w 371"/>
                  <a:gd name="T5" fmla="*/ 2147483646 h 456"/>
                  <a:gd name="T6" fmla="*/ 2147483646 w 371"/>
                  <a:gd name="T7" fmla="*/ 2147483646 h 456"/>
                  <a:gd name="T8" fmla="*/ 2147483646 w 371"/>
                  <a:gd name="T9" fmla="*/ 2147483646 h 456"/>
                  <a:gd name="T10" fmla="*/ 2147483646 w 371"/>
                  <a:gd name="T11" fmla="*/ 2147483646 h 456"/>
                  <a:gd name="T12" fmla="*/ 2147483646 w 371"/>
                  <a:gd name="T13" fmla="*/ 2147483646 h 456"/>
                  <a:gd name="T14" fmla="*/ 2147483646 w 371"/>
                  <a:gd name="T15" fmla="*/ 2147483646 h 456"/>
                  <a:gd name="T16" fmla="*/ 2147483646 w 371"/>
                  <a:gd name="T17" fmla="*/ 2147483646 h 456"/>
                  <a:gd name="T18" fmla="*/ 2147483646 w 371"/>
                  <a:gd name="T19" fmla="*/ 2147483646 h 456"/>
                  <a:gd name="T20" fmla="*/ 2147483646 w 371"/>
                  <a:gd name="T21" fmla="*/ 2147483646 h 456"/>
                  <a:gd name="T22" fmla="*/ 2147483646 w 371"/>
                  <a:gd name="T23" fmla="*/ 2147483646 h 456"/>
                  <a:gd name="T24" fmla="*/ 2147483646 w 371"/>
                  <a:gd name="T25" fmla="*/ 2147483646 h 456"/>
                  <a:gd name="T26" fmla="*/ 2147483646 w 371"/>
                  <a:gd name="T27" fmla="*/ 2147483646 h 456"/>
                  <a:gd name="T28" fmla="*/ 2147483646 w 371"/>
                  <a:gd name="T29" fmla="*/ 2147483646 h 456"/>
                  <a:gd name="T30" fmla="*/ 2147483646 w 371"/>
                  <a:gd name="T31" fmla="*/ 2147483646 h 456"/>
                  <a:gd name="T32" fmla="*/ 0 w 371"/>
                  <a:gd name="T33" fmla="*/ 2147483646 h 456"/>
                  <a:gd name="T34" fmla="*/ 2147483646 w 371"/>
                  <a:gd name="T35" fmla="*/ 2147483646 h 456"/>
                  <a:gd name="T36" fmla="*/ 2147483646 w 371"/>
                  <a:gd name="T37" fmla="*/ 2147483646 h 456"/>
                  <a:gd name="T38" fmla="*/ 2147483646 w 371"/>
                  <a:gd name="T39" fmla="*/ 2147483646 h 456"/>
                  <a:gd name="T40" fmla="*/ 2147483646 w 371"/>
                  <a:gd name="T41" fmla="*/ 2147483646 h 456"/>
                  <a:gd name="T42" fmla="*/ 2147483646 w 371"/>
                  <a:gd name="T43" fmla="*/ 2147483646 h 456"/>
                  <a:gd name="T44" fmla="*/ 2147483646 w 371"/>
                  <a:gd name="T45" fmla="*/ 2147483646 h 456"/>
                  <a:gd name="T46" fmla="*/ 2147483646 w 371"/>
                  <a:gd name="T47" fmla="*/ 2147483646 h 456"/>
                  <a:gd name="T48" fmla="*/ 2147483646 w 371"/>
                  <a:gd name="T49" fmla="*/ 2147483646 h 456"/>
                  <a:gd name="T50" fmla="*/ 2147483646 w 371"/>
                  <a:gd name="T51" fmla="*/ 2147483646 h 456"/>
                  <a:gd name="T52" fmla="*/ 2147483646 w 371"/>
                  <a:gd name="T53" fmla="*/ 2147483646 h 456"/>
                  <a:gd name="T54" fmla="*/ 2147483646 w 371"/>
                  <a:gd name="T55" fmla="*/ 2147483646 h 456"/>
                  <a:gd name="T56" fmla="*/ 2147483646 w 371"/>
                  <a:gd name="T57" fmla="*/ 2147483646 h 456"/>
                  <a:gd name="T58" fmla="*/ 2147483646 w 371"/>
                  <a:gd name="T59" fmla="*/ 2147483646 h 456"/>
                  <a:gd name="T60" fmla="*/ 2147483646 w 371"/>
                  <a:gd name="T61" fmla="*/ 2147483646 h 456"/>
                  <a:gd name="T62" fmla="*/ 2147483646 w 371"/>
                  <a:gd name="T63" fmla="*/ 2147483646 h 456"/>
                  <a:gd name="T64" fmla="*/ 2147483646 w 371"/>
                  <a:gd name="T65" fmla="*/ 2147483646 h 456"/>
                  <a:gd name="T66" fmla="*/ 2147483646 w 371"/>
                  <a:gd name="T67" fmla="*/ 2147483646 h 456"/>
                  <a:gd name="T68" fmla="*/ 2147483646 w 371"/>
                  <a:gd name="T69" fmla="*/ 2147483646 h 456"/>
                  <a:gd name="T70" fmla="*/ 2147483646 w 371"/>
                  <a:gd name="T71" fmla="*/ 2147483646 h 456"/>
                  <a:gd name="T72" fmla="*/ 2147483646 w 371"/>
                  <a:gd name="T73" fmla="*/ 2147483646 h 456"/>
                  <a:gd name="T74" fmla="*/ 2147483646 w 371"/>
                  <a:gd name="T75" fmla="*/ 2147483646 h 456"/>
                  <a:gd name="T76" fmla="*/ 2147483646 w 371"/>
                  <a:gd name="T77" fmla="*/ 2147483646 h 456"/>
                  <a:gd name="T78" fmla="*/ 2147483646 w 371"/>
                  <a:gd name="T79" fmla="*/ 2147483646 h 456"/>
                  <a:gd name="T80" fmla="*/ 2147483646 w 371"/>
                  <a:gd name="T81" fmla="*/ 2147483646 h 456"/>
                  <a:gd name="T82" fmla="*/ 2147483646 w 371"/>
                  <a:gd name="T83" fmla="*/ 2147483646 h 456"/>
                  <a:gd name="T84" fmla="*/ 2147483646 w 371"/>
                  <a:gd name="T85" fmla="*/ 2147483646 h 456"/>
                  <a:gd name="T86" fmla="*/ 2147483646 w 371"/>
                  <a:gd name="T87" fmla="*/ 2147483646 h 456"/>
                  <a:gd name="T88" fmla="*/ 2147483646 w 371"/>
                  <a:gd name="T89" fmla="*/ 2147483646 h 456"/>
                  <a:gd name="T90" fmla="*/ 2147483646 w 371"/>
                  <a:gd name="T91" fmla="*/ 2147483646 h 456"/>
                  <a:gd name="T92" fmla="*/ 2147483646 w 371"/>
                  <a:gd name="T93" fmla="*/ 2147483646 h 456"/>
                  <a:gd name="T94" fmla="*/ 2147483646 w 371"/>
                  <a:gd name="T95" fmla="*/ 2147483646 h 456"/>
                  <a:gd name="T96" fmla="*/ 2147483646 w 371"/>
                  <a:gd name="T97" fmla="*/ 2147483646 h 456"/>
                  <a:gd name="T98" fmla="*/ 2147483646 w 371"/>
                  <a:gd name="T99" fmla="*/ 2147483646 h 456"/>
                  <a:gd name="T100" fmla="*/ 2147483646 w 371"/>
                  <a:gd name="T101" fmla="*/ 2147483646 h 456"/>
                  <a:gd name="T102" fmla="*/ 2147483646 w 371"/>
                  <a:gd name="T103" fmla="*/ 889434824 h 456"/>
                  <a:gd name="T104" fmla="*/ 2147483646 w 371"/>
                  <a:gd name="T105" fmla="*/ 2147483646 h 45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71"/>
                  <a:gd name="T160" fmla="*/ 0 h 456"/>
                  <a:gd name="T161" fmla="*/ 371 w 371"/>
                  <a:gd name="T162" fmla="*/ 456 h 45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71" h="456">
                    <a:moveTo>
                      <a:pt x="194" y="20"/>
                    </a:moveTo>
                    <a:cubicBezTo>
                      <a:pt x="192" y="21"/>
                      <a:pt x="192" y="21"/>
                      <a:pt x="192" y="21"/>
                    </a:cubicBezTo>
                    <a:cubicBezTo>
                      <a:pt x="174" y="34"/>
                      <a:pt x="174" y="34"/>
                      <a:pt x="174" y="34"/>
                    </a:cubicBezTo>
                    <a:cubicBezTo>
                      <a:pt x="158" y="52"/>
                      <a:pt x="158" y="52"/>
                      <a:pt x="158" y="52"/>
                    </a:cubicBezTo>
                    <a:cubicBezTo>
                      <a:pt x="157" y="52"/>
                      <a:pt x="157" y="52"/>
                      <a:pt x="157" y="52"/>
                    </a:cubicBezTo>
                    <a:cubicBezTo>
                      <a:pt x="157" y="54"/>
                      <a:pt x="157" y="54"/>
                      <a:pt x="157" y="54"/>
                    </a:cubicBezTo>
                    <a:cubicBezTo>
                      <a:pt x="134" y="54"/>
                      <a:pt x="134" y="54"/>
                      <a:pt x="134" y="54"/>
                    </a:cubicBezTo>
                    <a:cubicBezTo>
                      <a:pt x="134" y="54"/>
                      <a:pt x="134" y="54"/>
                      <a:pt x="134" y="54"/>
                    </a:cubicBezTo>
                    <a:cubicBezTo>
                      <a:pt x="121" y="47"/>
                      <a:pt x="121" y="47"/>
                      <a:pt x="121" y="47"/>
                    </a:cubicBezTo>
                    <a:cubicBezTo>
                      <a:pt x="105" y="51"/>
                      <a:pt x="97" y="61"/>
                      <a:pt x="94" y="81"/>
                    </a:cubicBezTo>
                    <a:cubicBezTo>
                      <a:pt x="93" y="99"/>
                      <a:pt x="93" y="99"/>
                      <a:pt x="93" y="99"/>
                    </a:cubicBezTo>
                    <a:cubicBezTo>
                      <a:pt x="105" y="88"/>
                      <a:pt x="105" y="88"/>
                      <a:pt x="105" y="88"/>
                    </a:cubicBezTo>
                    <a:cubicBezTo>
                      <a:pt x="97" y="123"/>
                      <a:pt x="97" y="123"/>
                      <a:pt x="97" y="123"/>
                    </a:cubicBezTo>
                    <a:cubicBezTo>
                      <a:pt x="97" y="124"/>
                      <a:pt x="97" y="124"/>
                      <a:pt x="97" y="124"/>
                    </a:cubicBezTo>
                    <a:cubicBezTo>
                      <a:pt x="97" y="125"/>
                      <a:pt x="97" y="125"/>
                      <a:pt x="97" y="125"/>
                    </a:cubicBezTo>
                    <a:cubicBezTo>
                      <a:pt x="62" y="155"/>
                      <a:pt x="62" y="155"/>
                      <a:pt x="62" y="155"/>
                    </a:cubicBezTo>
                    <a:cubicBezTo>
                      <a:pt x="57" y="162"/>
                      <a:pt x="55" y="167"/>
                      <a:pt x="57" y="170"/>
                    </a:cubicBezTo>
                    <a:cubicBezTo>
                      <a:pt x="63" y="177"/>
                      <a:pt x="63" y="177"/>
                      <a:pt x="63" y="177"/>
                    </a:cubicBezTo>
                    <a:cubicBezTo>
                      <a:pt x="71" y="184"/>
                      <a:pt x="75" y="189"/>
                      <a:pt x="74" y="193"/>
                    </a:cubicBezTo>
                    <a:cubicBezTo>
                      <a:pt x="74" y="196"/>
                      <a:pt x="73" y="200"/>
                      <a:pt x="71" y="202"/>
                    </a:cubicBezTo>
                    <a:cubicBezTo>
                      <a:pt x="48" y="221"/>
                      <a:pt x="48" y="221"/>
                      <a:pt x="48" y="221"/>
                    </a:cubicBezTo>
                    <a:cubicBezTo>
                      <a:pt x="49" y="226"/>
                      <a:pt x="49" y="234"/>
                      <a:pt x="48" y="244"/>
                    </a:cubicBezTo>
                    <a:cubicBezTo>
                      <a:pt x="48" y="247"/>
                      <a:pt x="48" y="247"/>
                      <a:pt x="48" y="247"/>
                    </a:cubicBezTo>
                    <a:cubicBezTo>
                      <a:pt x="47" y="248"/>
                      <a:pt x="47" y="248"/>
                      <a:pt x="47" y="248"/>
                    </a:cubicBezTo>
                    <a:cubicBezTo>
                      <a:pt x="39" y="251"/>
                      <a:pt x="39" y="251"/>
                      <a:pt x="39" y="251"/>
                    </a:cubicBezTo>
                    <a:cubicBezTo>
                      <a:pt x="39" y="257"/>
                      <a:pt x="37" y="260"/>
                      <a:pt x="31" y="265"/>
                    </a:cubicBezTo>
                    <a:cubicBezTo>
                      <a:pt x="20" y="277"/>
                      <a:pt x="20" y="277"/>
                      <a:pt x="20" y="277"/>
                    </a:cubicBezTo>
                    <a:cubicBezTo>
                      <a:pt x="20" y="278"/>
                      <a:pt x="20" y="278"/>
                      <a:pt x="20" y="278"/>
                    </a:cubicBezTo>
                    <a:cubicBezTo>
                      <a:pt x="22" y="283"/>
                      <a:pt x="22" y="289"/>
                      <a:pt x="18" y="299"/>
                    </a:cubicBezTo>
                    <a:cubicBezTo>
                      <a:pt x="23" y="309"/>
                      <a:pt x="23" y="317"/>
                      <a:pt x="18" y="320"/>
                    </a:cubicBezTo>
                    <a:cubicBezTo>
                      <a:pt x="7" y="330"/>
                      <a:pt x="7" y="330"/>
                      <a:pt x="7" y="330"/>
                    </a:cubicBezTo>
                    <a:cubicBezTo>
                      <a:pt x="5" y="332"/>
                      <a:pt x="5" y="332"/>
                      <a:pt x="5" y="332"/>
                    </a:cubicBezTo>
                    <a:cubicBezTo>
                      <a:pt x="0" y="334"/>
                      <a:pt x="0" y="334"/>
                      <a:pt x="0" y="334"/>
                    </a:cubicBezTo>
                    <a:cubicBezTo>
                      <a:pt x="0" y="336"/>
                      <a:pt x="0" y="336"/>
                      <a:pt x="0" y="336"/>
                    </a:cubicBezTo>
                    <a:cubicBezTo>
                      <a:pt x="7" y="361"/>
                      <a:pt x="7" y="361"/>
                      <a:pt x="7" y="361"/>
                    </a:cubicBezTo>
                    <a:cubicBezTo>
                      <a:pt x="9" y="361"/>
                      <a:pt x="9" y="361"/>
                      <a:pt x="9" y="361"/>
                    </a:cubicBezTo>
                    <a:cubicBezTo>
                      <a:pt x="27" y="359"/>
                      <a:pt x="46" y="359"/>
                      <a:pt x="67" y="361"/>
                    </a:cubicBezTo>
                    <a:cubicBezTo>
                      <a:pt x="69" y="361"/>
                      <a:pt x="69" y="361"/>
                      <a:pt x="69" y="361"/>
                    </a:cubicBezTo>
                    <a:cubicBezTo>
                      <a:pt x="69" y="362"/>
                      <a:pt x="69" y="362"/>
                      <a:pt x="69" y="362"/>
                    </a:cubicBezTo>
                    <a:cubicBezTo>
                      <a:pt x="93" y="385"/>
                      <a:pt x="93" y="385"/>
                      <a:pt x="93" y="385"/>
                    </a:cubicBezTo>
                    <a:cubicBezTo>
                      <a:pt x="93" y="386"/>
                      <a:pt x="93" y="386"/>
                      <a:pt x="93" y="386"/>
                    </a:cubicBezTo>
                    <a:cubicBezTo>
                      <a:pt x="94" y="386"/>
                      <a:pt x="94" y="386"/>
                      <a:pt x="94" y="386"/>
                    </a:cubicBezTo>
                    <a:cubicBezTo>
                      <a:pt x="107" y="425"/>
                      <a:pt x="107" y="425"/>
                      <a:pt x="107" y="425"/>
                    </a:cubicBezTo>
                    <a:cubicBezTo>
                      <a:pt x="136" y="452"/>
                      <a:pt x="136" y="452"/>
                      <a:pt x="136" y="452"/>
                    </a:cubicBezTo>
                    <a:cubicBezTo>
                      <a:pt x="148" y="456"/>
                      <a:pt x="148" y="456"/>
                      <a:pt x="148" y="456"/>
                    </a:cubicBezTo>
                    <a:cubicBezTo>
                      <a:pt x="149" y="423"/>
                      <a:pt x="149" y="423"/>
                      <a:pt x="149" y="423"/>
                    </a:cubicBezTo>
                    <a:cubicBezTo>
                      <a:pt x="175" y="450"/>
                      <a:pt x="175" y="450"/>
                      <a:pt x="175" y="450"/>
                    </a:cubicBezTo>
                    <a:cubicBezTo>
                      <a:pt x="179" y="446"/>
                      <a:pt x="179" y="446"/>
                      <a:pt x="179" y="446"/>
                    </a:cubicBezTo>
                    <a:cubicBezTo>
                      <a:pt x="198" y="406"/>
                      <a:pt x="198" y="406"/>
                      <a:pt x="198" y="406"/>
                    </a:cubicBezTo>
                    <a:cubicBezTo>
                      <a:pt x="201" y="384"/>
                      <a:pt x="201" y="384"/>
                      <a:pt x="201" y="384"/>
                    </a:cubicBezTo>
                    <a:cubicBezTo>
                      <a:pt x="205" y="385"/>
                      <a:pt x="205" y="385"/>
                      <a:pt x="205" y="385"/>
                    </a:cubicBezTo>
                    <a:cubicBezTo>
                      <a:pt x="207" y="385"/>
                      <a:pt x="207" y="385"/>
                      <a:pt x="207" y="385"/>
                    </a:cubicBezTo>
                    <a:cubicBezTo>
                      <a:pt x="227" y="386"/>
                      <a:pt x="227" y="386"/>
                      <a:pt x="227" y="386"/>
                    </a:cubicBezTo>
                    <a:cubicBezTo>
                      <a:pt x="226" y="371"/>
                      <a:pt x="226" y="371"/>
                      <a:pt x="226" y="371"/>
                    </a:cubicBezTo>
                    <a:cubicBezTo>
                      <a:pt x="226" y="367"/>
                      <a:pt x="226" y="367"/>
                      <a:pt x="226" y="367"/>
                    </a:cubicBezTo>
                    <a:cubicBezTo>
                      <a:pt x="226" y="365"/>
                      <a:pt x="226" y="365"/>
                      <a:pt x="226" y="365"/>
                    </a:cubicBezTo>
                    <a:cubicBezTo>
                      <a:pt x="229" y="365"/>
                      <a:pt x="229" y="365"/>
                      <a:pt x="229" y="365"/>
                    </a:cubicBezTo>
                    <a:cubicBezTo>
                      <a:pt x="255" y="366"/>
                      <a:pt x="255" y="366"/>
                      <a:pt x="255" y="366"/>
                    </a:cubicBezTo>
                    <a:cubicBezTo>
                      <a:pt x="269" y="353"/>
                      <a:pt x="275" y="341"/>
                      <a:pt x="275" y="332"/>
                    </a:cubicBezTo>
                    <a:cubicBezTo>
                      <a:pt x="271" y="294"/>
                      <a:pt x="271" y="294"/>
                      <a:pt x="271" y="294"/>
                    </a:cubicBezTo>
                    <a:cubicBezTo>
                      <a:pt x="294" y="301"/>
                      <a:pt x="294" y="301"/>
                      <a:pt x="294" y="301"/>
                    </a:cubicBezTo>
                    <a:cubicBezTo>
                      <a:pt x="301" y="290"/>
                      <a:pt x="301" y="290"/>
                      <a:pt x="301" y="290"/>
                    </a:cubicBezTo>
                    <a:cubicBezTo>
                      <a:pt x="290" y="280"/>
                      <a:pt x="290" y="280"/>
                      <a:pt x="290" y="280"/>
                    </a:cubicBezTo>
                    <a:cubicBezTo>
                      <a:pt x="287" y="276"/>
                      <a:pt x="287" y="276"/>
                      <a:pt x="287" y="276"/>
                    </a:cubicBezTo>
                    <a:cubicBezTo>
                      <a:pt x="308" y="255"/>
                      <a:pt x="308" y="255"/>
                      <a:pt x="308" y="255"/>
                    </a:cubicBezTo>
                    <a:cubicBezTo>
                      <a:pt x="309" y="257"/>
                      <a:pt x="309" y="257"/>
                      <a:pt x="309" y="257"/>
                    </a:cubicBezTo>
                    <a:cubicBezTo>
                      <a:pt x="311" y="257"/>
                      <a:pt x="311" y="257"/>
                      <a:pt x="311" y="257"/>
                    </a:cubicBezTo>
                    <a:cubicBezTo>
                      <a:pt x="324" y="264"/>
                      <a:pt x="324" y="264"/>
                      <a:pt x="324" y="264"/>
                    </a:cubicBezTo>
                    <a:cubicBezTo>
                      <a:pt x="324" y="261"/>
                      <a:pt x="324" y="261"/>
                      <a:pt x="324" y="261"/>
                    </a:cubicBezTo>
                    <a:cubicBezTo>
                      <a:pt x="315" y="242"/>
                      <a:pt x="315" y="242"/>
                      <a:pt x="315" y="242"/>
                    </a:cubicBezTo>
                    <a:cubicBezTo>
                      <a:pt x="319" y="239"/>
                      <a:pt x="319" y="239"/>
                      <a:pt x="319" y="239"/>
                    </a:cubicBezTo>
                    <a:cubicBezTo>
                      <a:pt x="324" y="236"/>
                      <a:pt x="324" y="236"/>
                      <a:pt x="324" y="236"/>
                    </a:cubicBezTo>
                    <a:cubicBezTo>
                      <a:pt x="322" y="228"/>
                      <a:pt x="322" y="228"/>
                      <a:pt x="322" y="228"/>
                    </a:cubicBezTo>
                    <a:cubicBezTo>
                      <a:pt x="311" y="208"/>
                      <a:pt x="311" y="208"/>
                      <a:pt x="311" y="208"/>
                    </a:cubicBezTo>
                    <a:cubicBezTo>
                      <a:pt x="313" y="207"/>
                      <a:pt x="313" y="207"/>
                      <a:pt x="313" y="207"/>
                    </a:cubicBezTo>
                    <a:cubicBezTo>
                      <a:pt x="315" y="205"/>
                      <a:pt x="315" y="205"/>
                      <a:pt x="315" y="205"/>
                    </a:cubicBezTo>
                    <a:cubicBezTo>
                      <a:pt x="344" y="189"/>
                      <a:pt x="344" y="189"/>
                      <a:pt x="344" y="189"/>
                    </a:cubicBezTo>
                    <a:cubicBezTo>
                      <a:pt x="345" y="177"/>
                      <a:pt x="345" y="177"/>
                      <a:pt x="345" y="177"/>
                    </a:cubicBezTo>
                    <a:cubicBezTo>
                      <a:pt x="321" y="165"/>
                      <a:pt x="308" y="154"/>
                      <a:pt x="310" y="149"/>
                    </a:cubicBezTo>
                    <a:cubicBezTo>
                      <a:pt x="311" y="145"/>
                      <a:pt x="313" y="144"/>
                      <a:pt x="319" y="144"/>
                    </a:cubicBezTo>
                    <a:cubicBezTo>
                      <a:pt x="350" y="149"/>
                      <a:pt x="350" y="149"/>
                      <a:pt x="350" y="149"/>
                    </a:cubicBezTo>
                    <a:cubicBezTo>
                      <a:pt x="351" y="130"/>
                      <a:pt x="351" y="130"/>
                      <a:pt x="351" y="130"/>
                    </a:cubicBezTo>
                    <a:cubicBezTo>
                      <a:pt x="351" y="128"/>
                      <a:pt x="351" y="128"/>
                      <a:pt x="351" y="128"/>
                    </a:cubicBezTo>
                    <a:cubicBezTo>
                      <a:pt x="367" y="112"/>
                      <a:pt x="367" y="112"/>
                      <a:pt x="367" y="112"/>
                    </a:cubicBezTo>
                    <a:cubicBezTo>
                      <a:pt x="371" y="100"/>
                      <a:pt x="371" y="100"/>
                      <a:pt x="371" y="100"/>
                    </a:cubicBezTo>
                    <a:cubicBezTo>
                      <a:pt x="365" y="98"/>
                      <a:pt x="361" y="94"/>
                      <a:pt x="357" y="90"/>
                    </a:cubicBezTo>
                    <a:cubicBezTo>
                      <a:pt x="356" y="88"/>
                      <a:pt x="356" y="88"/>
                      <a:pt x="356" y="88"/>
                    </a:cubicBezTo>
                    <a:cubicBezTo>
                      <a:pt x="356" y="86"/>
                      <a:pt x="356" y="86"/>
                      <a:pt x="356" y="86"/>
                    </a:cubicBezTo>
                    <a:cubicBezTo>
                      <a:pt x="357" y="80"/>
                      <a:pt x="357" y="80"/>
                      <a:pt x="357" y="80"/>
                    </a:cubicBezTo>
                    <a:cubicBezTo>
                      <a:pt x="356" y="78"/>
                      <a:pt x="356" y="78"/>
                      <a:pt x="356" y="78"/>
                    </a:cubicBezTo>
                    <a:cubicBezTo>
                      <a:pt x="353" y="77"/>
                      <a:pt x="353" y="77"/>
                      <a:pt x="353" y="77"/>
                    </a:cubicBezTo>
                    <a:cubicBezTo>
                      <a:pt x="352" y="78"/>
                      <a:pt x="352" y="78"/>
                      <a:pt x="352" y="78"/>
                    </a:cubicBezTo>
                    <a:cubicBezTo>
                      <a:pt x="350" y="82"/>
                      <a:pt x="345" y="86"/>
                      <a:pt x="338" y="86"/>
                    </a:cubicBezTo>
                    <a:cubicBezTo>
                      <a:pt x="326" y="86"/>
                      <a:pt x="316" y="80"/>
                      <a:pt x="309" y="73"/>
                    </a:cubicBezTo>
                    <a:cubicBezTo>
                      <a:pt x="309" y="72"/>
                      <a:pt x="309" y="72"/>
                      <a:pt x="309" y="72"/>
                    </a:cubicBezTo>
                    <a:cubicBezTo>
                      <a:pt x="308" y="72"/>
                      <a:pt x="308" y="72"/>
                      <a:pt x="308" y="72"/>
                    </a:cubicBezTo>
                    <a:cubicBezTo>
                      <a:pt x="300" y="57"/>
                      <a:pt x="300" y="57"/>
                      <a:pt x="300" y="57"/>
                    </a:cubicBezTo>
                    <a:cubicBezTo>
                      <a:pt x="297" y="59"/>
                      <a:pt x="297" y="59"/>
                      <a:pt x="297" y="59"/>
                    </a:cubicBezTo>
                    <a:cubicBezTo>
                      <a:pt x="296" y="66"/>
                      <a:pt x="292" y="72"/>
                      <a:pt x="285" y="77"/>
                    </a:cubicBezTo>
                    <a:cubicBezTo>
                      <a:pt x="271" y="84"/>
                      <a:pt x="258" y="86"/>
                      <a:pt x="246" y="80"/>
                    </a:cubicBezTo>
                    <a:cubicBezTo>
                      <a:pt x="237" y="77"/>
                      <a:pt x="232" y="71"/>
                      <a:pt x="229" y="61"/>
                    </a:cubicBezTo>
                    <a:cubicBezTo>
                      <a:pt x="226" y="40"/>
                      <a:pt x="226" y="40"/>
                      <a:pt x="226" y="40"/>
                    </a:cubicBezTo>
                    <a:cubicBezTo>
                      <a:pt x="223" y="20"/>
                      <a:pt x="218" y="9"/>
                      <a:pt x="212" y="5"/>
                    </a:cubicBezTo>
                    <a:cubicBezTo>
                      <a:pt x="206" y="1"/>
                      <a:pt x="199" y="0"/>
                      <a:pt x="194" y="1"/>
                    </a:cubicBezTo>
                    <a:cubicBezTo>
                      <a:pt x="195" y="19"/>
                      <a:pt x="195" y="19"/>
                      <a:pt x="195" y="19"/>
                    </a:cubicBezTo>
                    <a:lnTo>
                      <a:pt x="194" y="20"/>
                    </a:lnTo>
                    <a:close/>
                  </a:path>
                </a:pathLst>
              </a:custGeom>
              <a:grpFill/>
              <a:ln w="9525">
                <a:noFill/>
                <a:miter lim="800000"/>
              </a:ln>
            </p:spPr>
            <p:txBody>
              <a:bodyPr/>
              <a:lstStyle/>
              <a:p>
                <a:endParaRPr lang="zh-CN" altLang="en-US" sz="2400">
                  <a:solidFill>
                    <a:schemeClr val="tx1">
                      <a:lumMod val="65000"/>
                      <a:lumOff val="35000"/>
                    </a:schemeClr>
                  </a:solidFill>
                </a:endParaRPr>
              </a:p>
            </p:txBody>
          </p:sp>
          <p:sp>
            <p:nvSpPr>
              <p:cNvPr id="7230" name="Freeform 23"/>
              <p:cNvSpPr/>
              <p:nvPr/>
            </p:nvSpPr>
            <p:spPr bwMode="auto">
              <a:xfrm>
                <a:off x="7447636" y="4136976"/>
                <a:ext cx="406621" cy="459014"/>
              </a:xfrm>
              <a:custGeom>
                <a:avLst/>
                <a:gdLst>
                  <a:gd name="T0" fmla="*/ 2147483646 w 322"/>
                  <a:gd name="T1" fmla="*/ 2147483646 h 372"/>
                  <a:gd name="T2" fmla="*/ 2147483646 w 322"/>
                  <a:gd name="T3" fmla="*/ 2147483646 h 372"/>
                  <a:gd name="T4" fmla="*/ 2147483646 w 322"/>
                  <a:gd name="T5" fmla="*/ 2147483646 h 372"/>
                  <a:gd name="T6" fmla="*/ 2147483646 w 322"/>
                  <a:gd name="T7" fmla="*/ 2147483646 h 372"/>
                  <a:gd name="T8" fmla="*/ 2147483646 w 322"/>
                  <a:gd name="T9" fmla="*/ 2147483646 h 372"/>
                  <a:gd name="T10" fmla="*/ 2147483646 w 322"/>
                  <a:gd name="T11" fmla="*/ 2147483646 h 372"/>
                  <a:gd name="T12" fmla="*/ 2147483646 w 322"/>
                  <a:gd name="T13" fmla="*/ 2147483646 h 372"/>
                  <a:gd name="T14" fmla="*/ 2147483646 w 322"/>
                  <a:gd name="T15" fmla="*/ 2147483646 h 372"/>
                  <a:gd name="T16" fmla="*/ 2147483646 w 322"/>
                  <a:gd name="T17" fmla="*/ 2147483646 h 372"/>
                  <a:gd name="T18" fmla="*/ 2147483646 w 322"/>
                  <a:gd name="T19" fmla="*/ 2147483646 h 372"/>
                  <a:gd name="T20" fmla="*/ 2147483646 w 322"/>
                  <a:gd name="T21" fmla="*/ 2147483646 h 372"/>
                  <a:gd name="T22" fmla="*/ 2147483646 w 322"/>
                  <a:gd name="T23" fmla="*/ 2147483646 h 372"/>
                  <a:gd name="T24" fmla="*/ 2147483646 w 322"/>
                  <a:gd name="T25" fmla="*/ 2147483646 h 372"/>
                  <a:gd name="T26" fmla="*/ 2147483646 w 322"/>
                  <a:gd name="T27" fmla="*/ 2147483646 h 372"/>
                  <a:gd name="T28" fmla="*/ 2147483646 w 322"/>
                  <a:gd name="T29" fmla="*/ 2147483646 h 372"/>
                  <a:gd name="T30" fmla="*/ 2147483646 w 322"/>
                  <a:gd name="T31" fmla="*/ 2147483646 h 372"/>
                  <a:gd name="T32" fmla="*/ 2147483646 w 322"/>
                  <a:gd name="T33" fmla="*/ 2147483646 h 372"/>
                  <a:gd name="T34" fmla="*/ 2147483646 w 322"/>
                  <a:gd name="T35" fmla="*/ 2147483646 h 372"/>
                  <a:gd name="T36" fmla="*/ 2147483646 w 322"/>
                  <a:gd name="T37" fmla="*/ 2147483646 h 372"/>
                  <a:gd name="T38" fmla="*/ 2147483646 w 322"/>
                  <a:gd name="T39" fmla="*/ 2147483646 h 372"/>
                  <a:gd name="T40" fmla="*/ 2147483646 w 322"/>
                  <a:gd name="T41" fmla="*/ 2147483646 h 372"/>
                  <a:gd name="T42" fmla="*/ 2147483646 w 322"/>
                  <a:gd name="T43" fmla="*/ 2147483646 h 372"/>
                  <a:gd name="T44" fmla="*/ 2147483646 w 322"/>
                  <a:gd name="T45" fmla="*/ 2147483646 h 372"/>
                  <a:gd name="T46" fmla="*/ 2147483646 w 322"/>
                  <a:gd name="T47" fmla="*/ 2147483646 h 372"/>
                  <a:gd name="T48" fmla="*/ 2147483646 w 322"/>
                  <a:gd name="T49" fmla="*/ 2147483646 h 372"/>
                  <a:gd name="T50" fmla="*/ 2147483646 w 322"/>
                  <a:gd name="T51" fmla="*/ 2147483646 h 372"/>
                  <a:gd name="T52" fmla="*/ 2147483646 w 322"/>
                  <a:gd name="T53" fmla="*/ 2147483646 h 372"/>
                  <a:gd name="T54" fmla="*/ 2147483646 w 322"/>
                  <a:gd name="T55" fmla="*/ 2147483646 h 372"/>
                  <a:gd name="T56" fmla="*/ 2147483646 w 322"/>
                  <a:gd name="T57" fmla="*/ 2147483646 h 372"/>
                  <a:gd name="T58" fmla="*/ 2147483646 w 322"/>
                  <a:gd name="T59" fmla="*/ 2147483646 h 372"/>
                  <a:gd name="T60" fmla="*/ 2147483646 w 322"/>
                  <a:gd name="T61" fmla="*/ 2147483646 h 372"/>
                  <a:gd name="T62" fmla="*/ 2147483646 w 322"/>
                  <a:gd name="T63" fmla="*/ 2147483646 h 372"/>
                  <a:gd name="T64" fmla="*/ 2147483646 w 322"/>
                  <a:gd name="T65" fmla="*/ 2147483646 h 372"/>
                  <a:gd name="T66" fmla="*/ 2147483646 w 322"/>
                  <a:gd name="T67" fmla="*/ 2147483646 h 372"/>
                  <a:gd name="T68" fmla="*/ 2147483646 w 322"/>
                  <a:gd name="T69" fmla="*/ 2147483646 h 372"/>
                  <a:gd name="T70" fmla="*/ 2147483646 w 322"/>
                  <a:gd name="T71" fmla="*/ 2147483646 h 372"/>
                  <a:gd name="T72" fmla="*/ 2147483646 w 322"/>
                  <a:gd name="T73" fmla="*/ 2147483646 h 372"/>
                  <a:gd name="T74" fmla="*/ 2147483646 w 322"/>
                  <a:gd name="T75" fmla="*/ 2147483646 h 372"/>
                  <a:gd name="T76" fmla="*/ 2147483646 w 322"/>
                  <a:gd name="T77" fmla="*/ 2147483646 h 372"/>
                  <a:gd name="T78" fmla="*/ 2147483646 w 322"/>
                  <a:gd name="T79" fmla="*/ 2147483646 h 372"/>
                  <a:gd name="T80" fmla="*/ 2147483646 w 322"/>
                  <a:gd name="T81" fmla="*/ 2147483646 h 372"/>
                  <a:gd name="T82" fmla="*/ 2147483646 w 322"/>
                  <a:gd name="T83" fmla="*/ 2147483646 h 372"/>
                  <a:gd name="T84" fmla="*/ 2147483646 w 322"/>
                  <a:gd name="T85" fmla="*/ 2147483646 h 372"/>
                  <a:gd name="T86" fmla="*/ 2147483646 w 322"/>
                  <a:gd name="T87" fmla="*/ 2147483646 h 372"/>
                  <a:gd name="T88" fmla="*/ 2147483646 w 322"/>
                  <a:gd name="T89" fmla="*/ 2147483646 h 372"/>
                  <a:gd name="T90" fmla="*/ 2147483646 w 322"/>
                  <a:gd name="T91" fmla="*/ 2147483646 h 372"/>
                  <a:gd name="T92" fmla="*/ 2147483646 w 322"/>
                  <a:gd name="T93" fmla="*/ 0 h 37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22"/>
                  <a:gd name="T142" fmla="*/ 0 h 372"/>
                  <a:gd name="T143" fmla="*/ 322 w 322"/>
                  <a:gd name="T144" fmla="*/ 372 h 37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22" h="372">
                    <a:moveTo>
                      <a:pt x="198" y="5"/>
                    </a:moveTo>
                    <a:cubicBezTo>
                      <a:pt x="186" y="11"/>
                      <a:pt x="177" y="15"/>
                      <a:pt x="169" y="16"/>
                    </a:cubicBezTo>
                    <a:cubicBezTo>
                      <a:pt x="163" y="16"/>
                      <a:pt x="152" y="14"/>
                      <a:pt x="138" y="9"/>
                    </a:cubicBezTo>
                    <a:cubicBezTo>
                      <a:pt x="113" y="5"/>
                      <a:pt x="113" y="5"/>
                      <a:pt x="113" y="5"/>
                    </a:cubicBezTo>
                    <a:cubicBezTo>
                      <a:pt x="106" y="9"/>
                      <a:pt x="98" y="19"/>
                      <a:pt x="86" y="37"/>
                    </a:cubicBezTo>
                    <a:cubicBezTo>
                      <a:pt x="102" y="71"/>
                      <a:pt x="102" y="71"/>
                      <a:pt x="102" y="71"/>
                    </a:cubicBezTo>
                    <a:cubicBezTo>
                      <a:pt x="75" y="86"/>
                      <a:pt x="75" y="86"/>
                      <a:pt x="75" y="86"/>
                    </a:cubicBezTo>
                    <a:cubicBezTo>
                      <a:pt x="74" y="86"/>
                      <a:pt x="74" y="86"/>
                      <a:pt x="74" y="86"/>
                    </a:cubicBezTo>
                    <a:cubicBezTo>
                      <a:pt x="53" y="79"/>
                      <a:pt x="53" y="79"/>
                      <a:pt x="53" y="79"/>
                    </a:cubicBezTo>
                    <a:cubicBezTo>
                      <a:pt x="62" y="95"/>
                      <a:pt x="64" y="105"/>
                      <a:pt x="61" y="109"/>
                    </a:cubicBezTo>
                    <a:cubicBezTo>
                      <a:pt x="58" y="117"/>
                      <a:pt x="58" y="117"/>
                      <a:pt x="58" y="117"/>
                    </a:cubicBezTo>
                    <a:cubicBezTo>
                      <a:pt x="53" y="130"/>
                      <a:pt x="49" y="137"/>
                      <a:pt x="45" y="141"/>
                    </a:cubicBezTo>
                    <a:cubicBezTo>
                      <a:pt x="8" y="174"/>
                      <a:pt x="8" y="174"/>
                      <a:pt x="8" y="174"/>
                    </a:cubicBezTo>
                    <a:cubicBezTo>
                      <a:pt x="17" y="180"/>
                      <a:pt x="17" y="180"/>
                      <a:pt x="17" y="180"/>
                    </a:cubicBezTo>
                    <a:cubicBezTo>
                      <a:pt x="11" y="185"/>
                      <a:pt x="11" y="185"/>
                      <a:pt x="11" y="185"/>
                    </a:cubicBezTo>
                    <a:cubicBezTo>
                      <a:pt x="3" y="192"/>
                      <a:pt x="0" y="201"/>
                      <a:pt x="5" y="207"/>
                    </a:cubicBezTo>
                    <a:cubicBezTo>
                      <a:pt x="30" y="246"/>
                      <a:pt x="30" y="246"/>
                      <a:pt x="30" y="246"/>
                    </a:cubicBezTo>
                    <a:cubicBezTo>
                      <a:pt x="31" y="246"/>
                      <a:pt x="31" y="246"/>
                      <a:pt x="31" y="246"/>
                    </a:cubicBezTo>
                    <a:cubicBezTo>
                      <a:pt x="31" y="247"/>
                      <a:pt x="31" y="247"/>
                      <a:pt x="31" y="247"/>
                    </a:cubicBezTo>
                    <a:cubicBezTo>
                      <a:pt x="43" y="268"/>
                      <a:pt x="43" y="268"/>
                      <a:pt x="43" y="268"/>
                    </a:cubicBezTo>
                    <a:cubicBezTo>
                      <a:pt x="43" y="269"/>
                      <a:pt x="43" y="269"/>
                      <a:pt x="43" y="269"/>
                    </a:cubicBezTo>
                    <a:cubicBezTo>
                      <a:pt x="44" y="270"/>
                      <a:pt x="44" y="270"/>
                      <a:pt x="44" y="270"/>
                    </a:cubicBezTo>
                    <a:cubicBezTo>
                      <a:pt x="43" y="272"/>
                      <a:pt x="43" y="272"/>
                      <a:pt x="43" y="272"/>
                    </a:cubicBezTo>
                    <a:cubicBezTo>
                      <a:pt x="43" y="274"/>
                      <a:pt x="43" y="274"/>
                      <a:pt x="43" y="274"/>
                    </a:cubicBezTo>
                    <a:cubicBezTo>
                      <a:pt x="43" y="276"/>
                      <a:pt x="43" y="276"/>
                      <a:pt x="43" y="276"/>
                    </a:cubicBezTo>
                    <a:cubicBezTo>
                      <a:pt x="41" y="278"/>
                      <a:pt x="41" y="278"/>
                      <a:pt x="41" y="278"/>
                    </a:cubicBezTo>
                    <a:cubicBezTo>
                      <a:pt x="46" y="278"/>
                      <a:pt x="50" y="280"/>
                      <a:pt x="55" y="283"/>
                    </a:cubicBezTo>
                    <a:cubicBezTo>
                      <a:pt x="64" y="288"/>
                      <a:pt x="70" y="303"/>
                      <a:pt x="73" y="325"/>
                    </a:cubicBezTo>
                    <a:cubicBezTo>
                      <a:pt x="77" y="346"/>
                      <a:pt x="77" y="346"/>
                      <a:pt x="77" y="346"/>
                    </a:cubicBezTo>
                    <a:cubicBezTo>
                      <a:pt x="80" y="352"/>
                      <a:pt x="82" y="355"/>
                      <a:pt x="87" y="357"/>
                    </a:cubicBezTo>
                    <a:cubicBezTo>
                      <a:pt x="95" y="361"/>
                      <a:pt x="106" y="360"/>
                      <a:pt x="115" y="354"/>
                    </a:cubicBezTo>
                    <a:cubicBezTo>
                      <a:pt x="121" y="350"/>
                      <a:pt x="124" y="347"/>
                      <a:pt x="123" y="344"/>
                    </a:cubicBezTo>
                    <a:cubicBezTo>
                      <a:pt x="122" y="343"/>
                      <a:pt x="122" y="343"/>
                      <a:pt x="122" y="343"/>
                    </a:cubicBezTo>
                    <a:cubicBezTo>
                      <a:pt x="122" y="341"/>
                      <a:pt x="122" y="341"/>
                      <a:pt x="122" y="341"/>
                    </a:cubicBezTo>
                    <a:cubicBezTo>
                      <a:pt x="140" y="328"/>
                      <a:pt x="140" y="328"/>
                      <a:pt x="140" y="328"/>
                    </a:cubicBezTo>
                    <a:cubicBezTo>
                      <a:pt x="142" y="330"/>
                      <a:pt x="142" y="330"/>
                      <a:pt x="142" y="330"/>
                    </a:cubicBezTo>
                    <a:cubicBezTo>
                      <a:pt x="156" y="354"/>
                      <a:pt x="156" y="354"/>
                      <a:pt x="156" y="354"/>
                    </a:cubicBezTo>
                    <a:cubicBezTo>
                      <a:pt x="161" y="358"/>
                      <a:pt x="166" y="360"/>
                      <a:pt x="175" y="360"/>
                    </a:cubicBezTo>
                    <a:cubicBezTo>
                      <a:pt x="180" y="359"/>
                      <a:pt x="180" y="359"/>
                      <a:pt x="180" y="359"/>
                    </a:cubicBezTo>
                    <a:cubicBezTo>
                      <a:pt x="180" y="359"/>
                      <a:pt x="180" y="359"/>
                      <a:pt x="180" y="359"/>
                    </a:cubicBezTo>
                    <a:cubicBezTo>
                      <a:pt x="176" y="346"/>
                      <a:pt x="176" y="346"/>
                      <a:pt x="176" y="346"/>
                    </a:cubicBezTo>
                    <a:cubicBezTo>
                      <a:pt x="196" y="355"/>
                      <a:pt x="196" y="355"/>
                      <a:pt x="196" y="355"/>
                    </a:cubicBezTo>
                    <a:cubicBezTo>
                      <a:pt x="201" y="355"/>
                      <a:pt x="201" y="355"/>
                      <a:pt x="201" y="355"/>
                    </a:cubicBezTo>
                    <a:cubicBezTo>
                      <a:pt x="202" y="355"/>
                      <a:pt x="202" y="355"/>
                      <a:pt x="202" y="355"/>
                    </a:cubicBezTo>
                    <a:cubicBezTo>
                      <a:pt x="203" y="357"/>
                      <a:pt x="203" y="357"/>
                      <a:pt x="203" y="357"/>
                    </a:cubicBezTo>
                    <a:cubicBezTo>
                      <a:pt x="222" y="372"/>
                      <a:pt x="222" y="372"/>
                      <a:pt x="222" y="372"/>
                    </a:cubicBezTo>
                    <a:cubicBezTo>
                      <a:pt x="227" y="363"/>
                      <a:pt x="227" y="363"/>
                      <a:pt x="227" y="363"/>
                    </a:cubicBezTo>
                    <a:cubicBezTo>
                      <a:pt x="226" y="327"/>
                      <a:pt x="226" y="327"/>
                      <a:pt x="226" y="327"/>
                    </a:cubicBezTo>
                    <a:cubicBezTo>
                      <a:pt x="227" y="326"/>
                      <a:pt x="227" y="326"/>
                      <a:pt x="227" y="326"/>
                    </a:cubicBezTo>
                    <a:cubicBezTo>
                      <a:pt x="227" y="326"/>
                      <a:pt x="227" y="326"/>
                      <a:pt x="227" y="326"/>
                    </a:cubicBezTo>
                    <a:cubicBezTo>
                      <a:pt x="240" y="310"/>
                      <a:pt x="240" y="310"/>
                      <a:pt x="240" y="310"/>
                    </a:cubicBezTo>
                    <a:cubicBezTo>
                      <a:pt x="241" y="308"/>
                      <a:pt x="240" y="304"/>
                      <a:pt x="235" y="299"/>
                    </a:cubicBezTo>
                    <a:cubicBezTo>
                      <a:pt x="232" y="296"/>
                      <a:pt x="232" y="296"/>
                      <a:pt x="232" y="296"/>
                    </a:cubicBezTo>
                    <a:cubicBezTo>
                      <a:pt x="234" y="293"/>
                      <a:pt x="234" y="293"/>
                      <a:pt x="234" y="293"/>
                    </a:cubicBezTo>
                    <a:cubicBezTo>
                      <a:pt x="235" y="291"/>
                      <a:pt x="235" y="291"/>
                      <a:pt x="235" y="291"/>
                    </a:cubicBezTo>
                    <a:cubicBezTo>
                      <a:pt x="238" y="290"/>
                      <a:pt x="238" y="290"/>
                      <a:pt x="238" y="290"/>
                    </a:cubicBezTo>
                    <a:cubicBezTo>
                      <a:pt x="264" y="247"/>
                      <a:pt x="264" y="247"/>
                      <a:pt x="264" y="247"/>
                    </a:cubicBezTo>
                    <a:cubicBezTo>
                      <a:pt x="266" y="248"/>
                      <a:pt x="266" y="248"/>
                      <a:pt x="266" y="248"/>
                    </a:cubicBezTo>
                    <a:cubicBezTo>
                      <a:pt x="272" y="249"/>
                      <a:pt x="272" y="249"/>
                      <a:pt x="272" y="249"/>
                    </a:cubicBezTo>
                    <a:cubicBezTo>
                      <a:pt x="274" y="250"/>
                      <a:pt x="274" y="250"/>
                      <a:pt x="274" y="250"/>
                    </a:cubicBezTo>
                    <a:cubicBezTo>
                      <a:pt x="274" y="252"/>
                      <a:pt x="274" y="252"/>
                      <a:pt x="274" y="252"/>
                    </a:cubicBezTo>
                    <a:cubicBezTo>
                      <a:pt x="272" y="269"/>
                      <a:pt x="272" y="269"/>
                      <a:pt x="272" y="269"/>
                    </a:cubicBezTo>
                    <a:cubicBezTo>
                      <a:pt x="274" y="269"/>
                      <a:pt x="274" y="269"/>
                      <a:pt x="274" y="269"/>
                    </a:cubicBezTo>
                    <a:cubicBezTo>
                      <a:pt x="303" y="243"/>
                      <a:pt x="303" y="243"/>
                      <a:pt x="303" y="243"/>
                    </a:cubicBezTo>
                    <a:cubicBezTo>
                      <a:pt x="301" y="229"/>
                      <a:pt x="301" y="229"/>
                      <a:pt x="301" y="229"/>
                    </a:cubicBezTo>
                    <a:cubicBezTo>
                      <a:pt x="296" y="229"/>
                      <a:pt x="296" y="229"/>
                      <a:pt x="296" y="229"/>
                    </a:cubicBezTo>
                    <a:cubicBezTo>
                      <a:pt x="285" y="230"/>
                      <a:pt x="285" y="230"/>
                      <a:pt x="285" y="230"/>
                    </a:cubicBezTo>
                    <a:cubicBezTo>
                      <a:pt x="303" y="182"/>
                      <a:pt x="303" y="182"/>
                      <a:pt x="303" y="182"/>
                    </a:cubicBezTo>
                    <a:cubicBezTo>
                      <a:pt x="287" y="180"/>
                      <a:pt x="287" y="180"/>
                      <a:pt x="287" y="180"/>
                    </a:cubicBezTo>
                    <a:cubicBezTo>
                      <a:pt x="287" y="180"/>
                      <a:pt x="287" y="180"/>
                      <a:pt x="287" y="180"/>
                    </a:cubicBezTo>
                    <a:cubicBezTo>
                      <a:pt x="285" y="180"/>
                      <a:pt x="285" y="180"/>
                      <a:pt x="285" y="180"/>
                    </a:cubicBezTo>
                    <a:cubicBezTo>
                      <a:pt x="285" y="177"/>
                      <a:pt x="285" y="177"/>
                      <a:pt x="285" y="177"/>
                    </a:cubicBezTo>
                    <a:cubicBezTo>
                      <a:pt x="280" y="171"/>
                      <a:pt x="280" y="171"/>
                      <a:pt x="280" y="171"/>
                    </a:cubicBezTo>
                    <a:cubicBezTo>
                      <a:pt x="277" y="165"/>
                      <a:pt x="277" y="159"/>
                      <a:pt x="281" y="154"/>
                    </a:cubicBezTo>
                    <a:cubicBezTo>
                      <a:pt x="306" y="153"/>
                      <a:pt x="306" y="153"/>
                      <a:pt x="306" y="153"/>
                    </a:cubicBezTo>
                    <a:cubicBezTo>
                      <a:pt x="322" y="153"/>
                      <a:pt x="322" y="153"/>
                      <a:pt x="322" y="153"/>
                    </a:cubicBezTo>
                    <a:cubicBezTo>
                      <a:pt x="322" y="148"/>
                      <a:pt x="319" y="138"/>
                      <a:pt x="310" y="123"/>
                    </a:cubicBezTo>
                    <a:cubicBezTo>
                      <a:pt x="287" y="115"/>
                      <a:pt x="287" y="115"/>
                      <a:pt x="287" y="115"/>
                    </a:cubicBezTo>
                    <a:cubicBezTo>
                      <a:pt x="311" y="93"/>
                      <a:pt x="311" y="93"/>
                      <a:pt x="311" y="93"/>
                    </a:cubicBezTo>
                    <a:cubicBezTo>
                      <a:pt x="311" y="88"/>
                      <a:pt x="311" y="88"/>
                      <a:pt x="311" y="88"/>
                    </a:cubicBezTo>
                    <a:cubicBezTo>
                      <a:pt x="299" y="90"/>
                      <a:pt x="299" y="90"/>
                      <a:pt x="299" y="90"/>
                    </a:cubicBezTo>
                    <a:cubicBezTo>
                      <a:pt x="295" y="90"/>
                      <a:pt x="295" y="90"/>
                      <a:pt x="295" y="90"/>
                    </a:cubicBezTo>
                    <a:cubicBezTo>
                      <a:pt x="295" y="89"/>
                      <a:pt x="295" y="89"/>
                      <a:pt x="295" y="89"/>
                    </a:cubicBezTo>
                    <a:cubicBezTo>
                      <a:pt x="294" y="88"/>
                      <a:pt x="294" y="88"/>
                      <a:pt x="294" y="88"/>
                    </a:cubicBezTo>
                    <a:cubicBezTo>
                      <a:pt x="293" y="86"/>
                      <a:pt x="293" y="86"/>
                      <a:pt x="293" y="86"/>
                    </a:cubicBezTo>
                    <a:cubicBezTo>
                      <a:pt x="290" y="75"/>
                      <a:pt x="283" y="67"/>
                      <a:pt x="274" y="63"/>
                    </a:cubicBezTo>
                    <a:cubicBezTo>
                      <a:pt x="232" y="64"/>
                      <a:pt x="232" y="64"/>
                      <a:pt x="232" y="64"/>
                    </a:cubicBezTo>
                    <a:cubicBezTo>
                      <a:pt x="214" y="86"/>
                      <a:pt x="214" y="86"/>
                      <a:pt x="214" y="86"/>
                    </a:cubicBezTo>
                    <a:cubicBezTo>
                      <a:pt x="214" y="87"/>
                      <a:pt x="214" y="87"/>
                      <a:pt x="214" y="87"/>
                    </a:cubicBezTo>
                    <a:cubicBezTo>
                      <a:pt x="208" y="86"/>
                      <a:pt x="208" y="86"/>
                      <a:pt x="208" y="86"/>
                    </a:cubicBezTo>
                    <a:cubicBezTo>
                      <a:pt x="142" y="64"/>
                      <a:pt x="142" y="64"/>
                      <a:pt x="142" y="64"/>
                    </a:cubicBezTo>
                    <a:cubicBezTo>
                      <a:pt x="206" y="48"/>
                      <a:pt x="206" y="48"/>
                      <a:pt x="206" y="48"/>
                    </a:cubicBezTo>
                    <a:cubicBezTo>
                      <a:pt x="210" y="48"/>
                      <a:pt x="221" y="37"/>
                      <a:pt x="239" y="16"/>
                    </a:cubicBezTo>
                    <a:cubicBezTo>
                      <a:pt x="217" y="0"/>
                      <a:pt x="217" y="0"/>
                      <a:pt x="217" y="0"/>
                    </a:cubicBezTo>
                    <a:lnTo>
                      <a:pt x="198" y="5"/>
                    </a:lnTo>
                    <a:close/>
                  </a:path>
                </a:pathLst>
              </a:custGeom>
              <a:grpFill/>
              <a:ln w="9525">
                <a:noFill/>
                <a:miter lim="800000"/>
              </a:ln>
            </p:spPr>
            <p:txBody>
              <a:bodyPr/>
              <a:lstStyle/>
              <a:p>
                <a:endParaRPr lang="zh-CN" altLang="en-US" sz="2400">
                  <a:solidFill>
                    <a:schemeClr val="tx1">
                      <a:lumMod val="65000"/>
                      <a:lumOff val="35000"/>
                    </a:schemeClr>
                  </a:solidFill>
                </a:endParaRPr>
              </a:p>
            </p:txBody>
          </p:sp>
          <p:sp>
            <p:nvSpPr>
              <p:cNvPr id="7232" name="Freeform 25"/>
              <p:cNvSpPr/>
              <p:nvPr/>
            </p:nvSpPr>
            <p:spPr bwMode="auto">
              <a:xfrm>
                <a:off x="7157484" y="3044086"/>
                <a:ext cx="134859" cy="188772"/>
              </a:xfrm>
              <a:custGeom>
                <a:avLst/>
                <a:gdLst>
                  <a:gd name="T0" fmla="*/ 2147483646 w 107"/>
                  <a:gd name="T1" fmla="*/ 2147483646 h 154"/>
                  <a:gd name="T2" fmla="*/ 2147483646 w 107"/>
                  <a:gd name="T3" fmla="*/ 0 h 154"/>
                  <a:gd name="T4" fmla="*/ 2147483646 w 107"/>
                  <a:gd name="T5" fmla="*/ 2147483646 h 154"/>
                  <a:gd name="T6" fmla="*/ 2147483646 w 107"/>
                  <a:gd name="T7" fmla="*/ 2147483646 h 154"/>
                  <a:gd name="T8" fmla="*/ 2147483646 w 107"/>
                  <a:gd name="T9" fmla="*/ 2147483646 h 154"/>
                  <a:gd name="T10" fmla="*/ 2147483646 w 107"/>
                  <a:gd name="T11" fmla="*/ 2147483646 h 154"/>
                  <a:gd name="T12" fmla="*/ 2147483646 w 107"/>
                  <a:gd name="T13" fmla="*/ 2147483646 h 154"/>
                  <a:gd name="T14" fmla="*/ 2147483646 w 107"/>
                  <a:gd name="T15" fmla="*/ 2147483646 h 154"/>
                  <a:gd name="T16" fmla="*/ 2147483646 w 107"/>
                  <a:gd name="T17" fmla="*/ 2147483646 h 154"/>
                  <a:gd name="T18" fmla="*/ 2147483646 w 107"/>
                  <a:gd name="T19" fmla="*/ 2147483646 h 154"/>
                  <a:gd name="T20" fmla="*/ 2147483646 w 107"/>
                  <a:gd name="T21" fmla="*/ 2147483646 h 154"/>
                  <a:gd name="T22" fmla="*/ 1802171503 w 107"/>
                  <a:gd name="T23" fmla="*/ 2147483646 h 154"/>
                  <a:gd name="T24" fmla="*/ 900623042 w 107"/>
                  <a:gd name="T25" fmla="*/ 2147483646 h 154"/>
                  <a:gd name="T26" fmla="*/ 2147483646 w 107"/>
                  <a:gd name="T27" fmla="*/ 2147483646 h 154"/>
                  <a:gd name="T28" fmla="*/ 2147483646 w 107"/>
                  <a:gd name="T29" fmla="*/ 2147483646 h 154"/>
                  <a:gd name="T30" fmla="*/ 2147483646 w 107"/>
                  <a:gd name="T31" fmla="*/ 2147483646 h 154"/>
                  <a:gd name="T32" fmla="*/ 2147483646 w 107"/>
                  <a:gd name="T33" fmla="*/ 2147483646 h 154"/>
                  <a:gd name="T34" fmla="*/ 2147483646 w 107"/>
                  <a:gd name="T35" fmla="*/ 2147483646 h 154"/>
                  <a:gd name="T36" fmla="*/ 2147483646 w 107"/>
                  <a:gd name="T37" fmla="*/ 2147483646 h 154"/>
                  <a:gd name="T38" fmla="*/ 2147483646 w 107"/>
                  <a:gd name="T39" fmla="*/ 2147483646 h 154"/>
                  <a:gd name="T40" fmla="*/ 2147483646 w 107"/>
                  <a:gd name="T41" fmla="*/ 2147483646 h 154"/>
                  <a:gd name="T42" fmla="*/ 2147483646 w 107"/>
                  <a:gd name="T43" fmla="*/ 2147483646 h 154"/>
                  <a:gd name="T44" fmla="*/ 2147483646 w 107"/>
                  <a:gd name="T45" fmla="*/ 2147483646 h 154"/>
                  <a:gd name="T46" fmla="*/ 2147483646 w 107"/>
                  <a:gd name="T47" fmla="*/ 2147483646 h 154"/>
                  <a:gd name="T48" fmla="*/ 2147483646 w 107"/>
                  <a:gd name="T49" fmla="*/ 2147483646 h 154"/>
                  <a:gd name="T50" fmla="*/ 2147483646 w 107"/>
                  <a:gd name="T51" fmla="*/ 2147483646 h 154"/>
                  <a:gd name="T52" fmla="*/ 2147483646 w 107"/>
                  <a:gd name="T53" fmla="*/ 2147483646 h 154"/>
                  <a:gd name="T54" fmla="*/ 2147483646 w 107"/>
                  <a:gd name="T55" fmla="*/ 2147483646 h 154"/>
                  <a:gd name="T56" fmla="*/ 2147483646 w 107"/>
                  <a:gd name="T57" fmla="*/ 2147483646 h 15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07"/>
                  <a:gd name="T88" fmla="*/ 0 h 154"/>
                  <a:gd name="T89" fmla="*/ 107 w 107"/>
                  <a:gd name="T90" fmla="*/ 154 h 15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07" h="154">
                    <a:moveTo>
                      <a:pt x="63" y="3"/>
                    </a:moveTo>
                    <a:cubicBezTo>
                      <a:pt x="59" y="0"/>
                      <a:pt x="59" y="0"/>
                      <a:pt x="59" y="0"/>
                    </a:cubicBezTo>
                    <a:cubicBezTo>
                      <a:pt x="54" y="0"/>
                      <a:pt x="49" y="6"/>
                      <a:pt x="44" y="17"/>
                    </a:cubicBezTo>
                    <a:cubicBezTo>
                      <a:pt x="40" y="15"/>
                      <a:pt x="40" y="15"/>
                      <a:pt x="40" y="15"/>
                    </a:cubicBezTo>
                    <a:cubicBezTo>
                      <a:pt x="39" y="16"/>
                      <a:pt x="39" y="16"/>
                      <a:pt x="39" y="16"/>
                    </a:cubicBezTo>
                    <a:cubicBezTo>
                      <a:pt x="40" y="17"/>
                      <a:pt x="40" y="17"/>
                      <a:pt x="40" y="17"/>
                    </a:cubicBezTo>
                    <a:cubicBezTo>
                      <a:pt x="31" y="27"/>
                      <a:pt x="31" y="27"/>
                      <a:pt x="31" y="27"/>
                    </a:cubicBezTo>
                    <a:cubicBezTo>
                      <a:pt x="27" y="29"/>
                      <a:pt x="27" y="29"/>
                      <a:pt x="27" y="29"/>
                    </a:cubicBezTo>
                    <a:cubicBezTo>
                      <a:pt x="15" y="35"/>
                      <a:pt x="15" y="35"/>
                      <a:pt x="15" y="35"/>
                    </a:cubicBezTo>
                    <a:cubicBezTo>
                      <a:pt x="14" y="43"/>
                      <a:pt x="14" y="43"/>
                      <a:pt x="14" y="43"/>
                    </a:cubicBezTo>
                    <a:cubicBezTo>
                      <a:pt x="15" y="54"/>
                      <a:pt x="12" y="63"/>
                      <a:pt x="7" y="66"/>
                    </a:cubicBezTo>
                    <a:cubicBezTo>
                      <a:pt x="2" y="79"/>
                      <a:pt x="2" y="79"/>
                      <a:pt x="2" y="79"/>
                    </a:cubicBezTo>
                    <a:cubicBezTo>
                      <a:pt x="1" y="82"/>
                      <a:pt x="0" y="90"/>
                      <a:pt x="1" y="102"/>
                    </a:cubicBezTo>
                    <a:cubicBezTo>
                      <a:pt x="8" y="133"/>
                      <a:pt x="8" y="133"/>
                      <a:pt x="8" y="133"/>
                    </a:cubicBezTo>
                    <a:cubicBezTo>
                      <a:pt x="10" y="138"/>
                      <a:pt x="15" y="143"/>
                      <a:pt x="26" y="147"/>
                    </a:cubicBezTo>
                    <a:cubicBezTo>
                      <a:pt x="50" y="154"/>
                      <a:pt x="50" y="154"/>
                      <a:pt x="50" y="154"/>
                    </a:cubicBezTo>
                    <a:cubicBezTo>
                      <a:pt x="56" y="154"/>
                      <a:pt x="65" y="150"/>
                      <a:pt x="74" y="144"/>
                    </a:cubicBezTo>
                    <a:cubicBezTo>
                      <a:pt x="68" y="132"/>
                      <a:pt x="68" y="132"/>
                      <a:pt x="68" y="132"/>
                    </a:cubicBezTo>
                    <a:cubicBezTo>
                      <a:pt x="68" y="130"/>
                      <a:pt x="68" y="130"/>
                      <a:pt x="68" y="130"/>
                    </a:cubicBezTo>
                    <a:cubicBezTo>
                      <a:pt x="68" y="129"/>
                      <a:pt x="68" y="129"/>
                      <a:pt x="68" y="129"/>
                    </a:cubicBezTo>
                    <a:cubicBezTo>
                      <a:pt x="70" y="120"/>
                      <a:pt x="70" y="120"/>
                      <a:pt x="70" y="120"/>
                    </a:cubicBezTo>
                    <a:cubicBezTo>
                      <a:pt x="70" y="119"/>
                      <a:pt x="70" y="119"/>
                      <a:pt x="70" y="119"/>
                    </a:cubicBezTo>
                    <a:cubicBezTo>
                      <a:pt x="82" y="98"/>
                      <a:pt x="82" y="98"/>
                      <a:pt x="82" y="98"/>
                    </a:cubicBezTo>
                    <a:cubicBezTo>
                      <a:pt x="102" y="98"/>
                      <a:pt x="102" y="98"/>
                      <a:pt x="102" y="98"/>
                    </a:cubicBezTo>
                    <a:cubicBezTo>
                      <a:pt x="107" y="97"/>
                      <a:pt x="107" y="97"/>
                      <a:pt x="107" y="97"/>
                    </a:cubicBezTo>
                    <a:cubicBezTo>
                      <a:pt x="105" y="90"/>
                      <a:pt x="98" y="79"/>
                      <a:pt x="87" y="64"/>
                    </a:cubicBezTo>
                    <a:cubicBezTo>
                      <a:pt x="79" y="53"/>
                      <a:pt x="79" y="53"/>
                      <a:pt x="79" y="53"/>
                    </a:cubicBezTo>
                    <a:cubicBezTo>
                      <a:pt x="75" y="45"/>
                      <a:pt x="71" y="35"/>
                      <a:pt x="70" y="23"/>
                    </a:cubicBezTo>
                    <a:cubicBezTo>
                      <a:pt x="68" y="13"/>
                      <a:pt x="65" y="7"/>
                      <a:pt x="63" y="3"/>
                    </a:cubicBezTo>
                    <a:close/>
                  </a:path>
                </a:pathLst>
              </a:custGeom>
              <a:grpFill/>
              <a:ln w="9525">
                <a:noFill/>
                <a:miter lim="800000"/>
              </a:ln>
            </p:spPr>
            <p:txBody>
              <a:bodyPr/>
              <a:lstStyle/>
              <a:p>
                <a:endParaRPr lang="zh-CN" altLang="en-US" sz="2400">
                  <a:solidFill>
                    <a:schemeClr val="tx1">
                      <a:lumMod val="65000"/>
                      <a:lumOff val="35000"/>
                    </a:schemeClr>
                  </a:solidFill>
                </a:endParaRPr>
              </a:p>
            </p:txBody>
          </p:sp>
          <p:sp>
            <p:nvSpPr>
              <p:cNvPr id="7233" name="Freeform 26"/>
              <p:cNvSpPr/>
              <p:nvPr/>
            </p:nvSpPr>
            <p:spPr bwMode="auto">
              <a:xfrm>
                <a:off x="7026712" y="2958642"/>
                <a:ext cx="177769" cy="186784"/>
              </a:xfrm>
              <a:custGeom>
                <a:avLst/>
                <a:gdLst>
                  <a:gd name="T0" fmla="*/ 2147483646 w 141"/>
                  <a:gd name="T1" fmla="*/ 2147483646 h 152"/>
                  <a:gd name="T2" fmla="*/ 2147483646 w 141"/>
                  <a:gd name="T3" fmla="*/ 2147483646 h 152"/>
                  <a:gd name="T4" fmla="*/ 2147483646 w 141"/>
                  <a:gd name="T5" fmla="*/ 2147483646 h 152"/>
                  <a:gd name="T6" fmla="*/ 2147483646 w 141"/>
                  <a:gd name="T7" fmla="*/ 2147483646 h 152"/>
                  <a:gd name="T8" fmla="*/ 2147483646 w 141"/>
                  <a:gd name="T9" fmla="*/ 2147483646 h 152"/>
                  <a:gd name="T10" fmla="*/ 2147483646 w 141"/>
                  <a:gd name="T11" fmla="*/ 2147483646 h 152"/>
                  <a:gd name="T12" fmla="*/ 2147483646 w 141"/>
                  <a:gd name="T13" fmla="*/ 2147483646 h 152"/>
                  <a:gd name="T14" fmla="*/ 2147483646 w 141"/>
                  <a:gd name="T15" fmla="*/ 2147483646 h 152"/>
                  <a:gd name="T16" fmla="*/ 2147483646 w 141"/>
                  <a:gd name="T17" fmla="*/ 2147483646 h 152"/>
                  <a:gd name="T18" fmla="*/ 2147483646 w 141"/>
                  <a:gd name="T19" fmla="*/ 2147483646 h 152"/>
                  <a:gd name="T20" fmla="*/ 2147483646 w 141"/>
                  <a:gd name="T21" fmla="*/ 2147483646 h 152"/>
                  <a:gd name="T22" fmla="*/ 2147483646 w 141"/>
                  <a:gd name="T23" fmla="*/ 2147483646 h 152"/>
                  <a:gd name="T24" fmla="*/ 2147483646 w 141"/>
                  <a:gd name="T25" fmla="*/ 2147483646 h 152"/>
                  <a:gd name="T26" fmla="*/ 0 w 141"/>
                  <a:gd name="T27" fmla="*/ 2147483646 h 152"/>
                  <a:gd name="T28" fmla="*/ 2147483646 w 141"/>
                  <a:gd name="T29" fmla="*/ 2147483646 h 152"/>
                  <a:gd name="T30" fmla="*/ 2147483646 w 141"/>
                  <a:gd name="T31" fmla="*/ 2147483646 h 152"/>
                  <a:gd name="T32" fmla="*/ 2147483646 w 141"/>
                  <a:gd name="T33" fmla="*/ 2147483646 h 152"/>
                  <a:gd name="T34" fmla="*/ 2147483646 w 141"/>
                  <a:gd name="T35" fmla="*/ 2147483646 h 152"/>
                  <a:gd name="T36" fmla="*/ 2147483646 w 141"/>
                  <a:gd name="T37" fmla="*/ 2147483646 h 152"/>
                  <a:gd name="T38" fmla="*/ 2147483646 w 141"/>
                  <a:gd name="T39" fmla="*/ 2147483646 h 152"/>
                  <a:gd name="T40" fmla="*/ 2147483646 w 141"/>
                  <a:gd name="T41" fmla="*/ 2147483646 h 152"/>
                  <a:gd name="T42" fmla="*/ 2147483646 w 141"/>
                  <a:gd name="T43" fmla="*/ 2147483646 h 152"/>
                  <a:gd name="T44" fmla="*/ 2147483646 w 141"/>
                  <a:gd name="T45" fmla="*/ 2147483646 h 152"/>
                  <a:gd name="T46" fmla="*/ 2147483646 w 141"/>
                  <a:gd name="T47" fmla="*/ 2147483646 h 152"/>
                  <a:gd name="T48" fmla="*/ 2147483646 w 141"/>
                  <a:gd name="T49" fmla="*/ 2147483646 h 152"/>
                  <a:gd name="T50" fmla="*/ 2147483646 w 141"/>
                  <a:gd name="T51" fmla="*/ 2147483646 h 152"/>
                  <a:gd name="T52" fmla="*/ 2147483646 w 141"/>
                  <a:gd name="T53" fmla="*/ 2147483646 h 152"/>
                  <a:gd name="T54" fmla="*/ 2147483646 w 141"/>
                  <a:gd name="T55" fmla="*/ 2147483646 h 152"/>
                  <a:gd name="T56" fmla="*/ 2147483646 w 141"/>
                  <a:gd name="T57" fmla="*/ 2147483646 h 152"/>
                  <a:gd name="T58" fmla="*/ 2147483646 w 141"/>
                  <a:gd name="T59" fmla="*/ 2147483646 h 152"/>
                  <a:gd name="T60" fmla="*/ 2147483646 w 141"/>
                  <a:gd name="T61" fmla="*/ 2147483646 h 152"/>
                  <a:gd name="T62" fmla="*/ 2147483646 w 141"/>
                  <a:gd name="T63" fmla="*/ 2147483646 h 152"/>
                  <a:gd name="T64" fmla="*/ 2147483646 w 141"/>
                  <a:gd name="T65" fmla="*/ 2147483646 h 152"/>
                  <a:gd name="T66" fmla="*/ 2147483646 w 141"/>
                  <a:gd name="T67" fmla="*/ 2147483646 h 152"/>
                  <a:gd name="T68" fmla="*/ 2147483646 w 141"/>
                  <a:gd name="T69" fmla="*/ 2147483646 h 152"/>
                  <a:gd name="T70" fmla="*/ 2147483646 w 141"/>
                  <a:gd name="T71" fmla="*/ 2147483646 h 152"/>
                  <a:gd name="T72" fmla="*/ 2147483646 w 141"/>
                  <a:gd name="T73" fmla="*/ 1787908903 h 152"/>
                  <a:gd name="T74" fmla="*/ 2147483646 w 141"/>
                  <a:gd name="T75" fmla="*/ 2147483646 h 152"/>
                  <a:gd name="T76" fmla="*/ 2147483646 w 141"/>
                  <a:gd name="T77" fmla="*/ 2147483646 h 152"/>
                  <a:gd name="T78" fmla="*/ 2147483646 w 141"/>
                  <a:gd name="T79" fmla="*/ 2147483646 h 15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41"/>
                  <a:gd name="T121" fmla="*/ 0 h 152"/>
                  <a:gd name="T122" fmla="*/ 141 w 141"/>
                  <a:gd name="T123" fmla="*/ 152 h 152"/>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41" h="152">
                    <a:moveTo>
                      <a:pt x="71" y="31"/>
                    </a:moveTo>
                    <a:cubicBezTo>
                      <a:pt x="68" y="35"/>
                      <a:pt x="68" y="35"/>
                      <a:pt x="68" y="35"/>
                    </a:cubicBezTo>
                    <a:cubicBezTo>
                      <a:pt x="65" y="34"/>
                      <a:pt x="65" y="34"/>
                      <a:pt x="65" y="34"/>
                    </a:cubicBezTo>
                    <a:cubicBezTo>
                      <a:pt x="52" y="31"/>
                      <a:pt x="52" y="31"/>
                      <a:pt x="52" y="31"/>
                    </a:cubicBezTo>
                    <a:cubicBezTo>
                      <a:pt x="50" y="38"/>
                      <a:pt x="50" y="38"/>
                      <a:pt x="50" y="38"/>
                    </a:cubicBezTo>
                    <a:cubicBezTo>
                      <a:pt x="50" y="41"/>
                      <a:pt x="50" y="41"/>
                      <a:pt x="50" y="41"/>
                    </a:cubicBezTo>
                    <a:cubicBezTo>
                      <a:pt x="47" y="41"/>
                      <a:pt x="47" y="41"/>
                      <a:pt x="47" y="41"/>
                    </a:cubicBezTo>
                    <a:cubicBezTo>
                      <a:pt x="25" y="49"/>
                      <a:pt x="25" y="49"/>
                      <a:pt x="25" y="49"/>
                    </a:cubicBezTo>
                    <a:cubicBezTo>
                      <a:pt x="24" y="53"/>
                      <a:pt x="24" y="53"/>
                      <a:pt x="24" y="53"/>
                    </a:cubicBezTo>
                    <a:cubicBezTo>
                      <a:pt x="21" y="60"/>
                      <a:pt x="24" y="66"/>
                      <a:pt x="31" y="75"/>
                    </a:cubicBezTo>
                    <a:cubicBezTo>
                      <a:pt x="34" y="77"/>
                      <a:pt x="34" y="77"/>
                      <a:pt x="34" y="77"/>
                    </a:cubicBezTo>
                    <a:cubicBezTo>
                      <a:pt x="31" y="80"/>
                      <a:pt x="31" y="80"/>
                      <a:pt x="31" y="80"/>
                    </a:cubicBezTo>
                    <a:cubicBezTo>
                      <a:pt x="25" y="91"/>
                      <a:pt x="16" y="101"/>
                      <a:pt x="5" y="109"/>
                    </a:cubicBezTo>
                    <a:cubicBezTo>
                      <a:pt x="1" y="112"/>
                      <a:pt x="0" y="115"/>
                      <a:pt x="0" y="118"/>
                    </a:cubicBezTo>
                    <a:cubicBezTo>
                      <a:pt x="7" y="128"/>
                      <a:pt x="7" y="128"/>
                      <a:pt x="7" y="128"/>
                    </a:cubicBezTo>
                    <a:cubicBezTo>
                      <a:pt x="19" y="132"/>
                      <a:pt x="19" y="132"/>
                      <a:pt x="19" y="132"/>
                    </a:cubicBezTo>
                    <a:cubicBezTo>
                      <a:pt x="28" y="133"/>
                      <a:pt x="28" y="133"/>
                      <a:pt x="28" y="133"/>
                    </a:cubicBezTo>
                    <a:cubicBezTo>
                      <a:pt x="41" y="133"/>
                      <a:pt x="49" y="134"/>
                      <a:pt x="53" y="139"/>
                    </a:cubicBezTo>
                    <a:cubicBezTo>
                      <a:pt x="63" y="147"/>
                      <a:pt x="63" y="147"/>
                      <a:pt x="63" y="147"/>
                    </a:cubicBezTo>
                    <a:cubicBezTo>
                      <a:pt x="71" y="150"/>
                      <a:pt x="77" y="152"/>
                      <a:pt x="82" y="152"/>
                    </a:cubicBezTo>
                    <a:cubicBezTo>
                      <a:pt x="86" y="152"/>
                      <a:pt x="92" y="149"/>
                      <a:pt x="96" y="140"/>
                    </a:cubicBezTo>
                    <a:cubicBezTo>
                      <a:pt x="104" y="131"/>
                      <a:pt x="104" y="131"/>
                      <a:pt x="104" y="131"/>
                    </a:cubicBezTo>
                    <a:cubicBezTo>
                      <a:pt x="111" y="111"/>
                      <a:pt x="111" y="111"/>
                      <a:pt x="111" y="111"/>
                    </a:cubicBezTo>
                    <a:cubicBezTo>
                      <a:pt x="105" y="87"/>
                      <a:pt x="105" y="87"/>
                      <a:pt x="105" y="87"/>
                    </a:cubicBezTo>
                    <a:cubicBezTo>
                      <a:pt x="114" y="90"/>
                      <a:pt x="114" y="90"/>
                      <a:pt x="114" y="90"/>
                    </a:cubicBezTo>
                    <a:cubicBezTo>
                      <a:pt x="128" y="91"/>
                      <a:pt x="128" y="91"/>
                      <a:pt x="128" y="91"/>
                    </a:cubicBezTo>
                    <a:cubicBezTo>
                      <a:pt x="134" y="86"/>
                      <a:pt x="134" y="86"/>
                      <a:pt x="134" y="86"/>
                    </a:cubicBezTo>
                    <a:cubicBezTo>
                      <a:pt x="136" y="81"/>
                      <a:pt x="136" y="81"/>
                      <a:pt x="136" y="81"/>
                    </a:cubicBezTo>
                    <a:cubicBezTo>
                      <a:pt x="125" y="50"/>
                      <a:pt x="125" y="50"/>
                      <a:pt x="125" y="50"/>
                    </a:cubicBezTo>
                    <a:cubicBezTo>
                      <a:pt x="129" y="40"/>
                      <a:pt x="129" y="40"/>
                      <a:pt x="129" y="40"/>
                    </a:cubicBezTo>
                    <a:cubicBezTo>
                      <a:pt x="132" y="34"/>
                      <a:pt x="136" y="31"/>
                      <a:pt x="140" y="30"/>
                    </a:cubicBezTo>
                    <a:cubicBezTo>
                      <a:pt x="141" y="30"/>
                      <a:pt x="141" y="30"/>
                      <a:pt x="141" y="30"/>
                    </a:cubicBezTo>
                    <a:cubicBezTo>
                      <a:pt x="139" y="23"/>
                      <a:pt x="139" y="23"/>
                      <a:pt x="139" y="23"/>
                    </a:cubicBezTo>
                    <a:cubicBezTo>
                      <a:pt x="114" y="24"/>
                      <a:pt x="114" y="24"/>
                      <a:pt x="114" y="24"/>
                    </a:cubicBezTo>
                    <a:cubicBezTo>
                      <a:pt x="114" y="23"/>
                      <a:pt x="114" y="23"/>
                      <a:pt x="114" y="23"/>
                    </a:cubicBezTo>
                    <a:cubicBezTo>
                      <a:pt x="91" y="7"/>
                      <a:pt x="91" y="7"/>
                      <a:pt x="91" y="7"/>
                    </a:cubicBezTo>
                    <a:cubicBezTo>
                      <a:pt x="81" y="1"/>
                      <a:pt x="72" y="0"/>
                      <a:pt x="63" y="2"/>
                    </a:cubicBezTo>
                    <a:cubicBezTo>
                      <a:pt x="60" y="4"/>
                      <a:pt x="60" y="4"/>
                      <a:pt x="60" y="4"/>
                    </a:cubicBezTo>
                    <a:cubicBezTo>
                      <a:pt x="58" y="8"/>
                      <a:pt x="60" y="13"/>
                      <a:pt x="66" y="15"/>
                    </a:cubicBezTo>
                    <a:cubicBezTo>
                      <a:pt x="72" y="19"/>
                      <a:pt x="74" y="24"/>
                      <a:pt x="71" y="31"/>
                    </a:cubicBezTo>
                    <a:close/>
                  </a:path>
                </a:pathLst>
              </a:custGeom>
              <a:grpFill/>
              <a:ln w="9525">
                <a:noFill/>
                <a:miter lim="800000"/>
              </a:ln>
            </p:spPr>
            <p:txBody>
              <a:bodyPr/>
              <a:lstStyle/>
              <a:p>
                <a:endParaRPr lang="zh-CN" altLang="en-US" sz="2400">
                  <a:solidFill>
                    <a:schemeClr val="tx1">
                      <a:lumMod val="65000"/>
                      <a:lumOff val="35000"/>
                    </a:schemeClr>
                  </a:solidFill>
                </a:endParaRPr>
              </a:p>
            </p:txBody>
          </p:sp>
          <p:sp>
            <p:nvSpPr>
              <p:cNvPr id="7234" name="Freeform 27"/>
              <p:cNvSpPr/>
              <p:nvPr/>
            </p:nvSpPr>
            <p:spPr bwMode="auto">
              <a:xfrm>
                <a:off x="7325037" y="2591032"/>
                <a:ext cx="625256" cy="582213"/>
              </a:xfrm>
              <a:custGeom>
                <a:avLst/>
                <a:gdLst>
                  <a:gd name="T0" fmla="*/ 2147483646 w 496"/>
                  <a:gd name="T1" fmla="*/ 2147483646 h 473"/>
                  <a:gd name="T2" fmla="*/ 2147483646 w 496"/>
                  <a:gd name="T3" fmla="*/ 2147483646 h 473"/>
                  <a:gd name="T4" fmla="*/ 2147483646 w 496"/>
                  <a:gd name="T5" fmla="*/ 2147483646 h 473"/>
                  <a:gd name="T6" fmla="*/ 2147483646 w 496"/>
                  <a:gd name="T7" fmla="*/ 2147483646 h 473"/>
                  <a:gd name="T8" fmla="*/ 2147483646 w 496"/>
                  <a:gd name="T9" fmla="*/ 2147483646 h 473"/>
                  <a:gd name="T10" fmla="*/ 2147483646 w 496"/>
                  <a:gd name="T11" fmla="*/ 2147483646 h 473"/>
                  <a:gd name="T12" fmla="*/ 2147483646 w 496"/>
                  <a:gd name="T13" fmla="*/ 2147483646 h 473"/>
                  <a:gd name="T14" fmla="*/ 2147483646 w 496"/>
                  <a:gd name="T15" fmla="*/ 2147483646 h 473"/>
                  <a:gd name="T16" fmla="*/ 2147483646 w 496"/>
                  <a:gd name="T17" fmla="*/ 2147483646 h 473"/>
                  <a:gd name="T18" fmla="*/ 2147483646 w 496"/>
                  <a:gd name="T19" fmla="*/ 2147483646 h 473"/>
                  <a:gd name="T20" fmla="*/ 0 w 496"/>
                  <a:gd name="T21" fmla="*/ 2147483646 h 473"/>
                  <a:gd name="T22" fmla="*/ 2147483646 w 496"/>
                  <a:gd name="T23" fmla="*/ 2147483646 h 473"/>
                  <a:gd name="T24" fmla="*/ 2147483646 w 496"/>
                  <a:gd name="T25" fmla="*/ 2147483646 h 473"/>
                  <a:gd name="T26" fmla="*/ 2147483646 w 496"/>
                  <a:gd name="T27" fmla="*/ 2147483646 h 473"/>
                  <a:gd name="T28" fmla="*/ 2147483646 w 496"/>
                  <a:gd name="T29" fmla="*/ 2147483646 h 473"/>
                  <a:gd name="T30" fmla="*/ 2147483646 w 496"/>
                  <a:gd name="T31" fmla="*/ 2147483646 h 473"/>
                  <a:gd name="T32" fmla="*/ 2147483646 w 496"/>
                  <a:gd name="T33" fmla="*/ 2147483646 h 473"/>
                  <a:gd name="T34" fmla="*/ 2147483646 w 496"/>
                  <a:gd name="T35" fmla="*/ 2147483646 h 473"/>
                  <a:gd name="T36" fmla="*/ 2147483646 w 496"/>
                  <a:gd name="T37" fmla="*/ 2147483646 h 473"/>
                  <a:gd name="T38" fmla="*/ 2147483646 w 496"/>
                  <a:gd name="T39" fmla="*/ 2147483646 h 473"/>
                  <a:gd name="T40" fmla="*/ 2147483646 w 496"/>
                  <a:gd name="T41" fmla="*/ 2147483646 h 473"/>
                  <a:gd name="T42" fmla="*/ 2147483646 w 496"/>
                  <a:gd name="T43" fmla="*/ 2147483646 h 473"/>
                  <a:gd name="T44" fmla="*/ 2147483646 w 496"/>
                  <a:gd name="T45" fmla="*/ 2147483646 h 473"/>
                  <a:gd name="T46" fmla="*/ 2147483646 w 496"/>
                  <a:gd name="T47" fmla="*/ 2147483646 h 473"/>
                  <a:gd name="T48" fmla="*/ 2147483646 w 496"/>
                  <a:gd name="T49" fmla="*/ 2147483646 h 473"/>
                  <a:gd name="T50" fmla="*/ 2147483646 w 496"/>
                  <a:gd name="T51" fmla="*/ 2147483646 h 473"/>
                  <a:gd name="T52" fmla="*/ 2147483646 w 496"/>
                  <a:gd name="T53" fmla="*/ 2147483646 h 473"/>
                  <a:gd name="T54" fmla="*/ 2147483646 w 496"/>
                  <a:gd name="T55" fmla="*/ 2147483646 h 473"/>
                  <a:gd name="T56" fmla="*/ 2147483646 w 496"/>
                  <a:gd name="T57" fmla="*/ 2147483646 h 473"/>
                  <a:gd name="T58" fmla="*/ 2147483646 w 496"/>
                  <a:gd name="T59" fmla="*/ 2147483646 h 473"/>
                  <a:gd name="T60" fmla="*/ 2147483646 w 496"/>
                  <a:gd name="T61" fmla="*/ 2147483646 h 473"/>
                  <a:gd name="T62" fmla="*/ 2147483646 w 496"/>
                  <a:gd name="T63" fmla="*/ 2147483646 h 473"/>
                  <a:gd name="T64" fmla="*/ 2147483646 w 496"/>
                  <a:gd name="T65" fmla="*/ 2147483646 h 473"/>
                  <a:gd name="T66" fmla="*/ 2147483646 w 496"/>
                  <a:gd name="T67" fmla="*/ 2147483646 h 473"/>
                  <a:gd name="T68" fmla="*/ 2147483646 w 496"/>
                  <a:gd name="T69" fmla="*/ 2147483646 h 473"/>
                  <a:gd name="T70" fmla="*/ 2147483646 w 496"/>
                  <a:gd name="T71" fmla="*/ 2147483646 h 473"/>
                  <a:gd name="T72" fmla="*/ 2147483646 w 496"/>
                  <a:gd name="T73" fmla="*/ 2147483646 h 473"/>
                  <a:gd name="T74" fmla="*/ 2147483646 w 496"/>
                  <a:gd name="T75" fmla="*/ 2147483646 h 473"/>
                  <a:gd name="T76" fmla="*/ 2147483646 w 496"/>
                  <a:gd name="T77" fmla="*/ 2147483646 h 473"/>
                  <a:gd name="T78" fmla="*/ 2147483646 w 496"/>
                  <a:gd name="T79" fmla="*/ 2147483646 h 473"/>
                  <a:gd name="T80" fmla="*/ 2147483646 w 496"/>
                  <a:gd name="T81" fmla="*/ 2147483646 h 473"/>
                  <a:gd name="T82" fmla="*/ 2147483646 w 496"/>
                  <a:gd name="T83" fmla="*/ 2147483646 h 473"/>
                  <a:gd name="T84" fmla="*/ 2147483646 w 496"/>
                  <a:gd name="T85" fmla="*/ 2147483646 h 473"/>
                  <a:gd name="T86" fmla="*/ 2147483646 w 496"/>
                  <a:gd name="T87" fmla="*/ 2147483646 h 473"/>
                  <a:gd name="T88" fmla="*/ 2147483646 w 496"/>
                  <a:gd name="T89" fmla="*/ 2147483646 h 473"/>
                  <a:gd name="T90" fmla="*/ 2147483646 w 496"/>
                  <a:gd name="T91" fmla="*/ 2147483646 h 473"/>
                  <a:gd name="T92" fmla="*/ 2147483646 w 496"/>
                  <a:gd name="T93" fmla="*/ 2147483646 h 473"/>
                  <a:gd name="T94" fmla="*/ 2147483646 w 496"/>
                  <a:gd name="T95" fmla="*/ 2147483646 h 473"/>
                  <a:gd name="T96" fmla="*/ 2147483646 w 496"/>
                  <a:gd name="T97" fmla="*/ 2147483646 h 473"/>
                  <a:gd name="T98" fmla="*/ 2147483646 w 496"/>
                  <a:gd name="T99" fmla="*/ 2147483646 h 47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96"/>
                  <a:gd name="T151" fmla="*/ 0 h 473"/>
                  <a:gd name="T152" fmla="*/ 496 w 496"/>
                  <a:gd name="T153" fmla="*/ 473 h 47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96" h="473">
                    <a:moveTo>
                      <a:pt x="227" y="62"/>
                    </a:moveTo>
                    <a:cubicBezTo>
                      <a:pt x="215" y="79"/>
                      <a:pt x="215" y="79"/>
                      <a:pt x="215" y="79"/>
                    </a:cubicBezTo>
                    <a:cubicBezTo>
                      <a:pt x="212" y="82"/>
                      <a:pt x="211" y="89"/>
                      <a:pt x="213" y="99"/>
                    </a:cubicBezTo>
                    <a:cubicBezTo>
                      <a:pt x="213" y="106"/>
                      <a:pt x="213" y="106"/>
                      <a:pt x="213" y="106"/>
                    </a:cubicBezTo>
                    <a:cubicBezTo>
                      <a:pt x="188" y="106"/>
                      <a:pt x="188" y="106"/>
                      <a:pt x="188" y="106"/>
                    </a:cubicBezTo>
                    <a:cubicBezTo>
                      <a:pt x="187" y="106"/>
                      <a:pt x="187" y="106"/>
                      <a:pt x="187" y="106"/>
                    </a:cubicBezTo>
                    <a:cubicBezTo>
                      <a:pt x="187" y="106"/>
                      <a:pt x="187" y="106"/>
                      <a:pt x="187" y="106"/>
                    </a:cubicBezTo>
                    <a:cubicBezTo>
                      <a:pt x="169" y="100"/>
                      <a:pt x="169" y="100"/>
                      <a:pt x="169" y="100"/>
                    </a:cubicBezTo>
                    <a:cubicBezTo>
                      <a:pt x="155" y="122"/>
                      <a:pt x="155" y="122"/>
                      <a:pt x="155" y="122"/>
                    </a:cubicBezTo>
                    <a:cubicBezTo>
                      <a:pt x="153" y="124"/>
                      <a:pt x="153" y="124"/>
                      <a:pt x="153" y="124"/>
                    </a:cubicBezTo>
                    <a:cubicBezTo>
                      <a:pt x="136" y="134"/>
                      <a:pt x="136" y="134"/>
                      <a:pt x="136" y="134"/>
                    </a:cubicBezTo>
                    <a:cubicBezTo>
                      <a:pt x="122" y="150"/>
                      <a:pt x="122" y="150"/>
                      <a:pt x="122" y="150"/>
                    </a:cubicBezTo>
                    <a:cubicBezTo>
                      <a:pt x="122" y="150"/>
                      <a:pt x="122" y="150"/>
                      <a:pt x="122" y="150"/>
                    </a:cubicBezTo>
                    <a:cubicBezTo>
                      <a:pt x="120" y="153"/>
                      <a:pt x="120" y="153"/>
                      <a:pt x="120" y="153"/>
                    </a:cubicBezTo>
                    <a:cubicBezTo>
                      <a:pt x="120" y="153"/>
                      <a:pt x="120" y="153"/>
                      <a:pt x="120" y="153"/>
                    </a:cubicBezTo>
                    <a:cubicBezTo>
                      <a:pt x="93" y="184"/>
                      <a:pt x="93" y="184"/>
                      <a:pt x="93" y="184"/>
                    </a:cubicBezTo>
                    <a:cubicBezTo>
                      <a:pt x="93" y="185"/>
                      <a:pt x="93" y="185"/>
                      <a:pt x="93" y="185"/>
                    </a:cubicBezTo>
                    <a:cubicBezTo>
                      <a:pt x="92" y="185"/>
                      <a:pt x="92" y="185"/>
                      <a:pt x="92" y="185"/>
                    </a:cubicBezTo>
                    <a:cubicBezTo>
                      <a:pt x="72" y="195"/>
                      <a:pt x="72" y="195"/>
                      <a:pt x="72" y="195"/>
                    </a:cubicBezTo>
                    <a:cubicBezTo>
                      <a:pt x="56" y="185"/>
                      <a:pt x="56" y="185"/>
                      <a:pt x="56" y="185"/>
                    </a:cubicBezTo>
                    <a:cubicBezTo>
                      <a:pt x="56" y="184"/>
                      <a:pt x="56" y="184"/>
                      <a:pt x="56" y="184"/>
                    </a:cubicBezTo>
                    <a:cubicBezTo>
                      <a:pt x="56" y="184"/>
                      <a:pt x="56" y="184"/>
                      <a:pt x="56" y="184"/>
                    </a:cubicBezTo>
                    <a:cubicBezTo>
                      <a:pt x="56" y="184"/>
                      <a:pt x="56" y="184"/>
                      <a:pt x="56" y="184"/>
                    </a:cubicBezTo>
                    <a:cubicBezTo>
                      <a:pt x="41" y="168"/>
                      <a:pt x="41" y="168"/>
                      <a:pt x="41" y="168"/>
                    </a:cubicBezTo>
                    <a:cubicBezTo>
                      <a:pt x="32" y="163"/>
                      <a:pt x="32" y="163"/>
                      <a:pt x="32" y="163"/>
                    </a:cubicBezTo>
                    <a:cubicBezTo>
                      <a:pt x="39" y="206"/>
                      <a:pt x="39" y="206"/>
                      <a:pt x="39" y="206"/>
                    </a:cubicBezTo>
                    <a:cubicBezTo>
                      <a:pt x="46" y="229"/>
                      <a:pt x="46" y="229"/>
                      <a:pt x="46" y="229"/>
                    </a:cubicBezTo>
                    <a:cubicBezTo>
                      <a:pt x="30" y="244"/>
                      <a:pt x="30" y="244"/>
                      <a:pt x="30" y="244"/>
                    </a:cubicBezTo>
                    <a:cubicBezTo>
                      <a:pt x="8" y="277"/>
                      <a:pt x="8" y="277"/>
                      <a:pt x="8" y="277"/>
                    </a:cubicBezTo>
                    <a:cubicBezTo>
                      <a:pt x="8" y="290"/>
                      <a:pt x="8" y="290"/>
                      <a:pt x="8" y="290"/>
                    </a:cubicBezTo>
                    <a:cubicBezTo>
                      <a:pt x="7" y="291"/>
                      <a:pt x="7" y="291"/>
                      <a:pt x="7" y="291"/>
                    </a:cubicBezTo>
                    <a:cubicBezTo>
                      <a:pt x="6" y="291"/>
                      <a:pt x="6" y="291"/>
                      <a:pt x="6" y="291"/>
                    </a:cubicBezTo>
                    <a:cubicBezTo>
                      <a:pt x="0" y="300"/>
                      <a:pt x="0" y="300"/>
                      <a:pt x="0" y="300"/>
                    </a:cubicBezTo>
                    <a:cubicBezTo>
                      <a:pt x="4" y="307"/>
                      <a:pt x="4" y="307"/>
                      <a:pt x="4" y="307"/>
                    </a:cubicBezTo>
                    <a:cubicBezTo>
                      <a:pt x="13" y="307"/>
                      <a:pt x="13" y="307"/>
                      <a:pt x="13" y="307"/>
                    </a:cubicBezTo>
                    <a:cubicBezTo>
                      <a:pt x="44" y="316"/>
                      <a:pt x="44" y="316"/>
                      <a:pt x="44" y="316"/>
                    </a:cubicBezTo>
                    <a:cubicBezTo>
                      <a:pt x="45" y="316"/>
                      <a:pt x="45" y="316"/>
                      <a:pt x="45" y="316"/>
                    </a:cubicBezTo>
                    <a:cubicBezTo>
                      <a:pt x="46" y="316"/>
                      <a:pt x="46" y="316"/>
                      <a:pt x="46" y="316"/>
                    </a:cubicBezTo>
                    <a:cubicBezTo>
                      <a:pt x="46" y="317"/>
                      <a:pt x="46" y="317"/>
                      <a:pt x="46" y="317"/>
                    </a:cubicBezTo>
                    <a:cubicBezTo>
                      <a:pt x="47" y="317"/>
                      <a:pt x="47" y="317"/>
                      <a:pt x="47" y="317"/>
                    </a:cubicBezTo>
                    <a:cubicBezTo>
                      <a:pt x="53" y="323"/>
                      <a:pt x="53" y="323"/>
                      <a:pt x="53" y="323"/>
                    </a:cubicBezTo>
                    <a:cubicBezTo>
                      <a:pt x="61" y="327"/>
                      <a:pt x="61" y="327"/>
                      <a:pt x="61" y="327"/>
                    </a:cubicBezTo>
                    <a:cubicBezTo>
                      <a:pt x="61" y="327"/>
                      <a:pt x="61" y="327"/>
                      <a:pt x="61" y="327"/>
                    </a:cubicBezTo>
                    <a:cubicBezTo>
                      <a:pt x="64" y="327"/>
                      <a:pt x="64" y="327"/>
                      <a:pt x="64" y="327"/>
                    </a:cubicBezTo>
                    <a:cubicBezTo>
                      <a:pt x="64" y="328"/>
                      <a:pt x="64" y="328"/>
                      <a:pt x="64" y="328"/>
                    </a:cubicBezTo>
                    <a:cubicBezTo>
                      <a:pt x="67" y="333"/>
                      <a:pt x="69" y="337"/>
                      <a:pt x="69" y="341"/>
                    </a:cubicBezTo>
                    <a:cubicBezTo>
                      <a:pt x="72" y="351"/>
                      <a:pt x="72" y="351"/>
                      <a:pt x="72" y="351"/>
                    </a:cubicBezTo>
                    <a:cubicBezTo>
                      <a:pt x="105" y="360"/>
                      <a:pt x="105" y="360"/>
                      <a:pt x="105" y="360"/>
                    </a:cubicBezTo>
                    <a:cubicBezTo>
                      <a:pt x="114" y="358"/>
                      <a:pt x="114" y="358"/>
                      <a:pt x="114" y="358"/>
                    </a:cubicBezTo>
                    <a:cubicBezTo>
                      <a:pt x="124" y="345"/>
                      <a:pt x="124" y="345"/>
                      <a:pt x="124" y="345"/>
                    </a:cubicBezTo>
                    <a:cubicBezTo>
                      <a:pt x="149" y="297"/>
                      <a:pt x="149" y="297"/>
                      <a:pt x="149" y="297"/>
                    </a:cubicBezTo>
                    <a:cubicBezTo>
                      <a:pt x="150" y="297"/>
                      <a:pt x="150" y="297"/>
                      <a:pt x="150" y="297"/>
                    </a:cubicBezTo>
                    <a:cubicBezTo>
                      <a:pt x="150" y="296"/>
                      <a:pt x="150" y="296"/>
                      <a:pt x="150" y="296"/>
                    </a:cubicBezTo>
                    <a:cubicBezTo>
                      <a:pt x="162" y="280"/>
                      <a:pt x="162" y="280"/>
                      <a:pt x="162" y="280"/>
                    </a:cubicBezTo>
                    <a:cubicBezTo>
                      <a:pt x="163" y="279"/>
                      <a:pt x="163" y="279"/>
                      <a:pt x="163" y="279"/>
                    </a:cubicBezTo>
                    <a:cubicBezTo>
                      <a:pt x="183" y="269"/>
                      <a:pt x="183" y="269"/>
                      <a:pt x="183" y="269"/>
                    </a:cubicBezTo>
                    <a:cubicBezTo>
                      <a:pt x="197" y="268"/>
                      <a:pt x="197" y="268"/>
                      <a:pt x="197" y="268"/>
                    </a:cubicBezTo>
                    <a:cubicBezTo>
                      <a:pt x="202" y="260"/>
                      <a:pt x="206" y="256"/>
                      <a:pt x="211" y="256"/>
                    </a:cubicBezTo>
                    <a:cubicBezTo>
                      <a:pt x="215" y="256"/>
                      <a:pt x="220" y="258"/>
                      <a:pt x="228" y="262"/>
                    </a:cubicBezTo>
                    <a:cubicBezTo>
                      <a:pt x="230" y="263"/>
                      <a:pt x="230" y="263"/>
                      <a:pt x="230" y="263"/>
                    </a:cubicBezTo>
                    <a:cubicBezTo>
                      <a:pt x="230" y="264"/>
                      <a:pt x="230" y="264"/>
                      <a:pt x="230" y="264"/>
                    </a:cubicBezTo>
                    <a:cubicBezTo>
                      <a:pt x="248" y="291"/>
                      <a:pt x="248" y="291"/>
                      <a:pt x="248" y="291"/>
                    </a:cubicBezTo>
                    <a:cubicBezTo>
                      <a:pt x="248" y="293"/>
                      <a:pt x="248" y="293"/>
                      <a:pt x="248" y="293"/>
                    </a:cubicBezTo>
                    <a:cubicBezTo>
                      <a:pt x="249" y="293"/>
                      <a:pt x="249" y="293"/>
                      <a:pt x="249" y="293"/>
                    </a:cubicBezTo>
                    <a:cubicBezTo>
                      <a:pt x="249" y="295"/>
                      <a:pt x="249" y="295"/>
                      <a:pt x="249" y="295"/>
                    </a:cubicBezTo>
                    <a:cubicBezTo>
                      <a:pt x="251" y="315"/>
                      <a:pt x="251" y="315"/>
                      <a:pt x="251" y="315"/>
                    </a:cubicBezTo>
                    <a:cubicBezTo>
                      <a:pt x="250" y="337"/>
                      <a:pt x="250" y="337"/>
                      <a:pt x="250" y="337"/>
                    </a:cubicBezTo>
                    <a:cubicBezTo>
                      <a:pt x="250" y="337"/>
                      <a:pt x="250" y="337"/>
                      <a:pt x="250" y="337"/>
                    </a:cubicBezTo>
                    <a:cubicBezTo>
                      <a:pt x="245" y="356"/>
                      <a:pt x="245" y="356"/>
                      <a:pt x="245" y="356"/>
                    </a:cubicBezTo>
                    <a:cubicBezTo>
                      <a:pt x="245" y="356"/>
                      <a:pt x="245" y="356"/>
                      <a:pt x="245" y="356"/>
                    </a:cubicBezTo>
                    <a:cubicBezTo>
                      <a:pt x="245" y="358"/>
                      <a:pt x="245" y="358"/>
                      <a:pt x="245" y="358"/>
                    </a:cubicBezTo>
                    <a:cubicBezTo>
                      <a:pt x="244" y="358"/>
                      <a:pt x="244" y="358"/>
                      <a:pt x="244" y="358"/>
                    </a:cubicBezTo>
                    <a:cubicBezTo>
                      <a:pt x="230" y="375"/>
                      <a:pt x="230" y="375"/>
                      <a:pt x="230" y="375"/>
                    </a:cubicBezTo>
                    <a:cubicBezTo>
                      <a:pt x="224" y="389"/>
                      <a:pt x="224" y="389"/>
                      <a:pt x="224" y="389"/>
                    </a:cubicBezTo>
                    <a:cubicBezTo>
                      <a:pt x="225" y="412"/>
                      <a:pt x="225" y="412"/>
                      <a:pt x="225" y="412"/>
                    </a:cubicBezTo>
                    <a:cubicBezTo>
                      <a:pt x="227" y="412"/>
                      <a:pt x="227" y="412"/>
                      <a:pt x="227" y="412"/>
                    </a:cubicBezTo>
                    <a:cubicBezTo>
                      <a:pt x="235" y="409"/>
                      <a:pt x="235" y="409"/>
                      <a:pt x="235" y="409"/>
                    </a:cubicBezTo>
                    <a:cubicBezTo>
                      <a:pt x="243" y="401"/>
                      <a:pt x="243" y="401"/>
                      <a:pt x="243" y="401"/>
                    </a:cubicBezTo>
                    <a:cubicBezTo>
                      <a:pt x="245" y="399"/>
                      <a:pt x="245" y="399"/>
                      <a:pt x="245" y="399"/>
                    </a:cubicBezTo>
                    <a:cubicBezTo>
                      <a:pt x="246" y="397"/>
                      <a:pt x="246" y="397"/>
                      <a:pt x="246" y="397"/>
                    </a:cubicBezTo>
                    <a:cubicBezTo>
                      <a:pt x="257" y="406"/>
                      <a:pt x="257" y="406"/>
                      <a:pt x="257" y="406"/>
                    </a:cubicBezTo>
                    <a:cubicBezTo>
                      <a:pt x="257" y="408"/>
                      <a:pt x="257" y="408"/>
                      <a:pt x="257" y="408"/>
                    </a:cubicBezTo>
                    <a:cubicBezTo>
                      <a:pt x="257" y="424"/>
                      <a:pt x="257" y="424"/>
                      <a:pt x="257" y="424"/>
                    </a:cubicBezTo>
                    <a:cubicBezTo>
                      <a:pt x="256" y="424"/>
                      <a:pt x="256" y="424"/>
                      <a:pt x="256" y="424"/>
                    </a:cubicBezTo>
                    <a:cubicBezTo>
                      <a:pt x="246" y="429"/>
                      <a:pt x="246" y="429"/>
                      <a:pt x="246" y="429"/>
                    </a:cubicBezTo>
                    <a:cubicBezTo>
                      <a:pt x="243" y="433"/>
                      <a:pt x="243" y="433"/>
                      <a:pt x="243" y="433"/>
                    </a:cubicBezTo>
                    <a:cubicBezTo>
                      <a:pt x="243" y="442"/>
                      <a:pt x="243" y="442"/>
                      <a:pt x="243" y="442"/>
                    </a:cubicBezTo>
                    <a:cubicBezTo>
                      <a:pt x="242" y="443"/>
                      <a:pt x="242" y="443"/>
                      <a:pt x="242" y="443"/>
                    </a:cubicBezTo>
                    <a:cubicBezTo>
                      <a:pt x="242" y="443"/>
                      <a:pt x="242" y="443"/>
                      <a:pt x="242" y="443"/>
                    </a:cubicBezTo>
                    <a:cubicBezTo>
                      <a:pt x="236" y="455"/>
                      <a:pt x="236" y="455"/>
                      <a:pt x="236" y="455"/>
                    </a:cubicBezTo>
                    <a:cubicBezTo>
                      <a:pt x="235" y="455"/>
                      <a:pt x="235" y="455"/>
                      <a:pt x="235" y="455"/>
                    </a:cubicBezTo>
                    <a:cubicBezTo>
                      <a:pt x="232" y="456"/>
                      <a:pt x="232" y="456"/>
                      <a:pt x="232" y="456"/>
                    </a:cubicBezTo>
                    <a:cubicBezTo>
                      <a:pt x="224" y="457"/>
                      <a:pt x="224" y="457"/>
                      <a:pt x="224" y="457"/>
                    </a:cubicBezTo>
                    <a:cubicBezTo>
                      <a:pt x="216" y="459"/>
                      <a:pt x="216" y="459"/>
                      <a:pt x="216" y="459"/>
                    </a:cubicBezTo>
                    <a:cubicBezTo>
                      <a:pt x="209" y="471"/>
                      <a:pt x="209" y="471"/>
                      <a:pt x="209" y="471"/>
                    </a:cubicBezTo>
                    <a:cubicBezTo>
                      <a:pt x="210" y="473"/>
                      <a:pt x="210" y="473"/>
                      <a:pt x="210" y="473"/>
                    </a:cubicBezTo>
                    <a:cubicBezTo>
                      <a:pt x="245" y="469"/>
                      <a:pt x="245" y="469"/>
                      <a:pt x="245" y="469"/>
                    </a:cubicBezTo>
                    <a:cubicBezTo>
                      <a:pt x="251" y="463"/>
                      <a:pt x="251" y="463"/>
                      <a:pt x="251" y="463"/>
                    </a:cubicBezTo>
                    <a:cubicBezTo>
                      <a:pt x="263" y="433"/>
                      <a:pt x="263" y="433"/>
                      <a:pt x="263" y="433"/>
                    </a:cubicBezTo>
                    <a:cubicBezTo>
                      <a:pt x="263" y="433"/>
                      <a:pt x="263" y="433"/>
                      <a:pt x="263" y="433"/>
                    </a:cubicBezTo>
                    <a:cubicBezTo>
                      <a:pt x="341" y="353"/>
                      <a:pt x="341" y="353"/>
                      <a:pt x="341" y="353"/>
                    </a:cubicBezTo>
                    <a:cubicBezTo>
                      <a:pt x="343" y="353"/>
                      <a:pt x="343" y="353"/>
                      <a:pt x="343" y="353"/>
                    </a:cubicBezTo>
                    <a:cubicBezTo>
                      <a:pt x="360" y="344"/>
                      <a:pt x="360" y="344"/>
                      <a:pt x="360" y="344"/>
                    </a:cubicBezTo>
                    <a:cubicBezTo>
                      <a:pt x="361" y="343"/>
                      <a:pt x="361" y="343"/>
                      <a:pt x="361" y="343"/>
                    </a:cubicBezTo>
                    <a:cubicBezTo>
                      <a:pt x="361" y="344"/>
                      <a:pt x="361" y="344"/>
                      <a:pt x="361" y="344"/>
                    </a:cubicBezTo>
                    <a:cubicBezTo>
                      <a:pt x="375" y="344"/>
                      <a:pt x="375" y="344"/>
                      <a:pt x="375" y="344"/>
                    </a:cubicBezTo>
                    <a:cubicBezTo>
                      <a:pt x="389" y="341"/>
                      <a:pt x="389" y="341"/>
                      <a:pt x="389" y="341"/>
                    </a:cubicBezTo>
                    <a:cubicBezTo>
                      <a:pt x="403" y="335"/>
                      <a:pt x="403" y="335"/>
                      <a:pt x="403" y="335"/>
                    </a:cubicBezTo>
                    <a:cubicBezTo>
                      <a:pt x="414" y="323"/>
                      <a:pt x="414" y="323"/>
                      <a:pt x="414" y="323"/>
                    </a:cubicBezTo>
                    <a:cubicBezTo>
                      <a:pt x="431" y="277"/>
                      <a:pt x="431" y="277"/>
                      <a:pt x="431" y="277"/>
                    </a:cubicBezTo>
                    <a:cubicBezTo>
                      <a:pt x="431" y="277"/>
                      <a:pt x="431" y="277"/>
                      <a:pt x="431" y="277"/>
                    </a:cubicBezTo>
                    <a:cubicBezTo>
                      <a:pt x="431" y="276"/>
                      <a:pt x="431" y="276"/>
                      <a:pt x="431" y="276"/>
                    </a:cubicBezTo>
                    <a:cubicBezTo>
                      <a:pt x="496" y="207"/>
                      <a:pt x="496" y="207"/>
                      <a:pt x="496" y="207"/>
                    </a:cubicBezTo>
                    <a:cubicBezTo>
                      <a:pt x="496" y="206"/>
                      <a:pt x="496" y="206"/>
                      <a:pt x="496" y="206"/>
                    </a:cubicBezTo>
                    <a:cubicBezTo>
                      <a:pt x="492" y="169"/>
                      <a:pt x="492" y="169"/>
                      <a:pt x="492" y="169"/>
                    </a:cubicBezTo>
                    <a:cubicBezTo>
                      <a:pt x="489" y="168"/>
                      <a:pt x="485" y="166"/>
                      <a:pt x="483" y="163"/>
                    </a:cubicBezTo>
                    <a:cubicBezTo>
                      <a:pt x="480" y="161"/>
                      <a:pt x="480" y="161"/>
                      <a:pt x="480" y="161"/>
                    </a:cubicBezTo>
                    <a:cubicBezTo>
                      <a:pt x="480" y="162"/>
                      <a:pt x="480" y="162"/>
                      <a:pt x="480" y="162"/>
                    </a:cubicBezTo>
                    <a:cubicBezTo>
                      <a:pt x="470" y="163"/>
                      <a:pt x="470" y="163"/>
                      <a:pt x="470" y="163"/>
                    </a:cubicBezTo>
                    <a:cubicBezTo>
                      <a:pt x="465" y="161"/>
                      <a:pt x="461" y="158"/>
                      <a:pt x="457" y="153"/>
                    </a:cubicBezTo>
                    <a:cubicBezTo>
                      <a:pt x="454" y="147"/>
                      <a:pt x="454" y="147"/>
                      <a:pt x="454" y="147"/>
                    </a:cubicBezTo>
                    <a:cubicBezTo>
                      <a:pt x="454" y="146"/>
                      <a:pt x="454" y="146"/>
                      <a:pt x="454" y="146"/>
                    </a:cubicBezTo>
                    <a:cubicBezTo>
                      <a:pt x="453" y="145"/>
                      <a:pt x="453" y="145"/>
                      <a:pt x="453" y="145"/>
                    </a:cubicBezTo>
                    <a:cubicBezTo>
                      <a:pt x="453" y="88"/>
                      <a:pt x="453" y="88"/>
                      <a:pt x="453" y="88"/>
                    </a:cubicBezTo>
                    <a:cubicBezTo>
                      <a:pt x="447" y="86"/>
                      <a:pt x="440" y="81"/>
                      <a:pt x="433" y="74"/>
                    </a:cubicBezTo>
                    <a:cubicBezTo>
                      <a:pt x="419" y="59"/>
                      <a:pt x="419" y="59"/>
                      <a:pt x="419" y="59"/>
                    </a:cubicBezTo>
                    <a:cubicBezTo>
                      <a:pt x="407" y="41"/>
                      <a:pt x="407" y="41"/>
                      <a:pt x="407" y="41"/>
                    </a:cubicBezTo>
                    <a:cubicBezTo>
                      <a:pt x="404" y="37"/>
                      <a:pt x="404" y="31"/>
                      <a:pt x="406" y="21"/>
                    </a:cubicBezTo>
                    <a:cubicBezTo>
                      <a:pt x="407" y="16"/>
                      <a:pt x="407" y="16"/>
                      <a:pt x="407" y="16"/>
                    </a:cubicBezTo>
                    <a:cubicBezTo>
                      <a:pt x="399" y="6"/>
                      <a:pt x="399" y="6"/>
                      <a:pt x="399" y="6"/>
                    </a:cubicBezTo>
                    <a:cubicBezTo>
                      <a:pt x="398" y="15"/>
                      <a:pt x="398" y="15"/>
                      <a:pt x="398" y="15"/>
                    </a:cubicBezTo>
                    <a:cubicBezTo>
                      <a:pt x="389" y="33"/>
                      <a:pt x="389" y="33"/>
                      <a:pt x="389" y="33"/>
                    </a:cubicBezTo>
                    <a:cubicBezTo>
                      <a:pt x="385" y="33"/>
                      <a:pt x="385" y="33"/>
                      <a:pt x="385" y="33"/>
                    </a:cubicBezTo>
                    <a:cubicBezTo>
                      <a:pt x="378" y="33"/>
                      <a:pt x="370" y="32"/>
                      <a:pt x="363" y="29"/>
                    </a:cubicBezTo>
                    <a:cubicBezTo>
                      <a:pt x="357" y="27"/>
                      <a:pt x="354" y="21"/>
                      <a:pt x="354" y="15"/>
                    </a:cubicBezTo>
                    <a:cubicBezTo>
                      <a:pt x="354" y="11"/>
                      <a:pt x="354" y="11"/>
                      <a:pt x="354" y="11"/>
                    </a:cubicBezTo>
                    <a:cubicBezTo>
                      <a:pt x="349" y="11"/>
                      <a:pt x="349" y="11"/>
                      <a:pt x="349" y="11"/>
                    </a:cubicBezTo>
                    <a:cubicBezTo>
                      <a:pt x="329" y="16"/>
                      <a:pt x="329" y="16"/>
                      <a:pt x="329" y="16"/>
                    </a:cubicBezTo>
                    <a:cubicBezTo>
                      <a:pt x="314" y="1"/>
                      <a:pt x="314" y="1"/>
                      <a:pt x="314" y="1"/>
                    </a:cubicBezTo>
                    <a:cubicBezTo>
                      <a:pt x="308" y="0"/>
                      <a:pt x="308" y="0"/>
                      <a:pt x="308" y="0"/>
                    </a:cubicBezTo>
                    <a:cubicBezTo>
                      <a:pt x="303" y="5"/>
                      <a:pt x="303" y="5"/>
                      <a:pt x="303" y="5"/>
                    </a:cubicBezTo>
                    <a:cubicBezTo>
                      <a:pt x="309" y="16"/>
                      <a:pt x="309" y="16"/>
                      <a:pt x="309" y="16"/>
                    </a:cubicBezTo>
                    <a:cubicBezTo>
                      <a:pt x="312" y="19"/>
                      <a:pt x="312" y="19"/>
                      <a:pt x="312" y="19"/>
                    </a:cubicBezTo>
                    <a:cubicBezTo>
                      <a:pt x="301" y="41"/>
                      <a:pt x="301" y="41"/>
                      <a:pt x="301" y="41"/>
                    </a:cubicBezTo>
                    <a:cubicBezTo>
                      <a:pt x="300" y="41"/>
                      <a:pt x="300" y="41"/>
                      <a:pt x="300" y="41"/>
                    </a:cubicBezTo>
                    <a:cubicBezTo>
                      <a:pt x="300" y="42"/>
                      <a:pt x="300" y="42"/>
                      <a:pt x="300" y="42"/>
                    </a:cubicBezTo>
                    <a:cubicBezTo>
                      <a:pt x="299" y="42"/>
                      <a:pt x="299" y="42"/>
                      <a:pt x="299" y="42"/>
                    </a:cubicBezTo>
                    <a:cubicBezTo>
                      <a:pt x="280" y="63"/>
                      <a:pt x="280" y="63"/>
                      <a:pt x="280" y="63"/>
                    </a:cubicBezTo>
                    <a:cubicBezTo>
                      <a:pt x="279" y="65"/>
                      <a:pt x="279" y="65"/>
                      <a:pt x="279" y="65"/>
                    </a:cubicBezTo>
                    <a:cubicBezTo>
                      <a:pt x="277" y="65"/>
                      <a:pt x="277" y="65"/>
                      <a:pt x="277" y="65"/>
                    </a:cubicBezTo>
                    <a:cubicBezTo>
                      <a:pt x="247" y="68"/>
                      <a:pt x="247" y="68"/>
                      <a:pt x="247" y="68"/>
                    </a:cubicBezTo>
                    <a:lnTo>
                      <a:pt x="227" y="62"/>
                    </a:lnTo>
                    <a:close/>
                  </a:path>
                </a:pathLst>
              </a:custGeom>
              <a:grpFill/>
              <a:ln w="9525">
                <a:noFill/>
                <a:miter lim="800000"/>
              </a:ln>
            </p:spPr>
            <p:txBody>
              <a:bodyPr/>
              <a:lstStyle/>
              <a:p>
                <a:endParaRPr lang="zh-CN" altLang="en-US" sz="2400">
                  <a:solidFill>
                    <a:schemeClr val="tx1">
                      <a:lumMod val="65000"/>
                      <a:lumOff val="35000"/>
                    </a:schemeClr>
                  </a:solidFill>
                </a:endParaRPr>
              </a:p>
            </p:txBody>
          </p:sp>
          <p:sp>
            <p:nvSpPr>
              <p:cNvPr id="7235" name="Freeform 28"/>
              <p:cNvSpPr/>
              <p:nvPr/>
            </p:nvSpPr>
            <p:spPr bwMode="auto">
              <a:xfrm>
                <a:off x="7468069" y="2241307"/>
                <a:ext cx="890888" cy="594136"/>
              </a:xfrm>
              <a:custGeom>
                <a:avLst/>
                <a:gdLst>
                  <a:gd name="T0" fmla="*/ 2147483646 w 707"/>
                  <a:gd name="T1" fmla="*/ 2147483646 h 481"/>
                  <a:gd name="T2" fmla="*/ 2147483646 w 707"/>
                  <a:gd name="T3" fmla="*/ 2147483646 h 481"/>
                  <a:gd name="T4" fmla="*/ 2147483646 w 707"/>
                  <a:gd name="T5" fmla="*/ 2147483646 h 481"/>
                  <a:gd name="T6" fmla="*/ 2147483646 w 707"/>
                  <a:gd name="T7" fmla="*/ 2147483646 h 481"/>
                  <a:gd name="T8" fmla="*/ 2147483646 w 707"/>
                  <a:gd name="T9" fmla="*/ 2147483646 h 481"/>
                  <a:gd name="T10" fmla="*/ 2147483646 w 707"/>
                  <a:gd name="T11" fmla="*/ 2147483646 h 481"/>
                  <a:gd name="T12" fmla="*/ 0 w 707"/>
                  <a:gd name="T13" fmla="*/ 2147483646 h 481"/>
                  <a:gd name="T14" fmla="*/ 2147483646 w 707"/>
                  <a:gd name="T15" fmla="*/ 2147483646 h 481"/>
                  <a:gd name="T16" fmla="*/ 2147483646 w 707"/>
                  <a:gd name="T17" fmla="*/ 2147483646 h 481"/>
                  <a:gd name="T18" fmla="*/ 2147483646 w 707"/>
                  <a:gd name="T19" fmla="*/ 2147483646 h 481"/>
                  <a:gd name="T20" fmla="*/ 2147483646 w 707"/>
                  <a:gd name="T21" fmla="*/ 2147483646 h 481"/>
                  <a:gd name="T22" fmla="*/ 2147483646 w 707"/>
                  <a:gd name="T23" fmla="*/ 2147483646 h 481"/>
                  <a:gd name="T24" fmla="*/ 2147483646 w 707"/>
                  <a:gd name="T25" fmla="*/ 2147483646 h 481"/>
                  <a:gd name="T26" fmla="*/ 2147483646 w 707"/>
                  <a:gd name="T27" fmla="*/ 2147483646 h 481"/>
                  <a:gd name="T28" fmla="*/ 2147483646 w 707"/>
                  <a:gd name="T29" fmla="*/ 2147483646 h 481"/>
                  <a:gd name="T30" fmla="*/ 2147483646 w 707"/>
                  <a:gd name="T31" fmla="*/ 2147483646 h 481"/>
                  <a:gd name="T32" fmla="*/ 2147483646 w 707"/>
                  <a:gd name="T33" fmla="*/ 2147483646 h 481"/>
                  <a:gd name="T34" fmla="*/ 2147483646 w 707"/>
                  <a:gd name="T35" fmla="*/ 2147483646 h 481"/>
                  <a:gd name="T36" fmla="*/ 2147483646 w 707"/>
                  <a:gd name="T37" fmla="*/ 2147483646 h 481"/>
                  <a:gd name="T38" fmla="*/ 2147483646 w 707"/>
                  <a:gd name="T39" fmla="*/ 2147483646 h 481"/>
                  <a:gd name="T40" fmla="*/ 2147483646 w 707"/>
                  <a:gd name="T41" fmla="*/ 2147483646 h 481"/>
                  <a:gd name="T42" fmla="*/ 2147483646 w 707"/>
                  <a:gd name="T43" fmla="*/ 2147483646 h 481"/>
                  <a:gd name="T44" fmla="*/ 2147483646 w 707"/>
                  <a:gd name="T45" fmla="*/ 2147483646 h 481"/>
                  <a:gd name="T46" fmla="*/ 2147483646 w 707"/>
                  <a:gd name="T47" fmla="*/ 2147483646 h 481"/>
                  <a:gd name="T48" fmla="*/ 2147483646 w 707"/>
                  <a:gd name="T49" fmla="*/ 2147483646 h 481"/>
                  <a:gd name="T50" fmla="*/ 2147483646 w 707"/>
                  <a:gd name="T51" fmla="*/ 2147483646 h 481"/>
                  <a:gd name="T52" fmla="*/ 2147483646 w 707"/>
                  <a:gd name="T53" fmla="*/ 2147483646 h 481"/>
                  <a:gd name="T54" fmla="*/ 2147483646 w 707"/>
                  <a:gd name="T55" fmla="*/ 2147483646 h 481"/>
                  <a:gd name="T56" fmla="*/ 2147483646 w 707"/>
                  <a:gd name="T57" fmla="*/ 2147483646 h 481"/>
                  <a:gd name="T58" fmla="*/ 2147483646 w 707"/>
                  <a:gd name="T59" fmla="*/ 2147483646 h 481"/>
                  <a:gd name="T60" fmla="*/ 2147483646 w 707"/>
                  <a:gd name="T61" fmla="*/ 2147483646 h 481"/>
                  <a:gd name="T62" fmla="*/ 2147483646 w 707"/>
                  <a:gd name="T63" fmla="*/ 2147483646 h 481"/>
                  <a:gd name="T64" fmla="*/ 2147483646 w 707"/>
                  <a:gd name="T65" fmla="*/ 2147483646 h 481"/>
                  <a:gd name="T66" fmla="*/ 2147483646 w 707"/>
                  <a:gd name="T67" fmla="*/ 2147483646 h 481"/>
                  <a:gd name="T68" fmla="*/ 2147483646 w 707"/>
                  <a:gd name="T69" fmla="*/ 2147483646 h 481"/>
                  <a:gd name="T70" fmla="*/ 2147483646 w 707"/>
                  <a:gd name="T71" fmla="*/ 2147483646 h 481"/>
                  <a:gd name="T72" fmla="*/ 2147483646 w 707"/>
                  <a:gd name="T73" fmla="*/ 2147483646 h 481"/>
                  <a:gd name="T74" fmla="*/ 2147483646 w 707"/>
                  <a:gd name="T75" fmla="*/ 2147483646 h 481"/>
                  <a:gd name="T76" fmla="*/ 2147483646 w 707"/>
                  <a:gd name="T77" fmla="*/ 2147483646 h 481"/>
                  <a:gd name="T78" fmla="*/ 2147483646 w 707"/>
                  <a:gd name="T79" fmla="*/ 2147483646 h 481"/>
                  <a:gd name="T80" fmla="*/ 2147483646 w 707"/>
                  <a:gd name="T81" fmla="*/ 2147483646 h 481"/>
                  <a:gd name="T82" fmla="*/ 2147483646 w 707"/>
                  <a:gd name="T83" fmla="*/ 2147483646 h 481"/>
                  <a:gd name="T84" fmla="*/ 2147483646 w 707"/>
                  <a:gd name="T85" fmla="*/ 2147483646 h 481"/>
                  <a:gd name="T86" fmla="*/ 2147483646 w 707"/>
                  <a:gd name="T87" fmla="*/ 2147483646 h 481"/>
                  <a:gd name="T88" fmla="*/ 2147483646 w 707"/>
                  <a:gd name="T89" fmla="*/ 2147483646 h 481"/>
                  <a:gd name="T90" fmla="*/ 2147483646 w 707"/>
                  <a:gd name="T91" fmla="*/ 2147483646 h 481"/>
                  <a:gd name="T92" fmla="*/ 2147483646 w 707"/>
                  <a:gd name="T93" fmla="*/ 2147483646 h 481"/>
                  <a:gd name="T94" fmla="*/ 2147483646 w 707"/>
                  <a:gd name="T95" fmla="*/ 2147483646 h 481"/>
                  <a:gd name="T96" fmla="*/ 2147483646 w 707"/>
                  <a:gd name="T97" fmla="*/ 2147483646 h 481"/>
                  <a:gd name="T98" fmla="*/ 2147483646 w 707"/>
                  <a:gd name="T99" fmla="*/ 2147483646 h 481"/>
                  <a:gd name="T100" fmla="*/ 2147483646 w 707"/>
                  <a:gd name="T101" fmla="*/ 2147483646 h 481"/>
                  <a:gd name="T102" fmla="*/ 2147483646 w 707"/>
                  <a:gd name="T103" fmla="*/ 2147483646 h 481"/>
                  <a:gd name="T104" fmla="*/ 2147483646 w 707"/>
                  <a:gd name="T105" fmla="*/ 2147483646 h 481"/>
                  <a:gd name="T106" fmla="*/ 2147483646 w 707"/>
                  <a:gd name="T107" fmla="*/ 2147483646 h 481"/>
                  <a:gd name="T108" fmla="*/ 2147483646 w 707"/>
                  <a:gd name="T109" fmla="*/ 2147483646 h 481"/>
                  <a:gd name="T110" fmla="*/ 2147483646 w 707"/>
                  <a:gd name="T111" fmla="*/ 2147483646 h 481"/>
                  <a:gd name="T112" fmla="*/ 2147483646 w 707"/>
                  <a:gd name="T113" fmla="*/ 2147483646 h 481"/>
                  <a:gd name="T114" fmla="*/ 2147483646 w 707"/>
                  <a:gd name="T115" fmla="*/ 2147483646 h 48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707"/>
                  <a:gd name="T175" fmla="*/ 0 h 481"/>
                  <a:gd name="T176" fmla="*/ 707 w 707"/>
                  <a:gd name="T177" fmla="*/ 481 h 48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707" h="481">
                    <a:moveTo>
                      <a:pt x="137" y="22"/>
                    </a:moveTo>
                    <a:cubicBezTo>
                      <a:pt x="133" y="0"/>
                      <a:pt x="133" y="0"/>
                      <a:pt x="133" y="0"/>
                    </a:cubicBezTo>
                    <a:cubicBezTo>
                      <a:pt x="123" y="7"/>
                      <a:pt x="123" y="7"/>
                      <a:pt x="123" y="7"/>
                    </a:cubicBezTo>
                    <a:cubicBezTo>
                      <a:pt x="122" y="7"/>
                      <a:pt x="122" y="7"/>
                      <a:pt x="122" y="7"/>
                    </a:cubicBezTo>
                    <a:cubicBezTo>
                      <a:pt x="96" y="16"/>
                      <a:pt x="96" y="16"/>
                      <a:pt x="96" y="16"/>
                    </a:cubicBezTo>
                    <a:cubicBezTo>
                      <a:pt x="95" y="14"/>
                      <a:pt x="95" y="14"/>
                      <a:pt x="95" y="14"/>
                    </a:cubicBezTo>
                    <a:cubicBezTo>
                      <a:pt x="91" y="13"/>
                      <a:pt x="91" y="13"/>
                      <a:pt x="91" y="13"/>
                    </a:cubicBezTo>
                    <a:cubicBezTo>
                      <a:pt x="91" y="25"/>
                      <a:pt x="91" y="25"/>
                      <a:pt x="91" y="25"/>
                    </a:cubicBezTo>
                    <a:cubicBezTo>
                      <a:pt x="90" y="26"/>
                      <a:pt x="90" y="26"/>
                      <a:pt x="90" y="26"/>
                    </a:cubicBezTo>
                    <a:cubicBezTo>
                      <a:pt x="77" y="45"/>
                      <a:pt x="77" y="45"/>
                      <a:pt x="77" y="45"/>
                    </a:cubicBezTo>
                    <a:cubicBezTo>
                      <a:pt x="76" y="45"/>
                      <a:pt x="76" y="45"/>
                      <a:pt x="76" y="45"/>
                    </a:cubicBezTo>
                    <a:cubicBezTo>
                      <a:pt x="76" y="46"/>
                      <a:pt x="76" y="46"/>
                      <a:pt x="76" y="46"/>
                    </a:cubicBezTo>
                    <a:cubicBezTo>
                      <a:pt x="75" y="46"/>
                      <a:pt x="75" y="46"/>
                      <a:pt x="75" y="46"/>
                    </a:cubicBezTo>
                    <a:cubicBezTo>
                      <a:pt x="56" y="62"/>
                      <a:pt x="56" y="62"/>
                      <a:pt x="56" y="62"/>
                    </a:cubicBezTo>
                    <a:cubicBezTo>
                      <a:pt x="54" y="62"/>
                      <a:pt x="54" y="62"/>
                      <a:pt x="54" y="62"/>
                    </a:cubicBezTo>
                    <a:cubicBezTo>
                      <a:pt x="54" y="64"/>
                      <a:pt x="54" y="64"/>
                      <a:pt x="54" y="64"/>
                    </a:cubicBezTo>
                    <a:cubicBezTo>
                      <a:pt x="51" y="62"/>
                      <a:pt x="51" y="62"/>
                      <a:pt x="51" y="62"/>
                    </a:cubicBezTo>
                    <a:cubicBezTo>
                      <a:pt x="38" y="56"/>
                      <a:pt x="30" y="50"/>
                      <a:pt x="28" y="45"/>
                    </a:cubicBezTo>
                    <a:cubicBezTo>
                      <a:pt x="26" y="43"/>
                      <a:pt x="24" y="43"/>
                      <a:pt x="22" y="41"/>
                    </a:cubicBezTo>
                    <a:cubicBezTo>
                      <a:pt x="9" y="44"/>
                      <a:pt x="9" y="44"/>
                      <a:pt x="9" y="44"/>
                    </a:cubicBezTo>
                    <a:cubicBezTo>
                      <a:pt x="0" y="52"/>
                      <a:pt x="0" y="52"/>
                      <a:pt x="0" y="52"/>
                    </a:cubicBezTo>
                    <a:cubicBezTo>
                      <a:pt x="22" y="71"/>
                      <a:pt x="22" y="71"/>
                      <a:pt x="22" y="71"/>
                    </a:cubicBezTo>
                    <a:cubicBezTo>
                      <a:pt x="40" y="78"/>
                      <a:pt x="40" y="78"/>
                      <a:pt x="40" y="78"/>
                    </a:cubicBezTo>
                    <a:cubicBezTo>
                      <a:pt x="41" y="79"/>
                      <a:pt x="41" y="79"/>
                      <a:pt x="41" y="79"/>
                    </a:cubicBezTo>
                    <a:cubicBezTo>
                      <a:pt x="42" y="79"/>
                      <a:pt x="42" y="79"/>
                      <a:pt x="42" y="79"/>
                    </a:cubicBezTo>
                    <a:cubicBezTo>
                      <a:pt x="43" y="82"/>
                      <a:pt x="43" y="82"/>
                      <a:pt x="43" y="82"/>
                    </a:cubicBezTo>
                    <a:cubicBezTo>
                      <a:pt x="43" y="83"/>
                      <a:pt x="43" y="83"/>
                      <a:pt x="43" y="83"/>
                    </a:cubicBezTo>
                    <a:cubicBezTo>
                      <a:pt x="47" y="104"/>
                      <a:pt x="47" y="104"/>
                      <a:pt x="47" y="104"/>
                    </a:cubicBezTo>
                    <a:cubicBezTo>
                      <a:pt x="48" y="104"/>
                      <a:pt x="48" y="104"/>
                      <a:pt x="48" y="104"/>
                    </a:cubicBezTo>
                    <a:cubicBezTo>
                      <a:pt x="48" y="136"/>
                      <a:pt x="48" y="136"/>
                      <a:pt x="48" y="136"/>
                    </a:cubicBezTo>
                    <a:cubicBezTo>
                      <a:pt x="52" y="155"/>
                      <a:pt x="52" y="155"/>
                      <a:pt x="52" y="155"/>
                    </a:cubicBezTo>
                    <a:cubicBezTo>
                      <a:pt x="65" y="185"/>
                      <a:pt x="65" y="185"/>
                      <a:pt x="65" y="185"/>
                    </a:cubicBezTo>
                    <a:cubicBezTo>
                      <a:pt x="79" y="199"/>
                      <a:pt x="79" y="199"/>
                      <a:pt x="79" y="199"/>
                    </a:cubicBezTo>
                    <a:cubicBezTo>
                      <a:pt x="91" y="190"/>
                      <a:pt x="91" y="190"/>
                      <a:pt x="91" y="190"/>
                    </a:cubicBezTo>
                    <a:cubicBezTo>
                      <a:pt x="99" y="180"/>
                      <a:pt x="99" y="180"/>
                      <a:pt x="99" y="180"/>
                    </a:cubicBezTo>
                    <a:cubicBezTo>
                      <a:pt x="99" y="179"/>
                      <a:pt x="99" y="179"/>
                      <a:pt x="99" y="179"/>
                    </a:cubicBezTo>
                    <a:cubicBezTo>
                      <a:pt x="100" y="179"/>
                      <a:pt x="100" y="179"/>
                      <a:pt x="100" y="179"/>
                    </a:cubicBezTo>
                    <a:cubicBezTo>
                      <a:pt x="115" y="161"/>
                      <a:pt x="115" y="161"/>
                      <a:pt x="115" y="161"/>
                    </a:cubicBezTo>
                    <a:cubicBezTo>
                      <a:pt x="128" y="172"/>
                      <a:pt x="128" y="172"/>
                      <a:pt x="128" y="172"/>
                    </a:cubicBezTo>
                    <a:cubicBezTo>
                      <a:pt x="128" y="173"/>
                      <a:pt x="128" y="173"/>
                      <a:pt x="128" y="173"/>
                    </a:cubicBezTo>
                    <a:cubicBezTo>
                      <a:pt x="128" y="173"/>
                      <a:pt x="128" y="173"/>
                      <a:pt x="128" y="173"/>
                    </a:cubicBezTo>
                    <a:cubicBezTo>
                      <a:pt x="128" y="173"/>
                      <a:pt x="128" y="173"/>
                      <a:pt x="128" y="173"/>
                    </a:cubicBezTo>
                    <a:cubicBezTo>
                      <a:pt x="128" y="174"/>
                      <a:pt x="128" y="174"/>
                      <a:pt x="128" y="174"/>
                    </a:cubicBezTo>
                    <a:cubicBezTo>
                      <a:pt x="141" y="199"/>
                      <a:pt x="141" y="199"/>
                      <a:pt x="141" y="199"/>
                    </a:cubicBezTo>
                    <a:cubicBezTo>
                      <a:pt x="156" y="205"/>
                      <a:pt x="156" y="205"/>
                      <a:pt x="156" y="205"/>
                    </a:cubicBezTo>
                    <a:cubicBezTo>
                      <a:pt x="165" y="230"/>
                      <a:pt x="165" y="230"/>
                      <a:pt x="165" y="230"/>
                    </a:cubicBezTo>
                    <a:cubicBezTo>
                      <a:pt x="165" y="231"/>
                      <a:pt x="165" y="231"/>
                      <a:pt x="165" y="231"/>
                    </a:cubicBezTo>
                    <a:cubicBezTo>
                      <a:pt x="165" y="232"/>
                      <a:pt x="165" y="232"/>
                      <a:pt x="165" y="232"/>
                    </a:cubicBezTo>
                    <a:cubicBezTo>
                      <a:pt x="164" y="256"/>
                      <a:pt x="164" y="256"/>
                      <a:pt x="164" y="256"/>
                    </a:cubicBezTo>
                    <a:cubicBezTo>
                      <a:pt x="164" y="257"/>
                      <a:pt x="164" y="257"/>
                      <a:pt x="164" y="257"/>
                    </a:cubicBezTo>
                    <a:cubicBezTo>
                      <a:pt x="163" y="257"/>
                      <a:pt x="163" y="257"/>
                      <a:pt x="163" y="257"/>
                    </a:cubicBezTo>
                    <a:cubicBezTo>
                      <a:pt x="156" y="278"/>
                      <a:pt x="156" y="278"/>
                      <a:pt x="156" y="278"/>
                    </a:cubicBezTo>
                    <a:cubicBezTo>
                      <a:pt x="168" y="288"/>
                      <a:pt x="168" y="288"/>
                      <a:pt x="168" y="288"/>
                    </a:cubicBezTo>
                    <a:cubicBezTo>
                      <a:pt x="181" y="282"/>
                      <a:pt x="181" y="282"/>
                      <a:pt x="181" y="282"/>
                    </a:cubicBezTo>
                    <a:cubicBezTo>
                      <a:pt x="193" y="269"/>
                      <a:pt x="193" y="269"/>
                      <a:pt x="193" y="269"/>
                    </a:cubicBezTo>
                    <a:cubicBezTo>
                      <a:pt x="196" y="272"/>
                      <a:pt x="196" y="272"/>
                      <a:pt x="196" y="272"/>
                    </a:cubicBezTo>
                    <a:cubicBezTo>
                      <a:pt x="207" y="275"/>
                      <a:pt x="207" y="275"/>
                      <a:pt x="207" y="275"/>
                    </a:cubicBezTo>
                    <a:cubicBezTo>
                      <a:pt x="207" y="275"/>
                      <a:pt x="207" y="275"/>
                      <a:pt x="207" y="275"/>
                    </a:cubicBezTo>
                    <a:cubicBezTo>
                      <a:pt x="207" y="275"/>
                      <a:pt x="207" y="275"/>
                      <a:pt x="207" y="275"/>
                    </a:cubicBezTo>
                    <a:cubicBezTo>
                      <a:pt x="220" y="286"/>
                      <a:pt x="220" y="286"/>
                      <a:pt x="220" y="286"/>
                    </a:cubicBezTo>
                    <a:cubicBezTo>
                      <a:pt x="233" y="283"/>
                      <a:pt x="233" y="283"/>
                      <a:pt x="233" y="283"/>
                    </a:cubicBezTo>
                    <a:cubicBezTo>
                      <a:pt x="244" y="280"/>
                      <a:pt x="249" y="283"/>
                      <a:pt x="252" y="291"/>
                    </a:cubicBezTo>
                    <a:cubicBezTo>
                      <a:pt x="252" y="300"/>
                      <a:pt x="252" y="300"/>
                      <a:pt x="252" y="300"/>
                    </a:cubicBezTo>
                    <a:cubicBezTo>
                      <a:pt x="255" y="301"/>
                      <a:pt x="255" y="301"/>
                      <a:pt x="255" y="301"/>
                    </a:cubicBezTo>
                    <a:cubicBezTo>
                      <a:pt x="269" y="305"/>
                      <a:pt x="269" y="305"/>
                      <a:pt x="269" y="305"/>
                    </a:cubicBezTo>
                    <a:cubicBezTo>
                      <a:pt x="276" y="292"/>
                      <a:pt x="276" y="292"/>
                      <a:pt x="276" y="292"/>
                    </a:cubicBezTo>
                    <a:cubicBezTo>
                      <a:pt x="276" y="286"/>
                      <a:pt x="276" y="286"/>
                      <a:pt x="276" y="286"/>
                    </a:cubicBezTo>
                    <a:cubicBezTo>
                      <a:pt x="276" y="282"/>
                      <a:pt x="277" y="278"/>
                      <a:pt x="280" y="277"/>
                    </a:cubicBezTo>
                    <a:cubicBezTo>
                      <a:pt x="288" y="278"/>
                      <a:pt x="288" y="278"/>
                      <a:pt x="288" y="278"/>
                    </a:cubicBezTo>
                    <a:cubicBezTo>
                      <a:pt x="300" y="283"/>
                      <a:pt x="305" y="291"/>
                      <a:pt x="305" y="299"/>
                    </a:cubicBezTo>
                    <a:cubicBezTo>
                      <a:pt x="304" y="306"/>
                      <a:pt x="304" y="306"/>
                      <a:pt x="304" y="306"/>
                    </a:cubicBezTo>
                    <a:cubicBezTo>
                      <a:pt x="304" y="319"/>
                      <a:pt x="304" y="319"/>
                      <a:pt x="304" y="319"/>
                    </a:cubicBezTo>
                    <a:cubicBezTo>
                      <a:pt x="316" y="336"/>
                      <a:pt x="316" y="336"/>
                      <a:pt x="316" y="336"/>
                    </a:cubicBezTo>
                    <a:cubicBezTo>
                      <a:pt x="329" y="351"/>
                      <a:pt x="329" y="351"/>
                      <a:pt x="329" y="351"/>
                    </a:cubicBezTo>
                    <a:cubicBezTo>
                      <a:pt x="334" y="356"/>
                      <a:pt x="339" y="358"/>
                      <a:pt x="344" y="360"/>
                    </a:cubicBezTo>
                    <a:cubicBezTo>
                      <a:pt x="346" y="360"/>
                      <a:pt x="346" y="360"/>
                      <a:pt x="346" y="360"/>
                    </a:cubicBezTo>
                    <a:cubicBezTo>
                      <a:pt x="350" y="362"/>
                      <a:pt x="352" y="368"/>
                      <a:pt x="352" y="379"/>
                    </a:cubicBezTo>
                    <a:cubicBezTo>
                      <a:pt x="352" y="427"/>
                      <a:pt x="352" y="427"/>
                      <a:pt x="352" y="427"/>
                    </a:cubicBezTo>
                    <a:cubicBezTo>
                      <a:pt x="354" y="431"/>
                      <a:pt x="357" y="434"/>
                      <a:pt x="360" y="435"/>
                    </a:cubicBezTo>
                    <a:cubicBezTo>
                      <a:pt x="362" y="435"/>
                      <a:pt x="362" y="435"/>
                      <a:pt x="362" y="435"/>
                    </a:cubicBezTo>
                    <a:cubicBezTo>
                      <a:pt x="369" y="432"/>
                      <a:pt x="373" y="433"/>
                      <a:pt x="378" y="438"/>
                    </a:cubicBezTo>
                    <a:cubicBezTo>
                      <a:pt x="381" y="440"/>
                      <a:pt x="381" y="440"/>
                      <a:pt x="381" y="440"/>
                    </a:cubicBezTo>
                    <a:cubicBezTo>
                      <a:pt x="386" y="441"/>
                      <a:pt x="391" y="446"/>
                      <a:pt x="392" y="454"/>
                    </a:cubicBezTo>
                    <a:cubicBezTo>
                      <a:pt x="394" y="481"/>
                      <a:pt x="394" y="481"/>
                      <a:pt x="394" y="481"/>
                    </a:cubicBezTo>
                    <a:cubicBezTo>
                      <a:pt x="418" y="431"/>
                      <a:pt x="418" y="431"/>
                      <a:pt x="418" y="431"/>
                    </a:cubicBezTo>
                    <a:cubicBezTo>
                      <a:pt x="426" y="405"/>
                      <a:pt x="434" y="389"/>
                      <a:pt x="446" y="387"/>
                    </a:cubicBezTo>
                    <a:cubicBezTo>
                      <a:pt x="455" y="383"/>
                      <a:pt x="470" y="389"/>
                      <a:pt x="489" y="399"/>
                    </a:cubicBezTo>
                    <a:cubicBezTo>
                      <a:pt x="557" y="405"/>
                      <a:pt x="557" y="405"/>
                      <a:pt x="557" y="405"/>
                    </a:cubicBezTo>
                    <a:cubicBezTo>
                      <a:pt x="560" y="390"/>
                      <a:pt x="560" y="390"/>
                      <a:pt x="560" y="390"/>
                    </a:cubicBezTo>
                    <a:cubicBezTo>
                      <a:pt x="528" y="359"/>
                      <a:pt x="528" y="359"/>
                      <a:pt x="528" y="359"/>
                    </a:cubicBezTo>
                    <a:cubicBezTo>
                      <a:pt x="513" y="351"/>
                      <a:pt x="507" y="344"/>
                      <a:pt x="509" y="340"/>
                    </a:cubicBezTo>
                    <a:cubicBezTo>
                      <a:pt x="533" y="341"/>
                      <a:pt x="533" y="341"/>
                      <a:pt x="533" y="341"/>
                    </a:cubicBezTo>
                    <a:cubicBezTo>
                      <a:pt x="555" y="349"/>
                      <a:pt x="576" y="336"/>
                      <a:pt x="596" y="300"/>
                    </a:cubicBezTo>
                    <a:cubicBezTo>
                      <a:pt x="596" y="300"/>
                      <a:pt x="596" y="300"/>
                      <a:pt x="596" y="300"/>
                    </a:cubicBezTo>
                    <a:cubicBezTo>
                      <a:pt x="598" y="300"/>
                      <a:pt x="598" y="300"/>
                      <a:pt x="598" y="300"/>
                    </a:cubicBezTo>
                    <a:cubicBezTo>
                      <a:pt x="621" y="278"/>
                      <a:pt x="621" y="278"/>
                      <a:pt x="621" y="278"/>
                    </a:cubicBezTo>
                    <a:cubicBezTo>
                      <a:pt x="624" y="229"/>
                      <a:pt x="624" y="229"/>
                      <a:pt x="624" y="229"/>
                    </a:cubicBezTo>
                    <a:cubicBezTo>
                      <a:pt x="624" y="224"/>
                      <a:pt x="624" y="224"/>
                      <a:pt x="624" y="224"/>
                    </a:cubicBezTo>
                    <a:cubicBezTo>
                      <a:pt x="627" y="224"/>
                      <a:pt x="627" y="224"/>
                      <a:pt x="627" y="224"/>
                    </a:cubicBezTo>
                    <a:cubicBezTo>
                      <a:pt x="629" y="224"/>
                      <a:pt x="629" y="224"/>
                      <a:pt x="629" y="224"/>
                    </a:cubicBezTo>
                    <a:cubicBezTo>
                      <a:pt x="647" y="220"/>
                      <a:pt x="647" y="220"/>
                      <a:pt x="647" y="220"/>
                    </a:cubicBezTo>
                    <a:cubicBezTo>
                      <a:pt x="650" y="220"/>
                      <a:pt x="650" y="220"/>
                      <a:pt x="650" y="220"/>
                    </a:cubicBezTo>
                    <a:cubicBezTo>
                      <a:pt x="652" y="221"/>
                      <a:pt x="652" y="221"/>
                      <a:pt x="652" y="221"/>
                    </a:cubicBezTo>
                    <a:cubicBezTo>
                      <a:pt x="652" y="222"/>
                      <a:pt x="652" y="222"/>
                      <a:pt x="652" y="222"/>
                    </a:cubicBezTo>
                    <a:cubicBezTo>
                      <a:pt x="689" y="261"/>
                      <a:pt x="689" y="261"/>
                      <a:pt x="689" y="261"/>
                    </a:cubicBezTo>
                    <a:cubicBezTo>
                      <a:pt x="700" y="257"/>
                      <a:pt x="700" y="257"/>
                      <a:pt x="700" y="257"/>
                    </a:cubicBezTo>
                    <a:cubicBezTo>
                      <a:pt x="702" y="250"/>
                      <a:pt x="702" y="250"/>
                      <a:pt x="702" y="250"/>
                    </a:cubicBezTo>
                    <a:cubicBezTo>
                      <a:pt x="682" y="231"/>
                      <a:pt x="682" y="231"/>
                      <a:pt x="682" y="231"/>
                    </a:cubicBezTo>
                    <a:cubicBezTo>
                      <a:pt x="679" y="229"/>
                      <a:pt x="679" y="229"/>
                      <a:pt x="679" y="229"/>
                    </a:cubicBezTo>
                    <a:cubicBezTo>
                      <a:pt x="677" y="226"/>
                      <a:pt x="677" y="226"/>
                      <a:pt x="677" y="226"/>
                    </a:cubicBezTo>
                    <a:cubicBezTo>
                      <a:pt x="707" y="208"/>
                      <a:pt x="707" y="208"/>
                      <a:pt x="707" y="208"/>
                    </a:cubicBezTo>
                    <a:cubicBezTo>
                      <a:pt x="705" y="164"/>
                      <a:pt x="705" y="164"/>
                      <a:pt x="705" y="164"/>
                    </a:cubicBezTo>
                    <a:cubicBezTo>
                      <a:pt x="693" y="166"/>
                      <a:pt x="693" y="166"/>
                      <a:pt x="693" y="166"/>
                    </a:cubicBezTo>
                    <a:cubicBezTo>
                      <a:pt x="693" y="166"/>
                      <a:pt x="693" y="166"/>
                      <a:pt x="693" y="166"/>
                    </a:cubicBezTo>
                    <a:cubicBezTo>
                      <a:pt x="691" y="166"/>
                      <a:pt x="691" y="166"/>
                      <a:pt x="691" y="166"/>
                    </a:cubicBezTo>
                    <a:cubicBezTo>
                      <a:pt x="675" y="158"/>
                      <a:pt x="675" y="158"/>
                      <a:pt x="675" y="158"/>
                    </a:cubicBezTo>
                    <a:cubicBezTo>
                      <a:pt x="668" y="157"/>
                      <a:pt x="660" y="152"/>
                      <a:pt x="647" y="145"/>
                    </a:cubicBezTo>
                    <a:cubicBezTo>
                      <a:pt x="641" y="142"/>
                      <a:pt x="637" y="139"/>
                      <a:pt x="637" y="134"/>
                    </a:cubicBezTo>
                    <a:cubicBezTo>
                      <a:pt x="637" y="135"/>
                      <a:pt x="637" y="135"/>
                      <a:pt x="637" y="135"/>
                    </a:cubicBezTo>
                    <a:cubicBezTo>
                      <a:pt x="637" y="140"/>
                      <a:pt x="636" y="142"/>
                      <a:pt x="633" y="143"/>
                    </a:cubicBezTo>
                    <a:cubicBezTo>
                      <a:pt x="630" y="145"/>
                      <a:pt x="626" y="146"/>
                      <a:pt x="619" y="146"/>
                    </a:cubicBezTo>
                    <a:cubicBezTo>
                      <a:pt x="618" y="146"/>
                      <a:pt x="618" y="146"/>
                      <a:pt x="618" y="146"/>
                    </a:cubicBezTo>
                    <a:cubicBezTo>
                      <a:pt x="617" y="145"/>
                      <a:pt x="617" y="145"/>
                      <a:pt x="617" y="145"/>
                    </a:cubicBezTo>
                    <a:cubicBezTo>
                      <a:pt x="615" y="145"/>
                      <a:pt x="615" y="145"/>
                      <a:pt x="615" y="145"/>
                    </a:cubicBezTo>
                    <a:cubicBezTo>
                      <a:pt x="601" y="134"/>
                      <a:pt x="601" y="134"/>
                      <a:pt x="601" y="134"/>
                    </a:cubicBezTo>
                    <a:cubicBezTo>
                      <a:pt x="588" y="145"/>
                      <a:pt x="588" y="145"/>
                      <a:pt x="588" y="145"/>
                    </a:cubicBezTo>
                    <a:cubicBezTo>
                      <a:pt x="582" y="150"/>
                      <a:pt x="577" y="154"/>
                      <a:pt x="577" y="159"/>
                    </a:cubicBezTo>
                    <a:cubicBezTo>
                      <a:pt x="584" y="172"/>
                      <a:pt x="584" y="172"/>
                      <a:pt x="584" y="172"/>
                    </a:cubicBezTo>
                    <a:cubicBezTo>
                      <a:pt x="587" y="177"/>
                      <a:pt x="587" y="179"/>
                      <a:pt x="586" y="182"/>
                    </a:cubicBezTo>
                    <a:cubicBezTo>
                      <a:pt x="584" y="185"/>
                      <a:pt x="579" y="188"/>
                      <a:pt x="571" y="189"/>
                    </a:cubicBezTo>
                    <a:cubicBezTo>
                      <a:pt x="565" y="192"/>
                      <a:pt x="565" y="192"/>
                      <a:pt x="565" y="192"/>
                    </a:cubicBezTo>
                    <a:cubicBezTo>
                      <a:pt x="557" y="194"/>
                      <a:pt x="551" y="193"/>
                      <a:pt x="547" y="188"/>
                    </a:cubicBezTo>
                    <a:cubicBezTo>
                      <a:pt x="545" y="185"/>
                      <a:pt x="545" y="185"/>
                      <a:pt x="545" y="185"/>
                    </a:cubicBezTo>
                    <a:cubicBezTo>
                      <a:pt x="517" y="157"/>
                      <a:pt x="517" y="157"/>
                      <a:pt x="517" y="157"/>
                    </a:cubicBezTo>
                    <a:cubicBezTo>
                      <a:pt x="505" y="152"/>
                      <a:pt x="497" y="147"/>
                      <a:pt x="494" y="141"/>
                    </a:cubicBezTo>
                    <a:cubicBezTo>
                      <a:pt x="492" y="138"/>
                      <a:pt x="491" y="134"/>
                      <a:pt x="492" y="132"/>
                    </a:cubicBezTo>
                    <a:cubicBezTo>
                      <a:pt x="491" y="123"/>
                      <a:pt x="489" y="116"/>
                      <a:pt x="487" y="113"/>
                    </a:cubicBezTo>
                    <a:cubicBezTo>
                      <a:pt x="481" y="116"/>
                      <a:pt x="481" y="116"/>
                      <a:pt x="481" y="116"/>
                    </a:cubicBezTo>
                    <a:cubicBezTo>
                      <a:pt x="480" y="118"/>
                      <a:pt x="480" y="118"/>
                      <a:pt x="480" y="118"/>
                    </a:cubicBezTo>
                    <a:cubicBezTo>
                      <a:pt x="480" y="122"/>
                      <a:pt x="481" y="125"/>
                      <a:pt x="485" y="129"/>
                    </a:cubicBezTo>
                    <a:cubicBezTo>
                      <a:pt x="486" y="131"/>
                      <a:pt x="486" y="131"/>
                      <a:pt x="486" y="131"/>
                    </a:cubicBezTo>
                    <a:cubicBezTo>
                      <a:pt x="487" y="132"/>
                      <a:pt x="487" y="132"/>
                      <a:pt x="487" y="132"/>
                    </a:cubicBezTo>
                    <a:cubicBezTo>
                      <a:pt x="486" y="134"/>
                      <a:pt x="486" y="134"/>
                      <a:pt x="486" y="134"/>
                    </a:cubicBezTo>
                    <a:cubicBezTo>
                      <a:pt x="471" y="159"/>
                      <a:pt x="471" y="159"/>
                      <a:pt x="471" y="159"/>
                    </a:cubicBezTo>
                    <a:cubicBezTo>
                      <a:pt x="447" y="153"/>
                      <a:pt x="447" y="153"/>
                      <a:pt x="447" y="153"/>
                    </a:cubicBezTo>
                    <a:cubicBezTo>
                      <a:pt x="441" y="150"/>
                      <a:pt x="441" y="150"/>
                      <a:pt x="441" y="150"/>
                    </a:cubicBezTo>
                    <a:cubicBezTo>
                      <a:pt x="441" y="150"/>
                      <a:pt x="441" y="150"/>
                      <a:pt x="441" y="150"/>
                    </a:cubicBezTo>
                    <a:cubicBezTo>
                      <a:pt x="441" y="147"/>
                      <a:pt x="441" y="147"/>
                      <a:pt x="441" y="147"/>
                    </a:cubicBezTo>
                    <a:cubicBezTo>
                      <a:pt x="443" y="143"/>
                      <a:pt x="443" y="138"/>
                      <a:pt x="441" y="132"/>
                    </a:cubicBezTo>
                    <a:cubicBezTo>
                      <a:pt x="438" y="124"/>
                      <a:pt x="438" y="124"/>
                      <a:pt x="438" y="124"/>
                    </a:cubicBezTo>
                    <a:cubicBezTo>
                      <a:pt x="418" y="109"/>
                      <a:pt x="418" y="109"/>
                      <a:pt x="418" y="109"/>
                    </a:cubicBezTo>
                    <a:cubicBezTo>
                      <a:pt x="417" y="108"/>
                      <a:pt x="417" y="108"/>
                      <a:pt x="417" y="108"/>
                    </a:cubicBezTo>
                    <a:cubicBezTo>
                      <a:pt x="415" y="111"/>
                      <a:pt x="413" y="111"/>
                      <a:pt x="411" y="112"/>
                    </a:cubicBezTo>
                    <a:cubicBezTo>
                      <a:pt x="392" y="110"/>
                      <a:pt x="392" y="110"/>
                      <a:pt x="392" y="110"/>
                    </a:cubicBezTo>
                    <a:cubicBezTo>
                      <a:pt x="385" y="109"/>
                      <a:pt x="381" y="108"/>
                      <a:pt x="379" y="104"/>
                    </a:cubicBezTo>
                    <a:cubicBezTo>
                      <a:pt x="378" y="102"/>
                      <a:pt x="378" y="97"/>
                      <a:pt x="380" y="92"/>
                    </a:cubicBezTo>
                    <a:cubicBezTo>
                      <a:pt x="381" y="89"/>
                      <a:pt x="381" y="89"/>
                      <a:pt x="381" y="89"/>
                    </a:cubicBezTo>
                    <a:cubicBezTo>
                      <a:pt x="373" y="74"/>
                      <a:pt x="373" y="74"/>
                      <a:pt x="373" y="74"/>
                    </a:cubicBezTo>
                    <a:cubicBezTo>
                      <a:pt x="336" y="76"/>
                      <a:pt x="336" y="76"/>
                      <a:pt x="336" y="76"/>
                    </a:cubicBezTo>
                    <a:cubicBezTo>
                      <a:pt x="337" y="82"/>
                      <a:pt x="336" y="85"/>
                      <a:pt x="334" y="89"/>
                    </a:cubicBezTo>
                    <a:cubicBezTo>
                      <a:pt x="333" y="92"/>
                      <a:pt x="328" y="93"/>
                      <a:pt x="325" y="93"/>
                    </a:cubicBezTo>
                    <a:cubicBezTo>
                      <a:pt x="320" y="95"/>
                      <a:pt x="314" y="93"/>
                      <a:pt x="308" y="88"/>
                    </a:cubicBezTo>
                    <a:cubicBezTo>
                      <a:pt x="308" y="87"/>
                      <a:pt x="308" y="87"/>
                      <a:pt x="308" y="87"/>
                    </a:cubicBezTo>
                    <a:cubicBezTo>
                      <a:pt x="307" y="87"/>
                      <a:pt x="307" y="87"/>
                      <a:pt x="307" y="87"/>
                    </a:cubicBezTo>
                    <a:cubicBezTo>
                      <a:pt x="299" y="77"/>
                      <a:pt x="296" y="70"/>
                      <a:pt x="296" y="64"/>
                    </a:cubicBezTo>
                    <a:cubicBezTo>
                      <a:pt x="288" y="53"/>
                      <a:pt x="288" y="53"/>
                      <a:pt x="288" y="53"/>
                    </a:cubicBezTo>
                    <a:cubicBezTo>
                      <a:pt x="278" y="60"/>
                      <a:pt x="278" y="60"/>
                      <a:pt x="278" y="60"/>
                    </a:cubicBezTo>
                    <a:cubicBezTo>
                      <a:pt x="268" y="66"/>
                      <a:pt x="262" y="66"/>
                      <a:pt x="259" y="62"/>
                    </a:cubicBezTo>
                    <a:cubicBezTo>
                      <a:pt x="255" y="60"/>
                      <a:pt x="255" y="60"/>
                      <a:pt x="255" y="60"/>
                    </a:cubicBezTo>
                    <a:cubicBezTo>
                      <a:pt x="244" y="62"/>
                      <a:pt x="244" y="62"/>
                      <a:pt x="244" y="62"/>
                    </a:cubicBezTo>
                    <a:cubicBezTo>
                      <a:pt x="216" y="71"/>
                      <a:pt x="216" y="71"/>
                      <a:pt x="216" y="71"/>
                    </a:cubicBezTo>
                    <a:cubicBezTo>
                      <a:pt x="209" y="75"/>
                      <a:pt x="204" y="76"/>
                      <a:pt x="200" y="76"/>
                    </a:cubicBezTo>
                    <a:cubicBezTo>
                      <a:pt x="196" y="76"/>
                      <a:pt x="196" y="76"/>
                      <a:pt x="196" y="76"/>
                    </a:cubicBezTo>
                    <a:cubicBezTo>
                      <a:pt x="186" y="76"/>
                      <a:pt x="180" y="73"/>
                      <a:pt x="175" y="69"/>
                    </a:cubicBezTo>
                    <a:cubicBezTo>
                      <a:pt x="159" y="55"/>
                      <a:pt x="159" y="55"/>
                      <a:pt x="159" y="55"/>
                    </a:cubicBezTo>
                    <a:lnTo>
                      <a:pt x="137" y="22"/>
                    </a:lnTo>
                    <a:close/>
                  </a:path>
                </a:pathLst>
              </a:custGeom>
              <a:grpFill/>
              <a:ln w="9525">
                <a:noFill/>
                <a:miter lim="800000"/>
              </a:ln>
            </p:spPr>
            <p:txBody>
              <a:bodyPr/>
              <a:lstStyle/>
              <a:p>
                <a:endParaRPr lang="zh-CN" altLang="en-US" sz="2400">
                  <a:solidFill>
                    <a:schemeClr val="tx1">
                      <a:lumMod val="65000"/>
                      <a:lumOff val="35000"/>
                    </a:schemeClr>
                  </a:solidFill>
                </a:endParaRPr>
              </a:p>
            </p:txBody>
          </p:sp>
          <p:sp>
            <p:nvSpPr>
              <p:cNvPr id="7236" name="Freeform 30"/>
              <p:cNvSpPr/>
              <p:nvPr/>
            </p:nvSpPr>
            <p:spPr bwMode="auto">
              <a:xfrm>
                <a:off x="7038972" y="3306380"/>
                <a:ext cx="723336" cy="443118"/>
              </a:xfrm>
              <a:custGeom>
                <a:avLst/>
                <a:gdLst>
                  <a:gd name="T0" fmla="*/ 2147483646 w 573"/>
                  <a:gd name="T1" fmla="*/ 2147483646 h 361"/>
                  <a:gd name="T2" fmla="*/ 2147483646 w 573"/>
                  <a:gd name="T3" fmla="*/ 2147483646 h 361"/>
                  <a:gd name="T4" fmla="*/ 2147483646 w 573"/>
                  <a:gd name="T5" fmla="*/ 2147483646 h 361"/>
                  <a:gd name="T6" fmla="*/ 2147483646 w 573"/>
                  <a:gd name="T7" fmla="*/ 2147483646 h 361"/>
                  <a:gd name="T8" fmla="*/ 2147483646 w 573"/>
                  <a:gd name="T9" fmla="*/ 2147483646 h 361"/>
                  <a:gd name="T10" fmla="*/ 2147483646 w 573"/>
                  <a:gd name="T11" fmla="*/ 1776698668 h 361"/>
                  <a:gd name="T12" fmla="*/ 2147483646 w 573"/>
                  <a:gd name="T13" fmla="*/ 2147483646 h 361"/>
                  <a:gd name="T14" fmla="*/ 2147483646 w 573"/>
                  <a:gd name="T15" fmla="*/ 2147483646 h 361"/>
                  <a:gd name="T16" fmla="*/ 2147483646 w 573"/>
                  <a:gd name="T17" fmla="*/ 2147483646 h 361"/>
                  <a:gd name="T18" fmla="*/ 2147483646 w 573"/>
                  <a:gd name="T19" fmla="*/ 2147483646 h 361"/>
                  <a:gd name="T20" fmla="*/ 2147483646 w 573"/>
                  <a:gd name="T21" fmla="*/ 2147483646 h 361"/>
                  <a:gd name="T22" fmla="*/ 2147483646 w 573"/>
                  <a:gd name="T23" fmla="*/ 2147483646 h 361"/>
                  <a:gd name="T24" fmla="*/ 2147483646 w 573"/>
                  <a:gd name="T25" fmla="*/ 2147483646 h 361"/>
                  <a:gd name="T26" fmla="*/ 2147483646 w 573"/>
                  <a:gd name="T27" fmla="*/ 2147483646 h 361"/>
                  <a:gd name="T28" fmla="*/ 0 w 573"/>
                  <a:gd name="T29" fmla="*/ 2147483646 h 361"/>
                  <a:gd name="T30" fmla="*/ 2147483646 w 573"/>
                  <a:gd name="T31" fmla="*/ 2147483646 h 361"/>
                  <a:gd name="T32" fmla="*/ 2147483646 w 573"/>
                  <a:gd name="T33" fmla="*/ 2147483646 h 361"/>
                  <a:gd name="T34" fmla="*/ 2147483646 w 573"/>
                  <a:gd name="T35" fmla="*/ 2147483646 h 361"/>
                  <a:gd name="T36" fmla="*/ 2147483646 w 573"/>
                  <a:gd name="T37" fmla="*/ 2147483646 h 361"/>
                  <a:gd name="T38" fmla="*/ 2147483646 w 573"/>
                  <a:gd name="T39" fmla="*/ 2147483646 h 361"/>
                  <a:gd name="T40" fmla="*/ 2147483646 w 573"/>
                  <a:gd name="T41" fmla="*/ 2147483646 h 361"/>
                  <a:gd name="T42" fmla="*/ 2147483646 w 573"/>
                  <a:gd name="T43" fmla="*/ 2147483646 h 361"/>
                  <a:gd name="T44" fmla="*/ 2147483646 w 573"/>
                  <a:gd name="T45" fmla="*/ 2147483646 h 361"/>
                  <a:gd name="T46" fmla="*/ 2147483646 w 573"/>
                  <a:gd name="T47" fmla="*/ 2147483646 h 361"/>
                  <a:gd name="T48" fmla="*/ 2147483646 w 573"/>
                  <a:gd name="T49" fmla="*/ 2147483646 h 361"/>
                  <a:gd name="T50" fmla="*/ 2147483646 w 573"/>
                  <a:gd name="T51" fmla="*/ 2147483646 h 361"/>
                  <a:gd name="T52" fmla="*/ 2147483646 w 573"/>
                  <a:gd name="T53" fmla="*/ 2147483646 h 361"/>
                  <a:gd name="T54" fmla="*/ 2147483646 w 573"/>
                  <a:gd name="T55" fmla="*/ 2147483646 h 361"/>
                  <a:gd name="T56" fmla="*/ 2147483646 w 573"/>
                  <a:gd name="T57" fmla="*/ 2147483646 h 361"/>
                  <a:gd name="T58" fmla="*/ 2147483646 w 573"/>
                  <a:gd name="T59" fmla="*/ 2147483646 h 361"/>
                  <a:gd name="T60" fmla="*/ 2147483646 w 573"/>
                  <a:gd name="T61" fmla="*/ 2147483646 h 361"/>
                  <a:gd name="T62" fmla="*/ 2147483646 w 573"/>
                  <a:gd name="T63" fmla="*/ 2147483646 h 361"/>
                  <a:gd name="T64" fmla="*/ 2147483646 w 573"/>
                  <a:gd name="T65" fmla="*/ 2147483646 h 361"/>
                  <a:gd name="T66" fmla="*/ 2147483646 w 573"/>
                  <a:gd name="T67" fmla="*/ 2147483646 h 361"/>
                  <a:gd name="T68" fmla="*/ 2147483646 w 573"/>
                  <a:gd name="T69" fmla="*/ 2147483646 h 361"/>
                  <a:gd name="T70" fmla="*/ 2147483646 w 573"/>
                  <a:gd name="T71" fmla="*/ 2147483646 h 361"/>
                  <a:gd name="T72" fmla="*/ 2147483646 w 573"/>
                  <a:gd name="T73" fmla="*/ 2147483646 h 361"/>
                  <a:gd name="T74" fmla="*/ 2147483646 w 573"/>
                  <a:gd name="T75" fmla="*/ 2147483646 h 361"/>
                  <a:gd name="T76" fmla="*/ 2147483646 w 573"/>
                  <a:gd name="T77" fmla="*/ 2147483646 h 361"/>
                  <a:gd name="T78" fmla="*/ 2147483646 w 573"/>
                  <a:gd name="T79" fmla="*/ 2147483646 h 361"/>
                  <a:gd name="T80" fmla="*/ 2147483646 w 573"/>
                  <a:gd name="T81" fmla="*/ 2147483646 h 361"/>
                  <a:gd name="T82" fmla="*/ 2147483646 w 573"/>
                  <a:gd name="T83" fmla="*/ 2147483646 h 361"/>
                  <a:gd name="T84" fmla="*/ 2147483646 w 573"/>
                  <a:gd name="T85" fmla="*/ 2147483646 h 361"/>
                  <a:gd name="T86" fmla="*/ 2147483646 w 573"/>
                  <a:gd name="T87" fmla="*/ 2147483646 h 361"/>
                  <a:gd name="T88" fmla="*/ 2147483646 w 573"/>
                  <a:gd name="T89" fmla="*/ 2147483646 h 361"/>
                  <a:gd name="T90" fmla="*/ 2147483646 w 573"/>
                  <a:gd name="T91" fmla="*/ 2147483646 h 361"/>
                  <a:gd name="T92" fmla="*/ 2147483646 w 573"/>
                  <a:gd name="T93" fmla="*/ 2147483646 h 361"/>
                  <a:gd name="T94" fmla="*/ 2147483646 w 573"/>
                  <a:gd name="T95" fmla="*/ 2147483646 h 361"/>
                  <a:gd name="T96" fmla="*/ 2147483646 w 573"/>
                  <a:gd name="T97" fmla="*/ 2147483646 h 361"/>
                  <a:gd name="T98" fmla="*/ 2147483646 w 573"/>
                  <a:gd name="T99" fmla="*/ 2147483646 h 361"/>
                  <a:gd name="T100" fmla="*/ 2147483646 w 573"/>
                  <a:gd name="T101" fmla="*/ 2147483646 h 36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73"/>
                  <a:gd name="T154" fmla="*/ 0 h 361"/>
                  <a:gd name="T155" fmla="*/ 573 w 573"/>
                  <a:gd name="T156" fmla="*/ 361 h 36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73" h="361">
                    <a:moveTo>
                      <a:pt x="525" y="11"/>
                    </a:moveTo>
                    <a:cubicBezTo>
                      <a:pt x="523" y="12"/>
                      <a:pt x="523" y="12"/>
                      <a:pt x="523" y="12"/>
                    </a:cubicBezTo>
                    <a:cubicBezTo>
                      <a:pt x="523" y="18"/>
                      <a:pt x="520" y="21"/>
                      <a:pt x="514" y="21"/>
                    </a:cubicBezTo>
                    <a:cubicBezTo>
                      <a:pt x="473" y="16"/>
                      <a:pt x="473" y="16"/>
                      <a:pt x="473" y="16"/>
                    </a:cubicBezTo>
                    <a:cubicBezTo>
                      <a:pt x="445" y="11"/>
                      <a:pt x="427" y="0"/>
                      <a:pt x="416" y="2"/>
                    </a:cubicBezTo>
                    <a:cubicBezTo>
                      <a:pt x="396" y="4"/>
                      <a:pt x="358" y="57"/>
                      <a:pt x="358" y="57"/>
                    </a:cubicBezTo>
                    <a:cubicBezTo>
                      <a:pt x="360" y="80"/>
                      <a:pt x="360" y="80"/>
                      <a:pt x="360" y="80"/>
                    </a:cubicBezTo>
                    <a:cubicBezTo>
                      <a:pt x="360" y="82"/>
                      <a:pt x="360" y="82"/>
                      <a:pt x="360" y="82"/>
                    </a:cubicBezTo>
                    <a:cubicBezTo>
                      <a:pt x="355" y="83"/>
                      <a:pt x="355" y="83"/>
                      <a:pt x="355" y="83"/>
                    </a:cubicBezTo>
                    <a:cubicBezTo>
                      <a:pt x="310" y="89"/>
                      <a:pt x="285" y="85"/>
                      <a:pt x="282" y="70"/>
                    </a:cubicBezTo>
                    <a:cubicBezTo>
                      <a:pt x="277" y="5"/>
                      <a:pt x="277" y="5"/>
                      <a:pt x="277" y="5"/>
                    </a:cubicBezTo>
                    <a:cubicBezTo>
                      <a:pt x="224" y="2"/>
                      <a:pt x="224" y="2"/>
                      <a:pt x="224" y="2"/>
                    </a:cubicBezTo>
                    <a:cubicBezTo>
                      <a:pt x="202" y="48"/>
                      <a:pt x="202" y="48"/>
                      <a:pt x="202" y="48"/>
                    </a:cubicBezTo>
                    <a:cubicBezTo>
                      <a:pt x="200" y="28"/>
                      <a:pt x="200" y="28"/>
                      <a:pt x="200" y="28"/>
                    </a:cubicBezTo>
                    <a:cubicBezTo>
                      <a:pt x="199" y="12"/>
                      <a:pt x="196" y="3"/>
                      <a:pt x="192" y="1"/>
                    </a:cubicBezTo>
                    <a:cubicBezTo>
                      <a:pt x="169" y="12"/>
                      <a:pt x="169" y="12"/>
                      <a:pt x="169" y="12"/>
                    </a:cubicBezTo>
                    <a:cubicBezTo>
                      <a:pt x="159" y="26"/>
                      <a:pt x="159" y="26"/>
                      <a:pt x="159" y="26"/>
                    </a:cubicBezTo>
                    <a:cubicBezTo>
                      <a:pt x="158" y="27"/>
                      <a:pt x="158" y="27"/>
                      <a:pt x="158" y="27"/>
                    </a:cubicBezTo>
                    <a:cubicBezTo>
                      <a:pt x="157" y="27"/>
                      <a:pt x="157" y="27"/>
                      <a:pt x="157" y="27"/>
                    </a:cubicBezTo>
                    <a:cubicBezTo>
                      <a:pt x="135" y="34"/>
                      <a:pt x="135" y="34"/>
                      <a:pt x="135" y="34"/>
                    </a:cubicBezTo>
                    <a:cubicBezTo>
                      <a:pt x="112" y="53"/>
                      <a:pt x="92" y="73"/>
                      <a:pt x="74" y="95"/>
                    </a:cubicBezTo>
                    <a:cubicBezTo>
                      <a:pt x="18" y="171"/>
                      <a:pt x="18" y="171"/>
                      <a:pt x="18" y="171"/>
                    </a:cubicBezTo>
                    <a:cubicBezTo>
                      <a:pt x="30" y="197"/>
                      <a:pt x="30" y="197"/>
                      <a:pt x="30" y="197"/>
                    </a:cubicBezTo>
                    <a:cubicBezTo>
                      <a:pt x="30" y="201"/>
                      <a:pt x="30" y="201"/>
                      <a:pt x="30" y="201"/>
                    </a:cubicBezTo>
                    <a:cubicBezTo>
                      <a:pt x="30" y="201"/>
                      <a:pt x="30" y="201"/>
                      <a:pt x="30" y="201"/>
                    </a:cubicBezTo>
                    <a:cubicBezTo>
                      <a:pt x="29" y="202"/>
                      <a:pt x="29" y="202"/>
                      <a:pt x="29" y="202"/>
                    </a:cubicBezTo>
                    <a:cubicBezTo>
                      <a:pt x="25" y="209"/>
                      <a:pt x="27" y="218"/>
                      <a:pt x="33" y="229"/>
                    </a:cubicBezTo>
                    <a:cubicBezTo>
                      <a:pt x="40" y="242"/>
                      <a:pt x="46" y="257"/>
                      <a:pt x="46" y="274"/>
                    </a:cubicBezTo>
                    <a:cubicBezTo>
                      <a:pt x="46" y="277"/>
                      <a:pt x="46" y="277"/>
                      <a:pt x="46" y="277"/>
                    </a:cubicBezTo>
                    <a:cubicBezTo>
                      <a:pt x="0" y="304"/>
                      <a:pt x="0" y="304"/>
                      <a:pt x="0" y="304"/>
                    </a:cubicBezTo>
                    <a:cubicBezTo>
                      <a:pt x="0" y="314"/>
                      <a:pt x="0" y="314"/>
                      <a:pt x="0" y="314"/>
                    </a:cubicBezTo>
                    <a:cubicBezTo>
                      <a:pt x="21" y="324"/>
                      <a:pt x="21" y="324"/>
                      <a:pt x="21" y="324"/>
                    </a:cubicBezTo>
                    <a:cubicBezTo>
                      <a:pt x="24" y="325"/>
                      <a:pt x="25" y="327"/>
                      <a:pt x="25" y="328"/>
                    </a:cubicBezTo>
                    <a:cubicBezTo>
                      <a:pt x="25" y="330"/>
                      <a:pt x="25" y="330"/>
                      <a:pt x="25" y="330"/>
                    </a:cubicBezTo>
                    <a:cubicBezTo>
                      <a:pt x="24" y="335"/>
                      <a:pt x="32" y="343"/>
                      <a:pt x="48" y="350"/>
                    </a:cubicBezTo>
                    <a:cubicBezTo>
                      <a:pt x="87" y="361"/>
                      <a:pt x="87" y="361"/>
                      <a:pt x="87" y="361"/>
                    </a:cubicBezTo>
                    <a:cubicBezTo>
                      <a:pt x="99" y="353"/>
                      <a:pt x="99" y="353"/>
                      <a:pt x="99" y="353"/>
                    </a:cubicBezTo>
                    <a:cubicBezTo>
                      <a:pt x="111" y="335"/>
                      <a:pt x="111" y="335"/>
                      <a:pt x="111" y="335"/>
                    </a:cubicBezTo>
                    <a:cubicBezTo>
                      <a:pt x="122" y="305"/>
                      <a:pt x="122" y="305"/>
                      <a:pt x="122" y="305"/>
                    </a:cubicBezTo>
                    <a:cubicBezTo>
                      <a:pt x="152" y="316"/>
                      <a:pt x="152" y="316"/>
                      <a:pt x="152" y="316"/>
                    </a:cubicBezTo>
                    <a:cubicBezTo>
                      <a:pt x="157" y="319"/>
                      <a:pt x="157" y="319"/>
                      <a:pt x="157" y="319"/>
                    </a:cubicBezTo>
                    <a:cubicBezTo>
                      <a:pt x="157" y="321"/>
                      <a:pt x="157" y="321"/>
                      <a:pt x="157" y="321"/>
                    </a:cubicBezTo>
                    <a:cubicBezTo>
                      <a:pt x="157" y="321"/>
                      <a:pt x="157" y="321"/>
                      <a:pt x="157" y="321"/>
                    </a:cubicBezTo>
                    <a:cubicBezTo>
                      <a:pt x="157" y="323"/>
                      <a:pt x="157" y="323"/>
                      <a:pt x="157" y="323"/>
                    </a:cubicBezTo>
                    <a:cubicBezTo>
                      <a:pt x="151" y="335"/>
                      <a:pt x="154" y="344"/>
                      <a:pt x="164" y="349"/>
                    </a:cubicBezTo>
                    <a:cubicBezTo>
                      <a:pt x="198" y="350"/>
                      <a:pt x="198" y="350"/>
                      <a:pt x="198" y="350"/>
                    </a:cubicBezTo>
                    <a:cubicBezTo>
                      <a:pt x="209" y="348"/>
                      <a:pt x="219" y="344"/>
                      <a:pt x="225" y="338"/>
                    </a:cubicBezTo>
                    <a:cubicBezTo>
                      <a:pt x="229" y="333"/>
                      <a:pt x="236" y="332"/>
                      <a:pt x="245" y="333"/>
                    </a:cubicBezTo>
                    <a:cubicBezTo>
                      <a:pt x="257" y="335"/>
                      <a:pt x="267" y="339"/>
                      <a:pt x="275" y="349"/>
                    </a:cubicBezTo>
                    <a:cubicBezTo>
                      <a:pt x="282" y="331"/>
                      <a:pt x="282" y="331"/>
                      <a:pt x="282" y="331"/>
                    </a:cubicBezTo>
                    <a:cubicBezTo>
                      <a:pt x="284" y="328"/>
                      <a:pt x="284" y="328"/>
                      <a:pt x="284" y="328"/>
                    </a:cubicBezTo>
                    <a:cubicBezTo>
                      <a:pt x="285" y="328"/>
                      <a:pt x="285" y="328"/>
                      <a:pt x="285" y="328"/>
                    </a:cubicBezTo>
                    <a:cubicBezTo>
                      <a:pt x="291" y="325"/>
                      <a:pt x="294" y="319"/>
                      <a:pt x="298" y="312"/>
                    </a:cubicBezTo>
                    <a:cubicBezTo>
                      <a:pt x="301" y="305"/>
                      <a:pt x="306" y="297"/>
                      <a:pt x="315" y="292"/>
                    </a:cubicBezTo>
                    <a:cubicBezTo>
                      <a:pt x="330" y="283"/>
                      <a:pt x="330" y="283"/>
                      <a:pt x="330" y="283"/>
                    </a:cubicBezTo>
                    <a:cubicBezTo>
                      <a:pt x="331" y="282"/>
                      <a:pt x="331" y="282"/>
                      <a:pt x="331" y="282"/>
                    </a:cubicBezTo>
                    <a:cubicBezTo>
                      <a:pt x="332" y="283"/>
                      <a:pt x="332" y="283"/>
                      <a:pt x="332" y="283"/>
                    </a:cubicBezTo>
                    <a:cubicBezTo>
                      <a:pt x="333" y="283"/>
                      <a:pt x="333" y="283"/>
                      <a:pt x="333" y="283"/>
                    </a:cubicBezTo>
                    <a:cubicBezTo>
                      <a:pt x="341" y="286"/>
                      <a:pt x="341" y="286"/>
                      <a:pt x="341" y="286"/>
                    </a:cubicBezTo>
                    <a:cubicBezTo>
                      <a:pt x="341" y="286"/>
                      <a:pt x="341" y="286"/>
                      <a:pt x="341" y="286"/>
                    </a:cubicBezTo>
                    <a:cubicBezTo>
                      <a:pt x="343" y="287"/>
                      <a:pt x="343" y="287"/>
                      <a:pt x="343" y="287"/>
                    </a:cubicBezTo>
                    <a:cubicBezTo>
                      <a:pt x="355" y="234"/>
                      <a:pt x="355" y="234"/>
                      <a:pt x="355" y="234"/>
                    </a:cubicBezTo>
                    <a:cubicBezTo>
                      <a:pt x="355" y="233"/>
                      <a:pt x="355" y="233"/>
                      <a:pt x="355" y="233"/>
                    </a:cubicBezTo>
                    <a:cubicBezTo>
                      <a:pt x="372" y="230"/>
                      <a:pt x="372" y="230"/>
                      <a:pt x="372" y="230"/>
                    </a:cubicBezTo>
                    <a:cubicBezTo>
                      <a:pt x="389" y="218"/>
                      <a:pt x="397" y="209"/>
                      <a:pt x="396" y="200"/>
                    </a:cubicBezTo>
                    <a:cubicBezTo>
                      <a:pt x="393" y="184"/>
                      <a:pt x="393" y="184"/>
                      <a:pt x="393" y="184"/>
                    </a:cubicBezTo>
                    <a:cubicBezTo>
                      <a:pt x="389" y="174"/>
                      <a:pt x="389" y="166"/>
                      <a:pt x="391" y="163"/>
                    </a:cubicBezTo>
                    <a:cubicBezTo>
                      <a:pt x="394" y="160"/>
                      <a:pt x="396" y="159"/>
                      <a:pt x="399" y="159"/>
                    </a:cubicBezTo>
                    <a:cubicBezTo>
                      <a:pt x="407" y="159"/>
                      <a:pt x="415" y="161"/>
                      <a:pt x="424" y="165"/>
                    </a:cubicBezTo>
                    <a:cubicBezTo>
                      <a:pt x="426" y="148"/>
                      <a:pt x="426" y="148"/>
                      <a:pt x="426" y="148"/>
                    </a:cubicBezTo>
                    <a:cubicBezTo>
                      <a:pt x="426" y="146"/>
                      <a:pt x="426" y="146"/>
                      <a:pt x="426" y="146"/>
                    </a:cubicBezTo>
                    <a:cubicBezTo>
                      <a:pt x="427" y="145"/>
                      <a:pt x="427" y="145"/>
                      <a:pt x="427" y="145"/>
                    </a:cubicBezTo>
                    <a:cubicBezTo>
                      <a:pt x="445" y="137"/>
                      <a:pt x="445" y="137"/>
                      <a:pt x="445" y="137"/>
                    </a:cubicBezTo>
                    <a:cubicBezTo>
                      <a:pt x="447" y="127"/>
                      <a:pt x="447" y="127"/>
                      <a:pt x="447" y="127"/>
                    </a:cubicBezTo>
                    <a:cubicBezTo>
                      <a:pt x="436" y="127"/>
                      <a:pt x="436" y="127"/>
                      <a:pt x="436" y="127"/>
                    </a:cubicBezTo>
                    <a:cubicBezTo>
                      <a:pt x="434" y="126"/>
                      <a:pt x="434" y="126"/>
                      <a:pt x="434" y="126"/>
                    </a:cubicBezTo>
                    <a:cubicBezTo>
                      <a:pt x="435" y="121"/>
                      <a:pt x="435" y="121"/>
                      <a:pt x="435" y="121"/>
                    </a:cubicBezTo>
                    <a:cubicBezTo>
                      <a:pt x="435" y="118"/>
                      <a:pt x="435" y="118"/>
                      <a:pt x="435" y="118"/>
                    </a:cubicBezTo>
                    <a:cubicBezTo>
                      <a:pt x="436" y="116"/>
                      <a:pt x="436" y="116"/>
                      <a:pt x="436" y="116"/>
                    </a:cubicBezTo>
                    <a:cubicBezTo>
                      <a:pt x="439" y="116"/>
                      <a:pt x="439" y="116"/>
                      <a:pt x="439" y="116"/>
                    </a:cubicBezTo>
                    <a:cubicBezTo>
                      <a:pt x="442" y="116"/>
                      <a:pt x="442" y="116"/>
                      <a:pt x="442" y="116"/>
                    </a:cubicBezTo>
                    <a:cubicBezTo>
                      <a:pt x="449" y="116"/>
                      <a:pt x="457" y="111"/>
                      <a:pt x="467" y="103"/>
                    </a:cubicBezTo>
                    <a:cubicBezTo>
                      <a:pt x="533" y="56"/>
                      <a:pt x="533" y="56"/>
                      <a:pt x="533" y="56"/>
                    </a:cubicBezTo>
                    <a:cubicBezTo>
                      <a:pt x="535" y="56"/>
                      <a:pt x="535" y="56"/>
                      <a:pt x="535" y="56"/>
                    </a:cubicBezTo>
                    <a:cubicBezTo>
                      <a:pt x="557" y="65"/>
                      <a:pt x="557" y="65"/>
                      <a:pt x="557" y="65"/>
                    </a:cubicBezTo>
                    <a:cubicBezTo>
                      <a:pt x="565" y="64"/>
                      <a:pt x="565" y="64"/>
                      <a:pt x="565" y="64"/>
                    </a:cubicBezTo>
                    <a:cubicBezTo>
                      <a:pt x="560" y="42"/>
                      <a:pt x="560" y="42"/>
                      <a:pt x="560" y="42"/>
                    </a:cubicBezTo>
                    <a:cubicBezTo>
                      <a:pt x="560" y="40"/>
                      <a:pt x="560" y="40"/>
                      <a:pt x="560" y="40"/>
                    </a:cubicBezTo>
                    <a:cubicBezTo>
                      <a:pt x="561" y="39"/>
                      <a:pt x="561" y="39"/>
                      <a:pt x="561" y="39"/>
                    </a:cubicBezTo>
                    <a:cubicBezTo>
                      <a:pt x="562" y="38"/>
                      <a:pt x="562" y="38"/>
                      <a:pt x="562" y="38"/>
                    </a:cubicBezTo>
                    <a:cubicBezTo>
                      <a:pt x="573" y="19"/>
                      <a:pt x="573" y="19"/>
                      <a:pt x="573" y="19"/>
                    </a:cubicBezTo>
                    <a:cubicBezTo>
                      <a:pt x="570" y="16"/>
                      <a:pt x="570" y="16"/>
                      <a:pt x="570" y="16"/>
                    </a:cubicBezTo>
                    <a:cubicBezTo>
                      <a:pt x="563" y="19"/>
                      <a:pt x="563" y="19"/>
                      <a:pt x="563" y="19"/>
                    </a:cubicBezTo>
                    <a:cubicBezTo>
                      <a:pt x="563" y="20"/>
                      <a:pt x="563" y="20"/>
                      <a:pt x="563" y="20"/>
                    </a:cubicBezTo>
                    <a:cubicBezTo>
                      <a:pt x="562" y="20"/>
                      <a:pt x="562" y="20"/>
                      <a:pt x="562" y="20"/>
                    </a:cubicBezTo>
                    <a:cubicBezTo>
                      <a:pt x="541" y="23"/>
                      <a:pt x="541" y="23"/>
                      <a:pt x="541" y="23"/>
                    </a:cubicBezTo>
                    <a:cubicBezTo>
                      <a:pt x="535" y="23"/>
                      <a:pt x="535" y="23"/>
                      <a:pt x="535" y="23"/>
                    </a:cubicBezTo>
                    <a:cubicBezTo>
                      <a:pt x="534" y="23"/>
                      <a:pt x="534" y="23"/>
                      <a:pt x="534" y="23"/>
                    </a:cubicBezTo>
                    <a:cubicBezTo>
                      <a:pt x="534" y="22"/>
                      <a:pt x="534" y="22"/>
                      <a:pt x="534" y="22"/>
                    </a:cubicBezTo>
                    <a:cubicBezTo>
                      <a:pt x="533" y="19"/>
                      <a:pt x="533" y="19"/>
                      <a:pt x="533" y="19"/>
                    </a:cubicBezTo>
                    <a:cubicBezTo>
                      <a:pt x="529" y="11"/>
                      <a:pt x="529" y="11"/>
                      <a:pt x="529" y="11"/>
                    </a:cubicBezTo>
                    <a:lnTo>
                      <a:pt x="525" y="11"/>
                    </a:lnTo>
                    <a:close/>
                  </a:path>
                </a:pathLst>
              </a:custGeom>
              <a:grpFill/>
              <a:ln w="9525">
                <a:noFill/>
                <a:miter lim="800000"/>
              </a:ln>
            </p:spPr>
            <p:txBody>
              <a:bodyPr/>
              <a:lstStyle/>
              <a:p>
                <a:endParaRPr lang="zh-CN" altLang="en-US" sz="2400">
                  <a:solidFill>
                    <a:schemeClr val="tx1">
                      <a:lumMod val="65000"/>
                      <a:lumOff val="35000"/>
                    </a:schemeClr>
                  </a:solidFill>
                </a:endParaRPr>
              </a:p>
            </p:txBody>
          </p:sp>
          <p:sp>
            <p:nvSpPr>
              <p:cNvPr id="7238" name="Freeform 32"/>
              <p:cNvSpPr/>
              <p:nvPr/>
            </p:nvSpPr>
            <p:spPr bwMode="auto">
              <a:xfrm>
                <a:off x="7186091" y="3668027"/>
                <a:ext cx="629343" cy="474911"/>
              </a:xfrm>
              <a:custGeom>
                <a:avLst/>
                <a:gdLst>
                  <a:gd name="T0" fmla="*/ 2147483646 w 498"/>
                  <a:gd name="T1" fmla="*/ 2147483646 h 385"/>
                  <a:gd name="T2" fmla="*/ 2147483646 w 498"/>
                  <a:gd name="T3" fmla="*/ 2147483646 h 385"/>
                  <a:gd name="T4" fmla="*/ 2147483646 w 498"/>
                  <a:gd name="T5" fmla="*/ 2147483646 h 385"/>
                  <a:gd name="T6" fmla="*/ 2147483646 w 498"/>
                  <a:gd name="T7" fmla="*/ 0 h 385"/>
                  <a:gd name="T8" fmla="*/ 2147483646 w 498"/>
                  <a:gd name="T9" fmla="*/ 2147483646 h 385"/>
                  <a:gd name="T10" fmla="*/ 2147483646 w 498"/>
                  <a:gd name="T11" fmla="*/ 2147483646 h 385"/>
                  <a:gd name="T12" fmla="*/ 2147483646 w 498"/>
                  <a:gd name="T13" fmla="*/ 2147483646 h 385"/>
                  <a:gd name="T14" fmla="*/ 2147483646 w 498"/>
                  <a:gd name="T15" fmla="*/ 2147483646 h 385"/>
                  <a:gd name="T16" fmla="*/ 2147483646 w 498"/>
                  <a:gd name="T17" fmla="*/ 2147483646 h 385"/>
                  <a:gd name="T18" fmla="*/ 2147483646 w 498"/>
                  <a:gd name="T19" fmla="*/ 2147483646 h 385"/>
                  <a:gd name="T20" fmla="*/ 2147483646 w 498"/>
                  <a:gd name="T21" fmla="*/ 2147483646 h 385"/>
                  <a:gd name="T22" fmla="*/ 0 w 498"/>
                  <a:gd name="T23" fmla="*/ 2147483646 h 385"/>
                  <a:gd name="T24" fmla="*/ 2147483646 w 498"/>
                  <a:gd name="T25" fmla="*/ 2147483646 h 385"/>
                  <a:gd name="T26" fmla="*/ 2147483646 w 498"/>
                  <a:gd name="T27" fmla="*/ 2147483646 h 385"/>
                  <a:gd name="T28" fmla="*/ 2147483646 w 498"/>
                  <a:gd name="T29" fmla="*/ 2147483646 h 385"/>
                  <a:gd name="T30" fmla="*/ 2147483646 w 498"/>
                  <a:gd name="T31" fmla="*/ 2147483646 h 385"/>
                  <a:gd name="T32" fmla="*/ 2147483646 w 498"/>
                  <a:gd name="T33" fmla="*/ 2147483646 h 385"/>
                  <a:gd name="T34" fmla="*/ 2147483646 w 498"/>
                  <a:gd name="T35" fmla="*/ 2147483646 h 385"/>
                  <a:gd name="T36" fmla="*/ 2147483646 w 498"/>
                  <a:gd name="T37" fmla="*/ 2147483646 h 385"/>
                  <a:gd name="T38" fmla="*/ 2147483646 w 498"/>
                  <a:gd name="T39" fmla="*/ 2147483646 h 385"/>
                  <a:gd name="T40" fmla="*/ 2147483646 w 498"/>
                  <a:gd name="T41" fmla="*/ 2147483646 h 385"/>
                  <a:gd name="T42" fmla="*/ 2147483646 w 498"/>
                  <a:gd name="T43" fmla="*/ 2147483646 h 385"/>
                  <a:gd name="T44" fmla="*/ 2147483646 w 498"/>
                  <a:gd name="T45" fmla="*/ 2147483646 h 385"/>
                  <a:gd name="T46" fmla="*/ 2147483646 w 498"/>
                  <a:gd name="T47" fmla="*/ 2147483646 h 385"/>
                  <a:gd name="T48" fmla="*/ 2147483646 w 498"/>
                  <a:gd name="T49" fmla="*/ 2147483646 h 385"/>
                  <a:gd name="T50" fmla="*/ 2147483646 w 498"/>
                  <a:gd name="T51" fmla="*/ 2147483646 h 385"/>
                  <a:gd name="T52" fmla="*/ 2147483646 w 498"/>
                  <a:gd name="T53" fmla="*/ 2147483646 h 385"/>
                  <a:gd name="T54" fmla="*/ 2147483646 w 498"/>
                  <a:gd name="T55" fmla="*/ 2147483646 h 385"/>
                  <a:gd name="T56" fmla="*/ 2147483646 w 498"/>
                  <a:gd name="T57" fmla="*/ 2147483646 h 385"/>
                  <a:gd name="T58" fmla="*/ 2147483646 w 498"/>
                  <a:gd name="T59" fmla="*/ 2147483646 h 385"/>
                  <a:gd name="T60" fmla="*/ 2147483646 w 498"/>
                  <a:gd name="T61" fmla="*/ 2147483646 h 385"/>
                  <a:gd name="T62" fmla="*/ 2147483646 w 498"/>
                  <a:gd name="T63" fmla="*/ 2147483646 h 385"/>
                  <a:gd name="T64" fmla="*/ 2147483646 w 498"/>
                  <a:gd name="T65" fmla="*/ 2147483646 h 385"/>
                  <a:gd name="T66" fmla="*/ 2147483646 w 498"/>
                  <a:gd name="T67" fmla="*/ 2147483646 h 385"/>
                  <a:gd name="T68" fmla="*/ 2147483646 w 498"/>
                  <a:gd name="T69" fmla="*/ 2147483646 h 385"/>
                  <a:gd name="T70" fmla="*/ 2147483646 w 498"/>
                  <a:gd name="T71" fmla="*/ 2147483646 h 385"/>
                  <a:gd name="T72" fmla="*/ 2147483646 w 498"/>
                  <a:gd name="T73" fmla="*/ 2147483646 h 385"/>
                  <a:gd name="T74" fmla="*/ 2147483646 w 498"/>
                  <a:gd name="T75" fmla="*/ 2147483646 h 385"/>
                  <a:gd name="T76" fmla="*/ 2147483646 w 498"/>
                  <a:gd name="T77" fmla="*/ 2147483646 h 385"/>
                  <a:gd name="T78" fmla="*/ 2147483646 w 498"/>
                  <a:gd name="T79" fmla="*/ 2147483646 h 385"/>
                  <a:gd name="T80" fmla="*/ 2147483646 w 498"/>
                  <a:gd name="T81" fmla="*/ 2147483646 h 38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98"/>
                  <a:gd name="T124" fmla="*/ 0 h 385"/>
                  <a:gd name="T125" fmla="*/ 498 w 498"/>
                  <a:gd name="T126" fmla="*/ 385 h 38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98" h="385">
                    <a:moveTo>
                      <a:pt x="348" y="112"/>
                    </a:moveTo>
                    <a:cubicBezTo>
                      <a:pt x="336" y="102"/>
                      <a:pt x="327" y="86"/>
                      <a:pt x="317" y="59"/>
                    </a:cubicBezTo>
                    <a:cubicBezTo>
                      <a:pt x="287" y="59"/>
                      <a:pt x="269" y="54"/>
                      <a:pt x="260" y="43"/>
                    </a:cubicBezTo>
                    <a:cubicBezTo>
                      <a:pt x="254" y="34"/>
                      <a:pt x="241" y="28"/>
                      <a:pt x="223" y="22"/>
                    </a:cubicBezTo>
                    <a:cubicBezTo>
                      <a:pt x="218" y="21"/>
                      <a:pt x="218" y="21"/>
                      <a:pt x="218" y="21"/>
                    </a:cubicBezTo>
                    <a:cubicBezTo>
                      <a:pt x="223" y="3"/>
                      <a:pt x="223" y="3"/>
                      <a:pt x="223" y="3"/>
                    </a:cubicBezTo>
                    <a:cubicBezTo>
                      <a:pt x="220" y="1"/>
                      <a:pt x="220" y="1"/>
                      <a:pt x="220" y="1"/>
                    </a:cubicBezTo>
                    <a:cubicBezTo>
                      <a:pt x="215" y="0"/>
                      <a:pt x="215" y="0"/>
                      <a:pt x="215" y="0"/>
                    </a:cubicBezTo>
                    <a:cubicBezTo>
                      <a:pt x="202" y="6"/>
                      <a:pt x="194" y="13"/>
                      <a:pt x="191" y="21"/>
                    </a:cubicBezTo>
                    <a:cubicBezTo>
                      <a:pt x="186" y="30"/>
                      <a:pt x="181" y="37"/>
                      <a:pt x="175" y="42"/>
                    </a:cubicBezTo>
                    <a:cubicBezTo>
                      <a:pt x="169" y="59"/>
                      <a:pt x="164" y="68"/>
                      <a:pt x="159" y="68"/>
                    </a:cubicBezTo>
                    <a:cubicBezTo>
                      <a:pt x="156" y="69"/>
                      <a:pt x="154" y="67"/>
                      <a:pt x="151" y="63"/>
                    </a:cubicBezTo>
                    <a:cubicBezTo>
                      <a:pt x="143" y="56"/>
                      <a:pt x="143" y="56"/>
                      <a:pt x="143" y="56"/>
                    </a:cubicBezTo>
                    <a:cubicBezTo>
                      <a:pt x="137" y="53"/>
                      <a:pt x="130" y="50"/>
                      <a:pt x="125" y="50"/>
                    </a:cubicBezTo>
                    <a:cubicBezTo>
                      <a:pt x="115" y="52"/>
                      <a:pt x="115" y="52"/>
                      <a:pt x="115" y="52"/>
                    </a:cubicBezTo>
                    <a:cubicBezTo>
                      <a:pt x="107" y="59"/>
                      <a:pt x="97" y="64"/>
                      <a:pt x="81" y="67"/>
                    </a:cubicBezTo>
                    <a:cubicBezTo>
                      <a:pt x="41" y="64"/>
                      <a:pt x="41" y="64"/>
                      <a:pt x="41" y="64"/>
                    </a:cubicBezTo>
                    <a:cubicBezTo>
                      <a:pt x="28" y="58"/>
                      <a:pt x="23" y="45"/>
                      <a:pt x="26" y="30"/>
                    </a:cubicBezTo>
                    <a:cubicBezTo>
                      <a:pt x="11" y="24"/>
                      <a:pt x="11" y="24"/>
                      <a:pt x="11" y="24"/>
                    </a:cubicBezTo>
                    <a:cubicBezTo>
                      <a:pt x="4" y="45"/>
                      <a:pt x="4" y="45"/>
                      <a:pt x="4" y="45"/>
                    </a:cubicBezTo>
                    <a:cubicBezTo>
                      <a:pt x="4" y="45"/>
                      <a:pt x="4" y="45"/>
                      <a:pt x="4" y="45"/>
                    </a:cubicBezTo>
                    <a:cubicBezTo>
                      <a:pt x="4" y="47"/>
                      <a:pt x="4" y="47"/>
                      <a:pt x="4" y="47"/>
                    </a:cubicBezTo>
                    <a:cubicBezTo>
                      <a:pt x="3" y="48"/>
                      <a:pt x="3" y="48"/>
                      <a:pt x="3" y="48"/>
                    </a:cubicBezTo>
                    <a:cubicBezTo>
                      <a:pt x="0" y="52"/>
                      <a:pt x="0" y="52"/>
                      <a:pt x="0" y="52"/>
                    </a:cubicBezTo>
                    <a:cubicBezTo>
                      <a:pt x="9" y="54"/>
                      <a:pt x="9" y="54"/>
                      <a:pt x="9" y="54"/>
                    </a:cubicBezTo>
                    <a:cubicBezTo>
                      <a:pt x="11" y="54"/>
                      <a:pt x="11" y="54"/>
                      <a:pt x="11" y="54"/>
                    </a:cubicBezTo>
                    <a:cubicBezTo>
                      <a:pt x="12" y="55"/>
                      <a:pt x="12" y="55"/>
                      <a:pt x="12" y="55"/>
                    </a:cubicBezTo>
                    <a:cubicBezTo>
                      <a:pt x="12" y="56"/>
                      <a:pt x="12" y="56"/>
                      <a:pt x="12" y="56"/>
                    </a:cubicBezTo>
                    <a:cubicBezTo>
                      <a:pt x="30" y="80"/>
                      <a:pt x="44" y="96"/>
                      <a:pt x="51" y="100"/>
                    </a:cubicBezTo>
                    <a:cubicBezTo>
                      <a:pt x="55" y="102"/>
                      <a:pt x="68" y="107"/>
                      <a:pt x="90" y="113"/>
                    </a:cubicBezTo>
                    <a:cubicBezTo>
                      <a:pt x="128" y="127"/>
                      <a:pt x="128" y="127"/>
                      <a:pt x="128" y="127"/>
                    </a:cubicBezTo>
                    <a:cubicBezTo>
                      <a:pt x="140" y="132"/>
                      <a:pt x="151" y="155"/>
                      <a:pt x="164" y="196"/>
                    </a:cubicBezTo>
                    <a:cubicBezTo>
                      <a:pt x="181" y="208"/>
                      <a:pt x="192" y="213"/>
                      <a:pt x="199" y="212"/>
                    </a:cubicBezTo>
                    <a:cubicBezTo>
                      <a:pt x="206" y="209"/>
                      <a:pt x="219" y="202"/>
                      <a:pt x="237" y="190"/>
                    </a:cubicBezTo>
                    <a:cubicBezTo>
                      <a:pt x="238" y="189"/>
                      <a:pt x="238" y="189"/>
                      <a:pt x="238" y="189"/>
                    </a:cubicBezTo>
                    <a:cubicBezTo>
                      <a:pt x="239" y="188"/>
                      <a:pt x="239" y="188"/>
                      <a:pt x="239" y="188"/>
                    </a:cubicBezTo>
                    <a:cubicBezTo>
                      <a:pt x="241" y="189"/>
                      <a:pt x="241" y="189"/>
                      <a:pt x="241" y="189"/>
                    </a:cubicBezTo>
                    <a:cubicBezTo>
                      <a:pt x="260" y="193"/>
                      <a:pt x="260" y="193"/>
                      <a:pt x="260" y="193"/>
                    </a:cubicBezTo>
                    <a:cubicBezTo>
                      <a:pt x="262" y="193"/>
                      <a:pt x="262" y="193"/>
                      <a:pt x="262" y="193"/>
                    </a:cubicBezTo>
                    <a:cubicBezTo>
                      <a:pt x="262" y="196"/>
                      <a:pt x="262" y="196"/>
                      <a:pt x="262" y="196"/>
                    </a:cubicBezTo>
                    <a:cubicBezTo>
                      <a:pt x="261" y="200"/>
                      <a:pt x="261" y="200"/>
                      <a:pt x="261" y="200"/>
                    </a:cubicBezTo>
                    <a:cubicBezTo>
                      <a:pt x="255" y="225"/>
                      <a:pt x="250" y="240"/>
                      <a:pt x="245" y="244"/>
                    </a:cubicBezTo>
                    <a:cubicBezTo>
                      <a:pt x="220" y="245"/>
                      <a:pt x="220" y="245"/>
                      <a:pt x="220" y="245"/>
                    </a:cubicBezTo>
                    <a:cubicBezTo>
                      <a:pt x="220" y="246"/>
                      <a:pt x="220" y="246"/>
                      <a:pt x="220" y="246"/>
                    </a:cubicBezTo>
                    <a:cubicBezTo>
                      <a:pt x="220" y="257"/>
                      <a:pt x="213" y="272"/>
                      <a:pt x="199" y="292"/>
                    </a:cubicBezTo>
                    <a:cubicBezTo>
                      <a:pt x="195" y="299"/>
                      <a:pt x="194" y="304"/>
                      <a:pt x="194" y="307"/>
                    </a:cubicBezTo>
                    <a:cubicBezTo>
                      <a:pt x="218" y="324"/>
                      <a:pt x="218" y="324"/>
                      <a:pt x="218" y="324"/>
                    </a:cubicBezTo>
                    <a:cubicBezTo>
                      <a:pt x="224" y="331"/>
                      <a:pt x="229" y="334"/>
                      <a:pt x="234" y="334"/>
                    </a:cubicBezTo>
                    <a:cubicBezTo>
                      <a:pt x="239" y="334"/>
                      <a:pt x="239" y="334"/>
                      <a:pt x="239" y="334"/>
                    </a:cubicBezTo>
                    <a:cubicBezTo>
                      <a:pt x="244" y="352"/>
                      <a:pt x="244" y="352"/>
                      <a:pt x="244" y="352"/>
                    </a:cubicBezTo>
                    <a:cubicBezTo>
                      <a:pt x="256" y="356"/>
                      <a:pt x="256" y="356"/>
                      <a:pt x="256" y="356"/>
                    </a:cubicBezTo>
                    <a:cubicBezTo>
                      <a:pt x="262" y="349"/>
                      <a:pt x="262" y="349"/>
                      <a:pt x="262" y="349"/>
                    </a:cubicBezTo>
                    <a:cubicBezTo>
                      <a:pt x="265" y="346"/>
                      <a:pt x="270" y="344"/>
                      <a:pt x="273" y="345"/>
                    </a:cubicBezTo>
                    <a:cubicBezTo>
                      <a:pt x="283" y="345"/>
                      <a:pt x="292" y="352"/>
                      <a:pt x="302" y="365"/>
                    </a:cubicBezTo>
                    <a:cubicBezTo>
                      <a:pt x="302" y="365"/>
                      <a:pt x="302" y="365"/>
                      <a:pt x="302" y="365"/>
                    </a:cubicBezTo>
                    <a:cubicBezTo>
                      <a:pt x="312" y="378"/>
                      <a:pt x="312" y="378"/>
                      <a:pt x="312" y="378"/>
                    </a:cubicBezTo>
                    <a:cubicBezTo>
                      <a:pt x="313" y="377"/>
                      <a:pt x="313" y="377"/>
                      <a:pt x="313" y="377"/>
                    </a:cubicBezTo>
                    <a:cubicBezTo>
                      <a:pt x="319" y="373"/>
                      <a:pt x="331" y="374"/>
                      <a:pt x="348" y="379"/>
                    </a:cubicBezTo>
                    <a:cubicBezTo>
                      <a:pt x="375" y="385"/>
                      <a:pt x="375" y="385"/>
                      <a:pt x="375" y="385"/>
                    </a:cubicBezTo>
                    <a:cubicBezTo>
                      <a:pt x="401" y="377"/>
                      <a:pt x="401" y="377"/>
                      <a:pt x="401" y="377"/>
                    </a:cubicBezTo>
                    <a:cubicBezTo>
                      <a:pt x="411" y="372"/>
                      <a:pt x="411" y="372"/>
                      <a:pt x="411" y="372"/>
                    </a:cubicBezTo>
                    <a:cubicBezTo>
                      <a:pt x="418" y="366"/>
                      <a:pt x="418" y="366"/>
                      <a:pt x="418" y="366"/>
                    </a:cubicBezTo>
                    <a:cubicBezTo>
                      <a:pt x="412" y="359"/>
                      <a:pt x="412" y="359"/>
                      <a:pt x="412" y="359"/>
                    </a:cubicBezTo>
                    <a:cubicBezTo>
                      <a:pt x="410" y="355"/>
                      <a:pt x="412" y="349"/>
                      <a:pt x="417" y="344"/>
                    </a:cubicBezTo>
                    <a:cubicBezTo>
                      <a:pt x="424" y="339"/>
                      <a:pt x="428" y="334"/>
                      <a:pt x="428" y="327"/>
                    </a:cubicBezTo>
                    <a:cubicBezTo>
                      <a:pt x="428" y="315"/>
                      <a:pt x="428" y="315"/>
                      <a:pt x="428" y="315"/>
                    </a:cubicBezTo>
                    <a:cubicBezTo>
                      <a:pt x="426" y="308"/>
                      <a:pt x="427" y="304"/>
                      <a:pt x="429" y="302"/>
                    </a:cubicBezTo>
                    <a:cubicBezTo>
                      <a:pt x="431" y="298"/>
                      <a:pt x="439" y="296"/>
                      <a:pt x="447" y="293"/>
                    </a:cubicBezTo>
                    <a:cubicBezTo>
                      <a:pt x="461" y="291"/>
                      <a:pt x="478" y="298"/>
                      <a:pt x="498" y="315"/>
                    </a:cubicBezTo>
                    <a:cubicBezTo>
                      <a:pt x="490" y="293"/>
                      <a:pt x="490" y="293"/>
                      <a:pt x="490" y="293"/>
                    </a:cubicBezTo>
                    <a:cubicBezTo>
                      <a:pt x="479" y="278"/>
                      <a:pt x="479" y="278"/>
                      <a:pt x="479" y="278"/>
                    </a:cubicBezTo>
                    <a:cubicBezTo>
                      <a:pt x="477" y="259"/>
                      <a:pt x="477" y="259"/>
                      <a:pt x="477" y="259"/>
                    </a:cubicBezTo>
                    <a:cubicBezTo>
                      <a:pt x="459" y="255"/>
                      <a:pt x="459" y="255"/>
                      <a:pt x="459" y="255"/>
                    </a:cubicBezTo>
                    <a:cubicBezTo>
                      <a:pt x="458" y="255"/>
                      <a:pt x="458" y="255"/>
                      <a:pt x="458" y="255"/>
                    </a:cubicBezTo>
                    <a:cubicBezTo>
                      <a:pt x="458" y="254"/>
                      <a:pt x="458" y="254"/>
                      <a:pt x="458" y="254"/>
                    </a:cubicBezTo>
                    <a:cubicBezTo>
                      <a:pt x="458" y="254"/>
                      <a:pt x="458" y="254"/>
                      <a:pt x="458" y="254"/>
                    </a:cubicBezTo>
                    <a:cubicBezTo>
                      <a:pt x="458" y="254"/>
                      <a:pt x="458" y="254"/>
                      <a:pt x="458" y="254"/>
                    </a:cubicBezTo>
                    <a:cubicBezTo>
                      <a:pt x="410" y="227"/>
                      <a:pt x="410" y="227"/>
                      <a:pt x="410" y="227"/>
                    </a:cubicBezTo>
                    <a:cubicBezTo>
                      <a:pt x="387" y="223"/>
                      <a:pt x="387" y="223"/>
                      <a:pt x="387" y="223"/>
                    </a:cubicBezTo>
                    <a:cubicBezTo>
                      <a:pt x="387" y="218"/>
                      <a:pt x="387" y="218"/>
                      <a:pt x="387" y="218"/>
                    </a:cubicBezTo>
                    <a:cubicBezTo>
                      <a:pt x="386" y="193"/>
                      <a:pt x="386" y="193"/>
                      <a:pt x="386" y="193"/>
                    </a:cubicBezTo>
                    <a:cubicBezTo>
                      <a:pt x="370" y="149"/>
                      <a:pt x="357" y="121"/>
                      <a:pt x="348" y="112"/>
                    </a:cubicBezTo>
                    <a:close/>
                  </a:path>
                </a:pathLst>
              </a:custGeom>
              <a:grpFill/>
              <a:ln w="9525">
                <a:noFill/>
                <a:miter lim="800000"/>
              </a:ln>
            </p:spPr>
            <p:txBody>
              <a:bodyPr/>
              <a:lstStyle/>
              <a:p>
                <a:endParaRPr lang="zh-CN" altLang="en-US" sz="2400">
                  <a:solidFill>
                    <a:schemeClr val="tx1">
                      <a:lumMod val="65000"/>
                      <a:lumOff val="35000"/>
                    </a:schemeClr>
                  </a:solidFill>
                </a:endParaRPr>
              </a:p>
            </p:txBody>
          </p:sp>
          <p:sp>
            <p:nvSpPr>
              <p:cNvPr id="7239" name="Freeform 33"/>
              <p:cNvSpPr/>
              <p:nvPr/>
            </p:nvSpPr>
            <p:spPr bwMode="auto">
              <a:xfrm>
                <a:off x="6857117" y="2759936"/>
                <a:ext cx="584389" cy="816688"/>
              </a:xfrm>
              <a:custGeom>
                <a:avLst/>
                <a:gdLst>
                  <a:gd name="T0" fmla="*/ 2147483646 w 463"/>
                  <a:gd name="T1" fmla="*/ 2147483646 h 662"/>
                  <a:gd name="T2" fmla="*/ 2147483646 w 463"/>
                  <a:gd name="T3" fmla="*/ 2147483646 h 662"/>
                  <a:gd name="T4" fmla="*/ 2147483646 w 463"/>
                  <a:gd name="T5" fmla="*/ 2147483646 h 662"/>
                  <a:gd name="T6" fmla="*/ 2147483646 w 463"/>
                  <a:gd name="T7" fmla="*/ 2147483646 h 662"/>
                  <a:gd name="T8" fmla="*/ 2147483646 w 463"/>
                  <a:gd name="T9" fmla="*/ 2147483646 h 662"/>
                  <a:gd name="T10" fmla="*/ 2147483646 w 463"/>
                  <a:gd name="T11" fmla="*/ 2147483646 h 662"/>
                  <a:gd name="T12" fmla="*/ 2147483646 w 463"/>
                  <a:gd name="T13" fmla="*/ 2147483646 h 662"/>
                  <a:gd name="T14" fmla="*/ 2147483646 w 463"/>
                  <a:gd name="T15" fmla="*/ 2147483646 h 662"/>
                  <a:gd name="T16" fmla="*/ 2147483646 w 463"/>
                  <a:gd name="T17" fmla="*/ 0 h 662"/>
                  <a:gd name="T18" fmla="*/ 2147483646 w 463"/>
                  <a:gd name="T19" fmla="*/ 2147483646 h 662"/>
                  <a:gd name="T20" fmla="*/ 2147483646 w 463"/>
                  <a:gd name="T21" fmla="*/ 2147483646 h 662"/>
                  <a:gd name="T22" fmla="*/ 2147483646 w 463"/>
                  <a:gd name="T23" fmla="*/ 2147483646 h 662"/>
                  <a:gd name="T24" fmla="*/ 2147483646 w 463"/>
                  <a:gd name="T25" fmla="*/ 2147483646 h 662"/>
                  <a:gd name="T26" fmla="*/ 2147483646 w 463"/>
                  <a:gd name="T27" fmla="*/ 2147483646 h 662"/>
                  <a:gd name="T28" fmla="*/ 2147483646 w 463"/>
                  <a:gd name="T29" fmla="*/ 2147483646 h 662"/>
                  <a:gd name="T30" fmla="*/ 2147483646 w 463"/>
                  <a:gd name="T31" fmla="*/ 2147483646 h 662"/>
                  <a:gd name="T32" fmla="*/ 2147483646 w 463"/>
                  <a:gd name="T33" fmla="*/ 2147483646 h 662"/>
                  <a:gd name="T34" fmla="*/ 2147483646 w 463"/>
                  <a:gd name="T35" fmla="*/ 2147483646 h 662"/>
                  <a:gd name="T36" fmla="*/ 2147483646 w 463"/>
                  <a:gd name="T37" fmla="*/ 2147483646 h 662"/>
                  <a:gd name="T38" fmla="*/ 2147483646 w 463"/>
                  <a:gd name="T39" fmla="*/ 2147483646 h 662"/>
                  <a:gd name="T40" fmla="*/ 2147483646 w 463"/>
                  <a:gd name="T41" fmla="*/ 2147483646 h 662"/>
                  <a:gd name="T42" fmla="*/ 2147483646 w 463"/>
                  <a:gd name="T43" fmla="*/ 2147483646 h 662"/>
                  <a:gd name="T44" fmla="*/ 2147483646 w 463"/>
                  <a:gd name="T45" fmla="*/ 2147483646 h 662"/>
                  <a:gd name="T46" fmla="*/ 2147483646 w 463"/>
                  <a:gd name="T47" fmla="*/ 2147483646 h 662"/>
                  <a:gd name="T48" fmla="*/ 2147483646 w 463"/>
                  <a:gd name="T49" fmla="*/ 2147483646 h 662"/>
                  <a:gd name="T50" fmla="*/ 2147483646 w 463"/>
                  <a:gd name="T51" fmla="*/ 2147483646 h 662"/>
                  <a:gd name="T52" fmla="*/ 2147483646 w 463"/>
                  <a:gd name="T53" fmla="*/ 2147483646 h 662"/>
                  <a:gd name="T54" fmla="*/ 2147483646 w 463"/>
                  <a:gd name="T55" fmla="*/ 2147483646 h 662"/>
                  <a:gd name="T56" fmla="*/ 2147483646 w 463"/>
                  <a:gd name="T57" fmla="*/ 2147483646 h 662"/>
                  <a:gd name="T58" fmla="*/ 2147483646 w 463"/>
                  <a:gd name="T59" fmla="*/ 2147483646 h 662"/>
                  <a:gd name="T60" fmla="*/ 2147483646 w 463"/>
                  <a:gd name="T61" fmla="*/ 2147483646 h 662"/>
                  <a:gd name="T62" fmla="*/ 2147483646 w 463"/>
                  <a:gd name="T63" fmla="*/ 2147483646 h 662"/>
                  <a:gd name="T64" fmla="*/ 2147483646 w 463"/>
                  <a:gd name="T65" fmla="*/ 2147483646 h 662"/>
                  <a:gd name="T66" fmla="*/ 2147483646 w 463"/>
                  <a:gd name="T67" fmla="*/ 2147483646 h 662"/>
                  <a:gd name="T68" fmla="*/ 2147483646 w 463"/>
                  <a:gd name="T69" fmla="*/ 2147483646 h 662"/>
                  <a:gd name="T70" fmla="*/ 2147483646 w 463"/>
                  <a:gd name="T71" fmla="*/ 2147483646 h 662"/>
                  <a:gd name="T72" fmla="*/ 2147483646 w 463"/>
                  <a:gd name="T73" fmla="*/ 2147483646 h 662"/>
                  <a:gd name="T74" fmla="*/ 2147483646 w 463"/>
                  <a:gd name="T75" fmla="*/ 2147483646 h 662"/>
                  <a:gd name="T76" fmla="*/ 2147483646 w 463"/>
                  <a:gd name="T77" fmla="*/ 2147483646 h 662"/>
                  <a:gd name="T78" fmla="*/ 2147483646 w 463"/>
                  <a:gd name="T79" fmla="*/ 2147483646 h 662"/>
                  <a:gd name="T80" fmla="*/ 2147483646 w 463"/>
                  <a:gd name="T81" fmla="*/ 2147483646 h 662"/>
                  <a:gd name="T82" fmla="*/ 2147483646 w 463"/>
                  <a:gd name="T83" fmla="*/ 2147483646 h 662"/>
                  <a:gd name="T84" fmla="*/ 2147483646 w 463"/>
                  <a:gd name="T85" fmla="*/ 2147483646 h 662"/>
                  <a:gd name="T86" fmla="*/ 2147483646 w 463"/>
                  <a:gd name="T87" fmla="*/ 2147483646 h 662"/>
                  <a:gd name="T88" fmla="*/ 2147483646 w 463"/>
                  <a:gd name="T89" fmla="*/ 2147483646 h 662"/>
                  <a:gd name="T90" fmla="*/ 2147483646 w 463"/>
                  <a:gd name="T91" fmla="*/ 2147483646 h 662"/>
                  <a:gd name="T92" fmla="*/ 2147483646 w 463"/>
                  <a:gd name="T93" fmla="*/ 2147483646 h 662"/>
                  <a:gd name="T94" fmla="*/ 2147483646 w 463"/>
                  <a:gd name="T95" fmla="*/ 2147483646 h 662"/>
                  <a:gd name="T96" fmla="*/ 2147483646 w 463"/>
                  <a:gd name="T97" fmla="*/ 2147483646 h 662"/>
                  <a:gd name="T98" fmla="*/ 2147483646 w 463"/>
                  <a:gd name="T99" fmla="*/ 2147483646 h 662"/>
                  <a:gd name="T100" fmla="*/ 2147483646 w 463"/>
                  <a:gd name="T101" fmla="*/ 2147483646 h 662"/>
                  <a:gd name="T102" fmla="*/ 2147483646 w 463"/>
                  <a:gd name="T103" fmla="*/ 2147483646 h 662"/>
                  <a:gd name="T104" fmla="*/ 2147483646 w 463"/>
                  <a:gd name="T105" fmla="*/ 2147483646 h 66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63"/>
                  <a:gd name="T160" fmla="*/ 0 h 662"/>
                  <a:gd name="T161" fmla="*/ 463 w 463"/>
                  <a:gd name="T162" fmla="*/ 662 h 66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63" h="662">
                    <a:moveTo>
                      <a:pt x="426" y="200"/>
                    </a:moveTo>
                    <a:cubicBezTo>
                      <a:pt x="418" y="196"/>
                      <a:pt x="418" y="196"/>
                      <a:pt x="418" y="196"/>
                    </a:cubicBezTo>
                    <a:cubicBezTo>
                      <a:pt x="418" y="196"/>
                      <a:pt x="418" y="196"/>
                      <a:pt x="418" y="196"/>
                    </a:cubicBezTo>
                    <a:cubicBezTo>
                      <a:pt x="417" y="196"/>
                      <a:pt x="417" y="196"/>
                      <a:pt x="417" y="196"/>
                    </a:cubicBezTo>
                    <a:cubicBezTo>
                      <a:pt x="410" y="189"/>
                      <a:pt x="410" y="189"/>
                      <a:pt x="410" y="189"/>
                    </a:cubicBezTo>
                    <a:cubicBezTo>
                      <a:pt x="381" y="181"/>
                      <a:pt x="381" y="181"/>
                      <a:pt x="381" y="181"/>
                    </a:cubicBezTo>
                    <a:cubicBezTo>
                      <a:pt x="373" y="181"/>
                      <a:pt x="373" y="181"/>
                      <a:pt x="373" y="181"/>
                    </a:cubicBezTo>
                    <a:cubicBezTo>
                      <a:pt x="368" y="183"/>
                      <a:pt x="368" y="183"/>
                      <a:pt x="368" y="183"/>
                    </a:cubicBezTo>
                    <a:cubicBezTo>
                      <a:pt x="357" y="161"/>
                      <a:pt x="357" y="161"/>
                      <a:pt x="357" y="161"/>
                    </a:cubicBezTo>
                    <a:cubicBezTo>
                      <a:pt x="358" y="160"/>
                      <a:pt x="358" y="160"/>
                      <a:pt x="358" y="160"/>
                    </a:cubicBezTo>
                    <a:cubicBezTo>
                      <a:pt x="366" y="149"/>
                      <a:pt x="366" y="149"/>
                      <a:pt x="366" y="149"/>
                    </a:cubicBezTo>
                    <a:cubicBezTo>
                      <a:pt x="366" y="137"/>
                      <a:pt x="366" y="137"/>
                      <a:pt x="366" y="137"/>
                    </a:cubicBezTo>
                    <a:cubicBezTo>
                      <a:pt x="367" y="134"/>
                      <a:pt x="367" y="134"/>
                      <a:pt x="367" y="134"/>
                    </a:cubicBezTo>
                    <a:cubicBezTo>
                      <a:pt x="372" y="126"/>
                      <a:pt x="372" y="126"/>
                      <a:pt x="372" y="126"/>
                    </a:cubicBezTo>
                    <a:cubicBezTo>
                      <a:pt x="368" y="124"/>
                      <a:pt x="368" y="124"/>
                      <a:pt x="368" y="124"/>
                    </a:cubicBezTo>
                    <a:cubicBezTo>
                      <a:pt x="352" y="121"/>
                      <a:pt x="352" y="121"/>
                      <a:pt x="352" y="121"/>
                    </a:cubicBezTo>
                    <a:cubicBezTo>
                      <a:pt x="352" y="121"/>
                      <a:pt x="352" y="121"/>
                      <a:pt x="352" y="121"/>
                    </a:cubicBezTo>
                    <a:cubicBezTo>
                      <a:pt x="325" y="116"/>
                      <a:pt x="325" y="116"/>
                      <a:pt x="325" y="116"/>
                    </a:cubicBezTo>
                    <a:cubicBezTo>
                      <a:pt x="323" y="116"/>
                      <a:pt x="323" y="116"/>
                      <a:pt x="323" y="116"/>
                    </a:cubicBezTo>
                    <a:cubicBezTo>
                      <a:pt x="307" y="101"/>
                      <a:pt x="307" y="101"/>
                      <a:pt x="307" y="101"/>
                    </a:cubicBezTo>
                    <a:cubicBezTo>
                      <a:pt x="307" y="100"/>
                      <a:pt x="307" y="100"/>
                      <a:pt x="307" y="100"/>
                    </a:cubicBezTo>
                    <a:cubicBezTo>
                      <a:pt x="302" y="89"/>
                      <a:pt x="302" y="89"/>
                      <a:pt x="302" y="89"/>
                    </a:cubicBezTo>
                    <a:cubicBezTo>
                      <a:pt x="301" y="86"/>
                      <a:pt x="301" y="86"/>
                      <a:pt x="301" y="86"/>
                    </a:cubicBezTo>
                    <a:cubicBezTo>
                      <a:pt x="309" y="64"/>
                      <a:pt x="309" y="64"/>
                      <a:pt x="309" y="64"/>
                    </a:cubicBezTo>
                    <a:cubicBezTo>
                      <a:pt x="309" y="48"/>
                      <a:pt x="309" y="48"/>
                      <a:pt x="309" y="48"/>
                    </a:cubicBezTo>
                    <a:cubicBezTo>
                      <a:pt x="308" y="44"/>
                      <a:pt x="308" y="44"/>
                      <a:pt x="308" y="44"/>
                    </a:cubicBezTo>
                    <a:cubicBezTo>
                      <a:pt x="300" y="52"/>
                      <a:pt x="300" y="52"/>
                      <a:pt x="300" y="52"/>
                    </a:cubicBezTo>
                    <a:cubicBezTo>
                      <a:pt x="298" y="53"/>
                      <a:pt x="298" y="53"/>
                      <a:pt x="298" y="53"/>
                    </a:cubicBezTo>
                    <a:cubicBezTo>
                      <a:pt x="296" y="56"/>
                      <a:pt x="296" y="56"/>
                      <a:pt x="296" y="56"/>
                    </a:cubicBezTo>
                    <a:cubicBezTo>
                      <a:pt x="294" y="53"/>
                      <a:pt x="294" y="53"/>
                      <a:pt x="294" y="53"/>
                    </a:cubicBezTo>
                    <a:cubicBezTo>
                      <a:pt x="291" y="52"/>
                      <a:pt x="291" y="52"/>
                      <a:pt x="291" y="52"/>
                    </a:cubicBezTo>
                    <a:cubicBezTo>
                      <a:pt x="275" y="39"/>
                      <a:pt x="275" y="39"/>
                      <a:pt x="275" y="39"/>
                    </a:cubicBezTo>
                    <a:cubicBezTo>
                      <a:pt x="273" y="37"/>
                      <a:pt x="273" y="37"/>
                      <a:pt x="273" y="37"/>
                    </a:cubicBezTo>
                    <a:cubicBezTo>
                      <a:pt x="273" y="35"/>
                      <a:pt x="273" y="35"/>
                      <a:pt x="273" y="35"/>
                    </a:cubicBezTo>
                    <a:cubicBezTo>
                      <a:pt x="270" y="12"/>
                      <a:pt x="270" y="12"/>
                      <a:pt x="270" y="12"/>
                    </a:cubicBezTo>
                    <a:cubicBezTo>
                      <a:pt x="263" y="0"/>
                      <a:pt x="263" y="0"/>
                      <a:pt x="263" y="0"/>
                    </a:cubicBezTo>
                    <a:cubicBezTo>
                      <a:pt x="247" y="1"/>
                      <a:pt x="247" y="1"/>
                      <a:pt x="247" y="1"/>
                    </a:cubicBezTo>
                    <a:cubicBezTo>
                      <a:pt x="237" y="18"/>
                      <a:pt x="237" y="18"/>
                      <a:pt x="237" y="18"/>
                    </a:cubicBezTo>
                    <a:cubicBezTo>
                      <a:pt x="236" y="20"/>
                      <a:pt x="236" y="20"/>
                      <a:pt x="236" y="20"/>
                    </a:cubicBezTo>
                    <a:cubicBezTo>
                      <a:pt x="235" y="22"/>
                      <a:pt x="235" y="22"/>
                      <a:pt x="235" y="22"/>
                    </a:cubicBezTo>
                    <a:cubicBezTo>
                      <a:pt x="210" y="16"/>
                      <a:pt x="210" y="16"/>
                      <a:pt x="210" y="16"/>
                    </a:cubicBezTo>
                    <a:cubicBezTo>
                      <a:pt x="206" y="39"/>
                      <a:pt x="206" y="39"/>
                      <a:pt x="206" y="39"/>
                    </a:cubicBezTo>
                    <a:cubicBezTo>
                      <a:pt x="206" y="63"/>
                      <a:pt x="206" y="63"/>
                      <a:pt x="206" y="63"/>
                    </a:cubicBezTo>
                    <a:cubicBezTo>
                      <a:pt x="205" y="64"/>
                      <a:pt x="205" y="64"/>
                      <a:pt x="205" y="64"/>
                    </a:cubicBezTo>
                    <a:cubicBezTo>
                      <a:pt x="191" y="85"/>
                      <a:pt x="191" y="85"/>
                      <a:pt x="191" y="85"/>
                    </a:cubicBezTo>
                    <a:cubicBezTo>
                      <a:pt x="191" y="87"/>
                      <a:pt x="191" y="87"/>
                      <a:pt x="191" y="87"/>
                    </a:cubicBezTo>
                    <a:cubicBezTo>
                      <a:pt x="189" y="88"/>
                      <a:pt x="189" y="88"/>
                      <a:pt x="189" y="88"/>
                    </a:cubicBezTo>
                    <a:cubicBezTo>
                      <a:pt x="188" y="88"/>
                      <a:pt x="188" y="88"/>
                      <a:pt x="188" y="88"/>
                    </a:cubicBezTo>
                    <a:cubicBezTo>
                      <a:pt x="172" y="89"/>
                      <a:pt x="172" y="89"/>
                      <a:pt x="172" y="89"/>
                    </a:cubicBezTo>
                    <a:cubicBezTo>
                      <a:pt x="156" y="102"/>
                      <a:pt x="156" y="102"/>
                      <a:pt x="156" y="102"/>
                    </a:cubicBezTo>
                    <a:cubicBezTo>
                      <a:pt x="154" y="104"/>
                      <a:pt x="154" y="104"/>
                      <a:pt x="154" y="104"/>
                    </a:cubicBezTo>
                    <a:cubicBezTo>
                      <a:pt x="154" y="104"/>
                      <a:pt x="154" y="104"/>
                      <a:pt x="154" y="104"/>
                    </a:cubicBezTo>
                    <a:cubicBezTo>
                      <a:pt x="152" y="104"/>
                      <a:pt x="152" y="104"/>
                      <a:pt x="152" y="104"/>
                    </a:cubicBezTo>
                    <a:cubicBezTo>
                      <a:pt x="151" y="103"/>
                      <a:pt x="151" y="103"/>
                      <a:pt x="151" y="103"/>
                    </a:cubicBezTo>
                    <a:cubicBezTo>
                      <a:pt x="121" y="93"/>
                      <a:pt x="121" y="93"/>
                      <a:pt x="121" y="93"/>
                    </a:cubicBezTo>
                    <a:cubicBezTo>
                      <a:pt x="117" y="104"/>
                      <a:pt x="117" y="104"/>
                      <a:pt x="117" y="104"/>
                    </a:cubicBezTo>
                    <a:cubicBezTo>
                      <a:pt x="117" y="105"/>
                      <a:pt x="117" y="105"/>
                      <a:pt x="117" y="105"/>
                    </a:cubicBezTo>
                    <a:cubicBezTo>
                      <a:pt x="104" y="126"/>
                      <a:pt x="104" y="126"/>
                      <a:pt x="104" y="126"/>
                    </a:cubicBezTo>
                    <a:cubicBezTo>
                      <a:pt x="102" y="130"/>
                      <a:pt x="99" y="132"/>
                      <a:pt x="96" y="133"/>
                    </a:cubicBezTo>
                    <a:cubicBezTo>
                      <a:pt x="83" y="131"/>
                      <a:pt x="83" y="131"/>
                      <a:pt x="83" y="131"/>
                    </a:cubicBezTo>
                    <a:cubicBezTo>
                      <a:pt x="66" y="124"/>
                      <a:pt x="66" y="124"/>
                      <a:pt x="66" y="124"/>
                    </a:cubicBezTo>
                    <a:cubicBezTo>
                      <a:pt x="63" y="122"/>
                      <a:pt x="63" y="122"/>
                      <a:pt x="63" y="122"/>
                    </a:cubicBezTo>
                    <a:cubicBezTo>
                      <a:pt x="62" y="121"/>
                      <a:pt x="62" y="121"/>
                      <a:pt x="62" y="121"/>
                    </a:cubicBezTo>
                    <a:cubicBezTo>
                      <a:pt x="62" y="120"/>
                      <a:pt x="62" y="120"/>
                      <a:pt x="62" y="120"/>
                    </a:cubicBezTo>
                    <a:cubicBezTo>
                      <a:pt x="59" y="94"/>
                      <a:pt x="59" y="94"/>
                      <a:pt x="59" y="94"/>
                    </a:cubicBezTo>
                    <a:cubicBezTo>
                      <a:pt x="54" y="75"/>
                      <a:pt x="54" y="75"/>
                      <a:pt x="54" y="75"/>
                    </a:cubicBezTo>
                    <a:cubicBezTo>
                      <a:pt x="50" y="70"/>
                      <a:pt x="50" y="70"/>
                      <a:pt x="50" y="70"/>
                    </a:cubicBezTo>
                    <a:cubicBezTo>
                      <a:pt x="43" y="85"/>
                      <a:pt x="43" y="85"/>
                      <a:pt x="43" y="85"/>
                    </a:cubicBezTo>
                    <a:cubicBezTo>
                      <a:pt x="43" y="85"/>
                      <a:pt x="43" y="85"/>
                      <a:pt x="43" y="85"/>
                    </a:cubicBezTo>
                    <a:cubicBezTo>
                      <a:pt x="43" y="85"/>
                      <a:pt x="43" y="85"/>
                      <a:pt x="43" y="85"/>
                    </a:cubicBezTo>
                    <a:cubicBezTo>
                      <a:pt x="30" y="102"/>
                      <a:pt x="30" y="102"/>
                      <a:pt x="30" y="102"/>
                    </a:cubicBezTo>
                    <a:cubicBezTo>
                      <a:pt x="20" y="126"/>
                      <a:pt x="20" y="126"/>
                      <a:pt x="20" y="126"/>
                    </a:cubicBezTo>
                    <a:cubicBezTo>
                      <a:pt x="20" y="127"/>
                      <a:pt x="20" y="127"/>
                      <a:pt x="20" y="127"/>
                    </a:cubicBezTo>
                    <a:cubicBezTo>
                      <a:pt x="20" y="127"/>
                      <a:pt x="20" y="127"/>
                      <a:pt x="20" y="127"/>
                    </a:cubicBezTo>
                    <a:cubicBezTo>
                      <a:pt x="20" y="128"/>
                      <a:pt x="20" y="128"/>
                      <a:pt x="20" y="128"/>
                    </a:cubicBezTo>
                    <a:cubicBezTo>
                      <a:pt x="19" y="128"/>
                      <a:pt x="19" y="128"/>
                      <a:pt x="19" y="128"/>
                    </a:cubicBezTo>
                    <a:cubicBezTo>
                      <a:pt x="9" y="142"/>
                      <a:pt x="9" y="142"/>
                      <a:pt x="9" y="142"/>
                    </a:cubicBezTo>
                    <a:cubicBezTo>
                      <a:pt x="9" y="146"/>
                      <a:pt x="6" y="152"/>
                      <a:pt x="0" y="162"/>
                    </a:cubicBezTo>
                    <a:cubicBezTo>
                      <a:pt x="6" y="186"/>
                      <a:pt x="6" y="186"/>
                      <a:pt x="6" y="186"/>
                    </a:cubicBezTo>
                    <a:cubicBezTo>
                      <a:pt x="38" y="221"/>
                      <a:pt x="38" y="221"/>
                      <a:pt x="38" y="221"/>
                    </a:cubicBezTo>
                    <a:cubicBezTo>
                      <a:pt x="38" y="221"/>
                      <a:pt x="38" y="221"/>
                      <a:pt x="38" y="221"/>
                    </a:cubicBezTo>
                    <a:cubicBezTo>
                      <a:pt x="48" y="243"/>
                      <a:pt x="48" y="243"/>
                      <a:pt x="48" y="243"/>
                    </a:cubicBezTo>
                    <a:cubicBezTo>
                      <a:pt x="48" y="245"/>
                      <a:pt x="48" y="245"/>
                      <a:pt x="48" y="245"/>
                    </a:cubicBezTo>
                    <a:cubicBezTo>
                      <a:pt x="47" y="247"/>
                      <a:pt x="47" y="247"/>
                      <a:pt x="47" y="247"/>
                    </a:cubicBezTo>
                    <a:cubicBezTo>
                      <a:pt x="46" y="247"/>
                      <a:pt x="46" y="247"/>
                      <a:pt x="46" y="247"/>
                    </a:cubicBezTo>
                    <a:cubicBezTo>
                      <a:pt x="38" y="258"/>
                      <a:pt x="38" y="258"/>
                      <a:pt x="38" y="258"/>
                    </a:cubicBezTo>
                    <a:cubicBezTo>
                      <a:pt x="36" y="260"/>
                      <a:pt x="36" y="260"/>
                      <a:pt x="36" y="260"/>
                    </a:cubicBezTo>
                    <a:cubicBezTo>
                      <a:pt x="15" y="264"/>
                      <a:pt x="15" y="264"/>
                      <a:pt x="15" y="264"/>
                    </a:cubicBezTo>
                    <a:cubicBezTo>
                      <a:pt x="17" y="281"/>
                      <a:pt x="17" y="281"/>
                      <a:pt x="17" y="281"/>
                    </a:cubicBezTo>
                    <a:cubicBezTo>
                      <a:pt x="33" y="290"/>
                      <a:pt x="33" y="290"/>
                      <a:pt x="33" y="290"/>
                    </a:cubicBezTo>
                    <a:cubicBezTo>
                      <a:pt x="56" y="295"/>
                      <a:pt x="56" y="295"/>
                      <a:pt x="56" y="295"/>
                    </a:cubicBezTo>
                    <a:cubicBezTo>
                      <a:pt x="62" y="316"/>
                      <a:pt x="62" y="316"/>
                      <a:pt x="62" y="316"/>
                    </a:cubicBezTo>
                    <a:cubicBezTo>
                      <a:pt x="62" y="316"/>
                      <a:pt x="62" y="316"/>
                      <a:pt x="62" y="316"/>
                    </a:cubicBezTo>
                    <a:cubicBezTo>
                      <a:pt x="62" y="316"/>
                      <a:pt x="62" y="316"/>
                      <a:pt x="62" y="316"/>
                    </a:cubicBezTo>
                    <a:cubicBezTo>
                      <a:pt x="62" y="317"/>
                      <a:pt x="62" y="317"/>
                      <a:pt x="62" y="317"/>
                    </a:cubicBezTo>
                    <a:cubicBezTo>
                      <a:pt x="62" y="318"/>
                      <a:pt x="62" y="318"/>
                      <a:pt x="62" y="318"/>
                    </a:cubicBezTo>
                    <a:cubicBezTo>
                      <a:pt x="57" y="354"/>
                      <a:pt x="57" y="354"/>
                      <a:pt x="57" y="354"/>
                    </a:cubicBezTo>
                    <a:cubicBezTo>
                      <a:pt x="57" y="354"/>
                      <a:pt x="57" y="354"/>
                      <a:pt x="57" y="354"/>
                    </a:cubicBezTo>
                    <a:cubicBezTo>
                      <a:pt x="57" y="355"/>
                      <a:pt x="57" y="355"/>
                      <a:pt x="57" y="355"/>
                    </a:cubicBezTo>
                    <a:cubicBezTo>
                      <a:pt x="48" y="371"/>
                      <a:pt x="48" y="371"/>
                      <a:pt x="48" y="371"/>
                    </a:cubicBezTo>
                    <a:cubicBezTo>
                      <a:pt x="48" y="374"/>
                      <a:pt x="48" y="374"/>
                      <a:pt x="48" y="374"/>
                    </a:cubicBezTo>
                    <a:cubicBezTo>
                      <a:pt x="46" y="374"/>
                      <a:pt x="46" y="374"/>
                      <a:pt x="46" y="374"/>
                    </a:cubicBezTo>
                    <a:cubicBezTo>
                      <a:pt x="20" y="378"/>
                      <a:pt x="20" y="378"/>
                      <a:pt x="20" y="378"/>
                    </a:cubicBezTo>
                    <a:cubicBezTo>
                      <a:pt x="20" y="389"/>
                      <a:pt x="20" y="389"/>
                      <a:pt x="20" y="389"/>
                    </a:cubicBezTo>
                    <a:cubicBezTo>
                      <a:pt x="12" y="412"/>
                      <a:pt x="12" y="412"/>
                      <a:pt x="12" y="412"/>
                    </a:cubicBezTo>
                    <a:cubicBezTo>
                      <a:pt x="9" y="438"/>
                      <a:pt x="9" y="438"/>
                      <a:pt x="9" y="438"/>
                    </a:cubicBezTo>
                    <a:cubicBezTo>
                      <a:pt x="15" y="453"/>
                      <a:pt x="15" y="453"/>
                      <a:pt x="15" y="453"/>
                    </a:cubicBezTo>
                    <a:cubicBezTo>
                      <a:pt x="47" y="473"/>
                      <a:pt x="47" y="473"/>
                      <a:pt x="47" y="473"/>
                    </a:cubicBezTo>
                    <a:cubicBezTo>
                      <a:pt x="48" y="474"/>
                      <a:pt x="48" y="474"/>
                      <a:pt x="48" y="474"/>
                    </a:cubicBezTo>
                    <a:cubicBezTo>
                      <a:pt x="62" y="498"/>
                      <a:pt x="62" y="498"/>
                      <a:pt x="62" y="498"/>
                    </a:cubicBezTo>
                    <a:cubicBezTo>
                      <a:pt x="62" y="499"/>
                      <a:pt x="62" y="499"/>
                      <a:pt x="62" y="499"/>
                    </a:cubicBezTo>
                    <a:cubicBezTo>
                      <a:pt x="63" y="500"/>
                      <a:pt x="63" y="500"/>
                      <a:pt x="63" y="500"/>
                    </a:cubicBezTo>
                    <a:cubicBezTo>
                      <a:pt x="62" y="501"/>
                      <a:pt x="62" y="501"/>
                      <a:pt x="62" y="501"/>
                    </a:cubicBezTo>
                    <a:cubicBezTo>
                      <a:pt x="45" y="538"/>
                      <a:pt x="45" y="538"/>
                      <a:pt x="45" y="538"/>
                    </a:cubicBezTo>
                    <a:cubicBezTo>
                      <a:pt x="41" y="548"/>
                      <a:pt x="41" y="548"/>
                      <a:pt x="41" y="548"/>
                    </a:cubicBezTo>
                    <a:cubicBezTo>
                      <a:pt x="41" y="548"/>
                      <a:pt x="41" y="548"/>
                      <a:pt x="41" y="548"/>
                    </a:cubicBezTo>
                    <a:cubicBezTo>
                      <a:pt x="30" y="572"/>
                      <a:pt x="30" y="572"/>
                      <a:pt x="30" y="572"/>
                    </a:cubicBezTo>
                    <a:cubicBezTo>
                      <a:pt x="26" y="591"/>
                      <a:pt x="26" y="591"/>
                      <a:pt x="26" y="591"/>
                    </a:cubicBezTo>
                    <a:cubicBezTo>
                      <a:pt x="25" y="594"/>
                      <a:pt x="25" y="594"/>
                      <a:pt x="25" y="594"/>
                    </a:cubicBezTo>
                    <a:cubicBezTo>
                      <a:pt x="25" y="595"/>
                      <a:pt x="25" y="595"/>
                      <a:pt x="25" y="595"/>
                    </a:cubicBezTo>
                    <a:cubicBezTo>
                      <a:pt x="20" y="599"/>
                      <a:pt x="17" y="603"/>
                      <a:pt x="15" y="609"/>
                    </a:cubicBezTo>
                    <a:cubicBezTo>
                      <a:pt x="14" y="611"/>
                      <a:pt x="14" y="614"/>
                      <a:pt x="16" y="616"/>
                    </a:cubicBezTo>
                    <a:cubicBezTo>
                      <a:pt x="17" y="617"/>
                      <a:pt x="17" y="617"/>
                      <a:pt x="17" y="617"/>
                    </a:cubicBezTo>
                    <a:cubicBezTo>
                      <a:pt x="27" y="628"/>
                      <a:pt x="27" y="628"/>
                      <a:pt x="27" y="628"/>
                    </a:cubicBezTo>
                    <a:cubicBezTo>
                      <a:pt x="27" y="628"/>
                      <a:pt x="27" y="628"/>
                      <a:pt x="27" y="628"/>
                    </a:cubicBezTo>
                    <a:cubicBezTo>
                      <a:pt x="27" y="628"/>
                      <a:pt x="27" y="628"/>
                      <a:pt x="27" y="628"/>
                    </a:cubicBezTo>
                    <a:cubicBezTo>
                      <a:pt x="33" y="637"/>
                      <a:pt x="33" y="637"/>
                      <a:pt x="33" y="637"/>
                    </a:cubicBezTo>
                    <a:cubicBezTo>
                      <a:pt x="35" y="636"/>
                      <a:pt x="35" y="636"/>
                      <a:pt x="35" y="636"/>
                    </a:cubicBezTo>
                    <a:cubicBezTo>
                      <a:pt x="35" y="636"/>
                      <a:pt x="35" y="636"/>
                      <a:pt x="35" y="636"/>
                    </a:cubicBezTo>
                    <a:cubicBezTo>
                      <a:pt x="36" y="639"/>
                      <a:pt x="36" y="639"/>
                      <a:pt x="36" y="639"/>
                    </a:cubicBezTo>
                    <a:cubicBezTo>
                      <a:pt x="36" y="640"/>
                      <a:pt x="36" y="640"/>
                      <a:pt x="36" y="640"/>
                    </a:cubicBezTo>
                    <a:cubicBezTo>
                      <a:pt x="36" y="643"/>
                      <a:pt x="36" y="643"/>
                      <a:pt x="36" y="643"/>
                    </a:cubicBezTo>
                    <a:cubicBezTo>
                      <a:pt x="36" y="643"/>
                      <a:pt x="36" y="643"/>
                      <a:pt x="36" y="643"/>
                    </a:cubicBezTo>
                    <a:cubicBezTo>
                      <a:pt x="36" y="644"/>
                      <a:pt x="36" y="644"/>
                      <a:pt x="36" y="644"/>
                    </a:cubicBezTo>
                    <a:cubicBezTo>
                      <a:pt x="36" y="644"/>
                      <a:pt x="36" y="644"/>
                      <a:pt x="36" y="644"/>
                    </a:cubicBezTo>
                    <a:cubicBezTo>
                      <a:pt x="36" y="644"/>
                      <a:pt x="36" y="644"/>
                      <a:pt x="36" y="644"/>
                    </a:cubicBezTo>
                    <a:cubicBezTo>
                      <a:pt x="38" y="651"/>
                      <a:pt x="38" y="651"/>
                      <a:pt x="38" y="651"/>
                    </a:cubicBezTo>
                    <a:cubicBezTo>
                      <a:pt x="47" y="654"/>
                      <a:pt x="47" y="654"/>
                      <a:pt x="47" y="654"/>
                    </a:cubicBezTo>
                    <a:cubicBezTo>
                      <a:pt x="85" y="662"/>
                      <a:pt x="85" y="662"/>
                      <a:pt x="85" y="662"/>
                    </a:cubicBezTo>
                    <a:cubicBezTo>
                      <a:pt x="98" y="662"/>
                      <a:pt x="110" y="659"/>
                      <a:pt x="122" y="654"/>
                    </a:cubicBezTo>
                    <a:cubicBezTo>
                      <a:pt x="135" y="648"/>
                      <a:pt x="147" y="647"/>
                      <a:pt x="159" y="649"/>
                    </a:cubicBezTo>
                    <a:cubicBezTo>
                      <a:pt x="161" y="642"/>
                      <a:pt x="161" y="642"/>
                      <a:pt x="161" y="642"/>
                    </a:cubicBezTo>
                    <a:cubicBezTo>
                      <a:pt x="149" y="614"/>
                      <a:pt x="149" y="614"/>
                      <a:pt x="149" y="614"/>
                    </a:cubicBezTo>
                    <a:cubicBezTo>
                      <a:pt x="148" y="611"/>
                      <a:pt x="148" y="611"/>
                      <a:pt x="148" y="611"/>
                    </a:cubicBezTo>
                    <a:cubicBezTo>
                      <a:pt x="149" y="611"/>
                      <a:pt x="149" y="611"/>
                      <a:pt x="149" y="611"/>
                    </a:cubicBezTo>
                    <a:cubicBezTo>
                      <a:pt x="209" y="528"/>
                      <a:pt x="209" y="528"/>
                      <a:pt x="209" y="528"/>
                    </a:cubicBezTo>
                    <a:cubicBezTo>
                      <a:pt x="273" y="466"/>
                      <a:pt x="273" y="466"/>
                      <a:pt x="273" y="466"/>
                    </a:cubicBezTo>
                    <a:cubicBezTo>
                      <a:pt x="274" y="466"/>
                      <a:pt x="274" y="466"/>
                      <a:pt x="274" y="466"/>
                    </a:cubicBezTo>
                    <a:cubicBezTo>
                      <a:pt x="294" y="458"/>
                      <a:pt x="294" y="458"/>
                      <a:pt x="294" y="458"/>
                    </a:cubicBezTo>
                    <a:cubicBezTo>
                      <a:pt x="305" y="447"/>
                      <a:pt x="305" y="447"/>
                      <a:pt x="305" y="447"/>
                    </a:cubicBezTo>
                    <a:cubicBezTo>
                      <a:pt x="305" y="446"/>
                      <a:pt x="305" y="446"/>
                      <a:pt x="305" y="446"/>
                    </a:cubicBezTo>
                    <a:cubicBezTo>
                      <a:pt x="313" y="439"/>
                      <a:pt x="321" y="435"/>
                      <a:pt x="329" y="432"/>
                    </a:cubicBezTo>
                    <a:cubicBezTo>
                      <a:pt x="323" y="427"/>
                      <a:pt x="323" y="427"/>
                      <a:pt x="323" y="427"/>
                    </a:cubicBezTo>
                    <a:cubicBezTo>
                      <a:pt x="309" y="413"/>
                      <a:pt x="309" y="413"/>
                      <a:pt x="309" y="413"/>
                    </a:cubicBezTo>
                    <a:cubicBezTo>
                      <a:pt x="309" y="412"/>
                      <a:pt x="309" y="412"/>
                      <a:pt x="309" y="412"/>
                    </a:cubicBezTo>
                    <a:cubicBezTo>
                      <a:pt x="308" y="412"/>
                      <a:pt x="308" y="412"/>
                      <a:pt x="308" y="412"/>
                    </a:cubicBezTo>
                    <a:cubicBezTo>
                      <a:pt x="297" y="399"/>
                      <a:pt x="297" y="399"/>
                      <a:pt x="297" y="399"/>
                    </a:cubicBezTo>
                    <a:cubicBezTo>
                      <a:pt x="296" y="397"/>
                      <a:pt x="296" y="397"/>
                      <a:pt x="296" y="397"/>
                    </a:cubicBezTo>
                    <a:cubicBezTo>
                      <a:pt x="296" y="395"/>
                      <a:pt x="296" y="395"/>
                      <a:pt x="296" y="395"/>
                    </a:cubicBezTo>
                    <a:cubicBezTo>
                      <a:pt x="302" y="389"/>
                      <a:pt x="302" y="389"/>
                      <a:pt x="302" y="389"/>
                    </a:cubicBezTo>
                    <a:cubicBezTo>
                      <a:pt x="288" y="392"/>
                      <a:pt x="288" y="392"/>
                      <a:pt x="288" y="392"/>
                    </a:cubicBezTo>
                    <a:cubicBezTo>
                      <a:pt x="258" y="385"/>
                      <a:pt x="258" y="385"/>
                      <a:pt x="258" y="385"/>
                    </a:cubicBezTo>
                    <a:cubicBezTo>
                      <a:pt x="247" y="379"/>
                      <a:pt x="239" y="373"/>
                      <a:pt x="237" y="366"/>
                    </a:cubicBezTo>
                    <a:cubicBezTo>
                      <a:pt x="231" y="347"/>
                      <a:pt x="229" y="330"/>
                      <a:pt x="230" y="315"/>
                    </a:cubicBezTo>
                    <a:cubicBezTo>
                      <a:pt x="226" y="320"/>
                      <a:pt x="220" y="321"/>
                      <a:pt x="215" y="321"/>
                    </a:cubicBezTo>
                    <a:cubicBezTo>
                      <a:pt x="193" y="316"/>
                      <a:pt x="193" y="316"/>
                      <a:pt x="193" y="316"/>
                    </a:cubicBezTo>
                    <a:cubicBezTo>
                      <a:pt x="178" y="305"/>
                      <a:pt x="178" y="305"/>
                      <a:pt x="178" y="305"/>
                    </a:cubicBezTo>
                    <a:cubicBezTo>
                      <a:pt x="160" y="301"/>
                      <a:pt x="160" y="301"/>
                      <a:pt x="160" y="301"/>
                    </a:cubicBezTo>
                    <a:cubicBezTo>
                      <a:pt x="152" y="301"/>
                      <a:pt x="152" y="301"/>
                      <a:pt x="152" y="301"/>
                    </a:cubicBezTo>
                    <a:cubicBezTo>
                      <a:pt x="147" y="301"/>
                      <a:pt x="140" y="299"/>
                      <a:pt x="136" y="295"/>
                    </a:cubicBezTo>
                    <a:cubicBezTo>
                      <a:pt x="130" y="291"/>
                      <a:pt x="126" y="286"/>
                      <a:pt x="125" y="282"/>
                    </a:cubicBezTo>
                    <a:cubicBezTo>
                      <a:pt x="123" y="274"/>
                      <a:pt x="125" y="268"/>
                      <a:pt x="133" y="263"/>
                    </a:cubicBezTo>
                    <a:cubicBezTo>
                      <a:pt x="140" y="258"/>
                      <a:pt x="149" y="249"/>
                      <a:pt x="156" y="239"/>
                    </a:cubicBezTo>
                    <a:cubicBezTo>
                      <a:pt x="149" y="229"/>
                      <a:pt x="145" y="220"/>
                      <a:pt x="149" y="210"/>
                    </a:cubicBezTo>
                    <a:cubicBezTo>
                      <a:pt x="150" y="209"/>
                      <a:pt x="150" y="209"/>
                      <a:pt x="150" y="209"/>
                    </a:cubicBezTo>
                    <a:cubicBezTo>
                      <a:pt x="151" y="204"/>
                      <a:pt x="159" y="200"/>
                      <a:pt x="175" y="195"/>
                    </a:cubicBezTo>
                    <a:cubicBezTo>
                      <a:pt x="176" y="189"/>
                      <a:pt x="178" y="186"/>
                      <a:pt x="180" y="185"/>
                    </a:cubicBezTo>
                    <a:cubicBezTo>
                      <a:pt x="196" y="186"/>
                      <a:pt x="196" y="186"/>
                      <a:pt x="196" y="186"/>
                    </a:cubicBezTo>
                    <a:cubicBezTo>
                      <a:pt x="194" y="184"/>
                      <a:pt x="194" y="184"/>
                      <a:pt x="194" y="184"/>
                    </a:cubicBezTo>
                    <a:cubicBezTo>
                      <a:pt x="183" y="178"/>
                      <a:pt x="180" y="170"/>
                      <a:pt x="186" y="162"/>
                    </a:cubicBezTo>
                    <a:cubicBezTo>
                      <a:pt x="194" y="156"/>
                      <a:pt x="194" y="156"/>
                      <a:pt x="194" y="156"/>
                    </a:cubicBezTo>
                    <a:cubicBezTo>
                      <a:pt x="204" y="152"/>
                      <a:pt x="215" y="153"/>
                      <a:pt x="227" y="160"/>
                    </a:cubicBezTo>
                    <a:cubicBezTo>
                      <a:pt x="251" y="177"/>
                      <a:pt x="251" y="177"/>
                      <a:pt x="251" y="177"/>
                    </a:cubicBezTo>
                    <a:cubicBezTo>
                      <a:pt x="273" y="177"/>
                      <a:pt x="273" y="177"/>
                      <a:pt x="273" y="177"/>
                    </a:cubicBezTo>
                    <a:cubicBezTo>
                      <a:pt x="281" y="183"/>
                      <a:pt x="281" y="183"/>
                      <a:pt x="281" y="183"/>
                    </a:cubicBezTo>
                    <a:cubicBezTo>
                      <a:pt x="283" y="191"/>
                      <a:pt x="283" y="191"/>
                      <a:pt x="283" y="191"/>
                    </a:cubicBezTo>
                    <a:cubicBezTo>
                      <a:pt x="283" y="197"/>
                      <a:pt x="279" y="200"/>
                      <a:pt x="275" y="200"/>
                    </a:cubicBezTo>
                    <a:cubicBezTo>
                      <a:pt x="270" y="200"/>
                      <a:pt x="268" y="205"/>
                      <a:pt x="267" y="211"/>
                    </a:cubicBezTo>
                    <a:cubicBezTo>
                      <a:pt x="277" y="237"/>
                      <a:pt x="277" y="237"/>
                      <a:pt x="277" y="237"/>
                    </a:cubicBezTo>
                    <a:cubicBezTo>
                      <a:pt x="284" y="227"/>
                      <a:pt x="290" y="222"/>
                      <a:pt x="296" y="221"/>
                    </a:cubicBezTo>
                    <a:cubicBezTo>
                      <a:pt x="300" y="221"/>
                      <a:pt x="304" y="223"/>
                      <a:pt x="307" y="227"/>
                    </a:cubicBezTo>
                    <a:cubicBezTo>
                      <a:pt x="310" y="233"/>
                      <a:pt x="313" y="242"/>
                      <a:pt x="315" y="252"/>
                    </a:cubicBezTo>
                    <a:cubicBezTo>
                      <a:pt x="316" y="263"/>
                      <a:pt x="320" y="273"/>
                      <a:pt x="323" y="278"/>
                    </a:cubicBezTo>
                    <a:cubicBezTo>
                      <a:pt x="331" y="290"/>
                      <a:pt x="331" y="290"/>
                      <a:pt x="331" y="290"/>
                    </a:cubicBezTo>
                    <a:cubicBezTo>
                      <a:pt x="344" y="305"/>
                      <a:pt x="351" y="317"/>
                      <a:pt x="353" y="327"/>
                    </a:cubicBezTo>
                    <a:cubicBezTo>
                      <a:pt x="395" y="321"/>
                      <a:pt x="395" y="321"/>
                      <a:pt x="395" y="321"/>
                    </a:cubicBezTo>
                    <a:cubicBezTo>
                      <a:pt x="412" y="312"/>
                      <a:pt x="412" y="312"/>
                      <a:pt x="412" y="312"/>
                    </a:cubicBezTo>
                    <a:cubicBezTo>
                      <a:pt x="429" y="291"/>
                      <a:pt x="429" y="291"/>
                      <a:pt x="429" y="291"/>
                    </a:cubicBezTo>
                    <a:cubicBezTo>
                      <a:pt x="437" y="271"/>
                      <a:pt x="437" y="271"/>
                      <a:pt x="437" y="271"/>
                    </a:cubicBezTo>
                    <a:cubicBezTo>
                      <a:pt x="437" y="270"/>
                      <a:pt x="437" y="270"/>
                      <a:pt x="437" y="270"/>
                    </a:cubicBezTo>
                    <a:cubicBezTo>
                      <a:pt x="437" y="268"/>
                      <a:pt x="437" y="268"/>
                      <a:pt x="437" y="268"/>
                    </a:cubicBezTo>
                    <a:cubicBezTo>
                      <a:pt x="442" y="247"/>
                      <a:pt x="442" y="247"/>
                      <a:pt x="442" y="247"/>
                    </a:cubicBezTo>
                    <a:cubicBezTo>
                      <a:pt x="442" y="246"/>
                      <a:pt x="442" y="246"/>
                      <a:pt x="442" y="246"/>
                    </a:cubicBezTo>
                    <a:cubicBezTo>
                      <a:pt x="443" y="244"/>
                      <a:pt x="443" y="244"/>
                      <a:pt x="443" y="244"/>
                    </a:cubicBezTo>
                    <a:cubicBezTo>
                      <a:pt x="444" y="244"/>
                      <a:pt x="444" y="244"/>
                      <a:pt x="444" y="244"/>
                    </a:cubicBezTo>
                    <a:cubicBezTo>
                      <a:pt x="460" y="234"/>
                      <a:pt x="460" y="234"/>
                      <a:pt x="460" y="234"/>
                    </a:cubicBezTo>
                    <a:cubicBezTo>
                      <a:pt x="463" y="232"/>
                      <a:pt x="463" y="232"/>
                      <a:pt x="463" y="232"/>
                    </a:cubicBezTo>
                    <a:cubicBezTo>
                      <a:pt x="462" y="230"/>
                      <a:pt x="462" y="230"/>
                      <a:pt x="462" y="230"/>
                    </a:cubicBezTo>
                    <a:cubicBezTo>
                      <a:pt x="436" y="222"/>
                      <a:pt x="436" y="222"/>
                      <a:pt x="436" y="222"/>
                    </a:cubicBezTo>
                    <a:cubicBezTo>
                      <a:pt x="434" y="222"/>
                      <a:pt x="434" y="222"/>
                      <a:pt x="434" y="222"/>
                    </a:cubicBezTo>
                    <a:cubicBezTo>
                      <a:pt x="434" y="221"/>
                      <a:pt x="434" y="221"/>
                      <a:pt x="434" y="221"/>
                    </a:cubicBezTo>
                    <a:cubicBezTo>
                      <a:pt x="428" y="205"/>
                      <a:pt x="428" y="205"/>
                      <a:pt x="428" y="205"/>
                    </a:cubicBezTo>
                    <a:lnTo>
                      <a:pt x="426" y="200"/>
                    </a:lnTo>
                    <a:close/>
                  </a:path>
                </a:pathLst>
              </a:custGeom>
              <a:grpFill/>
              <a:ln w="9525">
                <a:noFill/>
                <a:miter lim="800000"/>
              </a:ln>
            </p:spPr>
            <p:txBody>
              <a:bodyPr/>
              <a:lstStyle/>
              <a:p>
                <a:endParaRPr lang="zh-CN" altLang="en-US" sz="2400">
                  <a:solidFill>
                    <a:schemeClr val="tx1">
                      <a:lumMod val="65000"/>
                      <a:lumOff val="35000"/>
                    </a:schemeClr>
                  </a:solidFill>
                </a:endParaRPr>
              </a:p>
            </p:txBody>
          </p:sp>
          <p:sp>
            <p:nvSpPr>
              <p:cNvPr id="7241" name="Freeform 35"/>
              <p:cNvSpPr/>
              <p:nvPr/>
            </p:nvSpPr>
            <p:spPr bwMode="auto">
              <a:xfrm>
                <a:off x="7748004" y="4816556"/>
                <a:ext cx="177768" cy="415300"/>
              </a:xfrm>
              <a:custGeom>
                <a:avLst/>
                <a:gdLst>
                  <a:gd name="T0" fmla="*/ 2147483646 w 139"/>
                  <a:gd name="T1" fmla="*/ 0 h 338"/>
                  <a:gd name="T2" fmla="*/ 2147483646 w 139"/>
                  <a:gd name="T3" fmla="*/ 2147483646 h 338"/>
                  <a:gd name="T4" fmla="*/ 0 w 139"/>
                  <a:gd name="T5" fmla="*/ 2147483646 h 338"/>
                  <a:gd name="T6" fmla="*/ 2147483646 w 139"/>
                  <a:gd name="T7" fmla="*/ 2147483646 h 338"/>
                  <a:gd name="T8" fmla="*/ 2147483646 w 139"/>
                  <a:gd name="T9" fmla="*/ 2147483646 h 338"/>
                  <a:gd name="T10" fmla="*/ 2147483646 w 139"/>
                  <a:gd name="T11" fmla="*/ 2147483646 h 338"/>
                  <a:gd name="T12" fmla="*/ 1881324819 w 139"/>
                  <a:gd name="T13" fmla="*/ 2147483646 h 338"/>
                  <a:gd name="T14" fmla="*/ 2147483646 w 139"/>
                  <a:gd name="T15" fmla="*/ 2147483646 h 338"/>
                  <a:gd name="T16" fmla="*/ 2147483646 w 139"/>
                  <a:gd name="T17" fmla="*/ 2147483646 h 338"/>
                  <a:gd name="T18" fmla="*/ 2147483646 w 139"/>
                  <a:gd name="T19" fmla="*/ 2147483646 h 338"/>
                  <a:gd name="T20" fmla="*/ 2147483646 w 139"/>
                  <a:gd name="T21" fmla="*/ 2147483646 h 338"/>
                  <a:gd name="T22" fmla="*/ 2147483646 w 139"/>
                  <a:gd name="T23" fmla="*/ 2147483646 h 338"/>
                  <a:gd name="T24" fmla="*/ 2147483646 w 139"/>
                  <a:gd name="T25" fmla="*/ 2147483646 h 338"/>
                  <a:gd name="T26" fmla="*/ 2147483646 w 139"/>
                  <a:gd name="T27" fmla="*/ 2147483646 h 338"/>
                  <a:gd name="T28" fmla="*/ 2147483646 w 139"/>
                  <a:gd name="T29" fmla="*/ 2147483646 h 338"/>
                  <a:gd name="T30" fmla="*/ 2147483646 w 139"/>
                  <a:gd name="T31" fmla="*/ 2147483646 h 338"/>
                  <a:gd name="T32" fmla="*/ 2147483646 w 139"/>
                  <a:gd name="T33" fmla="*/ 2147483646 h 338"/>
                  <a:gd name="T34" fmla="*/ 2147483646 w 139"/>
                  <a:gd name="T35" fmla="*/ 2147483646 h 338"/>
                  <a:gd name="T36" fmla="*/ 2147483646 w 139"/>
                  <a:gd name="T37" fmla="*/ 2147483646 h 338"/>
                  <a:gd name="T38" fmla="*/ 2147483646 w 139"/>
                  <a:gd name="T39" fmla="*/ 2147483646 h 338"/>
                  <a:gd name="T40" fmla="*/ 2147483646 w 139"/>
                  <a:gd name="T41" fmla="*/ 2147483646 h 338"/>
                  <a:gd name="T42" fmla="*/ 2147483646 w 139"/>
                  <a:gd name="T43" fmla="*/ 2147483646 h 338"/>
                  <a:gd name="T44" fmla="*/ 2147483646 w 139"/>
                  <a:gd name="T45" fmla="*/ 2147483646 h 338"/>
                  <a:gd name="T46" fmla="*/ 2147483646 w 139"/>
                  <a:gd name="T47" fmla="*/ 2147483646 h 338"/>
                  <a:gd name="T48" fmla="*/ 2147483646 w 139"/>
                  <a:gd name="T49" fmla="*/ 2147483646 h 338"/>
                  <a:gd name="T50" fmla="*/ 2147483646 w 139"/>
                  <a:gd name="T51" fmla="*/ 2147483646 h 338"/>
                  <a:gd name="T52" fmla="*/ 2147483646 w 139"/>
                  <a:gd name="T53" fmla="*/ 2147483646 h 338"/>
                  <a:gd name="T54" fmla="*/ 2147483646 w 139"/>
                  <a:gd name="T55" fmla="*/ 2147483646 h 338"/>
                  <a:gd name="T56" fmla="*/ 2147483646 w 139"/>
                  <a:gd name="T57" fmla="*/ 2147483646 h 338"/>
                  <a:gd name="T58" fmla="*/ 2147483646 w 139"/>
                  <a:gd name="T59" fmla="*/ 2147483646 h 338"/>
                  <a:gd name="T60" fmla="*/ 2147483646 w 139"/>
                  <a:gd name="T61" fmla="*/ 0 h 33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39"/>
                  <a:gd name="T94" fmla="*/ 0 h 338"/>
                  <a:gd name="T95" fmla="*/ 139 w 139"/>
                  <a:gd name="T96" fmla="*/ 338 h 33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39" h="338">
                    <a:moveTo>
                      <a:pt x="105" y="0"/>
                    </a:moveTo>
                    <a:cubicBezTo>
                      <a:pt x="72" y="24"/>
                      <a:pt x="47" y="55"/>
                      <a:pt x="32" y="92"/>
                    </a:cubicBezTo>
                    <a:cubicBezTo>
                      <a:pt x="18" y="123"/>
                      <a:pt x="7" y="139"/>
                      <a:pt x="0" y="143"/>
                    </a:cubicBezTo>
                    <a:cubicBezTo>
                      <a:pt x="7" y="202"/>
                      <a:pt x="7" y="202"/>
                      <a:pt x="7" y="202"/>
                    </a:cubicBezTo>
                    <a:cubicBezTo>
                      <a:pt x="7" y="203"/>
                      <a:pt x="7" y="203"/>
                      <a:pt x="7" y="203"/>
                    </a:cubicBezTo>
                    <a:cubicBezTo>
                      <a:pt x="7" y="203"/>
                      <a:pt x="7" y="203"/>
                      <a:pt x="7" y="203"/>
                    </a:cubicBezTo>
                    <a:cubicBezTo>
                      <a:pt x="2" y="243"/>
                      <a:pt x="2" y="243"/>
                      <a:pt x="2" y="243"/>
                    </a:cubicBezTo>
                    <a:cubicBezTo>
                      <a:pt x="0" y="255"/>
                      <a:pt x="2" y="264"/>
                      <a:pt x="5" y="266"/>
                    </a:cubicBezTo>
                    <a:cubicBezTo>
                      <a:pt x="48" y="294"/>
                      <a:pt x="48" y="294"/>
                      <a:pt x="48" y="294"/>
                    </a:cubicBezTo>
                    <a:cubicBezTo>
                      <a:pt x="48" y="294"/>
                      <a:pt x="48" y="294"/>
                      <a:pt x="48" y="294"/>
                    </a:cubicBezTo>
                    <a:cubicBezTo>
                      <a:pt x="49" y="294"/>
                      <a:pt x="49" y="294"/>
                      <a:pt x="49" y="294"/>
                    </a:cubicBezTo>
                    <a:cubicBezTo>
                      <a:pt x="51" y="298"/>
                      <a:pt x="51" y="298"/>
                      <a:pt x="51" y="298"/>
                    </a:cubicBezTo>
                    <a:cubicBezTo>
                      <a:pt x="51" y="298"/>
                      <a:pt x="51" y="298"/>
                      <a:pt x="51" y="298"/>
                    </a:cubicBezTo>
                    <a:cubicBezTo>
                      <a:pt x="53" y="307"/>
                      <a:pt x="59" y="316"/>
                      <a:pt x="67" y="326"/>
                    </a:cubicBezTo>
                    <a:cubicBezTo>
                      <a:pt x="72" y="332"/>
                      <a:pt x="77" y="336"/>
                      <a:pt x="81" y="338"/>
                    </a:cubicBezTo>
                    <a:cubicBezTo>
                      <a:pt x="87" y="268"/>
                      <a:pt x="87" y="268"/>
                      <a:pt x="87" y="268"/>
                    </a:cubicBezTo>
                    <a:cubicBezTo>
                      <a:pt x="87" y="266"/>
                      <a:pt x="87" y="266"/>
                      <a:pt x="87" y="266"/>
                    </a:cubicBezTo>
                    <a:cubicBezTo>
                      <a:pt x="118" y="192"/>
                      <a:pt x="118" y="192"/>
                      <a:pt x="118" y="192"/>
                    </a:cubicBezTo>
                    <a:cubicBezTo>
                      <a:pt x="129" y="104"/>
                      <a:pt x="129" y="104"/>
                      <a:pt x="129" y="104"/>
                    </a:cubicBezTo>
                    <a:cubicBezTo>
                      <a:pt x="129" y="103"/>
                      <a:pt x="129" y="103"/>
                      <a:pt x="129" y="103"/>
                    </a:cubicBezTo>
                    <a:cubicBezTo>
                      <a:pt x="130" y="102"/>
                      <a:pt x="130" y="102"/>
                      <a:pt x="130" y="102"/>
                    </a:cubicBezTo>
                    <a:cubicBezTo>
                      <a:pt x="139" y="79"/>
                      <a:pt x="139" y="79"/>
                      <a:pt x="139" y="79"/>
                    </a:cubicBezTo>
                    <a:cubicBezTo>
                      <a:pt x="132" y="59"/>
                      <a:pt x="132" y="59"/>
                      <a:pt x="132" y="59"/>
                    </a:cubicBezTo>
                    <a:cubicBezTo>
                      <a:pt x="132" y="58"/>
                      <a:pt x="132" y="58"/>
                      <a:pt x="132" y="58"/>
                    </a:cubicBezTo>
                    <a:cubicBezTo>
                      <a:pt x="131" y="58"/>
                      <a:pt x="131" y="58"/>
                      <a:pt x="131" y="58"/>
                    </a:cubicBezTo>
                    <a:cubicBezTo>
                      <a:pt x="129" y="31"/>
                      <a:pt x="129" y="31"/>
                      <a:pt x="129" y="31"/>
                    </a:cubicBezTo>
                    <a:cubicBezTo>
                      <a:pt x="130" y="30"/>
                      <a:pt x="130" y="30"/>
                      <a:pt x="130" y="30"/>
                    </a:cubicBezTo>
                    <a:cubicBezTo>
                      <a:pt x="131" y="28"/>
                      <a:pt x="131" y="28"/>
                      <a:pt x="131" y="28"/>
                    </a:cubicBezTo>
                    <a:cubicBezTo>
                      <a:pt x="136" y="22"/>
                      <a:pt x="136" y="22"/>
                      <a:pt x="136" y="22"/>
                    </a:cubicBezTo>
                    <a:cubicBezTo>
                      <a:pt x="139" y="15"/>
                      <a:pt x="139" y="15"/>
                      <a:pt x="139" y="15"/>
                    </a:cubicBezTo>
                    <a:lnTo>
                      <a:pt x="105" y="0"/>
                    </a:lnTo>
                    <a:close/>
                  </a:path>
                </a:pathLst>
              </a:custGeom>
              <a:grpFill/>
              <a:ln w="9525">
                <a:noFill/>
                <a:miter lim="800000"/>
              </a:ln>
            </p:spPr>
            <p:txBody>
              <a:bodyPr/>
              <a:lstStyle/>
              <a:p>
                <a:endParaRPr lang="zh-CN" altLang="en-US" sz="2400">
                  <a:solidFill>
                    <a:schemeClr val="tx1">
                      <a:lumMod val="65000"/>
                      <a:lumOff val="35000"/>
                    </a:schemeClr>
                  </a:solidFill>
                </a:endParaRPr>
              </a:p>
            </p:txBody>
          </p:sp>
          <p:sp>
            <p:nvSpPr>
              <p:cNvPr id="7243" name="Freeform 29"/>
              <p:cNvSpPr/>
              <p:nvPr/>
            </p:nvSpPr>
            <p:spPr bwMode="auto">
              <a:xfrm>
                <a:off x="7275997" y="1398788"/>
                <a:ext cx="1199430" cy="1067061"/>
              </a:xfrm>
              <a:custGeom>
                <a:avLst/>
                <a:gdLst>
                  <a:gd name="T0" fmla="*/ 882527 w 950"/>
                  <a:gd name="T1" fmla="*/ 372426 h 866"/>
                  <a:gd name="T2" fmla="*/ 865483 w 950"/>
                  <a:gd name="T3" fmla="*/ 291103 h 866"/>
                  <a:gd name="T4" fmla="*/ 784995 w 950"/>
                  <a:gd name="T5" fmla="*/ 372426 h 866"/>
                  <a:gd name="T6" fmla="*/ 771738 w 950"/>
                  <a:gd name="T7" fmla="*/ 395530 h 866"/>
                  <a:gd name="T8" fmla="*/ 669471 w 950"/>
                  <a:gd name="T9" fmla="*/ 413088 h 866"/>
                  <a:gd name="T10" fmla="*/ 646745 w 950"/>
                  <a:gd name="T11" fmla="*/ 372426 h 866"/>
                  <a:gd name="T12" fmla="*/ 620231 w 950"/>
                  <a:gd name="T13" fmla="*/ 346551 h 866"/>
                  <a:gd name="T14" fmla="*/ 588983 w 950"/>
                  <a:gd name="T15" fmla="*/ 320675 h 866"/>
                  <a:gd name="T16" fmla="*/ 419485 w 950"/>
                  <a:gd name="T17" fmla="*/ 289254 h 866"/>
                  <a:gd name="T18" fmla="*/ 321952 w 950"/>
                  <a:gd name="T19" fmla="*/ 138620 h 866"/>
                  <a:gd name="T20" fmla="*/ 135409 w 950"/>
                  <a:gd name="T21" fmla="*/ 19407 h 866"/>
                  <a:gd name="T22" fmla="*/ 10416 w 950"/>
                  <a:gd name="T23" fmla="*/ 34193 h 866"/>
                  <a:gd name="T24" fmla="*/ 11363 w 950"/>
                  <a:gd name="T25" fmla="*/ 49903 h 866"/>
                  <a:gd name="T26" fmla="*/ 1894 w 950"/>
                  <a:gd name="T27" fmla="*/ 68386 h 866"/>
                  <a:gd name="T28" fmla="*/ 12310 w 950"/>
                  <a:gd name="T29" fmla="*/ 110896 h 866"/>
                  <a:gd name="T30" fmla="*/ 52080 w 950"/>
                  <a:gd name="T31" fmla="*/ 91489 h 866"/>
                  <a:gd name="T32" fmla="*/ 93745 w 950"/>
                  <a:gd name="T33" fmla="*/ 120138 h 866"/>
                  <a:gd name="T34" fmla="*/ 150560 w 950"/>
                  <a:gd name="T35" fmla="*/ 187599 h 866"/>
                  <a:gd name="T36" fmla="*/ 184649 w 950"/>
                  <a:gd name="T37" fmla="*/ 159875 h 866"/>
                  <a:gd name="T38" fmla="*/ 244305 w 950"/>
                  <a:gd name="T39" fmla="*/ 126607 h 866"/>
                  <a:gd name="T40" fmla="*/ 286916 w 950"/>
                  <a:gd name="T41" fmla="*/ 172813 h 866"/>
                  <a:gd name="T42" fmla="*/ 299226 w 950"/>
                  <a:gd name="T43" fmla="*/ 243972 h 866"/>
                  <a:gd name="T44" fmla="*/ 302067 w 950"/>
                  <a:gd name="T45" fmla="*/ 320675 h 866"/>
                  <a:gd name="T46" fmla="*/ 289757 w 950"/>
                  <a:gd name="T47" fmla="*/ 351171 h 866"/>
                  <a:gd name="T48" fmla="*/ 280288 w 950"/>
                  <a:gd name="T49" fmla="*/ 364109 h 866"/>
                  <a:gd name="T50" fmla="*/ 285969 w 950"/>
                  <a:gd name="T51" fmla="*/ 409392 h 866"/>
                  <a:gd name="T52" fmla="*/ 273659 w 950"/>
                  <a:gd name="T53" fmla="*/ 449130 h 866"/>
                  <a:gd name="T54" fmla="*/ 237676 w 950"/>
                  <a:gd name="T55" fmla="*/ 442661 h 866"/>
                  <a:gd name="T56" fmla="*/ 210216 w 950"/>
                  <a:gd name="T57" fmla="*/ 498109 h 866"/>
                  <a:gd name="T58" fmla="*/ 170445 w 950"/>
                  <a:gd name="T59" fmla="*/ 533226 h 866"/>
                  <a:gd name="T60" fmla="*/ 199800 w 950"/>
                  <a:gd name="T61" fmla="*/ 574812 h 866"/>
                  <a:gd name="T62" fmla="*/ 226313 w 950"/>
                  <a:gd name="T63" fmla="*/ 606233 h 866"/>
                  <a:gd name="T64" fmla="*/ 273659 w 950"/>
                  <a:gd name="T65" fmla="*/ 617322 h 866"/>
                  <a:gd name="T66" fmla="*/ 295438 w 950"/>
                  <a:gd name="T67" fmla="*/ 662605 h 866"/>
                  <a:gd name="T68" fmla="*/ 334262 w 950"/>
                  <a:gd name="T69" fmla="*/ 692177 h 866"/>
                  <a:gd name="T70" fmla="*/ 385396 w 950"/>
                  <a:gd name="T71" fmla="*/ 677391 h 866"/>
                  <a:gd name="T72" fmla="*/ 418538 w 950"/>
                  <a:gd name="T73" fmla="*/ 669074 h 866"/>
                  <a:gd name="T74" fmla="*/ 443158 w 950"/>
                  <a:gd name="T75" fmla="*/ 705115 h 866"/>
                  <a:gd name="T76" fmla="*/ 449786 w 950"/>
                  <a:gd name="T77" fmla="*/ 705115 h 866"/>
                  <a:gd name="T78" fmla="*/ 499973 w 950"/>
                  <a:gd name="T79" fmla="*/ 689405 h 866"/>
                  <a:gd name="T80" fmla="*/ 515123 w 950"/>
                  <a:gd name="T81" fmla="*/ 711584 h 866"/>
                  <a:gd name="T82" fmla="*/ 527433 w 950"/>
                  <a:gd name="T83" fmla="*/ 725446 h 866"/>
                  <a:gd name="T84" fmla="*/ 572885 w 950"/>
                  <a:gd name="T85" fmla="*/ 751322 h 866"/>
                  <a:gd name="T86" fmla="*/ 588036 w 950"/>
                  <a:gd name="T87" fmla="*/ 739308 h 866"/>
                  <a:gd name="T88" fmla="*/ 608868 w 950"/>
                  <a:gd name="T89" fmla="*/ 725446 h 866"/>
                  <a:gd name="T90" fmla="*/ 638223 w 950"/>
                  <a:gd name="T91" fmla="*/ 767032 h 866"/>
                  <a:gd name="T92" fmla="*/ 671365 w 950"/>
                  <a:gd name="T93" fmla="*/ 800301 h 866"/>
                  <a:gd name="T94" fmla="*/ 695038 w 950"/>
                  <a:gd name="T95" fmla="*/ 756867 h 866"/>
                  <a:gd name="T96" fmla="*/ 739543 w 950"/>
                  <a:gd name="T97" fmla="*/ 734687 h 866"/>
                  <a:gd name="T98" fmla="*/ 765110 w 950"/>
                  <a:gd name="T99" fmla="*/ 743005 h 866"/>
                  <a:gd name="T100" fmla="*/ 786889 w 950"/>
                  <a:gd name="T101" fmla="*/ 767032 h 866"/>
                  <a:gd name="T102" fmla="*/ 794464 w 950"/>
                  <a:gd name="T103" fmla="*/ 701419 h 866"/>
                  <a:gd name="T104" fmla="*/ 811509 w 950"/>
                  <a:gd name="T105" fmla="*/ 593295 h 866"/>
                  <a:gd name="T106" fmla="*/ 839916 w 950"/>
                  <a:gd name="T107" fmla="*/ 597915 h 86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950" h="866">
                    <a:moveTo>
                      <a:pt x="946" y="508"/>
                    </a:moveTo>
                    <a:cubicBezTo>
                      <a:pt x="930" y="405"/>
                      <a:pt x="930" y="405"/>
                      <a:pt x="930" y="405"/>
                    </a:cubicBezTo>
                    <a:cubicBezTo>
                      <a:pt x="931" y="403"/>
                      <a:pt x="931" y="403"/>
                      <a:pt x="931" y="403"/>
                    </a:cubicBezTo>
                    <a:cubicBezTo>
                      <a:pt x="932" y="403"/>
                      <a:pt x="932" y="403"/>
                      <a:pt x="932" y="403"/>
                    </a:cubicBezTo>
                    <a:cubicBezTo>
                      <a:pt x="940" y="391"/>
                      <a:pt x="944" y="381"/>
                      <a:pt x="942" y="374"/>
                    </a:cubicBezTo>
                    <a:cubicBezTo>
                      <a:pt x="937" y="368"/>
                      <a:pt x="937" y="368"/>
                      <a:pt x="937" y="368"/>
                    </a:cubicBezTo>
                    <a:cubicBezTo>
                      <a:pt x="926" y="360"/>
                      <a:pt x="921" y="343"/>
                      <a:pt x="924" y="315"/>
                    </a:cubicBezTo>
                    <a:cubicBezTo>
                      <a:pt x="914" y="315"/>
                      <a:pt x="914" y="315"/>
                      <a:pt x="914" y="315"/>
                    </a:cubicBezTo>
                    <a:cubicBezTo>
                      <a:pt x="907" y="314"/>
                      <a:pt x="898" y="317"/>
                      <a:pt x="890" y="322"/>
                    </a:cubicBezTo>
                    <a:cubicBezTo>
                      <a:pt x="881" y="329"/>
                      <a:pt x="876" y="336"/>
                      <a:pt x="875" y="341"/>
                    </a:cubicBezTo>
                    <a:cubicBezTo>
                      <a:pt x="871" y="354"/>
                      <a:pt x="857" y="362"/>
                      <a:pt x="834" y="370"/>
                    </a:cubicBezTo>
                    <a:cubicBezTo>
                      <a:pt x="829" y="403"/>
                      <a:pt x="829" y="403"/>
                      <a:pt x="829" y="403"/>
                    </a:cubicBezTo>
                    <a:cubicBezTo>
                      <a:pt x="829" y="404"/>
                      <a:pt x="829" y="404"/>
                      <a:pt x="829" y="404"/>
                    </a:cubicBezTo>
                    <a:cubicBezTo>
                      <a:pt x="828" y="405"/>
                      <a:pt x="828" y="405"/>
                      <a:pt x="828" y="405"/>
                    </a:cubicBezTo>
                    <a:cubicBezTo>
                      <a:pt x="816" y="426"/>
                      <a:pt x="816" y="426"/>
                      <a:pt x="816" y="426"/>
                    </a:cubicBezTo>
                    <a:cubicBezTo>
                      <a:pt x="815" y="428"/>
                      <a:pt x="815" y="428"/>
                      <a:pt x="815" y="428"/>
                    </a:cubicBezTo>
                    <a:cubicBezTo>
                      <a:pt x="814" y="428"/>
                      <a:pt x="814" y="428"/>
                      <a:pt x="814" y="428"/>
                    </a:cubicBezTo>
                    <a:cubicBezTo>
                      <a:pt x="813" y="428"/>
                      <a:pt x="813" y="428"/>
                      <a:pt x="813" y="428"/>
                    </a:cubicBezTo>
                    <a:cubicBezTo>
                      <a:pt x="708" y="447"/>
                      <a:pt x="708" y="447"/>
                      <a:pt x="708" y="447"/>
                    </a:cubicBezTo>
                    <a:cubicBezTo>
                      <a:pt x="707" y="447"/>
                      <a:pt x="707" y="447"/>
                      <a:pt x="707" y="447"/>
                    </a:cubicBezTo>
                    <a:cubicBezTo>
                      <a:pt x="704" y="447"/>
                      <a:pt x="704" y="447"/>
                      <a:pt x="704" y="447"/>
                    </a:cubicBezTo>
                    <a:cubicBezTo>
                      <a:pt x="704" y="445"/>
                      <a:pt x="704" y="445"/>
                      <a:pt x="704" y="445"/>
                    </a:cubicBezTo>
                    <a:cubicBezTo>
                      <a:pt x="674" y="412"/>
                      <a:pt x="674" y="412"/>
                      <a:pt x="674" y="412"/>
                    </a:cubicBezTo>
                    <a:cubicBezTo>
                      <a:pt x="683" y="403"/>
                      <a:pt x="683" y="403"/>
                      <a:pt x="683" y="403"/>
                    </a:cubicBezTo>
                    <a:cubicBezTo>
                      <a:pt x="671" y="387"/>
                      <a:pt x="671" y="387"/>
                      <a:pt x="671" y="387"/>
                    </a:cubicBezTo>
                    <a:cubicBezTo>
                      <a:pt x="657" y="376"/>
                      <a:pt x="657" y="376"/>
                      <a:pt x="657" y="376"/>
                    </a:cubicBezTo>
                    <a:cubicBezTo>
                      <a:pt x="656" y="375"/>
                      <a:pt x="656" y="375"/>
                      <a:pt x="656" y="375"/>
                    </a:cubicBezTo>
                    <a:cubicBezTo>
                      <a:pt x="655" y="375"/>
                      <a:pt x="655" y="375"/>
                      <a:pt x="655" y="375"/>
                    </a:cubicBezTo>
                    <a:cubicBezTo>
                      <a:pt x="655" y="374"/>
                      <a:pt x="655" y="374"/>
                      <a:pt x="655" y="374"/>
                    </a:cubicBezTo>
                    <a:cubicBezTo>
                      <a:pt x="655" y="373"/>
                      <a:pt x="655" y="373"/>
                      <a:pt x="655" y="373"/>
                    </a:cubicBezTo>
                    <a:cubicBezTo>
                      <a:pt x="649" y="344"/>
                      <a:pt x="649" y="344"/>
                      <a:pt x="649" y="344"/>
                    </a:cubicBezTo>
                    <a:cubicBezTo>
                      <a:pt x="622" y="347"/>
                      <a:pt x="622" y="347"/>
                      <a:pt x="622" y="347"/>
                    </a:cubicBezTo>
                    <a:cubicBezTo>
                      <a:pt x="620" y="344"/>
                      <a:pt x="620" y="344"/>
                      <a:pt x="620" y="344"/>
                    </a:cubicBezTo>
                    <a:cubicBezTo>
                      <a:pt x="597" y="331"/>
                      <a:pt x="597" y="331"/>
                      <a:pt x="597" y="331"/>
                    </a:cubicBezTo>
                    <a:cubicBezTo>
                      <a:pt x="513" y="316"/>
                      <a:pt x="513" y="316"/>
                      <a:pt x="513" y="316"/>
                    </a:cubicBezTo>
                    <a:cubicBezTo>
                      <a:pt x="443" y="313"/>
                      <a:pt x="443" y="313"/>
                      <a:pt x="443" y="313"/>
                    </a:cubicBezTo>
                    <a:cubicBezTo>
                      <a:pt x="441" y="315"/>
                      <a:pt x="441" y="315"/>
                      <a:pt x="441" y="315"/>
                    </a:cubicBezTo>
                    <a:cubicBezTo>
                      <a:pt x="438" y="315"/>
                      <a:pt x="436" y="314"/>
                      <a:pt x="435" y="312"/>
                    </a:cubicBezTo>
                    <a:cubicBezTo>
                      <a:pt x="395" y="221"/>
                      <a:pt x="395" y="221"/>
                      <a:pt x="395" y="221"/>
                    </a:cubicBezTo>
                    <a:cubicBezTo>
                      <a:pt x="391" y="214"/>
                      <a:pt x="374" y="190"/>
                      <a:pt x="340" y="150"/>
                    </a:cubicBezTo>
                    <a:cubicBezTo>
                      <a:pt x="308" y="111"/>
                      <a:pt x="290" y="90"/>
                      <a:pt x="285" y="86"/>
                    </a:cubicBezTo>
                    <a:cubicBezTo>
                      <a:pt x="226" y="28"/>
                      <a:pt x="226" y="28"/>
                      <a:pt x="226" y="28"/>
                    </a:cubicBezTo>
                    <a:cubicBezTo>
                      <a:pt x="217" y="23"/>
                      <a:pt x="217" y="23"/>
                      <a:pt x="217" y="23"/>
                    </a:cubicBezTo>
                    <a:cubicBezTo>
                      <a:pt x="143" y="21"/>
                      <a:pt x="143" y="21"/>
                      <a:pt x="143" y="21"/>
                    </a:cubicBezTo>
                    <a:cubicBezTo>
                      <a:pt x="142" y="21"/>
                      <a:pt x="142" y="21"/>
                      <a:pt x="142" y="21"/>
                    </a:cubicBezTo>
                    <a:cubicBezTo>
                      <a:pt x="140" y="19"/>
                      <a:pt x="140" y="19"/>
                      <a:pt x="140" y="19"/>
                    </a:cubicBezTo>
                    <a:cubicBezTo>
                      <a:pt x="132" y="14"/>
                      <a:pt x="122" y="9"/>
                      <a:pt x="106" y="6"/>
                    </a:cubicBezTo>
                    <a:cubicBezTo>
                      <a:pt x="92" y="0"/>
                      <a:pt x="60" y="11"/>
                      <a:pt x="11" y="37"/>
                    </a:cubicBezTo>
                    <a:cubicBezTo>
                      <a:pt x="9" y="38"/>
                      <a:pt x="9" y="38"/>
                      <a:pt x="9" y="38"/>
                    </a:cubicBezTo>
                    <a:cubicBezTo>
                      <a:pt x="11" y="53"/>
                      <a:pt x="11" y="53"/>
                      <a:pt x="11" y="53"/>
                    </a:cubicBezTo>
                    <a:cubicBezTo>
                      <a:pt x="12" y="53"/>
                      <a:pt x="12" y="53"/>
                      <a:pt x="12" y="53"/>
                    </a:cubicBezTo>
                    <a:cubicBezTo>
                      <a:pt x="12" y="54"/>
                      <a:pt x="12" y="54"/>
                      <a:pt x="12" y="54"/>
                    </a:cubicBezTo>
                    <a:cubicBezTo>
                      <a:pt x="11" y="54"/>
                      <a:pt x="11" y="54"/>
                      <a:pt x="11" y="54"/>
                    </a:cubicBezTo>
                    <a:cubicBezTo>
                      <a:pt x="11" y="56"/>
                      <a:pt x="11" y="56"/>
                      <a:pt x="11" y="56"/>
                    </a:cubicBezTo>
                    <a:cubicBezTo>
                      <a:pt x="2" y="73"/>
                      <a:pt x="2" y="73"/>
                      <a:pt x="2" y="73"/>
                    </a:cubicBezTo>
                    <a:cubicBezTo>
                      <a:pt x="2" y="74"/>
                      <a:pt x="2" y="74"/>
                      <a:pt x="2" y="74"/>
                    </a:cubicBezTo>
                    <a:cubicBezTo>
                      <a:pt x="1" y="74"/>
                      <a:pt x="1" y="74"/>
                      <a:pt x="1" y="74"/>
                    </a:cubicBezTo>
                    <a:cubicBezTo>
                      <a:pt x="0" y="86"/>
                      <a:pt x="0" y="86"/>
                      <a:pt x="0" y="86"/>
                    </a:cubicBezTo>
                    <a:cubicBezTo>
                      <a:pt x="0" y="95"/>
                      <a:pt x="2" y="106"/>
                      <a:pt x="5" y="114"/>
                    </a:cubicBezTo>
                    <a:cubicBezTo>
                      <a:pt x="13" y="120"/>
                      <a:pt x="13" y="120"/>
                      <a:pt x="13" y="120"/>
                    </a:cubicBezTo>
                    <a:cubicBezTo>
                      <a:pt x="29" y="119"/>
                      <a:pt x="29" y="119"/>
                      <a:pt x="29" y="119"/>
                    </a:cubicBezTo>
                    <a:cubicBezTo>
                      <a:pt x="42" y="122"/>
                      <a:pt x="42" y="122"/>
                      <a:pt x="42" y="122"/>
                    </a:cubicBezTo>
                    <a:cubicBezTo>
                      <a:pt x="48" y="118"/>
                      <a:pt x="48" y="118"/>
                      <a:pt x="48" y="118"/>
                    </a:cubicBezTo>
                    <a:cubicBezTo>
                      <a:pt x="48" y="108"/>
                      <a:pt x="51" y="101"/>
                      <a:pt x="55" y="99"/>
                    </a:cubicBezTo>
                    <a:cubicBezTo>
                      <a:pt x="66" y="99"/>
                      <a:pt x="66" y="99"/>
                      <a:pt x="66" y="99"/>
                    </a:cubicBezTo>
                    <a:cubicBezTo>
                      <a:pt x="103" y="109"/>
                      <a:pt x="103" y="109"/>
                      <a:pt x="103" y="109"/>
                    </a:cubicBezTo>
                    <a:cubicBezTo>
                      <a:pt x="111" y="110"/>
                      <a:pt x="111" y="110"/>
                      <a:pt x="111" y="110"/>
                    </a:cubicBezTo>
                    <a:cubicBezTo>
                      <a:pt x="99" y="130"/>
                      <a:pt x="99" y="130"/>
                      <a:pt x="99" y="130"/>
                    </a:cubicBezTo>
                    <a:cubicBezTo>
                      <a:pt x="99" y="154"/>
                      <a:pt x="99" y="154"/>
                      <a:pt x="99" y="154"/>
                    </a:cubicBezTo>
                    <a:cubicBezTo>
                      <a:pt x="99" y="160"/>
                      <a:pt x="109" y="172"/>
                      <a:pt x="128" y="190"/>
                    </a:cubicBezTo>
                    <a:cubicBezTo>
                      <a:pt x="140" y="199"/>
                      <a:pt x="147" y="203"/>
                      <a:pt x="153" y="204"/>
                    </a:cubicBezTo>
                    <a:cubicBezTo>
                      <a:pt x="159" y="203"/>
                      <a:pt x="159" y="203"/>
                      <a:pt x="159" y="203"/>
                    </a:cubicBezTo>
                    <a:cubicBezTo>
                      <a:pt x="164" y="201"/>
                      <a:pt x="164" y="201"/>
                      <a:pt x="164" y="201"/>
                    </a:cubicBezTo>
                    <a:cubicBezTo>
                      <a:pt x="182" y="183"/>
                      <a:pt x="182" y="183"/>
                      <a:pt x="182" y="183"/>
                    </a:cubicBezTo>
                    <a:cubicBezTo>
                      <a:pt x="195" y="175"/>
                      <a:pt x="195" y="175"/>
                      <a:pt x="195" y="175"/>
                    </a:cubicBezTo>
                    <a:cubicBezTo>
                      <a:pt x="195" y="173"/>
                      <a:pt x="195" y="173"/>
                      <a:pt x="195" y="173"/>
                    </a:cubicBezTo>
                    <a:cubicBezTo>
                      <a:pt x="195" y="173"/>
                      <a:pt x="195" y="173"/>
                      <a:pt x="195" y="173"/>
                    </a:cubicBezTo>
                    <a:cubicBezTo>
                      <a:pt x="224" y="169"/>
                      <a:pt x="224" y="169"/>
                      <a:pt x="224" y="169"/>
                    </a:cubicBezTo>
                    <a:cubicBezTo>
                      <a:pt x="232" y="151"/>
                      <a:pt x="232" y="151"/>
                      <a:pt x="232" y="151"/>
                    </a:cubicBezTo>
                    <a:cubicBezTo>
                      <a:pt x="258" y="137"/>
                      <a:pt x="258" y="137"/>
                      <a:pt x="258" y="137"/>
                    </a:cubicBezTo>
                    <a:cubicBezTo>
                      <a:pt x="280" y="149"/>
                      <a:pt x="280" y="149"/>
                      <a:pt x="280" y="149"/>
                    </a:cubicBezTo>
                    <a:cubicBezTo>
                      <a:pt x="280" y="150"/>
                      <a:pt x="280" y="150"/>
                      <a:pt x="280" y="150"/>
                    </a:cubicBezTo>
                    <a:cubicBezTo>
                      <a:pt x="282" y="151"/>
                      <a:pt x="282" y="151"/>
                      <a:pt x="282" y="151"/>
                    </a:cubicBezTo>
                    <a:cubicBezTo>
                      <a:pt x="303" y="187"/>
                      <a:pt x="303" y="187"/>
                      <a:pt x="303" y="187"/>
                    </a:cubicBezTo>
                    <a:cubicBezTo>
                      <a:pt x="312" y="211"/>
                      <a:pt x="312" y="211"/>
                      <a:pt x="312" y="211"/>
                    </a:cubicBezTo>
                    <a:cubicBezTo>
                      <a:pt x="312" y="215"/>
                      <a:pt x="312" y="215"/>
                      <a:pt x="312" y="215"/>
                    </a:cubicBezTo>
                    <a:cubicBezTo>
                      <a:pt x="307" y="244"/>
                      <a:pt x="307" y="244"/>
                      <a:pt x="307" y="244"/>
                    </a:cubicBezTo>
                    <a:cubicBezTo>
                      <a:pt x="316" y="264"/>
                      <a:pt x="316" y="264"/>
                      <a:pt x="316" y="264"/>
                    </a:cubicBezTo>
                    <a:cubicBezTo>
                      <a:pt x="316" y="267"/>
                      <a:pt x="316" y="267"/>
                      <a:pt x="316" y="267"/>
                    </a:cubicBezTo>
                    <a:cubicBezTo>
                      <a:pt x="309" y="291"/>
                      <a:pt x="309" y="291"/>
                      <a:pt x="309" y="291"/>
                    </a:cubicBezTo>
                    <a:cubicBezTo>
                      <a:pt x="309" y="312"/>
                      <a:pt x="309" y="312"/>
                      <a:pt x="309" y="312"/>
                    </a:cubicBezTo>
                    <a:cubicBezTo>
                      <a:pt x="316" y="331"/>
                      <a:pt x="319" y="343"/>
                      <a:pt x="319" y="347"/>
                    </a:cubicBezTo>
                    <a:cubicBezTo>
                      <a:pt x="317" y="365"/>
                      <a:pt x="317" y="365"/>
                      <a:pt x="317" y="365"/>
                    </a:cubicBezTo>
                    <a:cubicBezTo>
                      <a:pt x="317" y="365"/>
                      <a:pt x="317" y="365"/>
                      <a:pt x="317" y="365"/>
                    </a:cubicBezTo>
                    <a:cubicBezTo>
                      <a:pt x="317" y="366"/>
                      <a:pt x="317" y="366"/>
                      <a:pt x="317" y="366"/>
                    </a:cubicBezTo>
                    <a:cubicBezTo>
                      <a:pt x="306" y="380"/>
                      <a:pt x="306" y="380"/>
                      <a:pt x="306" y="380"/>
                    </a:cubicBezTo>
                    <a:cubicBezTo>
                      <a:pt x="306" y="381"/>
                      <a:pt x="306" y="381"/>
                      <a:pt x="306" y="381"/>
                    </a:cubicBezTo>
                    <a:cubicBezTo>
                      <a:pt x="306" y="381"/>
                      <a:pt x="306" y="381"/>
                      <a:pt x="306" y="381"/>
                    </a:cubicBezTo>
                    <a:cubicBezTo>
                      <a:pt x="306" y="381"/>
                      <a:pt x="306" y="381"/>
                      <a:pt x="306" y="381"/>
                    </a:cubicBezTo>
                    <a:cubicBezTo>
                      <a:pt x="296" y="394"/>
                      <a:pt x="296" y="394"/>
                      <a:pt x="296" y="394"/>
                    </a:cubicBezTo>
                    <a:cubicBezTo>
                      <a:pt x="295" y="417"/>
                      <a:pt x="295" y="417"/>
                      <a:pt x="295" y="417"/>
                    </a:cubicBezTo>
                    <a:cubicBezTo>
                      <a:pt x="301" y="442"/>
                      <a:pt x="301" y="442"/>
                      <a:pt x="301" y="442"/>
                    </a:cubicBezTo>
                    <a:cubicBezTo>
                      <a:pt x="301" y="442"/>
                      <a:pt x="301" y="442"/>
                      <a:pt x="301" y="442"/>
                    </a:cubicBezTo>
                    <a:cubicBezTo>
                      <a:pt x="302" y="443"/>
                      <a:pt x="302" y="443"/>
                      <a:pt x="302" y="443"/>
                    </a:cubicBezTo>
                    <a:cubicBezTo>
                      <a:pt x="301" y="444"/>
                      <a:pt x="301" y="444"/>
                      <a:pt x="301" y="444"/>
                    </a:cubicBezTo>
                    <a:cubicBezTo>
                      <a:pt x="301" y="444"/>
                      <a:pt x="301" y="444"/>
                      <a:pt x="301" y="444"/>
                    </a:cubicBezTo>
                    <a:cubicBezTo>
                      <a:pt x="295" y="481"/>
                      <a:pt x="295" y="481"/>
                      <a:pt x="295" y="481"/>
                    </a:cubicBezTo>
                    <a:cubicBezTo>
                      <a:pt x="289" y="486"/>
                      <a:pt x="289" y="486"/>
                      <a:pt x="289" y="486"/>
                    </a:cubicBezTo>
                    <a:cubicBezTo>
                      <a:pt x="285" y="489"/>
                      <a:pt x="280" y="489"/>
                      <a:pt x="274" y="486"/>
                    </a:cubicBezTo>
                    <a:cubicBezTo>
                      <a:pt x="271" y="486"/>
                      <a:pt x="271" y="486"/>
                      <a:pt x="271" y="486"/>
                    </a:cubicBezTo>
                    <a:cubicBezTo>
                      <a:pt x="262" y="475"/>
                      <a:pt x="262" y="475"/>
                      <a:pt x="262" y="475"/>
                    </a:cubicBezTo>
                    <a:cubicBezTo>
                      <a:pt x="251" y="479"/>
                      <a:pt x="251" y="479"/>
                      <a:pt x="251" y="479"/>
                    </a:cubicBezTo>
                    <a:cubicBezTo>
                      <a:pt x="238" y="493"/>
                      <a:pt x="238" y="493"/>
                      <a:pt x="238" y="493"/>
                    </a:cubicBezTo>
                    <a:cubicBezTo>
                      <a:pt x="223" y="537"/>
                      <a:pt x="223" y="537"/>
                      <a:pt x="223" y="537"/>
                    </a:cubicBezTo>
                    <a:cubicBezTo>
                      <a:pt x="223" y="538"/>
                      <a:pt x="223" y="538"/>
                      <a:pt x="223" y="538"/>
                    </a:cubicBezTo>
                    <a:cubicBezTo>
                      <a:pt x="222" y="539"/>
                      <a:pt x="222" y="539"/>
                      <a:pt x="222" y="539"/>
                    </a:cubicBezTo>
                    <a:cubicBezTo>
                      <a:pt x="207" y="551"/>
                      <a:pt x="207" y="551"/>
                      <a:pt x="207" y="551"/>
                    </a:cubicBezTo>
                    <a:cubicBezTo>
                      <a:pt x="205" y="551"/>
                      <a:pt x="205" y="551"/>
                      <a:pt x="205" y="551"/>
                    </a:cubicBezTo>
                    <a:cubicBezTo>
                      <a:pt x="197" y="552"/>
                      <a:pt x="197" y="552"/>
                      <a:pt x="197" y="552"/>
                    </a:cubicBezTo>
                    <a:cubicBezTo>
                      <a:pt x="180" y="577"/>
                      <a:pt x="180" y="577"/>
                      <a:pt x="180" y="577"/>
                    </a:cubicBezTo>
                    <a:cubicBezTo>
                      <a:pt x="188" y="592"/>
                      <a:pt x="188" y="592"/>
                      <a:pt x="188" y="592"/>
                    </a:cubicBezTo>
                    <a:cubicBezTo>
                      <a:pt x="190" y="595"/>
                      <a:pt x="190" y="595"/>
                      <a:pt x="190" y="595"/>
                    </a:cubicBezTo>
                    <a:cubicBezTo>
                      <a:pt x="211" y="621"/>
                      <a:pt x="211" y="621"/>
                      <a:pt x="211" y="621"/>
                    </a:cubicBezTo>
                    <a:cubicBezTo>
                      <a:pt x="211" y="622"/>
                      <a:pt x="211" y="622"/>
                      <a:pt x="211" y="622"/>
                    </a:cubicBezTo>
                    <a:cubicBezTo>
                      <a:pt x="211" y="630"/>
                      <a:pt x="211" y="630"/>
                      <a:pt x="211" y="630"/>
                    </a:cubicBezTo>
                    <a:cubicBezTo>
                      <a:pt x="235" y="634"/>
                      <a:pt x="235" y="634"/>
                      <a:pt x="235" y="634"/>
                    </a:cubicBezTo>
                    <a:cubicBezTo>
                      <a:pt x="239" y="655"/>
                      <a:pt x="239" y="655"/>
                      <a:pt x="239" y="655"/>
                    </a:cubicBezTo>
                    <a:cubicBezTo>
                      <a:pt x="239" y="656"/>
                      <a:pt x="239" y="656"/>
                      <a:pt x="239" y="656"/>
                    </a:cubicBezTo>
                    <a:cubicBezTo>
                      <a:pt x="242" y="681"/>
                      <a:pt x="242" y="681"/>
                      <a:pt x="242" y="681"/>
                    </a:cubicBezTo>
                    <a:cubicBezTo>
                      <a:pt x="248" y="686"/>
                      <a:pt x="248" y="686"/>
                      <a:pt x="248" y="686"/>
                    </a:cubicBezTo>
                    <a:cubicBezTo>
                      <a:pt x="269" y="680"/>
                      <a:pt x="269" y="680"/>
                      <a:pt x="269" y="680"/>
                    </a:cubicBezTo>
                    <a:cubicBezTo>
                      <a:pt x="289" y="668"/>
                      <a:pt x="289" y="668"/>
                      <a:pt x="289" y="668"/>
                    </a:cubicBezTo>
                    <a:cubicBezTo>
                      <a:pt x="293" y="666"/>
                      <a:pt x="293" y="666"/>
                      <a:pt x="293" y="666"/>
                    </a:cubicBezTo>
                    <a:cubicBezTo>
                      <a:pt x="300" y="702"/>
                      <a:pt x="300" y="702"/>
                      <a:pt x="300" y="702"/>
                    </a:cubicBezTo>
                    <a:cubicBezTo>
                      <a:pt x="309" y="716"/>
                      <a:pt x="309" y="716"/>
                      <a:pt x="309" y="716"/>
                    </a:cubicBezTo>
                    <a:cubicBezTo>
                      <a:pt x="312" y="717"/>
                      <a:pt x="312" y="717"/>
                      <a:pt x="312" y="717"/>
                    </a:cubicBezTo>
                    <a:cubicBezTo>
                      <a:pt x="319" y="732"/>
                      <a:pt x="319" y="732"/>
                      <a:pt x="319" y="732"/>
                    </a:cubicBezTo>
                    <a:cubicBezTo>
                      <a:pt x="335" y="744"/>
                      <a:pt x="335" y="744"/>
                      <a:pt x="335" y="744"/>
                    </a:cubicBezTo>
                    <a:cubicBezTo>
                      <a:pt x="337" y="748"/>
                      <a:pt x="342" y="748"/>
                      <a:pt x="347" y="748"/>
                    </a:cubicBezTo>
                    <a:cubicBezTo>
                      <a:pt x="353" y="749"/>
                      <a:pt x="353" y="749"/>
                      <a:pt x="353" y="749"/>
                    </a:cubicBezTo>
                    <a:cubicBezTo>
                      <a:pt x="362" y="744"/>
                      <a:pt x="362" y="744"/>
                      <a:pt x="362" y="744"/>
                    </a:cubicBezTo>
                    <a:cubicBezTo>
                      <a:pt x="370" y="741"/>
                      <a:pt x="377" y="738"/>
                      <a:pt x="385" y="737"/>
                    </a:cubicBezTo>
                    <a:cubicBezTo>
                      <a:pt x="392" y="734"/>
                      <a:pt x="392" y="734"/>
                      <a:pt x="392" y="734"/>
                    </a:cubicBezTo>
                    <a:cubicBezTo>
                      <a:pt x="407" y="733"/>
                      <a:pt x="407" y="733"/>
                      <a:pt x="407" y="733"/>
                    </a:cubicBezTo>
                    <a:cubicBezTo>
                      <a:pt x="412" y="733"/>
                      <a:pt x="414" y="734"/>
                      <a:pt x="417" y="737"/>
                    </a:cubicBezTo>
                    <a:cubicBezTo>
                      <a:pt x="438" y="723"/>
                      <a:pt x="438" y="723"/>
                      <a:pt x="438" y="723"/>
                    </a:cubicBezTo>
                    <a:cubicBezTo>
                      <a:pt x="440" y="723"/>
                      <a:pt x="440" y="723"/>
                      <a:pt x="440" y="723"/>
                    </a:cubicBezTo>
                    <a:cubicBezTo>
                      <a:pt x="442" y="724"/>
                      <a:pt x="442" y="724"/>
                      <a:pt x="442" y="724"/>
                    </a:cubicBezTo>
                    <a:cubicBezTo>
                      <a:pt x="443" y="723"/>
                      <a:pt x="443" y="723"/>
                      <a:pt x="443" y="723"/>
                    </a:cubicBezTo>
                    <a:cubicBezTo>
                      <a:pt x="446" y="725"/>
                      <a:pt x="446" y="725"/>
                      <a:pt x="446" y="725"/>
                    </a:cubicBezTo>
                    <a:cubicBezTo>
                      <a:pt x="454" y="735"/>
                      <a:pt x="458" y="743"/>
                      <a:pt x="458" y="748"/>
                    </a:cubicBezTo>
                    <a:cubicBezTo>
                      <a:pt x="468" y="763"/>
                      <a:pt x="468" y="763"/>
                      <a:pt x="468" y="763"/>
                    </a:cubicBezTo>
                    <a:cubicBezTo>
                      <a:pt x="475" y="766"/>
                      <a:pt x="475" y="766"/>
                      <a:pt x="475" y="766"/>
                    </a:cubicBezTo>
                    <a:cubicBezTo>
                      <a:pt x="476" y="766"/>
                      <a:pt x="476" y="766"/>
                      <a:pt x="476" y="766"/>
                    </a:cubicBezTo>
                    <a:cubicBezTo>
                      <a:pt x="477" y="766"/>
                      <a:pt x="477" y="766"/>
                      <a:pt x="477" y="766"/>
                    </a:cubicBezTo>
                    <a:cubicBezTo>
                      <a:pt x="475" y="763"/>
                      <a:pt x="475" y="763"/>
                      <a:pt x="475" y="763"/>
                    </a:cubicBezTo>
                    <a:cubicBezTo>
                      <a:pt x="474" y="758"/>
                      <a:pt x="474" y="755"/>
                      <a:pt x="475" y="753"/>
                    </a:cubicBezTo>
                    <a:cubicBezTo>
                      <a:pt x="477" y="750"/>
                      <a:pt x="481" y="748"/>
                      <a:pt x="488" y="748"/>
                    </a:cubicBezTo>
                    <a:cubicBezTo>
                      <a:pt x="527" y="747"/>
                      <a:pt x="527" y="747"/>
                      <a:pt x="527" y="747"/>
                    </a:cubicBezTo>
                    <a:cubicBezTo>
                      <a:pt x="528" y="746"/>
                      <a:pt x="528" y="746"/>
                      <a:pt x="528" y="746"/>
                    </a:cubicBezTo>
                    <a:cubicBezTo>
                      <a:pt x="530" y="746"/>
                      <a:pt x="530" y="746"/>
                      <a:pt x="530" y="746"/>
                    </a:cubicBezTo>
                    <a:cubicBezTo>
                      <a:pt x="530" y="748"/>
                      <a:pt x="530" y="748"/>
                      <a:pt x="530" y="748"/>
                    </a:cubicBezTo>
                    <a:cubicBezTo>
                      <a:pt x="532" y="748"/>
                      <a:pt x="532" y="748"/>
                      <a:pt x="532" y="748"/>
                    </a:cubicBezTo>
                    <a:cubicBezTo>
                      <a:pt x="544" y="770"/>
                      <a:pt x="544" y="770"/>
                      <a:pt x="544" y="770"/>
                    </a:cubicBezTo>
                    <a:cubicBezTo>
                      <a:pt x="543" y="781"/>
                      <a:pt x="543" y="781"/>
                      <a:pt x="543" y="781"/>
                    </a:cubicBezTo>
                    <a:cubicBezTo>
                      <a:pt x="542" y="781"/>
                      <a:pt x="542" y="781"/>
                      <a:pt x="542" y="781"/>
                    </a:cubicBezTo>
                    <a:cubicBezTo>
                      <a:pt x="556" y="785"/>
                      <a:pt x="556" y="785"/>
                      <a:pt x="556" y="785"/>
                    </a:cubicBezTo>
                    <a:cubicBezTo>
                      <a:pt x="557" y="785"/>
                      <a:pt x="557" y="785"/>
                      <a:pt x="557" y="785"/>
                    </a:cubicBezTo>
                    <a:cubicBezTo>
                      <a:pt x="556" y="781"/>
                      <a:pt x="556" y="779"/>
                      <a:pt x="559" y="777"/>
                    </a:cubicBezTo>
                    <a:cubicBezTo>
                      <a:pt x="564" y="776"/>
                      <a:pt x="564" y="776"/>
                      <a:pt x="564" y="776"/>
                    </a:cubicBezTo>
                    <a:cubicBezTo>
                      <a:pt x="599" y="800"/>
                      <a:pt x="599" y="800"/>
                      <a:pt x="599" y="800"/>
                    </a:cubicBezTo>
                    <a:cubicBezTo>
                      <a:pt x="602" y="804"/>
                      <a:pt x="604" y="808"/>
                      <a:pt x="605" y="813"/>
                    </a:cubicBezTo>
                    <a:cubicBezTo>
                      <a:pt x="606" y="828"/>
                      <a:pt x="606" y="828"/>
                      <a:pt x="606" y="828"/>
                    </a:cubicBezTo>
                    <a:cubicBezTo>
                      <a:pt x="618" y="830"/>
                      <a:pt x="618" y="830"/>
                      <a:pt x="618" y="830"/>
                    </a:cubicBezTo>
                    <a:cubicBezTo>
                      <a:pt x="625" y="817"/>
                      <a:pt x="625" y="817"/>
                      <a:pt x="625" y="817"/>
                    </a:cubicBezTo>
                    <a:cubicBezTo>
                      <a:pt x="622" y="811"/>
                      <a:pt x="620" y="805"/>
                      <a:pt x="621" y="800"/>
                    </a:cubicBezTo>
                    <a:cubicBezTo>
                      <a:pt x="622" y="796"/>
                      <a:pt x="623" y="793"/>
                      <a:pt x="627" y="791"/>
                    </a:cubicBezTo>
                    <a:cubicBezTo>
                      <a:pt x="630" y="788"/>
                      <a:pt x="630" y="788"/>
                      <a:pt x="630" y="788"/>
                    </a:cubicBezTo>
                    <a:cubicBezTo>
                      <a:pt x="630" y="786"/>
                      <a:pt x="631" y="785"/>
                      <a:pt x="633" y="784"/>
                    </a:cubicBezTo>
                    <a:cubicBezTo>
                      <a:pt x="643" y="785"/>
                      <a:pt x="643" y="785"/>
                      <a:pt x="643" y="785"/>
                    </a:cubicBezTo>
                    <a:cubicBezTo>
                      <a:pt x="648" y="788"/>
                      <a:pt x="652" y="798"/>
                      <a:pt x="655" y="816"/>
                    </a:cubicBezTo>
                    <a:cubicBezTo>
                      <a:pt x="655" y="818"/>
                      <a:pt x="655" y="818"/>
                      <a:pt x="655" y="818"/>
                    </a:cubicBezTo>
                    <a:cubicBezTo>
                      <a:pt x="657" y="819"/>
                      <a:pt x="657" y="819"/>
                      <a:pt x="657" y="819"/>
                    </a:cubicBezTo>
                    <a:cubicBezTo>
                      <a:pt x="658" y="824"/>
                      <a:pt x="664" y="827"/>
                      <a:pt x="674" y="830"/>
                    </a:cubicBezTo>
                    <a:cubicBezTo>
                      <a:pt x="675" y="830"/>
                      <a:pt x="675" y="830"/>
                      <a:pt x="675" y="830"/>
                    </a:cubicBezTo>
                    <a:cubicBezTo>
                      <a:pt x="676" y="831"/>
                      <a:pt x="676" y="831"/>
                      <a:pt x="676" y="831"/>
                    </a:cubicBezTo>
                    <a:cubicBezTo>
                      <a:pt x="709" y="866"/>
                      <a:pt x="709" y="866"/>
                      <a:pt x="709" y="866"/>
                    </a:cubicBezTo>
                    <a:cubicBezTo>
                      <a:pt x="709" y="866"/>
                      <a:pt x="709" y="866"/>
                      <a:pt x="709" y="866"/>
                    </a:cubicBezTo>
                    <a:cubicBezTo>
                      <a:pt x="725" y="861"/>
                      <a:pt x="725" y="861"/>
                      <a:pt x="725" y="861"/>
                    </a:cubicBezTo>
                    <a:cubicBezTo>
                      <a:pt x="723" y="855"/>
                      <a:pt x="723" y="855"/>
                      <a:pt x="723" y="855"/>
                    </a:cubicBezTo>
                    <a:cubicBezTo>
                      <a:pt x="719" y="850"/>
                      <a:pt x="718" y="845"/>
                      <a:pt x="718" y="842"/>
                    </a:cubicBezTo>
                    <a:cubicBezTo>
                      <a:pt x="718" y="834"/>
                      <a:pt x="723" y="827"/>
                      <a:pt x="734" y="819"/>
                    </a:cubicBezTo>
                    <a:cubicBezTo>
                      <a:pt x="752" y="804"/>
                      <a:pt x="752" y="804"/>
                      <a:pt x="752" y="804"/>
                    </a:cubicBezTo>
                    <a:cubicBezTo>
                      <a:pt x="773" y="818"/>
                      <a:pt x="773" y="818"/>
                      <a:pt x="773" y="818"/>
                    </a:cubicBezTo>
                    <a:cubicBezTo>
                      <a:pt x="777" y="818"/>
                      <a:pt x="777" y="818"/>
                      <a:pt x="777" y="818"/>
                    </a:cubicBezTo>
                    <a:cubicBezTo>
                      <a:pt x="781" y="795"/>
                      <a:pt x="781" y="795"/>
                      <a:pt x="781" y="795"/>
                    </a:cubicBezTo>
                    <a:cubicBezTo>
                      <a:pt x="781" y="791"/>
                      <a:pt x="781" y="791"/>
                      <a:pt x="781" y="791"/>
                    </a:cubicBezTo>
                    <a:cubicBezTo>
                      <a:pt x="785" y="790"/>
                      <a:pt x="785" y="790"/>
                      <a:pt x="785" y="790"/>
                    </a:cubicBezTo>
                    <a:cubicBezTo>
                      <a:pt x="802" y="792"/>
                      <a:pt x="802" y="792"/>
                      <a:pt x="802" y="792"/>
                    </a:cubicBezTo>
                    <a:cubicBezTo>
                      <a:pt x="806" y="795"/>
                      <a:pt x="808" y="798"/>
                      <a:pt x="808" y="804"/>
                    </a:cubicBezTo>
                    <a:cubicBezTo>
                      <a:pt x="808" y="808"/>
                      <a:pt x="804" y="813"/>
                      <a:pt x="801" y="817"/>
                    </a:cubicBezTo>
                    <a:cubicBezTo>
                      <a:pt x="804" y="819"/>
                      <a:pt x="804" y="819"/>
                      <a:pt x="804" y="819"/>
                    </a:cubicBezTo>
                    <a:cubicBezTo>
                      <a:pt x="815" y="825"/>
                      <a:pt x="823" y="829"/>
                      <a:pt x="830" y="830"/>
                    </a:cubicBezTo>
                    <a:cubicBezTo>
                      <a:pt x="831" y="830"/>
                      <a:pt x="831" y="830"/>
                      <a:pt x="831" y="830"/>
                    </a:cubicBezTo>
                    <a:cubicBezTo>
                      <a:pt x="831" y="830"/>
                      <a:pt x="831" y="830"/>
                      <a:pt x="831" y="830"/>
                    </a:cubicBezTo>
                    <a:cubicBezTo>
                      <a:pt x="845" y="837"/>
                      <a:pt x="845" y="837"/>
                      <a:pt x="845" y="837"/>
                    </a:cubicBezTo>
                    <a:cubicBezTo>
                      <a:pt x="855" y="836"/>
                      <a:pt x="855" y="836"/>
                      <a:pt x="855" y="836"/>
                    </a:cubicBezTo>
                    <a:cubicBezTo>
                      <a:pt x="839" y="759"/>
                      <a:pt x="839" y="759"/>
                      <a:pt x="839" y="759"/>
                    </a:cubicBezTo>
                    <a:cubicBezTo>
                      <a:pt x="829" y="753"/>
                      <a:pt x="819" y="740"/>
                      <a:pt x="810" y="725"/>
                    </a:cubicBezTo>
                    <a:cubicBezTo>
                      <a:pt x="802" y="713"/>
                      <a:pt x="807" y="695"/>
                      <a:pt x="823" y="674"/>
                    </a:cubicBezTo>
                    <a:cubicBezTo>
                      <a:pt x="833" y="663"/>
                      <a:pt x="845" y="653"/>
                      <a:pt x="857" y="642"/>
                    </a:cubicBezTo>
                    <a:cubicBezTo>
                      <a:pt x="857" y="642"/>
                      <a:pt x="857" y="642"/>
                      <a:pt x="857" y="642"/>
                    </a:cubicBezTo>
                    <a:cubicBezTo>
                      <a:pt x="858" y="640"/>
                      <a:pt x="858" y="640"/>
                      <a:pt x="858" y="640"/>
                    </a:cubicBezTo>
                    <a:cubicBezTo>
                      <a:pt x="873" y="640"/>
                      <a:pt x="873" y="640"/>
                      <a:pt x="873" y="640"/>
                    </a:cubicBezTo>
                    <a:cubicBezTo>
                      <a:pt x="874" y="642"/>
                      <a:pt x="874" y="642"/>
                      <a:pt x="874" y="642"/>
                    </a:cubicBezTo>
                    <a:cubicBezTo>
                      <a:pt x="887" y="647"/>
                      <a:pt x="887" y="647"/>
                      <a:pt x="887" y="647"/>
                    </a:cubicBezTo>
                    <a:cubicBezTo>
                      <a:pt x="913" y="647"/>
                      <a:pt x="913" y="647"/>
                      <a:pt x="913" y="647"/>
                    </a:cubicBezTo>
                    <a:cubicBezTo>
                      <a:pt x="924" y="642"/>
                      <a:pt x="933" y="626"/>
                      <a:pt x="944" y="601"/>
                    </a:cubicBezTo>
                    <a:cubicBezTo>
                      <a:pt x="950" y="586"/>
                      <a:pt x="950" y="556"/>
                      <a:pt x="946" y="508"/>
                    </a:cubicBezTo>
                    <a:close/>
                  </a:path>
                </a:pathLst>
              </a:custGeom>
              <a:grpFill/>
              <a:ln w="9525">
                <a:noFill/>
                <a:round/>
              </a:ln>
            </p:spPr>
            <p:txBody>
              <a:bodyPr/>
              <a:lstStyle/>
              <a:p>
                <a:endParaRPr lang="zh-CN" altLang="en-US" sz="2400">
                  <a:solidFill>
                    <a:schemeClr val="tx1">
                      <a:lumMod val="65000"/>
                      <a:lumOff val="35000"/>
                    </a:schemeClr>
                  </a:solidFill>
                </a:endParaRPr>
              </a:p>
            </p:txBody>
          </p:sp>
        </p:grpSp>
      </p:grpSp>
      <p:grpSp>
        <p:nvGrpSpPr>
          <p:cNvPr id="128" name="组合 127"/>
          <p:cNvGrpSpPr/>
          <p:nvPr/>
        </p:nvGrpSpPr>
        <p:grpSpPr>
          <a:xfrm>
            <a:off x="8848725" y="1282700"/>
            <a:ext cx="1939290" cy="1418590"/>
            <a:chOff x="13935" y="2020"/>
            <a:chExt cx="3054" cy="2234"/>
          </a:xfrm>
        </p:grpSpPr>
        <p:grpSp>
          <p:nvGrpSpPr>
            <p:cNvPr id="5" name="Group 4"/>
            <p:cNvGrpSpPr>
              <a:grpSpLocks noChangeAspect="1"/>
            </p:cNvGrpSpPr>
            <p:nvPr/>
          </p:nvGrpSpPr>
          <p:grpSpPr bwMode="auto">
            <a:xfrm>
              <a:off x="13935" y="2020"/>
              <a:ext cx="3055" cy="2235"/>
              <a:chOff x="5619" y="987"/>
              <a:chExt cx="1222" cy="894"/>
            </a:xfrm>
            <a:solidFill>
              <a:srgbClr val="F79600"/>
            </a:solidFill>
          </p:grpSpPr>
          <p:sp>
            <p:nvSpPr>
              <p:cNvPr id="205" name="Freeform 74"/>
              <p:cNvSpPr/>
              <p:nvPr/>
            </p:nvSpPr>
            <p:spPr bwMode="auto">
              <a:xfrm>
                <a:off x="5932" y="1108"/>
                <a:ext cx="573" cy="566"/>
              </a:xfrm>
              <a:custGeom>
                <a:avLst/>
                <a:gdLst>
                  <a:gd name="T0" fmla="*/ 35 w 700"/>
                  <a:gd name="T1" fmla="*/ 372 h 699"/>
                  <a:gd name="T2" fmla="*/ 66 w 700"/>
                  <a:gd name="T3" fmla="*/ 292 h 699"/>
                  <a:gd name="T4" fmla="*/ 88 w 700"/>
                  <a:gd name="T5" fmla="*/ 225 h 699"/>
                  <a:gd name="T6" fmla="*/ 104 w 700"/>
                  <a:gd name="T7" fmla="*/ 191 h 699"/>
                  <a:gd name="T8" fmla="*/ 139 w 700"/>
                  <a:gd name="T9" fmla="*/ 154 h 699"/>
                  <a:gd name="T10" fmla="*/ 161 w 700"/>
                  <a:gd name="T11" fmla="*/ 144 h 699"/>
                  <a:gd name="T12" fmla="*/ 201 w 700"/>
                  <a:gd name="T13" fmla="*/ 69 h 699"/>
                  <a:gd name="T14" fmla="*/ 245 w 700"/>
                  <a:gd name="T15" fmla="*/ 86 h 699"/>
                  <a:gd name="T16" fmla="*/ 297 w 700"/>
                  <a:gd name="T17" fmla="*/ 65 h 699"/>
                  <a:gd name="T18" fmla="*/ 330 w 700"/>
                  <a:gd name="T19" fmla="*/ 0 h 699"/>
                  <a:gd name="T20" fmla="*/ 375 w 700"/>
                  <a:gd name="T21" fmla="*/ 60 h 699"/>
                  <a:gd name="T22" fmla="*/ 425 w 700"/>
                  <a:gd name="T23" fmla="*/ 49 h 699"/>
                  <a:gd name="T24" fmla="*/ 441 w 700"/>
                  <a:gd name="T25" fmla="*/ 77 h 699"/>
                  <a:gd name="T26" fmla="*/ 462 w 700"/>
                  <a:gd name="T27" fmla="*/ 71 h 699"/>
                  <a:gd name="T28" fmla="*/ 500 w 700"/>
                  <a:gd name="T29" fmla="*/ 65 h 699"/>
                  <a:gd name="T30" fmla="*/ 552 w 700"/>
                  <a:gd name="T31" fmla="*/ 100 h 699"/>
                  <a:gd name="T32" fmla="*/ 549 w 700"/>
                  <a:gd name="T33" fmla="*/ 130 h 699"/>
                  <a:gd name="T34" fmla="*/ 593 w 700"/>
                  <a:gd name="T35" fmla="*/ 139 h 699"/>
                  <a:gd name="T36" fmla="*/ 630 w 700"/>
                  <a:gd name="T37" fmla="*/ 171 h 699"/>
                  <a:gd name="T38" fmla="*/ 643 w 700"/>
                  <a:gd name="T39" fmla="*/ 210 h 699"/>
                  <a:gd name="T40" fmla="*/ 662 w 700"/>
                  <a:gd name="T41" fmla="*/ 248 h 699"/>
                  <a:gd name="T42" fmla="*/ 687 w 700"/>
                  <a:gd name="T43" fmla="*/ 293 h 699"/>
                  <a:gd name="T44" fmla="*/ 676 w 700"/>
                  <a:gd name="T45" fmla="*/ 350 h 699"/>
                  <a:gd name="T46" fmla="*/ 697 w 700"/>
                  <a:gd name="T47" fmla="*/ 413 h 699"/>
                  <a:gd name="T48" fmla="*/ 682 w 700"/>
                  <a:gd name="T49" fmla="*/ 421 h 699"/>
                  <a:gd name="T50" fmla="*/ 689 w 700"/>
                  <a:gd name="T51" fmla="*/ 470 h 699"/>
                  <a:gd name="T52" fmla="*/ 666 w 700"/>
                  <a:gd name="T53" fmla="*/ 511 h 699"/>
                  <a:gd name="T54" fmla="*/ 646 w 700"/>
                  <a:gd name="T55" fmla="*/ 521 h 699"/>
                  <a:gd name="T56" fmla="*/ 618 w 700"/>
                  <a:gd name="T57" fmla="*/ 572 h 699"/>
                  <a:gd name="T58" fmla="*/ 581 w 700"/>
                  <a:gd name="T59" fmla="*/ 583 h 699"/>
                  <a:gd name="T60" fmla="*/ 573 w 700"/>
                  <a:gd name="T61" fmla="*/ 623 h 699"/>
                  <a:gd name="T62" fmla="*/ 537 w 700"/>
                  <a:gd name="T63" fmla="*/ 649 h 699"/>
                  <a:gd name="T64" fmla="*/ 511 w 700"/>
                  <a:gd name="T65" fmla="*/ 648 h 699"/>
                  <a:gd name="T66" fmla="*/ 491 w 700"/>
                  <a:gd name="T67" fmla="*/ 666 h 699"/>
                  <a:gd name="T68" fmla="*/ 461 w 700"/>
                  <a:gd name="T69" fmla="*/ 681 h 699"/>
                  <a:gd name="T70" fmla="*/ 438 w 700"/>
                  <a:gd name="T71" fmla="*/ 669 h 699"/>
                  <a:gd name="T72" fmla="*/ 412 w 700"/>
                  <a:gd name="T73" fmla="*/ 666 h 699"/>
                  <a:gd name="T74" fmla="*/ 390 w 700"/>
                  <a:gd name="T75" fmla="*/ 695 h 699"/>
                  <a:gd name="T76" fmla="*/ 375 w 700"/>
                  <a:gd name="T77" fmla="*/ 667 h 699"/>
                  <a:gd name="T78" fmla="*/ 328 w 700"/>
                  <a:gd name="T79" fmla="*/ 672 h 699"/>
                  <a:gd name="T80" fmla="*/ 318 w 700"/>
                  <a:gd name="T81" fmla="*/ 676 h 699"/>
                  <a:gd name="T82" fmla="*/ 286 w 700"/>
                  <a:gd name="T83" fmla="*/ 682 h 699"/>
                  <a:gd name="T84" fmla="*/ 236 w 700"/>
                  <a:gd name="T85" fmla="*/ 655 h 699"/>
                  <a:gd name="T86" fmla="*/ 218 w 700"/>
                  <a:gd name="T87" fmla="*/ 640 h 699"/>
                  <a:gd name="T88" fmla="*/ 177 w 700"/>
                  <a:gd name="T89" fmla="*/ 659 h 699"/>
                  <a:gd name="T90" fmla="*/ 132 w 700"/>
                  <a:gd name="T91" fmla="*/ 585 h 699"/>
                  <a:gd name="T92" fmla="*/ 107 w 700"/>
                  <a:gd name="T93" fmla="*/ 564 h 699"/>
                  <a:gd name="T94" fmla="*/ 54 w 700"/>
                  <a:gd name="T95" fmla="*/ 493 h 699"/>
                  <a:gd name="T96" fmla="*/ 63 w 700"/>
                  <a:gd name="T97" fmla="*/ 453 h 699"/>
                  <a:gd name="T98" fmla="*/ 2 w 700"/>
                  <a:gd name="T99" fmla="*/ 423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00" h="699">
                    <a:moveTo>
                      <a:pt x="0" y="413"/>
                    </a:moveTo>
                    <a:cubicBezTo>
                      <a:pt x="19" y="409"/>
                      <a:pt x="31" y="420"/>
                      <a:pt x="50" y="411"/>
                    </a:cubicBezTo>
                    <a:cubicBezTo>
                      <a:pt x="57" y="392"/>
                      <a:pt x="43" y="384"/>
                      <a:pt x="35" y="372"/>
                    </a:cubicBezTo>
                    <a:cubicBezTo>
                      <a:pt x="36" y="363"/>
                      <a:pt x="45" y="361"/>
                      <a:pt x="52" y="356"/>
                    </a:cubicBezTo>
                    <a:cubicBezTo>
                      <a:pt x="67" y="336"/>
                      <a:pt x="41" y="309"/>
                      <a:pt x="57" y="294"/>
                    </a:cubicBezTo>
                    <a:cubicBezTo>
                      <a:pt x="60" y="298"/>
                      <a:pt x="62" y="291"/>
                      <a:pt x="66" y="292"/>
                    </a:cubicBezTo>
                    <a:cubicBezTo>
                      <a:pt x="76" y="277"/>
                      <a:pt x="71" y="267"/>
                      <a:pt x="62" y="251"/>
                    </a:cubicBezTo>
                    <a:cubicBezTo>
                      <a:pt x="64" y="247"/>
                      <a:pt x="67" y="244"/>
                      <a:pt x="69" y="241"/>
                    </a:cubicBezTo>
                    <a:cubicBezTo>
                      <a:pt x="81" y="240"/>
                      <a:pt x="92" y="237"/>
                      <a:pt x="88" y="225"/>
                    </a:cubicBezTo>
                    <a:cubicBezTo>
                      <a:pt x="86" y="221"/>
                      <a:pt x="83" y="228"/>
                      <a:pt x="81" y="224"/>
                    </a:cubicBezTo>
                    <a:cubicBezTo>
                      <a:pt x="79" y="215"/>
                      <a:pt x="75" y="208"/>
                      <a:pt x="74" y="198"/>
                    </a:cubicBezTo>
                    <a:cubicBezTo>
                      <a:pt x="86" y="191"/>
                      <a:pt x="98" y="193"/>
                      <a:pt x="104" y="191"/>
                    </a:cubicBezTo>
                    <a:cubicBezTo>
                      <a:pt x="108" y="194"/>
                      <a:pt x="103" y="188"/>
                      <a:pt x="103" y="185"/>
                    </a:cubicBezTo>
                    <a:cubicBezTo>
                      <a:pt x="106" y="184"/>
                      <a:pt x="108" y="184"/>
                      <a:pt x="110" y="185"/>
                    </a:cubicBezTo>
                    <a:cubicBezTo>
                      <a:pt x="113" y="173"/>
                      <a:pt x="132" y="163"/>
                      <a:pt x="139" y="154"/>
                    </a:cubicBezTo>
                    <a:cubicBezTo>
                      <a:pt x="125" y="164"/>
                      <a:pt x="114" y="131"/>
                      <a:pt x="140" y="132"/>
                    </a:cubicBezTo>
                    <a:cubicBezTo>
                      <a:pt x="141" y="136"/>
                      <a:pt x="145" y="137"/>
                      <a:pt x="146" y="143"/>
                    </a:cubicBezTo>
                    <a:cubicBezTo>
                      <a:pt x="153" y="139"/>
                      <a:pt x="153" y="145"/>
                      <a:pt x="161" y="144"/>
                    </a:cubicBezTo>
                    <a:cubicBezTo>
                      <a:pt x="166" y="135"/>
                      <a:pt x="174" y="128"/>
                      <a:pt x="173" y="115"/>
                    </a:cubicBezTo>
                    <a:cubicBezTo>
                      <a:pt x="180" y="121"/>
                      <a:pt x="188" y="117"/>
                      <a:pt x="193" y="117"/>
                    </a:cubicBezTo>
                    <a:cubicBezTo>
                      <a:pt x="200" y="101"/>
                      <a:pt x="187" y="79"/>
                      <a:pt x="201" y="69"/>
                    </a:cubicBezTo>
                    <a:cubicBezTo>
                      <a:pt x="209" y="72"/>
                      <a:pt x="207" y="92"/>
                      <a:pt x="208" y="95"/>
                    </a:cubicBezTo>
                    <a:cubicBezTo>
                      <a:pt x="211" y="92"/>
                      <a:pt x="211" y="85"/>
                      <a:pt x="215" y="82"/>
                    </a:cubicBezTo>
                    <a:cubicBezTo>
                      <a:pt x="230" y="79"/>
                      <a:pt x="233" y="84"/>
                      <a:pt x="245" y="86"/>
                    </a:cubicBezTo>
                    <a:cubicBezTo>
                      <a:pt x="245" y="82"/>
                      <a:pt x="245" y="78"/>
                      <a:pt x="250" y="77"/>
                    </a:cubicBezTo>
                    <a:cubicBezTo>
                      <a:pt x="254" y="83"/>
                      <a:pt x="261" y="85"/>
                      <a:pt x="268" y="84"/>
                    </a:cubicBezTo>
                    <a:cubicBezTo>
                      <a:pt x="275" y="83"/>
                      <a:pt x="296" y="68"/>
                      <a:pt x="297" y="65"/>
                    </a:cubicBezTo>
                    <a:cubicBezTo>
                      <a:pt x="300" y="72"/>
                      <a:pt x="305" y="67"/>
                      <a:pt x="313" y="70"/>
                    </a:cubicBezTo>
                    <a:cubicBezTo>
                      <a:pt x="318" y="61"/>
                      <a:pt x="321" y="54"/>
                      <a:pt x="331" y="47"/>
                    </a:cubicBezTo>
                    <a:cubicBezTo>
                      <a:pt x="329" y="35"/>
                      <a:pt x="320" y="9"/>
                      <a:pt x="330" y="0"/>
                    </a:cubicBezTo>
                    <a:cubicBezTo>
                      <a:pt x="347" y="9"/>
                      <a:pt x="329" y="44"/>
                      <a:pt x="342" y="57"/>
                    </a:cubicBezTo>
                    <a:cubicBezTo>
                      <a:pt x="343" y="58"/>
                      <a:pt x="345" y="57"/>
                      <a:pt x="345" y="58"/>
                    </a:cubicBezTo>
                    <a:cubicBezTo>
                      <a:pt x="352" y="56"/>
                      <a:pt x="373" y="31"/>
                      <a:pt x="375" y="60"/>
                    </a:cubicBezTo>
                    <a:cubicBezTo>
                      <a:pt x="379" y="60"/>
                      <a:pt x="382" y="65"/>
                      <a:pt x="386" y="60"/>
                    </a:cubicBezTo>
                    <a:cubicBezTo>
                      <a:pt x="384" y="63"/>
                      <a:pt x="385" y="66"/>
                      <a:pt x="387" y="68"/>
                    </a:cubicBezTo>
                    <a:cubicBezTo>
                      <a:pt x="409" y="65"/>
                      <a:pt x="400" y="46"/>
                      <a:pt x="425" y="49"/>
                    </a:cubicBezTo>
                    <a:cubicBezTo>
                      <a:pt x="430" y="57"/>
                      <a:pt x="431" y="63"/>
                      <a:pt x="433" y="74"/>
                    </a:cubicBezTo>
                    <a:cubicBezTo>
                      <a:pt x="438" y="74"/>
                      <a:pt x="434" y="67"/>
                      <a:pt x="440" y="68"/>
                    </a:cubicBezTo>
                    <a:cubicBezTo>
                      <a:pt x="440" y="71"/>
                      <a:pt x="436" y="76"/>
                      <a:pt x="441" y="77"/>
                    </a:cubicBezTo>
                    <a:cubicBezTo>
                      <a:pt x="439" y="68"/>
                      <a:pt x="448" y="75"/>
                      <a:pt x="448" y="81"/>
                    </a:cubicBezTo>
                    <a:cubicBezTo>
                      <a:pt x="455" y="78"/>
                      <a:pt x="455" y="70"/>
                      <a:pt x="459" y="66"/>
                    </a:cubicBezTo>
                    <a:cubicBezTo>
                      <a:pt x="460" y="68"/>
                      <a:pt x="460" y="71"/>
                      <a:pt x="462" y="71"/>
                    </a:cubicBezTo>
                    <a:cubicBezTo>
                      <a:pt x="468" y="68"/>
                      <a:pt x="484" y="68"/>
                      <a:pt x="491" y="60"/>
                    </a:cubicBezTo>
                    <a:cubicBezTo>
                      <a:pt x="491" y="64"/>
                      <a:pt x="498" y="58"/>
                      <a:pt x="498" y="62"/>
                    </a:cubicBezTo>
                    <a:cubicBezTo>
                      <a:pt x="498" y="63"/>
                      <a:pt x="499" y="63"/>
                      <a:pt x="500" y="65"/>
                    </a:cubicBezTo>
                    <a:cubicBezTo>
                      <a:pt x="501" y="75"/>
                      <a:pt x="489" y="84"/>
                      <a:pt x="493" y="93"/>
                    </a:cubicBezTo>
                    <a:cubicBezTo>
                      <a:pt x="496" y="101"/>
                      <a:pt x="505" y="96"/>
                      <a:pt x="514" y="100"/>
                    </a:cubicBezTo>
                    <a:cubicBezTo>
                      <a:pt x="519" y="87"/>
                      <a:pt x="545" y="90"/>
                      <a:pt x="552" y="100"/>
                    </a:cubicBezTo>
                    <a:cubicBezTo>
                      <a:pt x="553" y="105"/>
                      <a:pt x="550" y="106"/>
                      <a:pt x="551" y="115"/>
                    </a:cubicBezTo>
                    <a:cubicBezTo>
                      <a:pt x="552" y="118"/>
                      <a:pt x="558" y="115"/>
                      <a:pt x="558" y="120"/>
                    </a:cubicBezTo>
                    <a:cubicBezTo>
                      <a:pt x="562" y="130"/>
                      <a:pt x="548" y="126"/>
                      <a:pt x="549" y="130"/>
                    </a:cubicBezTo>
                    <a:cubicBezTo>
                      <a:pt x="552" y="133"/>
                      <a:pt x="559" y="132"/>
                      <a:pt x="559" y="139"/>
                    </a:cubicBezTo>
                    <a:cubicBezTo>
                      <a:pt x="569" y="132"/>
                      <a:pt x="575" y="136"/>
                      <a:pt x="579" y="128"/>
                    </a:cubicBezTo>
                    <a:cubicBezTo>
                      <a:pt x="580" y="141"/>
                      <a:pt x="590" y="133"/>
                      <a:pt x="593" y="139"/>
                    </a:cubicBezTo>
                    <a:cubicBezTo>
                      <a:pt x="584" y="149"/>
                      <a:pt x="591" y="154"/>
                      <a:pt x="584" y="163"/>
                    </a:cubicBezTo>
                    <a:cubicBezTo>
                      <a:pt x="589" y="173"/>
                      <a:pt x="592" y="172"/>
                      <a:pt x="605" y="169"/>
                    </a:cubicBezTo>
                    <a:cubicBezTo>
                      <a:pt x="612" y="172"/>
                      <a:pt x="621" y="176"/>
                      <a:pt x="630" y="171"/>
                    </a:cubicBezTo>
                    <a:cubicBezTo>
                      <a:pt x="634" y="176"/>
                      <a:pt x="639" y="180"/>
                      <a:pt x="642" y="187"/>
                    </a:cubicBezTo>
                    <a:cubicBezTo>
                      <a:pt x="631" y="189"/>
                      <a:pt x="637" y="202"/>
                      <a:pt x="630" y="207"/>
                    </a:cubicBezTo>
                    <a:cubicBezTo>
                      <a:pt x="635" y="213"/>
                      <a:pt x="639" y="209"/>
                      <a:pt x="643" y="210"/>
                    </a:cubicBezTo>
                    <a:cubicBezTo>
                      <a:pt x="646" y="218"/>
                      <a:pt x="647" y="231"/>
                      <a:pt x="641" y="241"/>
                    </a:cubicBezTo>
                    <a:cubicBezTo>
                      <a:pt x="641" y="246"/>
                      <a:pt x="646" y="244"/>
                      <a:pt x="645" y="248"/>
                    </a:cubicBezTo>
                    <a:cubicBezTo>
                      <a:pt x="649" y="246"/>
                      <a:pt x="656" y="247"/>
                      <a:pt x="662" y="248"/>
                    </a:cubicBezTo>
                    <a:cubicBezTo>
                      <a:pt x="662" y="253"/>
                      <a:pt x="667" y="253"/>
                      <a:pt x="668" y="257"/>
                    </a:cubicBezTo>
                    <a:cubicBezTo>
                      <a:pt x="666" y="262"/>
                      <a:pt x="666" y="268"/>
                      <a:pt x="664" y="273"/>
                    </a:cubicBezTo>
                    <a:cubicBezTo>
                      <a:pt x="678" y="268"/>
                      <a:pt x="691" y="279"/>
                      <a:pt x="687" y="293"/>
                    </a:cubicBezTo>
                    <a:cubicBezTo>
                      <a:pt x="675" y="297"/>
                      <a:pt x="667" y="296"/>
                      <a:pt x="660" y="302"/>
                    </a:cubicBezTo>
                    <a:cubicBezTo>
                      <a:pt x="661" y="312"/>
                      <a:pt x="667" y="315"/>
                      <a:pt x="670" y="322"/>
                    </a:cubicBezTo>
                    <a:cubicBezTo>
                      <a:pt x="700" y="310"/>
                      <a:pt x="694" y="349"/>
                      <a:pt x="676" y="350"/>
                    </a:cubicBezTo>
                    <a:cubicBezTo>
                      <a:pt x="674" y="359"/>
                      <a:pt x="675" y="361"/>
                      <a:pt x="674" y="370"/>
                    </a:cubicBezTo>
                    <a:cubicBezTo>
                      <a:pt x="680" y="372"/>
                      <a:pt x="679" y="377"/>
                      <a:pt x="679" y="384"/>
                    </a:cubicBezTo>
                    <a:cubicBezTo>
                      <a:pt x="688" y="389"/>
                      <a:pt x="695" y="398"/>
                      <a:pt x="697" y="413"/>
                    </a:cubicBezTo>
                    <a:cubicBezTo>
                      <a:pt x="686" y="416"/>
                      <a:pt x="681" y="421"/>
                      <a:pt x="671" y="418"/>
                    </a:cubicBezTo>
                    <a:cubicBezTo>
                      <a:pt x="676" y="425"/>
                      <a:pt x="675" y="419"/>
                      <a:pt x="674" y="430"/>
                    </a:cubicBezTo>
                    <a:cubicBezTo>
                      <a:pt x="680" y="430"/>
                      <a:pt x="677" y="422"/>
                      <a:pt x="682" y="421"/>
                    </a:cubicBezTo>
                    <a:cubicBezTo>
                      <a:pt x="685" y="435"/>
                      <a:pt x="687" y="441"/>
                      <a:pt x="688" y="454"/>
                    </a:cubicBezTo>
                    <a:cubicBezTo>
                      <a:pt x="692" y="455"/>
                      <a:pt x="695" y="458"/>
                      <a:pt x="697" y="462"/>
                    </a:cubicBezTo>
                    <a:cubicBezTo>
                      <a:pt x="694" y="464"/>
                      <a:pt x="695" y="470"/>
                      <a:pt x="689" y="470"/>
                    </a:cubicBezTo>
                    <a:cubicBezTo>
                      <a:pt x="686" y="468"/>
                      <a:pt x="681" y="467"/>
                      <a:pt x="681" y="461"/>
                    </a:cubicBezTo>
                    <a:cubicBezTo>
                      <a:pt x="661" y="469"/>
                      <a:pt x="650" y="486"/>
                      <a:pt x="639" y="503"/>
                    </a:cubicBezTo>
                    <a:cubicBezTo>
                      <a:pt x="644" y="510"/>
                      <a:pt x="658" y="519"/>
                      <a:pt x="666" y="511"/>
                    </a:cubicBezTo>
                    <a:cubicBezTo>
                      <a:pt x="674" y="520"/>
                      <a:pt x="692" y="516"/>
                      <a:pt x="695" y="531"/>
                    </a:cubicBezTo>
                    <a:cubicBezTo>
                      <a:pt x="685" y="537"/>
                      <a:pt x="676" y="531"/>
                      <a:pt x="668" y="536"/>
                    </a:cubicBezTo>
                    <a:cubicBezTo>
                      <a:pt x="665" y="526"/>
                      <a:pt x="655" y="524"/>
                      <a:pt x="646" y="521"/>
                    </a:cubicBezTo>
                    <a:cubicBezTo>
                      <a:pt x="636" y="531"/>
                      <a:pt x="630" y="536"/>
                      <a:pt x="616" y="542"/>
                    </a:cubicBezTo>
                    <a:cubicBezTo>
                      <a:pt x="619" y="549"/>
                      <a:pt x="622" y="556"/>
                      <a:pt x="626" y="562"/>
                    </a:cubicBezTo>
                    <a:cubicBezTo>
                      <a:pt x="624" y="565"/>
                      <a:pt x="623" y="570"/>
                      <a:pt x="618" y="572"/>
                    </a:cubicBezTo>
                    <a:cubicBezTo>
                      <a:pt x="607" y="566"/>
                      <a:pt x="600" y="577"/>
                      <a:pt x="591" y="573"/>
                    </a:cubicBezTo>
                    <a:cubicBezTo>
                      <a:pt x="589" y="577"/>
                      <a:pt x="586" y="580"/>
                      <a:pt x="585" y="585"/>
                    </a:cubicBezTo>
                    <a:cubicBezTo>
                      <a:pt x="583" y="586"/>
                      <a:pt x="583" y="583"/>
                      <a:pt x="581" y="583"/>
                    </a:cubicBezTo>
                    <a:cubicBezTo>
                      <a:pt x="578" y="585"/>
                      <a:pt x="582" y="600"/>
                      <a:pt x="576" y="593"/>
                    </a:cubicBezTo>
                    <a:cubicBezTo>
                      <a:pt x="574" y="604"/>
                      <a:pt x="573" y="611"/>
                      <a:pt x="568" y="615"/>
                    </a:cubicBezTo>
                    <a:cubicBezTo>
                      <a:pt x="567" y="621"/>
                      <a:pt x="574" y="617"/>
                      <a:pt x="573" y="623"/>
                    </a:cubicBezTo>
                    <a:cubicBezTo>
                      <a:pt x="567" y="621"/>
                      <a:pt x="563" y="626"/>
                      <a:pt x="557" y="624"/>
                    </a:cubicBezTo>
                    <a:cubicBezTo>
                      <a:pt x="558" y="632"/>
                      <a:pt x="546" y="631"/>
                      <a:pt x="550" y="641"/>
                    </a:cubicBezTo>
                    <a:cubicBezTo>
                      <a:pt x="544" y="637"/>
                      <a:pt x="540" y="646"/>
                      <a:pt x="537" y="649"/>
                    </a:cubicBezTo>
                    <a:cubicBezTo>
                      <a:pt x="533" y="641"/>
                      <a:pt x="526" y="646"/>
                      <a:pt x="517" y="644"/>
                    </a:cubicBezTo>
                    <a:cubicBezTo>
                      <a:pt x="517" y="649"/>
                      <a:pt x="519" y="655"/>
                      <a:pt x="513" y="655"/>
                    </a:cubicBezTo>
                    <a:cubicBezTo>
                      <a:pt x="512" y="653"/>
                      <a:pt x="514" y="648"/>
                      <a:pt x="511" y="648"/>
                    </a:cubicBezTo>
                    <a:cubicBezTo>
                      <a:pt x="509" y="651"/>
                      <a:pt x="510" y="655"/>
                      <a:pt x="507" y="656"/>
                    </a:cubicBezTo>
                    <a:cubicBezTo>
                      <a:pt x="505" y="650"/>
                      <a:pt x="492" y="659"/>
                      <a:pt x="489" y="662"/>
                    </a:cubicBezTo>
                    <a:cubicBezTo>
                      <a:pt x="484" y="664"/>
                      <a:pt x="494" y="662"/>
                      <a:pt x="491" y="666"/>
                    </a:cubicBezTo>
                    <a:cubicBezTo>
                      <a:pt x="486" y="666"/>
                      <a:pt x="486" y="658"/>
                      <a:pt x="480" y="658"/>
                    </a:cubicBezTo>
                    <a:cubicBezTo>
                      <a:pt x="475" y="668"/>
                      <a:pt x="471" y="682"/>
                      <a:pt x="470" y="690"/>
                    </a:cubicBezTo>
                    <a:cubicBezTo>
                      <a:pt x="466" y="688"/>
                      <a:pt x="463" y="685"/>
                      <a:pt x="461" y="681"/>
                    </a:cubicBezTo>
                    <a:cubicBezTo>
                      <a:pt x="458" y="681"/>
                      <a:pt x="458" y="683"/>
                      <a:pt x="457" y="684"/>
                    </a:cubicBezTo>
                    <a:cubicBezTo>
                      <a:pt x="454" y="674"/>
                      <a:pt x="446" y="670"/>
                      <a:pt x="440" y="664"/>
                    </a:cubicBezTo>
                    <a:cubicBezTo>
                      <a:pt x="440" y="666"/>
                      <a:pt x="439" y="667"/>
                      <a:pt x="438" y="669"/>
                    </a:cubicBezTo>
                    <a:cubicBezTo>
                      <a:pt x="439" y="664"/>
                      <a:pt x="437" y="664"/>
                      <a:pt x="434" y="662"/>
                    </a:cubicBezTo>
                    <a:cubicBezTo>
                      <a:pt x="429" y="665"/>
                      <a:pt x="423" y="666"/>
                      <a:pt x="421" y="671"/>
                    </a:cubicBezTo>
                    <a:cubicBezTo>
                      <a:pt x="421" y="665"/>
                      <a:pt x="415" y="668"/>
                      <a:pt x="412" y="666"/>
                    </a:cubicBezTo>
                    <a:cubicBezTo>
                      <a:pt x="410" y="669"/>
                      <a:pt x="412" y="674"/>
                      <a:pt x="412" y="678"/>
                    </a:cubicBezTo>
                    <a:cubicBezTo>
                      <a:pt x="404" y="675"/>
                      <a:pt x="408" y="688"/>
                      <a:pt x="402" y="690"/>
                    </a:cubicBezTo>
                    <a:cubicBezTo>
                      <a:pt x="396" y="691"/>
                      <a:pt x="391" y="689"/>
                      <a:pt x="390" y="695"/>
                    </a:cubicBezTo>
                    <a:cubicBezTo>
                      <a:pt x="387" y="684"/>
                      <a:pt x="381" y="685"/>
                      <a:pt x="377" y="677"/>
                    </a:cubicBezTo>
                    <a:cubicBezTo>
                      <a:pt x="379" y="677"/>
                      <a:pt x="379" y="679"/>
                      <a:pt x="381" y="678"/>
                    </a:cubicBezTo>
                    <a:cubicBezTo>
                      <a:pt x="377" y="675"/>
                      <a:pt x="381" y="670"/>
                      <a:pt x="375" y="667"/>
                    </a:cubicBezTo>
                    <a:cubicBezTo>
                      <a:pt x="379" y="676"/>
                      <a:pt x="370" y="671"/>
                      <a:pt x="368" y="674"/>
                    </a:cubicBezTo>
                    <a:cubicBezTo>
                      <a:pt x="365" y="684"/>
                      <a:pt x="362" y="695"/>
                      <a:pt x="353" y="697"/>
                    </a:cubicBezTo>
                    <a:cubicBezTo>
                      <a:pt x="336" y="699"/>
                      <a:pt x="341" y="678"/>
                      <a:pt x="328" y="672"/>
                    </a:cubicBezTo>
                    <a:cubicBezTo>
                      <a:pt x="327" y="675"/>
                      <a:pt x="335" y="681"/>
                      <a:pt x="328" y="682"/>
                    </a:cubicBezTo>
                    <a:cubicBezTo>
                      <a:pt x="329" y="675"/>
                      <a:pt x="326" y="679"/>
                      <a:pt x="325" y="672"/>
                    </a:cubicBezTo>
                    <a:cubicBezTo>
                      <a:pt x="320" y="671"/>
                      <a:pt x="320" y="680"/>
                      <a:pt x="318" y="676"/>
                    </a:cubicBezTo>
                    <a:cubicBezTo>
                      <a:pt x="320" y="676"/>
                      <a:pt x="319" y="672"/>
                      <a:pt x="317" y="672"/>
                    </a:cubicBezTo>
                    <a:cubicBezTo>
                      <a:pt x="309" y="677"/>
                      <a:pt x="299" y="676"/>
                      <a:pt x="297" y="688"/>
                    </a:cubicBezTo>
                    <a:cubicBezTo>
                      <a:pt x="294" y="679"/>
                      <a:pt x="290" y="690"/>
                      <a:pt x="286" y="682"/>
                    </a:cubicBezTo>
                    <a:cubicBezTo>
                      <a:pt x="274" y="686"/>
                      <a:pt x="261" y="675"/>
                      <a:pt x="247" y="670"/>
                    </a:cubicBezTo>
                    <a:cubicBezTo>
                      <a:pt x="247" y="665"/>
                      <a:pt x="244" y="664"/>
                      <a:pt x="244" y="659"/>
                    </a:cubicBezTo>
                    <a:cubicBezTo>
                      <a:pt x="236" y="663"/>
                      <a:pt x="242" y="652"/>
                      <a:pt x="236" y="655"/>
                    </a:cubicBezTo>
                    <a:cubicBezTo>
                      <a:pt x="234" y="654"/>
                      <a:pt x="237" y="648"/>
                      <a:pt x="233" y="648"/>
                    </a:cubicBezTo>
                    <a:cubicBezTo>
                      <a:pt x="229" y="645"/>
                      <a:pt x="231" y="651"/>
                      <a:pt x="228" y="652"/>
                    </a:cubicBezTo>
                    <a:cubicBezTo>
                      <a:pt x="226" y="641"/>
                      <a:pt x="218" y="652"/>
                      <a:pt x="218" y="640"/>
                    </a:cubicBezTo>
                    <a:cubicBezTo>
                      <a:pt x="212" y="639"/>
                      <a:pt x="216" y="645"/>
                      <a:pt x="213" y="646"/>
                    </a:cubicBezTo>
                    <a:cubicBezTo>
                      <a:pt x="202" y="637"/>
                      <a:pt x="187" y="652"/>
                      <a:pt x="181" y="648"/>
                    </a:cubicBezTo>
                    <a:cubicBezTo>
                      <a:pt x="178" y="651"/>
                      <a:pt x="184" y="657"/>
                      <a:pt x="177" y="659"/>
                    </a:cubicBezTo>
                    <a:cubicBezTo>
                      <a:pt x="173" y="651"/>
                      <a:pt x="164" y="639"/>
                      <a:pt x="167" y="632"/>
                    </a:cubicBezTo>
                    <a:cubicBezTo>
                      <a:pt x="168" y="633"/>
                      <a:pt x="168" y="635"/>
                      <a:pt x="171" y="634"/>
                    </a:cubicBezTo>
                    <a:cubicBezTo>
                      <a:pt x="177" y="604"/>
                      <a:pt x="157" y="587"/>
                      <a:pt x="132" y="585"/>
                    </a:cubicBezTo>
                    <a:cubicBezTo>
                      <a:pt x="125" y="605"/>
                      <a:pt x="95" y="597"/>
                      <a:pt x="100" y="579"/>
                    </a:cubicBezTo>
                    <a:cubicBezTo>
                      <a:pt x="100" y="581"/>
                      <a:pt x="100" y="584"/>
                      <a:pt x="104" y="583"/>
                    </a:cubicBezTo>
                    <a:cubicBezTo>
                      <a:pt x="103" y="574"/>
                      <a:pt x="106" y="573"/>
                      <a:pt x="107" y="564"/>
                    </a:cubicBezTo>
                    <a:cubicBezTo>
                      <a:pt x="114" y="569"/>
                      <a:pt x="115" y="560"/>
                      <a:pt x="119" y="558"/>
                    </a:cubicBezTo>
                    <a:cubicBezTo>
                      <a:pt x="113" y="532"/>
                      <a:pt x="95" y="514"/>
                      <a:pt x="66" y="513"/>
                    </a:cubicBezTo>
                    <a:cubicBezTo>
                      <a:pt x="63" y="506"/>
                      <a:pt x="57" y="501"/>
                      <a:pt x="54" y="493"/>
                    </a:cubicBezTo>
                    <a:cubicBezTo>
                      <a:pt x="60" y="498"/>
                      <a:pt x="61" y="475"/>
                      <a:pt x="72" y="483"/>
                    </a:cubicBezTo>
                    <a:cubicBezTo>
                      <a:pt x="83" y="471"/>
                      <a:pt x="72" y="455"/>
                      <a:pt x="67" y="446"/>
                    </a:cubicBezTo>
                    <a:cubicBezTo>
                      <a:pt x="67" y="449"/>
                      <a:pt x="65" y="456"/>
                      <a:pt x="63" y="453"/>
                    </a:cubicBezTo>
                    <a:cubicBezTo>
                      <a:pt x="57" y="433"/>
                      <a:pt x="38" y="436"/>
                      <a:pt x="32" y="419"/>
                    </a:cubicBezTo>
                    <a:cubicBezTo>
                      <a:pt x="24" y="423"/>
                      <a:pt x="18" y="418"/>
                      <a:pt x="16" y="427"/>
                    </a:cubicBezTo>
                    <a:cubicBezTo>
                      <a:pt x="11" y="426"/>
                      <a:pt x="5" y="427"/>
                      <a:pt x="2" y="423"/>
                    </a:cubicBezTo>
                    <a:cubicBezTo>
                      <a:pt x="1" y="420"/>
                      <a:pt x="1" y="416"/>
                      <a:pt x="0" y="4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5"/>
              <p:cNvSpPr/>
              <p:nvPr/>
            </p:nvSpPr>
            <p:spPr bwMode="auto">
              <a:xfrm>
                <a:off x="6089" y="1112"/>
                <a:ext cx="18" cy="23"/>
              </a:xfrm>
              <a:custGeom>
                <a:avLst/>
                <a:gdLst>
                  <a:gd name="T0" fmla="*/ 14 w 22"/>
                  <a:gd name="T1" fmla="*/ 0 h 29"/>
                  <a:gd name="T2" fmla="*/ 12 w 22"/>
                  <a:gd name="T3" fmla="*/ 29 h 29"/>
                  <a:gd name="T4" fmla="*/ 14 w 22"/>
                  <a:gd name="T5" fmla="*/ 0 h 29"/>
                </a:gdLst>
                <a:ahLst/>
                <a:cxnLst>
                  <a:cxn ang="0">
                    <a:pos x="T0" y="T1"/>
                  </a:cxn>
                  <a:cxn ang="0">
                    <a:pos x="T2" y="T3"/>
                  </a:cxn>
                  <a:cxn ang="0">
                    <a:pos x="T4" y="T5"/>
                  </a:cxn>
                </a:cxnLst>
                <a:rect l="0" t="0" r="r" b="b"/>
                <a:pathLst>
                  <a:path w="22" h="29">
                    <a:moveTo>
                      <a:pt x="14" y="0"/>
                    </a:moveTo>
                    <a:cubicBezTo>
                      <a:pt x="22" y="6"/>
                      <a:pt x="18" y="21"/>
                      <a:pt x="12" y="29"/>
                    </a:cubicBezTo>
                    <a:cubicBezTo>
                      <a:pt x="0" y="19"/>
                      <a:pt x="7" y="10"/>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6"/>
              <p:cNvSpPr/>
              <p:nvPr/>
            </p:nvSpPr>
            <p:spPr bwMode="auto">
              <a:xfrm>
                <a:off x="6529" y="1456"/>
                <a:ext cx="86" cy="85"/>
              </a:xfrm>
              <a:custGeom>
                <a:avLst/>
                <a:gdLst>
                  <a:gd name="T0" fmla="*/ 102 w 105"/>
                  <a:gd name="T1" fmla="*/ 26 h 105"/>
                  <a:gd name="T2" fmla="*/ 103 w 105"/>
                  <a:gd name="T3" fmla="*/ 63 h 105"/>
                  <a:gd name="T4" fmla="*/ 84 w 105"/>
                  <a:gd name="T5" fmla="*/ 95 h 105"/>
                  <a:gd name="T6" fmla="*/ 13 w 105"/>
                  <a:gd name="T7" fmla="*/ 80 h 105"/>
                  <a:gd name="T8" fmla="*/ 22 w 105"/>
                  <a:gd name="T9" fmla="*/ 13 h 105"/>
                  <a:gd name="T10" fmla="*/ 52 w 105"/>
                  <a:gd name="T11" fmla="*/ 0 h 105"/>
                  <a:gd name="T12" fmla="*/ 102 w 105"/>
                  <a:gd name="T13" fmla="*/ 26 h 105"/>
                </a:gdLst>
                <a:ahLst/>
                <a:cxnLst>
                  <a:cxn ang="0">
                    <a:pos x="T0" y="T1"/>
                  </a:cxn>
                  <a:cxn ang="0">
                    <a:pos x="T2" y="T3"/>
                  </a:cxn>
                  <a:cxn ang="0">
                    <a:pos x="T4" y="T5"/>
                  </a:cxn>
                  <a:cxn ang="0">
                    <a:pos x="T6" y="T7"/>
                  </a:cxn>
                  <a:cxn ang="0">
                    <a:pos x="T8" y="T9"/>
                  </a:cxn>
                  <a:cxn ang="0">
                    <a:pos x="T10" y="T11"/>
                  </a:cxn>
                  <a:cxn ang="0">
                    <a:pos x="T12" y="T13"/>
                  </a:cxn>
                </a:cxnLst>
                <a:rect l="0" t="0" r="r" b="b"/>
                <a:pathLst>
                  <a:path w="105" h="105">
                    <a:moveTo>
                      <a:pt x="102" y="26"/>
                    </a:moveTo>
                    <a:cubicBezTo>
                      <a:pt x="101" y="38"/>
                      <a:pt x="105" y="51"/>
                      <a:pt x="103" y="63"/>
                    </a:cubicBezTo>
                    <a:cubicBezTo>
                      <a:pt x="101" y="78"/>
                      <a:pt x="90" y="85"/>
                      <a:pt x="84" y="95"/>
                    </a:cubicBezTo>
                    <a:cubicBezTo>
                      <a:pt x="55" y="105"/>
                      <a:pt x="31" y="95"/>
                      <a:pt x="13" y="80"/>
                    </a:cubicBezTo>
                    <a:cubicBezTo>
                      <a:pt x="0" y="57"/>
                      <a:pt x="6" y="29"/>
                      <a:pt x="22" y="13"/>
                    </a:cubicBezTo>
                    <a:cubicBezTo>
                      <a:pt x="36" y="12"/>
                      <a:pt x="46" y="5"/>
                      <a:pt x="52" y="0"/>
                    </a:cubicBezTo>
                    <a:cubicBezTo>
                      <a:pt x="70" y="6"/>
                      <a:pt x="87" y="16"/>
                      <a:pt x="102"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7"/>
              <p:cNvSpPr/>
              <p:nvPr/>
            </p:nvSpPr>
            <p:spPr bwMode="auto">
              <a:xfrm>
                <a:off x="5914" y="1497"/>
                <a:ext cx="36" cy="10"/>
              </a:xfrm>
              <a:custGeom>
                <a:avLst/>
                <a:gdLst>
                  <a:gd name="T0" fmla="*/ 44 w 44"/>
                  <a:gd name="T1" fmla="*/ 0 h 12"/>
                  <a:gd name="T2" fmla="*/ 0 w 44"/>
                  <a:gd name="T3" fmla="*/ 12 h 12"/>
                  <a:gd name="T4" fmla="*/ 44 w 44"/>
                  <a:gd name="T5" fmla="*/ 0 h 12"/>
                </a:gdLst>
                <a:ahLst/>
                <a:cxnLst>
                  <a:cxn ang="0">
                    <a:pos x="T0" y="T1"/>
                  </a:cxn>
                  <a:cxn ang="0">
                    <a:pos x="T2" y="T3"/>
                  </a:cxn>
                  <a:cxn ang="0">
                    <a:pos x="T4" y="T5"/>
                  </a:cxn>
                </a:cxnLst>
                <a:rect l="0" t="0" r="r" b="b"/>
                <a:pathLst>
                  <a:path w="44" h="12">
                    <a:moveTo>
                      <a:pt x="44" y="0"/>
                    </a:moveTo>
                    <a:cubicBezTo>
                      <a:pt x="33" y="8"/>
                      <a:pt x="19" y="9"/>
                      <a:pt x="0" y="12"/>
                    </a:cubicBezTo>
                    <a:cubicBezTo>
                      <a:pt x="12" y="5"/>
                      <a:pt x="27" y="2"/>
                      <a:pt x="4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8"/>
              <p:cNvSpPr/>
              <p:nvPr/>
            </p:nvSpPr>
            <p:spPr bwMode="auto">
              <a:xfrm>
                <a:off x="5853" y="1533"/>
                <a:ext cx="11" cy="15"/>
              </a:xfrm>
              <a:custGeom>
                <a:avLst/>
                <a:gdLst>
                  <a:gd name="T0" fmla="*/ 8 w 13"/>
                  <a:gd name="T1" fmla="*/ 0 h 18"/>
                  <a:gd name="T2" fmla="*/ 0 w 13"/>
                  <a:gd name="T3" fmla="*/ 16 h 18"/>
                  <a:gd name="T4" fmla="*/ 3 w 13"/>
                  <a:gd name="T5" fmla="*/ 2 h 18"/>
                  <a:gd name="T6" fmla="*/ 8 w 13"/>
                  <a:gd name="T7" fmla="*/ 0 h 18"/>
                </a:gdLst>
                <a:ahLst/>
                <a:cxnLst>
                  <a:cxn ang="0">
                    <a:pos x="T0" y="T1"/>
                  </a:cxn>
                  <a:cxn ang="0">
                    <a:pos x="T2" y="T3"/>
                  </a:cxn>
                  <a:cxn ang="0">
                    <a:pos x="T4" y="T5"/>
                  </a:cxn>
                  <a:cxn ang="0">
                    <a:pos x="T6" y="T7"/>
                  </a:cxn>
                </a:cxnLst>
                <a:rect l="0" t="0" r="r" b="b"/>
                <a:pathLst>
                  <a:path w="13" h="18">
                    <a:moveTo>
                      <a:pt x="8" y="0"/>
                    </a:moveTo>
                    <a:cubicBezTo>
                      <a:pt x="13" y="4"/>
                      <a:pt x="9" y="18"/>
                      <a:pt x="0" y="16"/>
                    </a:cubicBezTo>
                    <a:cubicBezTo>
                      <a:pt x="2" y="12"/>
                      <a:pt x="3" y="7"/>
                      <a:pt x="3" y="2"/>
                    </a:cubicBezTo>
                    <a:cubicBezTo>
                      <a:pt x="5" y="2"/>
                      <a:pt x="8" y="2"/>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92" name="Freeform 9"/>
              <p:cNvSpPr/>
              <p:nvPr/>
            </p:nvSpPr>
            <p:spPr bwMode="auto">
              <a:xfrm>
                <a:off x="6503" y="1571"/>
                <a:ext cx="27" cy="11"/>
              </a:xfrm>
              <a:custGeom>
                <a:avLst/>
                <a:gdLst>
                  <a:gd name="T0" fmla="*/ 0 w 34"/>
                  <a:gd name="T1" fmla="*/ 0 h 14"/>
                  <a:gd name="T2" fmla="*/ 34 w 34"/>
                  <a:gd name="T3" fmla="*/ 12 h 14"/>
                  <a:gd name="T4" fmla="*/ 0 w 34"/>
                  <a:gd name="T5" fmla="*/ 0 h 14"/>
                </a:gdLst>
                <a:ahLst/>
                <a:cxnLst>
                  <a:cxn ang="0">
                    <a:pos x="T0" y="T1"/>
                  </a:cxn>
                  <a:cxn ang="0">
                    <a:pos x="T2" y="T3"/>
                  </a:cxn>
                  <a:cxn ang="0">
                    <a:pos x="T4" y="T5"/>
                  </a:cxn>
                </a:cxnLst>
                <a:rect l="0" t="0" r="r" b="b"/>
                <a:pathLst>
                  <a:path w="34" h="14">
                    <a:moveTo>
                      <a:pt x="0" y="0"/>
                    </a:moveTo>
                    <a:cubicBezTo>
                      <a:pt x="8" y="1"/>
                      <a:pt x="26" y="6"/>
                      <a:pt x="34" y="12"/>
                    </a:cubicBezTo>
                    <a:cubicBezTo>
                      <a:pt x="18" y="14"/>
                      <a:pt x="11" y="5"/>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95" name="Freeform 10"/>
              <p:cNvSpPr/>
              <p:nvPr/>
            </p:nvSpPr>
            <p:spPr bwMode="auto">
              <a:xfrm>
                <a:off x="6554" y="1575"/>
                <a:ext cx="13" cy="12"/>
              </a:xfrm>
              <a:custGeom>
                <a:avLst/>
                <a:gdLst>
                  <a:gd name="T0" fmla="*/ 0 w 16"/>
                  <a:gd name="T1" fmla="*/ 3 h 15"/>
                  <a:gd name="T2" fmla="*/ 16 w 16"/>
                  <a:gd name="T3" fmla="*/ 8 h 15"/>
                  <a:gd name="T4" fmla="*/ 0 w 16"/>
                  <a:gd name="T5" fmla="*/ 3 h 15"/>
                </a:gdLst>
                <a:ahLst/>
                <a:cxnLst>
                  <a:cxn ang="0">
                    <a:pos x="T0" y="T1"/>
                  </a:cxn>
                  <a:cxn ang="0">
                    <a:pos x="T2" y="T3"/>
                  </a:cxn>
                  <a:cxn ang="0">
                    <a:pos x="T4" y="T5"/>
                  </a:cxn>
                </a:cxnLst>
                <a:rect l="0" t="0" r="r" b="b"/>
                <a:pathLst>
                  <a:path w="16" h="15">
                    <a:moveTo>
                      <a:pt x="0" y="3"/>
                    </a:moveTo>
                    <a:cubicBezTo>
                      <a:pt x="7" y="0"/>
                      <a:pt x="10" y="5"/>
                      <a:pt x="16" y="8"/>
                    </a:cubicBezTo>
                    <a:cubicBezTo>
                      <a:pt x="13" y="15"/>
                      <a:pt x="7" y="2"/>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11"/>
              <p:cNvSpPr/>
              <p:nvPr/>
            </p:nvSpPr>
            <p:spPr bwMode="auto">
              <a:xfrm>
                <a:off x="5876" y="1582"/>
                <a:ext cx="39" cy="19"/>
              </a:xfrm>
              <a:custGeom>
                <a:avLst/>
                <a:gdLst>
                  <a:gd name="T0" fmla="*/ 47 w 47"/>
                  <a:gd name="T1" fmla="*/ 0 h 24"/>
                  <a:gd name="T2" fmla="*/ 0 w 47"/>
                  <a:gd name="T3" fmla="*/ 24 h 24"/>
                  <a:gd name="T4" fmla="*/ 20 w 47"/>
                  <a:gd name="T5" fmla="*/ 6 h 24"/>
                  <a:gd name="T6" fmla="*/ 47 w 47"/>
                  <a:gd name="T7" fmla="*/ 0 h 24"/>
                </a:gdLst>
                <a:ahLst/>
                <a:cxnLst>
                  <a:cxn ang="0">
                    <a:pos x="T0" y="T1"/>
                  </a:cxn>
                  <a:cxn ang="0">
                    <a:pos x="T2" y="T3"/>
                  </a:cxn>
                  <a:cxn ang="0">
                    <a:pos x="T4" y="T5"/>
                  </a:cxn>
                  <a:cxn ang="0">
                    <a:pos x="T6" y="T7"/>
                  </a:cxn>
                </a:cxnLst>
                <a:rect l="0" t="0" r="r" b="b"/>
                <a:pathLst>
                  <a:path w="47" h="24">
                    <a:moveTo>
                      <a:pt x="47" y="0"/>
                    </a:moveTo>
                    <a:cubicBezTo>
                      <a:pt x="30" y="7"/>
                      <a:pt x="20" y="20"/>
                      <a:pt x="0" y="24"/>
                    </a:cubicBezTo>
                    <a:cubicBezTo>
                      <a:pt x="0" y="12"/>
                      <a:pt x="18" y="17"/>
                      <a:pt x="20" y="6"/>
                    </a:cubicBezTo>
                    <a:cubicBezTo>
                      <a:pt x="30" y="11"/>
                      <a:pt x="36" y="0"/>
                      <a:pt x="4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2"/>
              <p:cNvSpPr/>
              <p:nvPr/>
            </p:nvSpPr>
            <p:spPr bwMode="auto">
              <a:xfrm>
                <a:off x="6572" y="1583"/>
                <a:ext cx="6" cy="5"/>
              </a:xfrm>
              <a:custGeom>
                <a:avLst/>
                <a:gdLst>
                  <a:gd name="T0" fmla="*/ 6 w 7"/>
                  <a:gd name="T1" fmla="*/ 0 h 6"/>
                  <a:gd name="T2" fmla="*/ 7 w 7"/>
                  <a:gd name="T3" fmla="*/ 3 h 6"/>
                  <a:gd name="T4" fmla="*/ 0 w 7"/>
                  <a:gd name="T5" fmla="*/ 3 h 6"/>
                  <a:gd name="T6" fmla="*/ 6 w 7"/>
                  <a:gd name="T7" fmla="*/ 0 h 6"/>
                </a:gdLst>
                <a:ahLst/>
                <a:cxnLst>
                  <a:cxn ang="0">
                    <a:pos x="T0" y="T1"/>
                  </a:cxn>
                  <a:cxn ang="0">
                    <a:pos x="T2" y="T3"/>
                  </a:cxn>
                  <a:cxn ang="0">
                    <a:pos x="T4" y="T5"/>
                  </a:cxn>
                  <a:cxn ang="0">
                    <a:pos x="T6" y="T7"/>
                  </a:cxn>
                </a:cxnLst>
                <a:rect l="0" t="0" r="r" b="b"/>
                <a:pathLst>
                  <a:path w="7" h="6">
                    <a:moveTo>
                      <a:pt x="6" y="0"/>
                    </a:moveTo>
                    <a:cubicBezTo>
                      <a:pt x="6" y="2"/>
                      <a:pt x="6" y="3"/>
                      <a:pt x="7" y="3"/>
                    </a:cubicBezTo>
                    <a:cubicBezTo>
                      <a:pt x="7" y="6"/>
                      <a:pt x="1" y="4"/>
                      <a:pt x="0" y="3"/>
                    </a:cubicBezTo>
                    <a:cubicBezTo>
                      <a:pt x="1" y="1"/>
                      <a:pt x="3"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3"/>
              <p:cNvSpPr/>
              <p:nvPr/>
            </p:nvSpPr>
            <p:spPr bwMode="auto">
              <a:xfrm>
                <a:off x="6567" y="1645"/>
                <a:ext cx="82" cy="78"/>
              </a:xfrm>
              <a:custGeom>
                <a:avLst/>
                <a:gdLst>
                  <a:gd name="T0" fmla="*/ 85 w 100"/>
                  <a:gd name="T1" fmla="*/ 81 h 96"/>
                  <a:gd name="T2" fmla="*/ 94 w 100"/>
                  <a:gd name="T3" fmla="*/ 84 h 96"/>
                  <a:gd name="T4" fmla="*/ 80 w 100"/>
                  <a:gd name="T5" fmla="*/ 81 h 96"/>
                  <a:gd name="T6" fmla="*/ 60 w 100"/>
                  <a:gd name="T7" fmla="*/ 96 h 96"/>
                  <a:gd name="T8" fmla="*/ 12 w 100"/>
                  <a:gd name="T9" fmla="*/ 69 h 96"/>
                  <a:gd name="T10" fmla="*/ 2 w 100"/>
                  <a:gd name="T11" fmla="*/ 53 h 96"/>
                  <a:gd name="T12" fmla="*/ 24 w 100"/>
                  <a:gd name="T13" fmla="*/ 9 h 96"/>
                  <a:gd name="T14" fmla="*/ 71 w 100"/>
                  <a:gd name="T15" fmla="*/ 9 h 96"/>
                  <a:gd name="T16" fmla="*/ 97 w 100"/>
                  <a:gd name="T17" fmla="*/ 46 h 96"/>
                  <a:gd name="T18" fmla="*/ 85 w 100"/>
                  <a:gd name="T19" fmla="*/ 8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96">
                    <a:moveTo>
                      <a:pt x="85" y="81"/>
                    </a:moveTo>
                    <a:cubicBezTo>
                      <a:pt x="87" y="85"/>
                      <a:pt x="94" y="77"/>
                      <a:pt x="94" y="84"/>
                    </a:cubicBezTo>
                    <a:cubicBezTo>
                      <a:pt x="87" y="85"/>
                      <a:pt x="85" y="85"/>
                      <a:pt x="80" y="81"/>
                    </a:cubicBezTo>
                    <a:cubicBezTo>
                      <a:pt x="71" y="83"/>
                      <a:pt x="57" y="89"/>
                      <a:pt x="60" y="96"/>
                    </a:cubicBezTo>
                    <a:cubicBezTo>
                      <a:pt x="44" y="96"/>
                      <a:pt x="20" y="84"/>
                      <a:pt x="12" y="69"/>
                    </a:cubicBezTo>
                    <a:cubicBezTo>
                      <a:pt x="8" y="63"/>
                      <a:pt x="2" y="57"/>
                      <a:pt x="2" y="53"/>
                    </a:cubicBezTo>
                    <a:cubicBezTo>
                      <a:pt x="0" y="40"/>
                      <a:pt x="13" y="17"/>
                      <a:pt x="24" y="9"/>
                    </a:cubicBezTo>
                    <a:cubicBezTo>
                      <a:pt x="37" y="0"/>
                      <a:pt x="54" y="7"/>
                      <a:pt x="71" y="9"/>
                    </a:cubicBezTo>
                    <a:cubicBezTo>
                      <a:pt x="83" y="18"/>
                      <a:pt x="91" y="31"/>
                      <a:pt x="97" y="46"/>
                    </a:cubicBezTo>
                    <a:cubicBezTo>
                      <a:pt x="100" y="61"/>
                      <a:pt x="87" y="66"/>
                      <a:pt x="85"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14"/>
              <p:cNvSpPr/>
              <p:nvPr/>
            </p:nvSpPr>
            <p:spPr bwMode="auto">
              <a:xfrm>
                <a:off x="6385" y="1667"/>
                <a:ext cx="27" cy="41"/>
              </a:xfrm>
              <a:custGeom>
                <a:avLst/>
                <a:gdLst>
                  <a:gd name="T0" fmla="*/ 0 w 33"/>
                  <a:gd name="T1" fmla="*/ 0 h 51"/>
                  <a:gd name="T2" fmla="*/ 28 w 33"/>
                  <a:gd name="T3" fmla="*/ 35 h 51"/>
                  <a:gd name="T4" fmla="*/ 31 w 33"/>
                  <a:gd name="T5" fmla="*/ 31 h 51"/>
                  <a:gd name="T6" fmla="*/ 17 w 33"/>
                  <a:gd name="T7" fmla="*/ 47 h 51"/>
                  <a:gd name="T8" fmla="*/ 11 w 33"/>
                  <a:gd name="T9" fmla="*/ 38 h 51"/>
                  <a:gd name="T10" fmla="*/ 0 w 33"/>
                  <a:gd name="T11" fmla="*/ 0 h 51"/>
                </a:gdLst>
                <a:ahLst/>
                <a:cxnLst>
                  <a:cxn ang="0">
                    <a:pos x="T0" y="T1"/>
                  </a:cxn>
                  <a:cxn ang="0">
                    <a:pos x="T2" y="T3"/>
                  </a:cxn>
                  <a:cxn ang="0">
                    <a:pos x="T4" y="T5"/>
                  </a:cxn>
                  <a:cxn ang="0">
                    <a:pos x="T6" y="T7"/>
                  </a:cxn>
                  <a:cxn ang="0">
                    <a:pos x="T8" y="T9"/>
                  </a:cxn>
                  <a:cxn ang="0">
                    <a:pos x="T10" y="T11"/>
                  </a:cxn>
                </a:cxnLst>
                <a:rect l="0" t="0" r="r" b="b"/>
                <a:pathLst>
                  <a:path w="33" h="51">
                    <a:moveTo>
                      <a:pt x="0" y="0"/>
                    </a:moveTo>
                    <a:cubicBezTo>
                      <a:pt x="12" y="9"/>
                      <a:pt x="19" y="23"/>
                      <a:pt x="28" y="35"/>
                    </a:cubicBezTo>
                    <a:cubicBezTo>
                      <a:pt x="33" y="34"/>
                      <a:pt x="24" y="29"/>
                      <a:pt x="31" y="31"/>
                    </a:cubicBezTo>
                    <a:cubicBezTo>
                      <a:pt x="32" y="40"/>
                      <a:pt x="30" y="51"/>
                      <a:pt x="17" y="47"/>
                    </a:cubicBezTo>
                    <a:cubicBezTo>
                      <a:pt x="18" y="41"/>
                      <a:pt x="16" y="38"/>
                      <a:pt x="11" y="38"/>
                    </a:cubicBezTo>
                    <a:cubicBezTo>
                      <a:pt x="19" y="23"/>
                      <a:pt x="0" y="16"/>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15"/>
              <p:cNvSpPr/>
              <p:nvPr/>
            </p:nvSpPr>
            <p:spPr bwMode="auto">
              <a:xfrm>
                <a:off x="6404" y="1672"/>
                <a:ext cx="9" cy="9"/>
              </a:xfrm>
              <a:custGeom>
                <a:avLst/>
                <a:gdLst>
                  <a:gd name="T0" fmla="*/ 0 w 11"/>
                  <a:gd name="T1" fmla="*/ 0 h 10"/>
                  <a:gd name="T2" fmla="*/ 11 w 11"/>
                  <a:gd name="T3" fmla="*/ 10 h 10"/>
                  <a:gd name="T4" fmla="*/ 0 w 11"/>
                  <a:gd name="T5" fmla="*/ 0 h 10"/>
                </a:gdLst>
                <a:ahLst/>
                <a:cxnLst>
                  <a:cxn ang="0">
                    <a:pos x="T0" y="T1"/>
                  </a:cxn>
                  <a:cxn ang="0">
                    <a:pos x="T2" y="T3"/>
                  </a:cxn>
                  <a:cxn ang="0">
                    <a:pos x="T4" y="T5"/>
                  </a:cxn>
                </a:cxnLst>
                <a:rect l="0" t="0" r="r" b="b"/>
                <a:pathLst>
                  <a:path w="11" h="10">
                    <a:moveTo>
                      <a:pt x="0" y="0"/>
                    </a:moveTo>
                    <a:cubicBezTo>
                      <a:pt x="5" y="2"/>
                      <a:pt x="10" y="4"/>
                      <a:pt x="11" y="10"/>
                    </a:cubicBezTo>
                    <a:cubicBezTo>
                      <a:pt x="4" y="10"/>
                      <a:pt x="2" y="5"/>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16"/>
              <p:cNvSpPr/>
              <p:nvPr/>
            </p:nvSpPr>
            <p:spPr bwMode="auto">
              <a:xfrm>
                <a:off x="6401" y="1711"/>
                <a:ext cx="10" cy="19"/>
              </a:xfrm>
              <a:custGeom>
                <a:avLst/>
                <a:gdLst>
                  <a:gd name="T0" fmla="*/ 0 w 12"/>
                  <a:gd name="T1" fmla="*/ 0 h 24"/>
                  <a:gd name="T2" fmla="*/ 12 w 12"/>
                  <a:gd name="T3" fmla="*/ 24 h 24"/>
                  <a:gd name="T4" fmla="*/ 0 w 12"/>
                  <a:gd name="T5" fmla="*/ 0 h 24"/>
                </a:gdLst>
                <a:ahLst/>
                <a:cxnLst>
                  <a:cxn ang="0">
                    <a:pos x="T0" y="T1"/>
                  </a:cxn>
                  <a:cxn ang="0">
                    <a:pos x="T2" y="T3"/>
                  </a:cxn>
                  <a:cxn ang="0">
                    <a:pos x="T4" y="T5"/>
                  </a:cxn>
                </a:cxnLst>
                <a:rect l="0" t="0" r="r" b="b"/>
                <a:pathLst>
                  <a:path w="12" h="24">
                    <a:moveTo>
                      <a:pt x="0" y="0"/>
                    </a:moveTo>
                    <a:cubicBezTo>
                      <a:pt x="8" y="4"/>
                      <a:pt x="9" y="15"/>
                      <a:pt x="12" y="24"/>
                    </a:cubicBezTo>
                    <a:cubicBezTo>
                      <a:pt x="3" y="21"/>
                      <a:pt x="5" y="7"/>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17"/>
              <p:cNvSpPr/>
              <p:nvPr/>
            </p:nvSpPr>
            <p:spPr bwMode="auto">
              <a:xfrm>
                <a:off x="6471" y="1713"/>
                <a:ext cx="5" cy="5"/>
              </a:xfrm>
              <a:custGeom>
                <a:avLst/>
                <a:gdLst>
                  <a:gd name="T0" fmla="*/ 1 w 7"/>
                  <a:gd name="T1" fmla="*/ 0 h 6"/>
                  <a:gd name="T2" fmla="*/ 6 w 7"/>
                  <a:gd name="T3" fmla="*/ 6 h 6"/>
                  <a:gd name="T4" fmla="*/ 1 w 7"/>
                  <a:gd name="T5" fmla="*/ 0 h 6"/>
                </a:gdLst>
                <a:ahLst/>
                <a:cxnLst>
                  <a:cxn ang="0">
                    <a:pos x="T0" y="T1"/>
                  </a:cxn>
                  <a:cxn ang="0">
                    <a:pos x="T2" y="T3"/>
                  </a:cxn>
                  <a:cxn ang="0">
                    <a:pos x="T4" y="T5"/>
                  </a:cxn>
                </a:cxnLst>
                <a:rect l="0" t="0" r="r" b="b"/>
                <a:pathLst>
                  <a:path w="7" h="6">
                    <a:moveTo>
                      <a:pt x="1" y="0"/>
                    </a:moveTo>
                    <a:cubicBezTo>
                      <a:pt x="4" y="1"/>
                      <a:pt x="7" y="1"/>
                      <a:pt x="6" y="6"/>
                    </a:cubicBezTo>
                    <a:cubicBezTo>
                      <a:pt x="4" y="4"/>
                      <a:pt x="0" y="5"/>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8"/>
              <p:cNvSpPr/>
              <p:nvPr/>
            </p:nvSpPr>
            <p:spPr bwMode="auto">
              <a:xfrm>
                <a:off x="6101" y="1743"/>
                <a:ext cx="8" cy="6"/>
              </a:xfrm>
              <a:custGeom>
                <a:avLst/>
                <a:gdLst>
                  <a:gd name="T0" fmla="*/ 0 w 10"/>
                  <a:gd name="T1" fmla="*/ 3 h 7"/>
                  <a:gd name="T2" fmla="*/ 7 w 10"/>
                  <a:gd name="T3" fmla="*/ 6 h 7"/>
                  <a:gd name="T4" fmla="*/ 0 w 10"/>
                  <a:gd name="T5" fmla="*/ 3 h 7"/>
                </a:gdLst>
                <a:ahLst/>
                <a:cxnLst>
                  <a:cxn ang="0">
                    <a:pos x="T0" y="T1"/>
                  </a:cxn>
                  <a:cxn ang="0">
                    <a:pos x="T2" y="T3"/>
                  </a:cxn>
                  <a:cxn ang="0">
                    <a:pos x="T4" y="T5"/>
                  </a:cxn>
                </a:cxnLst>
                <a:rect l="0" t="0" r="r" b="b"/>
                <a:pathLst>
                  <a:path w="10" h="7">
                    <a:moveTo>
                      <a:pt x="0" y="3"/>
                    </a:moveTo>
                    <a:cubicBezTo>
                      <a:pt x="0" y="0"/>
                      <a:pt x="10" y="0"/>
                      <a:pt x="7" y="6"/>
                    </a:cubicBezTo>
                    <a:cubicBezTo>
                      <a:pt x="2" y="7"/>
                      <a:pt x="3"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19"/>
              <p:cNvSpPr/>
              <p:nvPr/>
            </p:nvSpPr>
            <p:spPr bwMode="auto">
              <a:xfrm>
                <a:off x="6297" y="1745"/>
                <a:ext cx="61" cy="55"/>
              </a:xfrm>
              <a:custGeom>
                <a:avLst/>
                <a:gdLst>
                  <a:gd name="T0" fmla="*/ 17 w 74"/>
                  <a:gd name="T1" fmla="*/ 57 h 69"/>
                  <a:gd name="T2" fmla="*/ 64 w 74"/>
                  <a:gd name="T3" fmla="*/ 24 h 69"/>
                  <a:gd name="T4" fmla="*/ 23 w 74"/>
                  <a:gd name="T5" fmla="*/ 54 h 69"/>
                  <a:gd name="T6" fmla="*/ 17 w 74"/>
                  <a:gd name="T7" fmla="*/ 57 h 69"/>
                </a:gdLst>
                <a:ahLst/>
                <a:cxnLst>
                  <a:cxn ang="0">
                    <a:pos x="T0" y="T1"/>
                  </a:cxn>
                  <a:cxn ang="0">
                    <a:pos x="T2" y="T3"/>
                  </a:cxn>
                  <a:cxn ang="0">
                    <a:pos x="T4" y="T5"/>
                  </a:cxn>
                  <a:cxn ang="0">
                    <a:pos x="T6" y="T7"/>
                  </a:cxn>
                </a:cxnLst>
                <a:rect l="0" t="0" r="r" b="b"/>
                <a:pathLst>
                  <a:path w="74" h="69">
                    <a:moveTo>
                      <a:pt x="17" y="57"/>
                    </a:moveTo>
                    <a:cubicBezTo>
                      <a:pt x="0" y="19"/>
                      <a:pt x="45" y="0"/>
                      <a:pt x="64" y="24"/>
                    </a:cubicBezTo>
                    <a:cubicBezTo>
                      <a:pt x="74" y="52"/>
                      <a:pt x="42" y="69"/>
                      <a:pt x="23" y="54"/>
                    </a:cubicBezTo>
                    <a:cubicBezTo>
                      <a:pt x="20" y="53"/>
                      <a:pt x="18" y="61"/>
                      <a:pt x="17"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20"/>
              <p:cNvSpPr/>
              <p:nvPr/>
            </p:nvSpPr>
            <p:spPr bwMode="auto">
              <a:xfrm>
                <a:off x="6137" y="1781"/>
                <a:ext cx="14" cy="15"/>
              </a:xfrm>
              <a:custGeom>
                <a:avLst/>
                <a:gdLst>
                  <a:gd name="T0" fmla="*/ 10 w 17"/>
                  <a:gd name="T1" fmla="*/ 0 h 19"/>
                  <a:gd name="T2" fmla="*/ 3 w 17"/>
                  <a:gd name="T3" fmla="*/ 18 h 19"/>
                  <a:gd name="T4" fmla="*/ 0 w 17"/>
                  <a:gd name="T5" fmla="*/ 12 h 19"/>
                  <a:gd name="T6" fmla="*/ 10 w 17"/>
                  <a:gd name="T7" fmla="*/ 0 h 19"/>
                </a:gdLst>
                <a:ahLst/>
                <a:cxnLst>
                  <a:cxn ang="0">
                    <a:pos x="T0" y="T1"/>
                  </a:cxn>
                  <a:cxn ang="0">
                    <a:pos x="T2" y="T3"/>
                  </a:cxn>
                  <a:cxn ang="0">
                    <a:pos x="T4" y="T5"/>
                  </a:cxn>
                  <a:cxn ang="0">
                    <a:pos x="T6" y="T7"/>
                  </a:cxn>
                </a:cxnLst>
                <a:rect l="0" t="0" r="r" b="b"/>
                <a:pathLst>
                  <a:path w="17" h="19">
                    <a:moveTo>
                      <a:pt x="10" y="0"/>
                    </a:moveTo>
                    <a:cubicBezTo>
                      <a:pt x="17" y="5"/>
                      <a:pt x="12" y="19"/>
                      <a:pt x="3" y="18"/>
                    </a:cubicBezTo>
                    <a:cubicBezTo>
                      <a:pt x="1" y="17"/>
                      <a:pt x="3" y="12"/>
                      <a:pt x="0" y="12"/>
                    </a:cubicBezTo>
                    <a:cubicBezTo>
                      <a:pt x="1" y="5"/>
                      <a:pt x="7" y="4"/>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21"/>
              <p:cNvSpPr/>
              <p:nvPr/>
            </p:nvSpPr>
            <p:spPr bwMode="auto">
              <a:xfrm>
                <a:off x="6299" y="1835"/>
                <a:ext cx="52" cy="46"/>
              </a:xfrm>
              <a:custGeom>
                <a:avLst/>
                <a:gdLst>
                  <a:gd name="T0" fmla="*/ 43 w 64"/>
                  <a:gd name="T1" fmla="*/ 47 h 57"/>
                  <a:gd name="T2" fmla="*/ 5 w 64"/>
                  <a:gd name="T3" fmla="*/ 27 h 57"/>
                  <a:gd name="T4" fmla="*/ 43 w 64"/>
                  <a:gd name="T5" fmla="*/ 47 h 57"/>
                </a:gdLst>
                <a:ahLst/>
                <a:cxnLst>
                  <a:cxn ang="0">
                    <a:pos x="T0" y="T1"/>
                  </a:cxn>
                  <a:cxn ang="0">
                    <a:pos x="T2" y="T3"/>
                  </a:cxn>
                  <a:cxn ang="0">
                    <a:pos x="T4" y="T5"/>
                  </a:cxn>
                </a:cxnLst>
                <a:rect l="0" t="0" r="r" b="b"/>
                <a:pathLst>
                  <a:path w="64" h="57">
                    <a:moveTo>
                      <a:pt x="43" y="47"/>
                    </a:moveTo>
                    <a:cubicBezTo>
                      <a:pt x="22" y="57"/>
                      <a:pt x="0" y="43"/>
                      <a:pt x="5" y="27"/>
                    </a:cubicBezTo>
                    <a:cubicBezTo>
                      <a:pt x="13" y="0"/>
                      <a:pt x="64" y="15"/>
                      <a:pt x="43"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22"/>
              <p:cNvSpPr/>
              <p:nvPr/>
            </p:nvSpPr>
            <p:spPr bwMode="auto">
              <a:xfrm>
                <a:off x="6397" y="1140"/>
                <a:ext cx="31" cy="35"/>
              </a:xfrm>
              <a:custGeom>
                <a:avLst/>
                <a:gdLst>
                  <a:gd name="T0" fmla="*/ 38 w 38"/>
                  <a:gd name="T1" fmla="*/ 0 h 43"/>
                  <a:gd name="T2" fmla="*/ 4 w 38"/>
                  <a:gd name="T3" fmla="*/ 43 h 43"/>
                  <a:gd name="T4" fmla="*/ 7 w 38"/>
                  <a:gd name="T5" fmla="*/ 31 h 43"/>
                  <a:gd name="T6" fmla="*/ 38 w 38"/>
                  <a:gd name="T7" fmla="*/ 0 h 43"/>
                </a:gdLst>
                <a:ahLst/>
                <a:cxnLst>
                  <a:cxn ang="0">
                    <a:pos x="T0" y="T1"/>
                  </a:cxn>
                  <a:cxn ang="0">
                    <a:pos x="T2" y="T3"/>
                  </a:cxn>
                  <a:cxn ang="0">
                    <a:pos x="T4" y="T5"/>
                  </a:cxn>
                  <a:cxn ang="0">
                    <a:pos x="T6" y="T7"/>
                  </a:cxn>
                </a:cxnLst>
                <a:rect l="0" t="0" r="r" b="b"/>
                <a:pathLst>
                  <a:path w="38" h="43">
                    <a:moveTo>
                      <a:pt x="38" y="0"/>
                    </a:moveTo>
                    <a:cubicBezTo>
                      <a:pt x="27" y="15"/>
                      <a:pt x="14" y="27"/>
                      <a:pt x="4" y="43"/>
                    </a:cubicBezTo>
                    <a:cubicBezTo>
                      <a:pt x="0" y="40"/>
                      <a:pt x="12" y="34"/>
                      <a:pt x="7" y="31"/>
                    </a:cubicBezTo>
                    <a:cubicBezTo>
                      <a:pt x="19" y="23"/>
                      <a:pt x="22" y="0"/>
                      <a:pt x="3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23"/>
              <p:cNvSpPr/>
              <p:nvPr/>
            </p:nvSpPr>
            <p:spPr bwMode="auto">
              <a:xfrm>
                <a:off x="6058" y="1150"/>
                <a:ext cx="17" cy="21"/>
              </a:xfrm>
              <a:custGeom>
                <a:avLst/>
                <a:gdLst>
                  <a:gd name="T0" fmla="*/ 0 w 21"/>
                  <a:gd name="T1" fmla="*/ 1 h 26"/>
                  <a:gd name="T2" fmla="*/ 21 w 21"/>
                  <a:gd name="T3" fmla="*/ 26 h 26"/>
                  <a:gd name="T4" fmla="*/ 0 w 21"/>
                  <a:gd name="T5" fmla="*/ 1 h 26"/>
                </a:gdLst>
                <a:ahLst/>
                <a:cxnLst>
                  <a:cxn ang="0">
                    <a:pos x="T0" y="T1"/>
                  </a:cxn>
                  <a:cxn ang="0">
                    <a:pos x="T2" y="T3"/>
                  </a:cxn>
                  <a:cxn ang="0">
                    <a:pos x="T4" y="T5"/>
                  </a:cxn>
                </a:cxnLst>
                <a:rect l="0" t="0" r="r" b="b"/>
                <a:pathLst>
                  <a:path w="21" h="26">
                    <a:moveTo>
                      <a:pt x="0" y="1"/>
                    </a:moveTo>
                    <a:cubicBezTo>
                      <a:pt x="11" y="0"/>
                      <a:pt x="15" y="18"/>
                      <a:pt x="21" y="26"/>
                    </a:cubicBezTo>
                    <a:cubicBezTo>
                      <a:pt x="14" y="24"/>
                      <a:pt x="5" y="1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24"/>
              <p:cNvSpPr/>
              <p:nvPr/>
            </p:nvSpPr>
            <p:spPr bwMode="auto">
              <a:xfrm>
                <a:off x="5717" y="1266"/>
                <a:ext cx="343" cy="304"/>
              </a:xfrm>
              <a:custGeom>
                <a:avLst/>
                <a:gdLst>
                  <a:gd name="T0" fmla="*/ 346 w 419"/>
                  <a:gd name="T1" fmla="*/ 257 h 376"/>
                  <a:gd name="T2" fmla="*/ 330 w 419"/>
                  <a:gd name="T3" fmla="*/ 269 h 376"/>
                  <a:gd name="T4" fmla="*/ 313 w 419"/>
                  <a:gd name="T5" fmla="*/ 294 h 376"/>
                  <a:gd name="T6" fmla="*/ 293 w 419"/>
                  <a:gd name="T7" fmla="*/ 310 h 376"/>
                  <a:gd name="T8" fmla="*/ 271 w 419"/>
                  <a:gd name="T9" fmla="*/ 324 h 376"/>
                  <a:gd name="T10" fmla="*/ 230 w 419"/>
                  <a:gd name="T11" fmla="*/ 332 h 376"/>
                  <a:gd name="T12" fmla="*/ 187 w 419"/>
                  <a:gd name="T13" fmla="*/ 376 h 376"/>
                  <a:gd name="T14" fmla="*/ 143 w 419"/>
                  <a:gd name="T15" fmla="*/ 333 h 376"/>
                  <a:gd name="T16" fmla="*/ 78 w 419"/>
                  <a:gd name="T17" fmla="*/ 297 h 376"/>
                  <a:gd name="T18" fmla="*/ 74 w 419"/>
                  <a:gd name="T19" fmla="*/ 297 h 376"/>
                  <a:gd name="T20" fmla="*/ 59 w 419"/>
                  <a:gd name="T21" fmla="*/ 277 h 376"/>
                  <a:gd name="T22" fmla="*/ 34 w 419"/>
                  <a:gd name="T23" fmla="*/ 282 h 376"/>
                  <a:gd name="T24" fmla="*/ 37 w 419"/>
                  <a:gd name="T25" fmla="*/ 261 h 376"/>
                  <a:gd name="T26" fmla="*/ 0 w 419"/>
                  <a:gd name="T27" fmla="*/ 245 h 376"/>
                  <a:gd name="T28" fmla="*/ 28 w 419"/>
                  <a:gd name="T29" fmla="*/ 204 h 376"/>
                  <a:gd name="T30" fmla="*/ 25 w 419"/>
                  <a:gd name="T31" fmla="*/ 195 h 376"/>
                  <a:gd name="T32" fmla="*/ 15 w 419"/>
                  <a:gd name="T33" fmla="*/ 173 h 376"/>
                  <a:gd name="T34" fmla="*/ 2 w 419"/>
                  <a:gd name="T35" fmla="*/ 154 h 376"/>
                  <a:gd name="T36" fmla="*/ 28 w 419"/>
                  <a:gd name="T37" fmla="*/ 123 h 376"/>
                  <a:gd name="T38" fmla="*/ 37 w 419"/>
                  <a:gd name="T39" fmla="*/ 104 h 376"/>
                  <a:gd name="T40" fmla="*/ 59 w 419"/>
                  <a:gd name="T41" fmla="*/ 92 h 376"/>
                  <a:gd name="T42" fmla="*/ 66 w 419"/>
                  <a:gd name="T43" fmla="*/ 80 h 376"/>
                  <a:gd name="T44" fmla="*/ 78 w 419"/>
                  <a:gd name="T45" fmla="*/ 64 h 376"/>
                  <a:gd name="T46" fmla="*/ 97 w 419"/>
                  <a:gd name="T47" fmla="*/ 54 h 376"/>
                  <a:gd name="T48" fmla="*/ 109 w 419"/>
                  <a:gd name="T49" fmla="*/ 42 h 376"/>
                  <a:gd name="T50" fmla="*/ 130 w 419"/>
                  <a:gd name="T51" fmla="*/ 38 h 376"/>
                  <a:gd name="T52" fmla="*/ 156 w 419"/>
                  <a:gd name="T53" fmla="*/ 28 h 376"/>
                  <a:gd name="T54" fmla="*/ 230 w 419"/>
                  <a:gd name="T55" fmla="*/ 7 h 376"/>
                  <a:gd name="T56" fmla="*/ 246 w 419"/>
                  <a:gd name="T57" fmla="*/ 32 h 376"/>
                  <a:gd name="T58" fmla="*/ 266 w 419"/>
                  <a:gd name="T59" fmla="*/ 39 h 376"/>
                  <a:gd name="T60" fmla="*/ 303 w 419"/>
                  <a:gd name="T61" fmla="*/ 60 h 376"/>
                  <a:gd name="T62" fmla="*/ 341 w 419"/>
                  <a:gd name="T63" fmla="*/ 98 h 376"/>
                  <a:gd name="T64" fmla="*/ 372 w 419"/>
                  <a:gd name="T65" fmla="*/ 110 h 376"/>
                  <a:gd name="T66" fmla="*/ 353 w 419"/>
                  <a:gd name="T67" fmla="*/ 135 h 376"/>
                  <a:gd name="T68" fmla="*/ 372 w 419"/>
                  <a:gd name="T69" fmla="*/ 182 h 376"/>
                  <a:gd name="T70" fmla="*/ 406 w 419"/>
                  <a:gd name="T71" fmla="*/ 185 h 376"/>
                  <a:gd name="T72" fmla="*/ 347 w 419"/>
                  <a:gd name="T73" fmla="*/ 213 h 376"/>
                  <a:gd name="T74" fmla="*/ 372 w 419"/>
                  <a:gd name="T75" fmla="*/ 244 h 376"/>
                  <a:gd name="T76" fmla="*/ 378 w 419"/>
                  <a:gd name="T77" fmla="*/ 248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19" h="376">
                    <a:moveTo>
                      <a:pt x="346" y="244"/>
                    </a:moveTo>
                    <a:cubicBezTo>
                      <a:pt x="342" y="246"/>
                      <a:pt x="345" y="254"/>
                      <a:pt x="346" y="257"/>
                    </a:cubicBezTo>
                    <a:cubicBezTo>
                      <a:pt x="354" y="256"/>
                      <a:pt x="362" y="255"/>
                      <a:pt x="366" y="261"/>
                    </a:cubicBezTo>
                    <a:cubicBezTo>
                      <a:pt x="360" y="270"/>
                      <a:pt x="340" y="264"/>
                      <a:pt x="330" y="269"/>
                    </a:cubicBezTo>
                    <a:cubicBezTo>
                      <a:pt x="324" y="271"/>
                      <a:pt x="323" y="278"/>
                      <a:pt x="316" y="280"/>
                    </a:cubicBezTo>
                    <a:cubicBezTo>
                      <a:pt x="317" y="286"/>
                      <a:pt x="312" y="287"/>
                      <a:pt x="313" y="294"/>
                    </a:cubicBezTo>
                    <a:cubicBezTo>
                      <a:pt x="305" y="293"/>
                      <a:pt x="303" y="299"/>
                      <a:pt x="302" y="305"/>
                    </a:cubicBezTo>
                    <a:cubicBezTo>
                      <a:pt x="298" y="304"/>
                      <a:pt x="292" y="302"/>
                      <a:pt x="293" y="310"/>
                    </a:cubicBezTo>
                    <a:cubicBezTo>
                      <a:pt x="289" y="310"/>
                      <a:pt x="285" y="310"/>
                      <a:pt x="281" y="310"/>
                    </a:cubicBezTo>
                    <a:cubicBezTo>
                      <a:pt x="280" y="314"/>
                      <a:pt x="276" y="321"/>
                      <a:pt x="271" y="324"/>
                    </a:cubicBezTo>
                    <a:cubicBezTo>
                      <a:pt x="261" y="322"/>
                      <a:pt x="241" y="314"/>
                      <a:pt x="228" y="323"/>
                    </a:cubicBezTo>
                    <a:cubicBezTo>
                      <a:pt x="227" y="327"/>
                      <a:pt x="230" y="328"/>
                      <a:pt x="230" y="332"/>
                    </a:cubicBezTo>
                    <a:cubicBezTo>
                      <a:pt x="215" y="349"/>
                      <a:pt x="196" y="317"/>
                      <a:pt x="178" y="333"/>
                    </a:cubicBezTo>
                    <a:cubicBezTo>
                      <a:pt x="179" y="351"/>
                      <a:pt x="186" y="362"/>
                      <a:pt x="187" y="376"/>
                    </a:cubicBezTo>
                    <a:cubicBezTo>
                      <a:pt x="173" y="367"/>
                      <a:pt x="176" y="330"/>
                      <a:pt x="158" y="327"/>
                    </a:cubicBezTo>
                    <a:cubicBezTo>
                      <a:pt x="149" y="326"/>
                      <a:pt x="151" y="331"/>
                      <a:pt x="143" y="333"/>
                    </a:cubicBezTo>
                    <a:cubicBezTo>
                      <a:pt x="136" y="327"/>
                      <a:pt x="128" y="322"/>
                      <a:pt x="119" y="317"/>
                    </a:cubicBezTo>
                    <a:cubicBezTo>
                      <a:pt x="96" y="326"/>
                      <a:pt x="93" y="301"/>
                      <a:pt x="78" y="297"/>
                    </a:cubicBezTo>
                    <a:cubicBezTo>
                      <a:pt x="74" y="299"/>
                      <a:pt x="82" y="305"/>
                      <a:pt x="74" y="304"/>
                    </a:cubicBezTo>
                    <a:cubicBezTo>
                      <a:pt x="71" y="301"/>
                      <a:pt x="74" y="300"/>
                      <a:pt x="74" y="297"/>
                    </a:cubicBezTo>
                    <a:cubicBezTo>
                      <a:pt x="70" y="297"/>
                      <a:pt x="65" y="297"/>
                      <a:pt x="64" y="295"/>
                    </a:cubicBezTo>
                    <a:cubicBezTo>
                      <a:pt x="65" y="286"/>
                      <a:pt x="58" y="286"/>
                      <a:pt x="59" y="277"/>
                    </a:cubicBezTo>
                    <a:cubicBezTo>
                      <a:pt x="57" y="278"/>
                      <a:pt x="55" y="278"/>
                      <a:pt x="55" y="276"/>
                    </a:cubicBezTo>
                    <a:cubicBezTo>
                      <a:pt x="44" y="274"/>
                      <a:pt x="43" y="282"/>
                      <a:pt x="34" y="282"/>
                    </a:cubicBezTo>
                    <a:cubicBezTo>
                      <a:pt x="35" y="272"/>
                      <a:pt x="49" y="276"/>
                      <a:pt x="49" y="266"/>
                    </a:cubicBezTo>
                    <a:cubicBezTo>
                      <a:pt x="45" y="264"/>
                      <a:pt x="41" y="263"/>
                      <a:pt x="37" y="261"/>
                    </a:cubicBezTo>
                    <a:cubicBezTo>
                      <a:pt x="41" y="250"/>
                      <a:pt x="37" y="245"/>
                      <a:pt x="33" y="236"/>
                    </a:cubicBezTo>
                    <a:cubicBezTo>
                      <a:pt x="18" y="237"/>
                      <a:pt x="10" y="242"/>
                      <a:pt x="0" y="245"/>
                    </a:cubicBezTo>
                    <a:cubicBezTo>
                      <a:pt x="3" y="238"/>
                      <a:pt x="22" y="236"/>
                      <a:pt x="28" y="229"/>
                    </a:cubicBezTo>
                    <a:cubicBezTo>
                      <a:pt x="28" y="221"/>
                      <a:pt x="28" y="212"/>
                      <a:pt x="28" y="204"/>
                    </a:cubicBezTo>
                    <a:cubicBezTo>
                      <a:pt x="18" y="203"/>
                      <a:pt x="16" y="208"/>
                      <a:pt x="8" y="204"/>
                    </a:cubicBezTo>
                    <a:cubicBezTo>
                      <a:pt x="10" y="198"/>
                      <a:pt x="19" y="197"/>
                      <a:pt x="25" y="195"/>
                    </a:cubicBezTo>
                    <a:cubicBezTo>
                      <a:pt x="24" y="189"/>
                      <a:pt x="26" y="185"/>
                      <a:pt x="27" y="180"/>
                    </a:cubicBezTo>
                    <a:cubicBezTo>
                      <a:pt x="26" y="175"/>
                      <a:pt x="16" y="178"/>
                      <a:pt x="15" y="173"/>
                    </a:cubicBezTo>
                    <a:cubicBezTo>
                      <a:pt x="14" y="167"/>
                      <a:pt x="25" y="172"/>
                      <a:pt x="25" y="167"/>
                    </a:cubicBezTo>
                    <a:cubicBezTo>
                      <a:pt x="24" y="157"/>
                      <a:pt x="5" y="162"/>
                      <a:pt x="2" y="154"/>
                    </a:cubicBezTo>
                    <a:cubicBezTo>
                      <a:pt x="9" y="158"/>
                      <a:pt x="21" y="156"/>
                      <a:pt x="30" y="158"/>
                    </a:cubicBezTo>
                    <a:cubicBezTo>
                      <a:pt x="30" y="146"/>
                      <a:pt x="32" y="140"/>
                      <a:pt x="28" y="123"/>
                    </a:cubicBezTo>
                    <a:cubicBezTo>
                      <a:pt x="35" y="123"/>
                      <a:pt x="42" y="124"/>
                      <a:pt x="43" y="119"/>
                    </a:cubicBezTo>
                    <a:cubicBezTo>
                      <a:pt x="44" y="111"/>
                      <a:pt x="38" y="110"/>
                      <a:pt x="37" y="104"/>
                    </a:cubicBezTo>
                    <a:cubicBezTo>
                      <a:pt x="43" y="101"/>
                      <a:pt x="47" y="104"/>
                      <a:pt x="50" y="107"/>
                    </a:cubicBezTo>
                    <a:cubicBezTo>
                      <a:pt x="56" y="105"/>
                      <a:pt x="55" y="96"/>
                      <a:pt x="59" y="92"/>
                    </a:cubicBezTo>
                    <a:cubicBezTo>
                      <a:pt x="56" y="86"/>
                      <a:pt x="49" y="83"/>
                      <a:pt x="49" y="75"/>
                    </a:cubicBezTo>
                    <a:cubicBezTo>
                      <a:pt x="55" y="76"/>
                      <a:pt x="57" y="82"/>
                      <a:pt x="66" y="80"/>
                    </a:cubicBezTo>
                    <a:cubicBezTo>
                      <a:pt x="72" y="77"/>
                      <a:pt x="66" y="71"/>
                      <a:pt x="68" y="63"/>
                    </a:cubicBezTo>
                    <a:cubicBezTo>
                      <a:pt x="73" y="62"/>
                      <a:pt x="75" y="61"/>
                      <a:pt x="78" y="64"/>
                    </a:cubicBezTo>
                    <a:cubicBezTo>
                      <a:pt x="86" y="63"/>
                      <a:pt x="79" y="52"/>
                      <a:pt x="84" y="50"/>
                    </a:cubicBezTo>
                    <a:cubicBezTo>
                      <a:pt x="88" y="47"/>
                      <a:pt x="93" y="53"/>
                      <a:pt x="97" y="54"/>
                    </a:cubicBezTo>
                    <a:cubicBezTo>
                      <a:pt x="104" y="49"/>
                      <a:pt x="96" y="39"/>
                      <a:pt x="100" y="32"/>
                    </a:cubicBezTo>
                    <a:cubicBezTo>
                      <a:pt x="107" y="32"/>
                      <a:pt x="106" y="39"/>
                      <a:pt x="109" y="42"/>
                    </a:cubicBezTo>
                    <a:cubicBezTo>
                      <a:pt x="115" y="43"/>
                      <a:pt x="114" y="36"/>
                      <a:pt x="118" y="35"/>
                    </a:cubicBezTo>
                    <a:cubicBezTo>
                      <a:pt x="125" y="33"/>
                      <a:pt x="124" y="39"/>
                      <a:pt x="130" y="38"/>
                    </a:cubicBezTo>
                    <a:cubicBezTo>
                      <a:pt x="150" y="40"/>
                      <a:pt x="139" y="9"/>
                      <a:pt x="149" y="0"/>
                    </a:cubicBezTo>
                    <a:cubicBezTo>
                      <a:pt x="149" y="11"/>
                      <a:pt x="145" y="24"/>
                      <a:pt x="156" y="28"/>
                    </a:cubicBezTo>
                    <a:cubicBezTo>
                      <a:pt x="168" y="15"/>
                      <a:pt x="187" y="24"/>
                      <a:pt x="202" y="20"/>
                    </a:cubicBezTo>
                    <a:cubicBezTo>
                      <a:pt x="213" y="17"/>
                      <a:pt x="216" y="0"/>
                      <a:pt x="230" y="7"/>
                    </a:cubicBezTo>
                    <a:cubicBezTo>
                      <a:pt x="230" y="15"/>
                      <a:pt x="221" y="13"/>
                      <a:pt x="221" y="20"/>
                    </a:cubicBezTo>
                    <a:cubicBezTo>
                      <a:pt x="226" y="29"/>
                      <a:pt x="237" y="33"/>
                      <a:pt x="246" y="32"/>
                    </a:cubicBezTo>
                    <a:cubicBezTo>
                      <a:pt x="262" y="31"/>
                      <a:pt x="274" y="11"/>
                      <a:pt x="288" y="14"/>
                    </a:cubicBezTo>
                    <a:cubicBezTo>
                      <a:pt x="285" y="26"/>
                      <a:pt x="263" y="25"/>
                      <a:pt x="266" y="39"/>
                    </a:cubicBezTo>
                    <a:cubicBezTo>
                      <a:pt x="275" y="46"/>
                      <a:pt x="287" y="42"/>
                      <a:pt x="299" y="44"/>
                    </a:cubicBezTo>
                    <a:cubicBezTo>
                      <a:pt x="300" y="49"/>
                      <a:pt x="310" y="56"/>
                      <a:pt x="303" y="60"/>
                    </a:cubicBezTo>
                    <a:cubicBezTo>
                      <a:pt x="314" y="73"/>
                      <a:pt x="329" y="84"/>
                      <a:pt x="349" y="88"/>
                    </a:cubicBezTo>
                    <a:cubicBezTo>
                      <a:pt x="348" y="93"/>
                      <a:pt x="343" y="94"/>
                      <a:pt x="341" y="98"/>
                    </a:cubicBezTo>
                    <a:cubicBezTo>
                      <a:pt x="344" y="105"/>
                      <a:pt x="349" y="109"/>
                      <a:pt x="355" y="113"/>
                    </a:cubicBezTo>
                    <a:cubicBezTo>
                      <a:pt x="363" y="115"/>
                      <a:pt x="365" y="109"/>
                      <a:pt x="372" y="110"/>
                    </a:cubicBezTo>
                    <a:cubicBezTo>
                      <a:pt x="373" y="112"/>
                      <a:pt x="374" y="114"/>
                      <a:pt x="375" y="116"/>
                    </a:cubicBezTo>
                    <a:cubicBezTo>
                      <a:pt x="372" y="127"/>
                      <a:pt x="356" y="124"/>
                      <a:pt x="353" y="135"/>
                    </a:cubicBezTo>
                    <a:cubicBezTo>
                      <a:pt x="357" y="149"/>
                      <a:pt x="361" y="165"/>
                      <a:pt x="380" y="167"/>
                    </a:cubicBezTo>
                    <a:cubicBezTo>
                      <a:pt x="376" y="171"/>
                      <a:pt x="374" y="177"/>
                      <a:pt x="372" y="182"/>
                    </a:cubicBezTo>
                    <a:cubicBezTo>
                      <a:pt x="389" y="189"/>
                      <a:pt x="399" y="161"/>
                      <a:pt x="413" y="175"/>
                    </a:cubicBezTo>
                    <a:cubicBezTo>
                      <a:pt x="411" y="178"/>
                      <a:pt x="409" y="182"/>
                      <a:pt x="406" y="185"/>
                    </a:cubicBezTo>
                    <a:cubicBezTo>
                      <a:pt x="404" y="187"/>
                      <a:pt x="400" y="185"/>
                      <a:pt x="399" y="183"/>
                    </a:cubicBezTo>
                    <a:cubicBezTo>
                      <a:pt x="384" y="196"/>
                      <a:pt x="360" y="198"/>
                      <a:pt x="347" y="213"/>
                    </a:cubicBezTo>
                    <a:cubicBezTo>
                      <a:pt x="348" y="221"/>
                      <a:pt x="352" y="225"/>
                      <a:pt x="353" y="232"/>
                    </a:cubicBezTo>
                    <a:cubicBezTo>
                      <a:pt x="363" y="232"/>
                      <a:pt x="369" y="236"/>
                      <a:pt x="372" y="244"/>
                    </a:cubicBezTo>
                    <a:cubicBezTo>
                      <a:pt x="393" y="243"/>
                      <a:pt x="401" y="247"/>
                      <a:pt x="419" y="247"/>
                    </a:cubicBezTo>
                    <a:cubicBezTo>
                      <a:pt x="413" y="257"/>
                      <a:pt x="390" y="242"/>
                      <a:pt x="378" y="248"/>
                    </a:cubicBezTo>
                    <a:cubicBezTo>
                      <a:pt x="370" y="241"/>
                      <a:pt x="359" y="245"/>
                      <a:pt x="346" y="2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25"/>
              <p:cNvSpPr/>
              <p:nvPr/>
            </p:nvSpPr>
            <p:spPr bwMode="auto">
              <a:xfrm>
                <a:off x="6598" y="1387"/>
                <a:ext cx="55" cy="13"/>
              </a:xfrm>
              <a:custGeom>
                <a:avLst/>
                <a:gdLst>
                  <a:gd name="T0" fmla="*/ 63 w 68"/>
                  <a:gd name="T1" fmla="*/ 7 h 16"/>
                  <a:gd name="T2" fmla="*/ 68 w 68"/>
                  <a:gd name="T3" fmla="*/ 16 h 16"/>
                  <a:gd name="T4" fmla="*/ 3 w 68"/>
                  <a:gd name="T5" fmla="*/ 5 h 16"/>
                  <a:gd name="T6" fmla="*/ 3 w 68"/>
                  <a:gd name="T7" fmla="*/ 4 h 16"/>
                  <a:gd name="T8" fmla="*/ 50 w 68"/>
                  <a:gd name="T9" fmla="*/ 10 h 16"/>
                  <a:gd name="T10" fmla="*/ 63 w 68"/>
                  <a:gd name="T11" fmla="*/ 7 h 16"/>
                </a:gdLst>
                <a:ahLst/>
                <a:cxnLst>
                  <a:cxn ang="0">
                    <a:pos x="T0" y="T1"/>
                  </a:cxn>
                  <a:cxn ang="0">
                    <a:pos x="T2" y="T3"/>
                  </a:cxn>
                  <a:cxn ang="0">
                    <a:pos x="T4" y="T5"/>
                  </a:cxn>
                  <a:cxn ang="0">
                    <a:pos x="T6" y="T7"/>
                  </a:cxn>
                  <a:cxn ang="0">
                    <a:pos x="T8" y="T9"/>
                  </a:cxn>
                  <a:cxn ang="0">
                    <a:pos x="T10" y="T11"/>
                  </a:cxn>
                </a:cxnLst>
                <a:rect l="0" t="0" r="r" b="b"/>
                <a:pathLst>
                  <a:path w="68" h="16">
                    <a:moveTo>
                      <a:pt x="63" y="7"/>
                    </a:moveTo>
                    <a:cubicBezTo>
                      <a:pt x="64" y="10"/>
                      <a:pt x="68" y="11"/>
                      <a:pt x="68" y="16"/>
                    </a:cubicBezTo>
                    <a:cubicBezTo>
                      <a:pt x="53" y="15"/>
                      <a:pt x="26" y="7"/>
                      <a:pt x="3" y="5"/>
                    </a:cubicBezTo>
                    <a:cubicBezTo>
                      <a:pt x="0" y="4"/>
                      <a:pt x="0" y="0"/>
                      <a:pt x="3" y="4"/>
                    </a:cubicBezTo>
                    <a:cubicBezTo>
                      <a:pt x="24" y="7"/>
                      <a:pt x="33" y="3"/>
                      <a:pt x="50" y="10"/>
                    </a:cubicBezTo>
                    <a:cubicBezTo>
                      <a:pt x="57" y="11"/>
                      <a:pt x="56" y="5"/>
                      <a:pt x="6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26"/>
              <p:cNvSpPr/>
              <p:nvPr/>
            </p:nvSpPr>
            <p:spPr bwMode="auto">
              <a:xfrm>
                <a:off x="5888" y="1508"/>
                <a:ext cx="28" cy="6"/>
              </a:xfrm>
              <a:custGeom>
                <a:avLst/>
                <a:gdLst>
                  <a:gd name="T0" fmla="*/ 0 w 34"/>
                  <a:gd name="T1" fmla="*/ 8 h 8"/>
                  <a:gd name="T2" fmla="*/ 25 w 34"/>
                  <a:gd name="T3" fmla="*/ 0 h 8"/>
                  <a:gd name="T4" fmla="*/ 9 w 34"/>
                  <a:gd name="T5" fmla="*/ 8 h 8"/>
                  <a:gd name="T6" fmla="*/ 0 w 34"/>
                  <a:gd name="T7" fmla="*/ 8 h 8"/>
                </a:gdLst>
                <a:ahLst/>
                <a:cxnLst>
                  <a:cxn ang="0">
                    <a:pos x="T0" y="T1"/>
                  </a:cxn>
                  <a:cxn ang="0">
                    <a:pos x="T2" y="T3"/>
                  </a:cxn>
                  <a:cxn ang="0">
                    <a:pos x="T4" y="T5"/>
                  </a:cxn>
                  <a:cxn ang="0">
                    <a:pos x="T6" y="T7"/>
                  </a:cxn>
                </a:cxnLst>
                <a:rect l="0" t="0" r="r" b="b"/>
                <a:pathLst>
                  <a:path w="34" h="8">
                    <a:moveTo>
                      <a:pt x="0" y="8"/>
                    </a:moveTo>
                    <a:cubicBezTo>
                      <a:pt x="7" y="1"/>
                      <a:pt x="16" y="0"/>
                      <a:pt x="25" y="0"/>
                    </a:cubicBezTo>
                    <a:cubicBezTo>
                      <a:pt x="34" y="1"/>
                      <a:pt x="17" y="6"/>
                      <a:pt x="9" y="8"/>
                    </a:cubicBezTo>
                    <a:cubicBezTo>
                      <a:pt x="6" y="8"/>
                      <a:pt x="3" y="7"/>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27"/>
              <p:cNvSpPr/>
              <p:nvPr/>
            </p:nvSpPr>
            <p:spPr bwMode="auto">
              <a:xfrm>
                <a:off x="6580" y="1587"/>
                <a:ext cx="10" cy="6"/>
              </a:xfrm>
              <a:custGeom>
                <a:avLst/>
                <a:gdLst>
                  <a:gd name="T0" fmla="*/ 0 w 13"/>
                  <a:gd name="T1" fmla="*/ 2 h 8"/>
                  <a:gd name="T2" fmla="*/ 13 w 13"/>
                  <a:gd name="T3" fmla="*/ 8 h 8"/>
                  <a:gd name="T4" fmla="*/ 0 w 13"/>
                  <a:gd name="T5" fmla="*/ 2 h 8"/>
                </a:gdLst>
                <a:ahLst/>
                <a:cxnLst>
                  <a:cxn ang="0">
                    <a:pos x="T0" y="T1"/>
                  </a:cxn>
                  <a:cxn ang="0">
                    <a:pos x="T2" y="T3"/>
                  </a:cxn>
                  <a:cxn ang="0">
                    <a:pos x="T4" y="T5"/>
                  </a:cxn>
                </a:cxnLst>
                <a:rect l="0" t="0" r="r" b="b"/>
                <a:pathLst>
                  <a:path w="13" h="8">
                    <a:moveTo>
                      <a:pt x="0" y="2"/>
                    </a:moveTo>
                    <a:cubicBezTo>
                      <a:pt x="2" y="0"/>
                      <a:pt x="13" y="2"/>
                      <a:pt x="13" y="8"/>
                    </a:cubicBezTo>
                    <a:cubicBezTo>
                      <a:pt x="7" y="7"/>
                      <a:pt x="4" y="4"/>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28"/>
              <p:cNvSpPr/>
              <p:nvPr/>
            </p:nvSpPr>
            <p:spPr bwMode="auto">
              <a:xfrm>
                <a:off x="6027" y="1678"/>
                <a:ext cx="15" cy="20"/>
              </a:xfrm>
              <a:custGeom>
                <a:avLst/>
                <a:gdLst>
                  <a:gd name="T0" fmla="*/ 18 w 18"/>
                  <a:gd name="T1" fmla="*/ 0 h 24"/>
                  <a:gd name="T2" fmla="*/ 0 w 18"/>
                  <a:gd name="T3" fmla="*/ 24 h 24"/>
                  <a:gd name="T4" fmla="*/ 18 w 18"/>
                  <a:gd name="T5" fmla="*/ 0 h 24"/>
                </a:gdLst>
                <a:ahLst/>
                <a:cxnLst>
                  <a:cxn ang="0">
                    <a:pos x="T0" y="T1"/>
                  </a:cxn>
                  <a:cxn ang="0">
                    <a:pos x="T2" y="T3"/>
                  </a:cxn>
                  <a:cxn ang="0">
                    <a:pos x="T4" y="T5"/>
                  </a:cxn>
                </a:cxnLst>
                <a:rect l="0" t="0" r="r" b="b"/>
                <a:pathLst>
                  <a:path w="18" h="24">
                    <a:moveTo>
                      <a:pt x="18" y="0"/>
                    </a:moveTo>
                    <a:cubicBezTo>
                      <a:pt x="16" y="7"/>
                      <a:pt x="8" y="19"/>
                      <a:pt x="0" y="24"/>
                    </a:cubicBezTo>
                    <a:cubicBezTo>
                      <a:pt x="2" y="13"/>
                      <a:pt x="13" y="9"/>
                      <a:pt x="1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29"/>
              <p:cNvSpPr/>
              <p:nvPr/>
            </p:nvSpPr>
            <p:spPr bwMode="auto">
              <a:xfrm>
                <a:off x="6446" y="1696"/>
                <a:ext cx="14" cy="10"/>
              </a:xfrm>
              <a:custGeom>
                <a:avLst/>
                <a:gdLst>
                  <a:gd name="T0" fmla="*/ 0 w 17"/>
                  <a:gd name="T1" fmla="*/ 1 h 12"/>
                  <a:gd name="T2" fmla="*/ 17 w 17"/>
                  <a:gd name="T3" fmla="*/ 12 h 12"/>
                  <a:gd name="T4" fmla="*/ 0 w 17"/>
                  <a:gd name="T5" fmla="*/ 1 h 12"/>
                </a:gdLst>
                <a:ahLst/>
                <a:cxnLst>
                  <a:cxn ang="0">
                    <a:pos x="T0" y="T1"/>
                  </a:cxn>
                  <a:cxn ang="0">
                    <a:pos x="T2" y="T3"/>
                  </a:cxn>
                  <a:cxn ang="0">
                    <a:pos x="T4" y="T5"/>
                  </a:cxn>
                </a:cxnLst>
                <a:rect l="0" t="0" r="r" b="b"/>
                <a:pathLst>
                  <a:path w="17" h="12">
                    <a:moveTo>
                      <a:pt x="0" y="1"/>
                    </a:moveTo>
                    <a:cubicBezTo>
                      <a:pt x="4" y="0"/>
                      <a:pt x="14" y="7"/>
                      <a:pt x="17" y="12"/>
                    </a:cubicBezTo>
                    <a:cubicBezTo>
                      <a:pt x="12" y="8"/>
                      <a:pt x="5" y="5"/>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30"/>
              <p:cNvSpPr/>
              <p:nvPr/>
            </p:nvSpPr>
            <p:spPr bwMode="auto">
              <a:xfrm>
                <a:off x="6667" y="1379"/>
                <a:ext cx="174" cy="176"/>
              </a:xfrm>
              <a:custGeom>
                <a:avLst/>
                <a:gdLst>
                  <a:gd name="T0" fmla="*/ 97 w 212"/>
                  <a:gd name="T1" fmla="*/ 11 h 217"/>
                  <a:gd name="T2" fmla="*/ 93 w 212"/>
                  <a:gd name="T3" fmla="*/ 12 h 217"/>
                  <a:gd name="T4" fmla="*/ 113 w 212"/>
                  <a:gd name="T5" fmla="*/ 21 h 217"/>
                  <a:gd name="T6" fmla="*/ 134 w 212"/>
                  <a:gd name="T7" fmla="*/ 67 h 217"/>
                  <a:gd name="T8" fmla="*/ 166 w 212"/>
                  <a:gd name="T9" fmla="*/ 86 h 217"/>
                  <a:gd name="T10" fmla="*/ 200 w 212"/>
                  <a:gd name="T11" fmla="*/ 124 h 217"/>
                  <a:gd name="T12" fmla="*/ 212 w 212"/>
                  <a:gd name="T13" fmla="*/ 136 h 217"/>
                  <a:gd name="T14" fmla="*/ 210 w 212"/>
                  <a:gd name="T15" fmla="*/ 167 h 217"/>
                  <a:gd name="T16" fmla="*/ 187 w 212"/>
                  <a:gd name="T17" fmla="*/ 202 h 217"/>
                  <a:gd name="T18" fmla="*/ 150 w 212"/>
                  <a:gd name="T19" fmla="*/ 217 h 217"/>
                  <a:gd name="T20" fmla="*/ 94 w 212"/>
                  <a:gd name="T21" fmla="*/ 199 h 217"/>
                  <a:gd name="T22" fmla="*/ 78 w 212"/>
                  <a:gd name="T23" fmla="*/ 155 h 217"/>
                  <a:gd name="T24" fmla="*/ 18 w 212"/>
                  <a:gd name="T25" fmla="*/ 118 h 217"/>
                  <a:gd name="T26" fmla="*/ 0 w 212"/>
                  <a:gd name="T27" fmla="*/ 71 h 217"/>
                  <a:gd name="T28" fmla="*/ 16 w 212"/>
                  <a:gd name="T29" fmla="*/ 26 h 217"/>
                  <a:gd name="T30" fmla="*/ 97 w 212"/>
                  <a:gd name="T31" fmla="*/ 11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2" h="217">
                    <a:moveTo>
                      <a:pt x="97" y="11"/>
                    </a:moveTo>
                    <a:cubicBezTo>
                      <a:pt x="97" y="13"/>
                      <a:pt x="94" y="12"/>
                      <a:pt x="93" y="12"/>
                    </a:cubicBezTo>
                    <a:cubicBezTo>
                      <a:pt x="97" y="17"/>
                      <a:pt x="105" y="20"/>
                      <a:pt x="113" y="21"/>
                    </a:cubicBezTo>
                    <a:cubicBezTo>
                      <a:pt x="119" y="35"/>
                      <a:pt x="132" y="50"/>
                      <a:pt x="134" y="67"/>
                    </a:cubicBezTo>
                    <a:cubicBezTo>
                      <a:pt x="136" y="89"/>
                      <a:pt x="141" y="88"/>
                      <a:pt x="166" y="86"/>
                    </a:cubicBezTo>
                    <a:cubicBezTo>
                      <a:pt x="177" y="99"/>
                      <a:pt x="198" y="102"/>
                      <a:pt x="200" y="124"/>
                    </a:cubicBezTo>
                    <a:cubicBezTo>
                      <a:pt x="204" y="127"/>
                      <a:pt x="208" y="131"/>
                      <a:pt x="212" y="136"/>
                    </a:cubicBezTo>
                    <a:cubicBezTo>
                      <a:pt x="207" y="145"/>
                      <a:pt x="211" y="155"/>
                      <a:pt x="210" y="167"/>
                    </a:cubicBezTo>
                    <a:cubicBezTo>
                      <a:pt x="196" y="173"/>
                      <a:pt x="199" y="193"/>
                      <a:pt x="187" y="202"/>
                    </a:cubicBezTo>
                    <a:cubicBezTo>
                      <a:pt x="176" y="210"/>
                      <a:pt x="161" y="206"/>
                      <a:pt x="150" y="217"/>
                    </a:cubicBezTo>
                    <a:cubicBezTo>
                      <a:pt x="129" y="213"/>
                      <a:pt x="112" y="205"/>
                      <a:pt x="94" y="199"/>
                    </a:cubicBezTo>
                    <a:cubicBezTo>
                      <a:pt x="94" y="184"/>
                      <a:pt x="77" y="175"/>
                      <a:pt x="78" y="155"/>
                    </a:cubicBezTo>
                    <a:cubicBezTo>
                      <a:pt x="55" y="150"/>
                      <a:pt x="35" y="133"/>
                      <a:pt x="18" y="118"/>
                    </a:cubicBezTo>
                    <a:cubicBezTo>
                      <a:pt x="14" y="100"/>
                      <a:pt x="1" y="89"/>
                      <a:pt x="0" y="71"/>
                    </a:cubicBezTo>
                    <a:cubicBezTo>
                      <a:pt x="3" y="55"/>
                      <a:pt x="11" y="42"/>
                      <a:pt x="16" y="26"/>
                    </a:cubicBezTo>
                    <a:cubicBezTo>
                      <a:pt x="36" y="15"/>
                      <a:pt x="65" y="0"/>
                      <a:pt x="97"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31"/>
              <p:cNvSpPr/>
              <p:nvPr/>
            </p:nvSpPr>
            <p:spPr bwMode="auto">
              <a:xfrm>
                <a:off x="6664" y="1698"/>
                <a:ext cx="137" cy="129"/>
              </a:xfrm>
              <a:custGeom>
                <a:avLst/>
                <a:gdLst>
                  <a:gd name="T0" fmla="*/ 145 w 167"/>
                  <a:gd name="T1" fmla="*/ 33 h 159"/>
                  <a:gd name="T2" fmla="*/ 144 w 167"/>
                  <a:gd name="T3" fmla="*/ 50 h 159"/>
                  <a:gd name="T4" fmla="*/ 167 w 167"/>
                  <a:gd name="T5" fmla="*/ 67 h 159"/>
                  <a:gd name="T6" fmla="*/ 163 w 167"/>
                  <a:gd name="T7" fmla="*/ 93 h 159"/>
                  <a:gd name="T8" fmla="*/ 157 w 167"/>
                  <a:gd name="T9" fmla="*/ 92 h 159"/>
                  <a:gd name="T10" fmla="*/ 157 w 167"/>
                  <a:gd name="T11" fmla="*/ 112 h 159"/>
                  <a:gd name="T12" fmla="*/ 145 w 167"/>
                  <a:gd name="T13" fmla="*/ 124 h 159"/>
                  <a:gd name="T14" fmla="*/ 120 w 167"/>
                  <a:gd name="T15" fmla="*/ 140 h 159"/>
                  <a:gd name="T16" fmla="*/ 111 w 167"/>
                  <a:gd name="T17" fmla="*/ 150 h 159"/>
                  <a:gd name="T18" fmla="*/ 48 w 167"/>
                  <a:gd name="T19" fmla="*/ 150 h 159"/>
                  <a:gd name="T20" fmla="*/ 41 w 167"/>
                  <a:gd name="T21" fmla="*/ 137 h 159"/>
                  <a:gd name="T22" fmla="*/ 20 w 167"/>
                  <a:gd name="T23" fmla="*/ 134 h 159"/>
                  <a:gd name="T24" fmla="*/ 4 w 167"/>
                  <a:gd name="T25" fmla="*/ 106 h 159"/>
                  <a:gd name="T26" fmla="*/ 11 w 167"/>
                  <a:gd name="T27" fmla="*/ 89 h 159"/>
                  <a:gd name="T28" fmla="*/ 0 w 167"/>
                  <a:gd name="T29" fmla="*/ 55 h 159"/>
                  <a:gd name="T30" fmla="*/ 7 w 167"/>
                  <a:gd name="T31" fmla="*/ 53 h 159"/>
                  <a:gd name="T32" fmla="*/ 22 w 167"/>
                  <a:gd name="T33" fmla="*/ 24 h 159"/>
                  <a:gd name="T34" fmla="*/ 70 w 167"/>
                  <a:gd name="T35" fmla="*/ 3 h 159"/>
                  <a:gd name="T36" fmla="*/ 145 w 167"/>
                  <a:gd name="T37" fmla="*/ 3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7" h="159">
                    <a:moveTo>
                      <a:pt x="145" y="33"/>
                    </a:moveTo>
                    <a:cubicBezTo>
                      <a:pt x="144" y="38"/>
                      <a:pt x="147" y="47"/>
                      <a:pt x="144" y="50"/>
                    </a:cubicBezTo>
                    <a:cubicBezTo>
                      <a:pt x="153" y="55"/>
                      <a:pt x="159" y="61"/>
                      <a:pt x="167" y="67"/>
                    </a:cubicBezTo>
                    <a:cubicBezTo>
                      <a:pt x="164" y="76"/>
                      <a:pt x="157" y="82"/>
                      <a:pt x="163" y="93"/>
                    </a:cubicBezTo>
                    <a:cubicBezTo>
                      <a:pt x="162" y="92"/>
                      <a:pt x="160" y="91"/>
                      <a:pt x="157" y="92"/>
                    </a:cubicBezTo>
                    <a:cubicBezTo>
                      <a:pt x="156" y="97"/>
                      <a:pt x="160" y="104"/>
                      <a:pt x="157" y="112"/>
                    </a:cubicBezTo>
                    <a:cubicBezTo>
                      <a:pt x="156" y="114"/>
                      <a:pt x="150" y="117"/>
                      <a:pt x="145" y="124"/>
                    </a:cubicBezTo>
                    <a:cubicBezTo>
                      <a:pt x="139" y="133"/>
                      <a:pt x="140" y="144"/>
                      <a:pt x="120" y="140"/>
                    </a:cubicBezTo>
                    <a:cubicBezTo>
                      <a:pt x="115" y="142"/>
                      <a:pt x="114" y="146"/>
                      <a:pt x="111" y="150"/>
                    </a:cubicBezTo>
                    <a:cubicBezTo>
                      <a:pt x="95" y="159"/>
                      <a:pt x="66" y="156"/>
                      <a:pt x="48" y="150"/>
                    </a:cubicBezTo>
                    <a:cubicBezTo>
                      <a:pt x="47" y="145"/>
                      <a:pt x="44" y="141"/>
                      <a:pt x="41" y="137"/>
                    </a:cubicBezTo>
                    <a:cubicBezTo>
                      <a:pt x="33" y="137"/>
                      <a:pt x="29" y="134"/>
                      <a:pt x="20" y="134"/>
                    </a:cubicBezTo>
                    <a:cubicBezTo>
                      <a:pt x="24" y="122"/>
                      <a:pt x="12" y="112"/>
                      <a:pt x="4" y="106"/>
                    </a:cubicBezTo>
                    <a:cubicBezTo>
                      <a:pt x="5" y="98"/>
                      <a:pt x="8" y="93"/>
                      <a:pt x="11" y="89"/>
                    </a:cubicBezTo>
                    <a:cubicBezTo>
                      <a:pt x="5" y="80"/>
                      <a:pt x="3" y="67"/>
                      <a:pt x="0" y="55"/>
                    </a:cubicBezTo>
                    <a:cubicBezTo>
                      <a:pt x="3" y="55"/>
                      <a:pt x="5" y="55"/>
                      <a:pt x="7" y="53"/>
                    </a:cubicBezTo>
                    <a:cubicBezTo>
                      <a:pt x="7" y="38"/>
                      <a:pt x="22" y="31"/>
                      <a:pt x="22" y="24"/>
                    </a:cubicBezTo>
                    <a:cubicBezTo>
                      <a:pt x="34" y="14"/>
                      <a:pt x="51" y="6"/>
                      <a:pt x="70" y="3"/>
                    </a:cubicBezTo>
                    <a:cubicBezTo>
                      <a:pt x="102" y="0"/>
                      <a:pt x="126" y="14"/>
                      <a:pt x="145"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32"/>
              <p:cNvSpPr/>
              <p:nvPr/>
            </p:nvSpPr>
            <p:spPr bwMode="auto">
              <a:xfrm>
                <a:off x="6099" y="987"/>
                <a:ext cx="101" cy="99"/>
              </a:xfrm>
              <a:custGeom>
                <a:avLst/>
                <a:gdLst>
                  <a:gd name="T0" fmla="*/ 70 w 124"/>
                  <a:gd name="T1" fmla="*/ 10 h 122"/>
                  <a:gd name="T2" fmla="*/ 75 w 124"/>
                  <a:gd name="T3" fmla="*/ 7 h 122"/>
                  <a:gd name="T4" fmla="*/ 80 w 124"/>
                  <a:gd name="T5" fmla="*/ 13 h 122"/>
                  <a:gd name="T6" fmla="*/ 97 w 124"/>
                  <a:gd name="T7" fmla="*/ 9 h 122"/>
                  <a:gd name="T8" fmla="*/ 94 w 124"/>
                  <a:gd name="T9" fmla="*/ 16 h 122"/>
                  <a:gd name="T10" fmla="*/ 103 w 124"/>
                  <a:gd name="T11" fmla="*/ 21 h 122"/>
                  <a:gd name="T12" fmla="*/ 116 w 124"/>
                  <a:gd name="T13" fmla="*/ 38 h 122"/>
                  <a:gd name="T14" fmla="*/ 123 w 124"/>
                  <a:gd name="T15" fmla="*/ 37 h 122"/>
                  <a:gd name="T16" fmla="*/ 114 w 124"/>
                  <a:gd name="T17" fmla="*/ 42 h 122"/>
                  <a:gd name="T18" fmla="*/ 117 w 124"/>
                  <a:gd name="T19" fmla="*/ 61 h 122"/>
                  <a:gd name="T20" fmla="*/ 124 w 124"/>
                  <a:gd name="T21" fmla="*/ 68 h 122"/>
                  <a:gd name="T22" fmla="*/ 114 w 124"/>
                  <a:gd name="T23" fmla="*/ 77 h 122"/>
                  <a:gd name="T24" fmla="*/ 117 w 124"/>
                  <a:gd name="T25" fmla="*/ 83 h 122"/>
                  <a:gd name="T26" fmla="*/ 114 w 124"/>
                  <a:gd name="T27" fmla="*/ 94 h 122"/>
                  <a:gd name="T28" fmla="*/ 106 w 124"/>
                  <a:gd name="T29" fmla="*/ 94 h 122"/>
                  <a:gd name="T30" fmla="*/ 102 w 124"/>
                  <a:gd name="T31" fmla="*/ 106 h 122"/>
                  <a:gd name="T32" fmla="*/ 93 w 124"/>
                  <a:gd name="T33" fmla="*/ 107 h 122"/>
                  <a:gd name="T34" fmla="*/ 89 w 124"/>
                  <a:gd name="T35" fmla="*/ 114 h 122"/>
                  <a:gd name="T36" fmla="*/ 84 w 124"/>
                  <a:gd name="T37" fmla="*/ 113 h 122"/>
                  <a:gd name="T38" fmla="*/ 80 w 124"/>
                  <a:gd name="T39" fmla="*/ 121 h 122"/>
                  <a:gd name="T40" fmla="*/ 73 w 124"/>
                  <a:gd name="T41" fmla="*/ 116 h 122"/>
                  <a:gd name="T42" fmla="*/ 59 w 124"/>
                  <a:gd name="T43" fmla="*/ 122 h 122"/>
                  <a:gd name="T44" fmla="*/ 52 w 124"/>
                  <a:gd name="T45" fmla="*/ 116 h 122"/>
                  <a:gd name="T46" fmla="*/ 35 w 124"/>
                  <a:gd name="T47" fmla="*/ 117 h 122"/>
                  <a:gd name="T48" fmla="*/ 36 w 124"/>
                  <a:gd name="T49" fmla="*/ 111 h 122"/>
                  <a:gd name="T50" fmla="*/ 30 w 124"/>
                  <a:gd name="T51" fmla="*/ 107 h 122"/>
                  <a:gd name="T52" fmla="*/ 23 w 124"/>
                  <a:gd name="T53" fmla="*/ 108 h 122"/>
                  <a:gd name="T54" fmla="*/ 23 w 124"/>
                  <a:gd name="T55" fmla="*/ 100 h 122"/>
                  <a:gd name="T56" fmla="*/ 14 w 124"/>
                  <a:gd name="T57" fmla="*/ 98 h 122"/>
                  <a:gd name="T58" fmla="*/ 13 w 124"/>
                  <a:gd name="T59" fmla="*/ 87 h 122"/>
                  <a:gd name="T60" fmla="*/ 8 w 124"/>
                  <a:gd name="T61" fmla="*/ 87 h 122"/>
                  <a:gd name="T62" fmla="*/ 9 w 124"/>
                  <a:gd name="T63" fmla="*/ 78 h 122"/>
                  <a:gd name="T64" fmla="*/ 3 w 124"/>
                  <a:gd name="T65" fmla="*/ 75 h 122"/>
                  <a:gd name="T66" fmla="*/ 2 w 124"/>
                  <a:gd name="T67" fmla="*/ 57 h 122"/>
                  <a:gd name="T68" fmla="*/ 5 w 124"/>
                  <a:gd name="T69" fmla="*/ 43 h 122"/>
                  <a:gd name="T70" fmla="*/ 19 w 124"/>
                  <a:gd name="T71" fmla="*/ 19 h 122"/>
                  <a:gd name="T72" fmla="*/ 30 w 124"/>
                  <a:gd name="T73" fmla="*/ 19 h 122"/>
                  <a:gd name="T74" fmla="*/ 32 w 124"/>
                  <a:gd name="T75" fmla="*/ 12 h 122"/>
                  <a:gd name="T76" fmla="*/ 44 w 124"/>
                  <a:gd name="T77" fmla="*/ 6 h 122"/>
                  <a:gd name="T78" fmla="*/ 50 w 124"/>
                  <a:gd name="T79" fmla="*/ 9 h 122"/>
                  <a:gd name="T80" fmla="*/ 70 w 124"/>
                  <a:gd name="T81" fmla="*/ 1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4" h="122">
                    <a:moveTo>
                      <a:pt x="70" y="10"/>
                    </a:moveTo>
                    <a:cubicBezTo>
                      <a:pt x="73" y="10"/>
                      <a:pt x="72" y="7"/>
                      <a:pt x="75" y="7"/>
                    </a:cubicBezTo>
                    <a:cubicBezTo>
                      <a:pt x="79" y="7"/>
                      <a:pt x="78" y="12"/>
                      <a:pt x="80" y="13"/>
                    </a:cubicBezTo>
                    <a:cubicBezTo>
                      <a:pt x="86" y="14"/>
                      <a:pt x="92" y="11"/>
                      <a:pt x="97" y="9"/>
                    </a:cubicBezTo>
                    <a:cubicBezTo>
                      <a:pt x="96" y="11"/>
                      <a:pt x="94" y="13"/>
                      <a:pt x="94" y="16"/>
                    </a:cubicBezTo>
                    <a:cubicBezTo>
                      <a:pt x="96" y="19"/>
                      <a:pt x="100" y="19"/>
                      <a:pt x="103" y="21"/>
                    </a:cubicBezTo>
                    <a:cubicBezTo>
                      <a:pt x="103" y="31"/>
                      <a:pt x="110" y="33"/>
                      <a:pt x="116" y="38"/>
                    </a:cubicBezTo>
                    <a:cubicBezTo>
                      <a:pt x="119" y="38"/>
                      <a:pt x="120" y="36"/>
                      <a:pt x="123" y="37"/>
                    </a:cubicBezTo>
                    <a:cubicBezTo>
                      <a:pt x="120" y="39"/>
                      <a:pt x="115" y="38"/>
                      <a:pt x="114" y="42"/>
                    </a:cubicBezTo>
                    <a:cubicBezTo>
                      <a:pt x="114" y="50"/>
                      <a:pt x="120" y="54"/>
                      <a:pt x="117" y="61"/>
                    </a:cubicBezTo>
                    <a:cubicBezTo>
                      <a:pt x="119" y="64"/>
                      <a:pt x="124" y="64"/>
                      <a:pt x="124" y="68"/>
                    </a:cubicBezTo>
                    <a:cubicBezTo>
                      <a:pt x="118" y="69"/>
                      <a:pt x="115" y="72"/>
                      <a:pt x="114" y="77"/>
                    </a:cubicBezTo>
                    <a:cubicBezTo>
                      <a:pt x="114" y="80"/>
                      <a:pt x="116" y="80"/>
                      <a:pt x="117" y="83"/>
                    </a:cubicBezTo>
                    <a:cubicBezTo>
                      <a:pt x="115" y="86"/>
                      <a:pt x="112" y="89"/>
                      <a:pt x="114" y="94"/>
                    </a:cubicBezTo>
                    <a:cubicBezTo>
                      <a:pt x="112" y="96"/>
                      <a:pt x="109" y="93"/>
                      <a:pt x="106" y="94"/>
                    </a:cubicBezTo>
                    <a:cubicBezTo>
                      <a:pt x="104" y="97"/>
                      <a:pt x="104" y="103"/>
                      <a:pt x="102" y="106"/>
                    </a:cubicBezTo>
                    <a:cubicBezTo>
                      <a:pt x="99" y="107"/>
                      <a:pt x="97" y="108"/>
                      <a:pt x="93" y="107"/>
                    </a:cubicBezTo>
                    <a:cubicBezTo>
                      <a:pt x="91" y="109"/>
                      <a:pt x="91" y="112"/>
                      <a:pt x="89" y="114"/>
                    </a:cubicBezTo>
                    <a:cubicBezTo>
                      <a:pt x="87" y="114"/>
                      <a:pt x="86" y="113"/>
                      <a:pt x="84" y="113"/>
                    </a:cubicBezTo>
                    <a:cubicBezTo>
                      <a:pt x="81" y="114"/>
                      <a:pt x="81" y="118"/>
                      <a:pt x="80" y="121"/>
                    </a:cubicBezTo>
                    <a:cubicBezTo>
                      <a:pt x="76" y="121"/>
                      <a:pt x="76" y="117"/>
                      <a:pt x="73" y="116"/>
                    </a:cubicBezTo>
                    <a:cubicBezTo>
                      <a:pt x="68" y="115"/>
                      <a:pt x="64" y="120"/>
                      <a:pt x="59" y="122"/>
                    </a:cubicBezTo>
                    <a:cubicBezTo>
                      <a:pt x="55" y="121"/>
                      <a:pt x="53" y="119"/>
                      <a:pt x="52" y="116"/>
                    </a:cubicBezTo>
                    <a:cubicBezTo>
                      <a:pt x="44" y="114"/>
                      <a:pt x="40" y="119"/>
                      <a:pt x="35" y="117"/>
                    </a:cubicBezTo>
                    <a:cubicBezTo>
                      <a:pt x="35" y="115"/>
                      <a:pt x="34" y="112"/>
                      <a:pt x="36" y="111"/>
                    </a:cubicBezTo>
                    <a:cubicBezTo>
                      <a:pt x="35" y="109"/>
                      <a:pt x="32" y="108"/>
                      <a:pt x="30" y="107"/>
                    </a:cubicBezTo>
                    <a:cubicBezTo>
                      <a:pt x="27" y="107"/>
                      <a:pt x="25" y="110"/>
                      <a:pt x="23" y="108"/>
                    </a:cubicBezTo>
                    <a:cubicBezTo>
                      <a:pt x="20" y="105"/>
                      <a:pt x="25" y="103"/>
                      <a:pt x="23" y="100"/>
                    </a:cubicBezTo>
                    <a:cubicBezTo>
                      <a:pt x="19" y="101"/>
                      <a:pt x="16" y="100"/>
                      <a:pt x="14" y="98"/>
                    </a:cubicBezTo>
                    <a:cubicBezTo>
                      <a:pt x="15" y="93"/>
                      <a:pt x="15" y="92"/>
                      <a:pt x="13" y="87"/>
                    </a:cubicBezTo>
                    <a:cubicBezTo>
                      <a:pt x="11" y="88"/>
                      <a:pt x="10" y="87"/>
                      <a:pt x="8" y="87"/>
                    </a:cubicBezTo>
                    <a:cubicBezTo>
                      <a:pt x="7" y="83"/>
                      <a:pt x="9" y="82"/>
                      <a:pt x="9" y="78"/>
                    </a:cubicBezTo>
                    <a:cubicBezTo>
                      <a:pt x="8" y="76"/>
                      <a:pt x="5" y="77"/>
                      <a:pt x="3" y="75"/>
                    </a:cubicBezTo>
                    <a:cubicBezTo>
                      <a:pt x="7" y="70"/>
                      <a:pt x="8" y="58"/>
                      <a:pt x="2" y="57"/>
                    </a:cubicBezTo>
                    <a:cubicBezTo>
                      <a:pt x="0" y="51"/>
                      <a:pt x="8" y="50"/>
                      <a:pt x="5" y="43"/>
                    </a:cubicBezTo>
                    <a:cubicBezTo>
                      <a:pt x="12" y="39"/>
                      <a:pt x="17" y="30"/>
                      <a:pt x="19" y="19"/>
                    </a:cubicBezTo>
                    <a:cubicBezTo>
                      <a:pt x="23" y="18"/>
                      <a:pt x="27" y="21"/>
                      <a:pt x="30" y="19"/>
                    </a:cubicBezTo>
                    <a:cubicBezTo>
                      <a:pt x="31" y="17"/>
                      <a:pt x="30" y="13"/>
                      <a:pt x="32" y="12"/>
                    </a:cubicBezTo>
                    <a:cubicBezTo>
                      <a:pt x="39" y="15"/>
                      <a:pt x="43" y="14"/>
                      <a:pt x="44" y="6"/>
                    </a:cubicBezTo>
                    <a:cubicBezTo>
                      <a:pt x="46" y="7"/>
                      <a:pt x="47" y="9"/>
                      <a:pt x="50" y="9"/>
                    </a:cubicBezTo>
                    <a:cubicBezTo>
                      <a:pt x="58" y="10"/>
                      <a:pt x="67" y="0"/>
                      <a:pt x="70"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33"/>
              <p:cNvSpPr/>
              <p:nvPr/>
            </p:nvSpPr>
            <p:spPr bwMode="auto">
              <a:xfrm>
                <a:off x="5619" y="1450"/>
                <a:ext cx="52" cy="50"/>
              </a:xfrm>
              <a:custGeom>
                <a:avLst/>
                <a:gdLst>
                  <a:gd name="T0" fmla="*/ 36 w 63"/>
                  <a:gd name="T1" fmla="*/ 5 h 62"/>
                  <a:gd name="T2" fmla="*/ 38 w 63"/>
                  <a:gd name="T3" fmla="*/ 3 h 62"/>
                  <a:gd name="T4" fmla="*/ 41 w 63"/>
                  <a:gd name="T5" fmla="*/ 7 h 62"/>
                  <a:gd name="T6" fmla="*/ 49 w 63"/>
                  <a:gd name="T7" fmla="*/ 4 h 62"/>
                  <a:gd name="T8" fmla="*/ 48 w 63"/>
                  <a:gd name="T9" fmla="*/ 8 h 62"/>
                  <a:gd name="T10" fmla="*/ 52 w 63"/>
                  <a:gd name="T11" fmla="*/ 11 h 62"/>
                  <a:gd name="T12" fmla="*/ 59 w 63"/>
                  <a:gd name="T13" fmla="*/ 19 h 62"/>
                  <a:gd name="T14" fmla="*/ 63 w 63"/>
                  <a:gd name="T15" fmla="*/ 18 h 62"/>
                  <a:gd name="T16" fmla="*/ 58 w 63"/>
                  <a:gd name="T17" fmla="*/ 21 h 62"/>
                  <a:gd name="T18" fmla="*/ 60 w 63"/>
                  <a:gd name="T19" fmla="*/ 31 h 62"/>
                  <a:gd name="T20" fmla="*/ 63 w 63"/>
                  <a:gd name="T21" fmla="*/ 34 h 62"/>
                  <a:gd name="T22" fmla="*/ 58 w 63"/>
                  <a:gd name="T23" fmla="*/ 39 h 62"/>
                  <a:gd name="T24" fmla="*/ 59 w 63"/>
                  <a:gd name="T25" fmla="*/ 42 h 62"/>
                  <a:gd name="T26" fmla="*/ 58 w 63"/>
                  <a:gd name="T27" fmla="*/ 47 h 62"/>
                  <a:gd name="T28" fmla="*/ 54 w 63"/>
                  <a:gd name="T29" fmla="*/ 47 h 62"/>
                  <a:gd name="T30" fmla="*/ 52 w 63"/>
                  <a:gd name="T31" fmla="*/ 54 h 62"/>
                  <a:gd name="T32" fmla="*/ 47 w 63"/>
                  <a:gd name="T33" fmla="*/ 54 h 62"/>
                  <a:gd name="T34" fmla="*/ 45 w 63"/>
                  <a:gd name="T35" fmla="*/ 57 h 62"/>
                  <a:gd name="T36" fmla="*/ 43 w 63"/>
                  <a:gd name="T37" fmla="*/ 57 h 62"/>
                  <a:gd name="T38" fmla="*/ 41 w 63"/>
                  <a:gd name="T39" fmla="*/ 61 h 62"/>
                  <a:gd name="T40" fmla="*/ 38 w 63"/>
                  <a:gd name="T41" fmla="*/ 59 h 62"/>
                  <a:gd name="T42" fmla="*/ 30 w 63"/>
                  <a:gd name="T43" fmla="*/ 62 h 62"/>
                  <a:gd name="T44" fmla="*/ 27 w 63"/>
                  <a:gd name="T45" fmla="*/ 59 h 62"/>
                  <a:gd name="T46" fmla="*/ 18 w 63"/>
                  <a:gd name="T47" fmla="*/ 59 h 62"/>
                  <a:gd name="T48" fmla="*/ 18 w 63"/>
                  <a:gd name="T49" fmla="*/ 56 h 62"/>
                  <a:gd name="T50" fmla="*/ 15 w 63"/>
                  <a:gd name="T51" fmla="*/ 54 h 62"/>
                  <a:gd name="T52" fmla="*/ 12 w 63"/>
                  <a:gd name="T53" fmla="*/ 55 h 62"/>
                  <a:gd name="T54" fmla="*/ 12 w 63"/>
                  <a:gd name="T55" fmla="*/ 50 h 62"/>
                  <a:gd name="T56" fmla="*/ 7 w 63"/>
                  <a:gd name="T57" fmla="*/ 50 h 62"/>
                  <a:gd name="T58" fmla="*/ 7 w 63"/>
                  <a:gd name="T59" fmla="*/ 44 h 62"/>
                  <a:gd name="T60" fmla="*/ 4 w 63"/>
                  <a:gd name="T61" fmla="*/ 44 h 62"/>
                  <a:gd name="T62" fmla="*/ 5 w 63"/>
                  <a:gd name="T63" fmla="*/ 39 h 62"/>
                  <a:gd name="T64" fmla="*/ 2 w 63"/>
                  <a:gd name="T65" fmla="*/ 38 h 62"/>
                  <a:gd name="T66" fmla="*/ 1 w 63"/>
                  <a:gd name="T67" fmla="*/ 29 h 62"/>
                  <a:gd name="T68" fmla="*/ 3 w 63"/>
                  <a:gd name="T69" fmla="*/ 22 h 62"/>
                  <a:gd name="T70" fmla="*/ 10 w 63"/>
                  <a:gd name="T71" fmla="*/ 9 h 62"/>
                  <a:gd name="T72" fmla="*/ 15 w 63"/>
                  <a:gd name="T73" fmla="*/ 9 h 62"/>
                  <a:gd name="T74" fmla="*/ 16 w 63"/>
                  <a:gd name="T75" fmla="*/ 6 h 62"/>
                  <a:gd name="T76" fmla="*/ 23 w 63"/>
                  <a:gd name="T77" fmla="*/ 3 h 62"/>
                  <a:gd name="T78" fmla="*/ 25 w 63"/>
                  <a:gd name="T79" fmla="*/ 4 h 62"/>
                  <a:gd name="T80" fmla="*/ 36 w 63"/>
                  <a:gd name="T81" fmla="*/ 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3" h="62">
                    <a:moveTo>
                      <a:pt x="36" y="5"/>
                    </a:moveTo>
                    <a:cubicBezTo>
                      <a:pt x="37" y="5"/>
                      <a:pt x="37" y="3"/>
                      <a:pt x="38" y="3"/>
                    </a:cubicBezTo>
                    <a:cubicBezTo>
                      <a:pt x="40" y="4"/>
                      <a:pt x="40" y="6"/>
                      <a:pt x="41" y="7"/>
                    </a:cubicBezTo>
                    <a:cubicBezTo>
                      <a:pt x="44" y="7"/>
                      <a:pt x="47" y="6"/>
                      <a:pt x="49" y="4"/>
                    </a:cubicBezTo>
                    <a:cubicBezTo>
                      <a:pt x="49" y="5"/>
                      <a:pt x="48" y="6"/>
                      <a:pt x="48" y="8"/>
                    </a:cubicBezTo>
                    <a:cubicBezTo>
                      <a:pt x="49" y="9"/>
                      <a:pt x="51" y="10"/>
                      <a:pt x="52" y="11"/>
                    </a:cubicBezTo>
                    <a:cubicBezTo>
                      <a:pt x="52" y="16"/>
                      <a:pt x="56" y="17"/>
                      <a:pt x="59" y="19"/>
                    </a:cubicBezTo>
                    <a:cubicBezTo>
                      <a:pt x="60" y="19"/>
                      <a:pt x="61" y="18"/>
                      <a:pt x="63" y="18"/>
                    </a:cubicBezTo>
                    <a:cubicBezTo>
                      <a:pt x="61" y="20"/>
                      <a:pt x="58" y="19"/>
                      <a:pt x="58" y="21"/>
                    </a:cubicBezTo>
                    <a:cubicBezTo>
                      <a:pt x="58" y="25"/>
                      <a:pt x="61" y="27"/>
                      <a:pt x="60" y="31"/>
                    </a:cubicBezTo>
                    <a:cubicBezTo>
                      <a:pt x="60" y="32"/>
                      <a:pt x="63" y="32"/>
                      <a:pt x="63" y="34"/>
                    </a:cubicBezTo>
                    <a:cubicBezTo>
                      <a:pt x="60" y="35"/>
                      <a:pt x="58" y="36"/>
                      <a:pt x="58" y="39"/>
                    </a:cubicBezTo>
                    <a:cubicBezTo>
                      <a:pt x="58" y="40"/>
                      <a:pt x="59" y="41"/>
                      <a:pt x="59" y="42"/>
                    </a:cubicBezTo>
                    <a:cubicBezTo>
                      <a:pt x="59" y="43"/>
                      <a:pt x="57" y="45"/>
                      <a:pt x="58" y="47"/>
                    </a:cubicBezTo>
                    <a:cubicBezTo>
                      <a:pt x="57" y="48"/>
                      <a:pt x="56" y="47"/>
                      <a:pt x="54" y="47"/>
                    </a:cubicBezTo>
                    <a:cubicBezTo>
                      <a:pt x="53" y="49"/>
                      <a:pt x="53" y="52"/>
                      <a:pt x="52" y="54"/>
                    </a:cubicBezTo>
                    <a:cubicBezTo>
                      <a:pt x="50" y="54"/>
                      <a:pt x="49" y="55"/>
                      <a:pt x="47" y="54"/>
                    </a:cubicBezTo>
                    <a:cubicBezTo>
                      <a:pt x="46" y="55"/>
                      <a:pt x="46" y="57"/>
                      <a:pt x="45" y="57"/>
                    </a:cubicBezTo>
                    <a:cubicBezTo>
                      <a:pt x="44" y="58"/>
                      <a:pt x="44" y="57"/>
                      <a:pt x="43" y="57"/>
                    </a:cubicBezTo>
                    <a:cubicBezTo>
                      <a:pt x="42" y="58"/>
                      <a:pt x="41" y="59"/>
                      <a:pt x="41" y="61"/>
                    </a:cubicBezTo>
                    <a:cubicBezTo>
                      <a:pt x="39" y="61"/>
                      <a:pt x="39" y="59"/>
                      <a:pt x="38" y="59"/>
                    </a:cubicBezTo>
                    <a:cubicBezTo>
                      <a:pt x="35" y="58"/>
                      <a:pt x="32" y="61"/>
                      <a:pt x="30" y="62"/>
                    </a:cubicBezTo>
                    <a:cubicBezTo>
                      <a:pt x="28" y="61"/>
                      <a:pt x="27" y="60"/>
                      <a:pt x="27" y="59"/>
                    </a:cubicBezTo>
                    <a:cubicBezTo>
                      <a:pt x="23" y="58"/>
                      <a:pt x="21" y="60"/>
                      <a:pt x="18" y="59"/>
                    </a:cubicBezTo>
                    <a:cubicBezTo>
                      <a:pt x="18" y="58"/>
                      <a:pt x="18" y="57"/>
                      <a:pt x="18" y="56"/>
                    </a:cubicBezTo>
                    <a:cubicBezTo>
                      <a:pt x="18" y="55"/>
                      <a:pt x="16" y="55"/>
                      <a:pt x="15" y="54"/>
                    </a:cubicBezTo>
                    <a:cubicBezTo>
                      <a:pt x="14" y="54"/>
                      <a:pt x="13" y="56"/>
                      <a:pt x="12" y="55"/>
                    </a:cubicBezTo>
                    <a:cubicBezTo>
                      <a:pt x="10" y="53"/>
                      <a:pt x="13" y="52"/>
                      <a:pt x="12" y="50"/>
                    </a:cubicBezTo>
                    <a:cubicBezTo>
                      <a:pt x="10" y="51"/>
                      <a:pt x="8" y="51"/>
                      <a:pt x="7" y="50"/>
                    </a:cubicBezTo>
                    <a:cubicBezTo>
                      <a:pt x="8" y="47"/>
                      <a:pt x="8" y="46"/>
                      <a:pt x="7" y="44"/>
                    </a:cubicBezTo>
                    <a:cubicBezTo>
                      <a:pt x="6" y="44"/>
                      <a:pt x="5" y="44"/>
                      <a:pt x="4" y="44"/>
                    </a:cubicBezTo>
                    <a:cubicBezTo>
                      <a:pt x="4" y="42"/>
                      <a:pt x="5" y="41"/>
                      <a:pt x="5" y="39"/>
                    </a:cubicBezTo>
                    <a:cubicBezTo>
                      <a:pt x="4" y="39"/>
                      <a:pt x="3" y="39"/>
                      <a:pt x="2" y="38"/>
                    </a:cubicBezTo>
                    <a:cubicBezTo>
                      <a:pt x="4" y="35"/>
                      <a:pt x="4" y="29"/>
                      <a:pt x="1" y="29"/>
                    </a:cubicBezTo>
                    <a:cubicBezTo>
                      <a:pt x="0" y="26"/>
                      <a:pt x="4" y="25"/>
                      <a:pt x="3" y="22"/>
                    </a:cubicBezTo>
                    <a:cubicBezTo>
                      <a:pt x="7" y="20"/>
                      <a:pt x="9" y="15"/>
                      <a:pt x="10" y="9"/>
                    </a:cubicBezTo>
                    <a:cubicBezTo>
                      <a:pt x="12" y="9"/>
                      <a:pt x="14" y="10"/>
                      <a:pt x="15" y="9"/>
                    </a:cubicBezTo>
                    <a:cubicBezTo>
                      <a:pt x="16" y="9"/>
                      <a:pt x="16" y="7"/>
                      <a:pt x="16" y="6"/>
                    </a:cubicBezTo>
                    <a:cubicBezTo>
                      <a:pt x="20" y="7"/>
                      <a:pt x="22" y="7"/>
                      <a:pt x="23" y="3"/>
                    </a:cubicBezTo>
                    <a:cubicBezTo>
                      <a:pt x="24" y="3"/>
                      <a:pt x="24" y="4"/>
                      <a:pt x="25" y="4"/>
                    </a:cubicBezTo>
                    <a:cubicBezTo>
                      <a:pt x="30" y="5"/>
                      <a:pt x="34" y="0"/>
                      <a:pt x="36"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34"/>
              <p:cNvSpPr/>
              <p:nvPr/>
            </p:nvSpPr>
            <p:spPr bwMode="auto">
              <a:xfrm>
                <a:off x="5925" y="1297"/>
                <a:ext cx="6" cy="6"/>
              </a:xfrm>
              <a:custGeom>
                <a:avLst/>
                <a:gdLst>
                  <a:gd name="T0" fmla="*/ 0 w 7"/>
                  <a:gd name="T1" fmla="*/ 1 h 7"/>
                  <a:gd name="T2" fmla="*/ 5 w 7"/>
                  <a:gd name="T3" fmla="*/ 0 h 7"/>
                  <a:gd name="T4" fmla="*/ 2 w 7"/>
                  <a:gd name="T5" fmla="*/ 6 h 7"/>
                  <a:gd name="T6" fmla="*/ 0 w 7"/>
                  <a:gd name="T7" fmla="*/ 1 h 7"/>
                </a:gdLst>
                <a:ahLst/>
                <a:cxnLst>
                  <a:cxn ang="0">
                    <a:pos x="T0" y="T1"/>
                  </a:cxn>
                  <a:cxn ang="0">
                    <a:pos x="T2" y="T3"/>
                  </a:cxn>
                  <a:cxn ang="0">
                    <a:pos x="T4" y="T5"/>
                  </a:cxn>
                  <a:cxn ang="0">
                    <a:pos x="T6" y="T7"/>
                  </a:cxn>
                </a:cxnLst>
                <a:rect l="0" t="0" r="r" b="b"/>
                <a:pathLst>
                  <a:path w="7" h="7">
                    <a:moveTo>
                      <a:pt x="0" y="1"/>
                    </a:moveTo>
                    <a:cubicBezTo>
                      <a:pt x="2" y="0"/>
                      <a:pt x="3" y="0"/>
                      <a:pt x="5" y="0"/>
                    </a:cubicBezTo>
                    <a:cubicBezTo>
                      <a:pt x="5" y="3"/>
                      <a:pt x="7" y="7"/>
                      <a:pt x="2" y="6"/>
                    </a:cubicBezTo>
                    <a:cubicBezTo>
                      <a:pt x="1" y="5"/>
                      <a:pt x="0" y="3"/>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35"/>
              <p:cNvSpPr/>
              <p:nvPr/>
            </p:nvSpPr>
            <p:spPr bwMode="auto">
              <a:xfrm>
                <a:off x="5933" y="1157"/>
                <a:ext cx="11" cy="11"/>
              </a:xfrm>
              <a:custGeom>
                <a:avLst/>
                <a:gdLst>
                  <a:gd name="T0" fmla="*/ 1 w 14"/>
                  <a:gd name="T1" fmla="*/ 3 h 13"/>
                  <a:gd name="T2" fmla="*/ 13 w 14"/>
                  <a:gd name="T3" fmla="*/ 0 h 13"/>
                  <a:gd name="T4" fmla="*/ 14 w 14"/>
                  <a:gd name="T5" fmla="*/ 9 h 13"/>
                  <a:gd name="T6" fmla="*/ 1 w 14"/>
                  <a:gd name="T7" fmla="*/ 3 h 13"/>
                </a:gdLst>
                <a:ahLst/>
                <a:cxnLst>
                  <a:cxn ang="0">
                    <a:pos x="T0" y="T1"/>
                  </a:cxn>
                  <a:cxn ang="0">
                    <a:pos x="T2" y="T3"/>
                  </a:cxn>
                  <a:cxn ang="0">
                    <a:pos x="T4" y="T5"/>
                  </a:cxn>
                  <a:cxn ang="0">
                    <a:pos x="T6" y="T7"/>
                  </a:cxn>
                </a:cxnLst>
                <a:rect l="0" t="0" r="r" b="b"/>
                <a:pathLst>
                  <a:path w="14" h="13">
                    <a:moveTo>
                      <a:pt x="1" y="3"/>
                    </a:moveTo>
                    <a:cubicBezTo>
                      <a:pt x="4" y="2"/>
                      <a:pt x="8" y="0"/>
                      <a:pt x="13" y="0"/>
                    </a:cubicBezTo>
                    <a:cubicBezTo>
                      <a:pt x="13" y="3"/>
                      <a:pt x="14" y="6"/>
                      <a:pt x="14" y="9"/>
                    </a:cubicBezTo>
                    <a:cubicBezTo>
                      <a:pt x="8" y="13"/>
                      <a:pt x="0" y="12"/>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36"/>
              <p:cNvSpPr/>
              <p:nvPr/>
            </p:nvSpPr>
            <p:spPr bwMode="auto">
              <a:xfrm>
                <a:off x="5953" y="1288"/>
                <a:ext cx="8" cy="8"/>
              </a:xfrm>
              <a:custGeom>
                <a:avLst/>
                <a:gdLst>
                  <a:gd name="T0" fmla="*/ 0 w 10"/>
                  <a:gd name="T1" fmla="*/ 2 h 10"/>
                  <a:gd name="T2" fmla="*/ 8 w 10"/>
                  <a:gd name="T3" fmla="*/ 0 h 10"/>
                  <a:gd name="T4" fmla="*/ 9 w 10"/>
                  <a:gd name="T5" fmla="*/ 10 h 10"/>
                  <a:gd name="T6" fmla="*/ 0 w 10"/>
                  <a:gd name="T7" fmla="*/ 2 h 10"/>
                </a:gdLst>
                <a:ahLst/>
                <a:cxnLst>
                  <a:cxn ang="0">
                    <a:pos x="T0" y="T1"/>
                  </a:cxn>
                  <a:cxn ang="0">
                    <a:pos x="T2" y="T3"/>
                  </a:cxn>
                  <a:cxn ang="0">
                    <a:pos x="T4" y="T5"/>
                  </a:cxn>
                  <a:cxn ang="0">
                    <a:pos x="T6" y="T7"/>
                  </a:cxn>
                </a:cxnLst>
                <a:rect l="0" t="0" r="r" b="b"/>
                <a:pathLst>
                  <a:path w="10" h="10">
                    <a:moveTo>
                      <a:pt x="0" y="2"/>
                    </a:moveTo>
                    <a:cubicBezTo>
                      <a:pt x="2" y="1"/>
                      <a:pt x="4" y="0"/>
                      <a:pt x="8" y="0"/>
                    </a:cubicBezTo>
                    <a:cubicBezTo>
                      <a:pt x="10" y="4"/>
                      <a:pt x="10" y="6"/>
                      <a:pt x="9" y="10"/>
                    </a:cubicBezTo>
                    <a:cubicBezTo>
                      <a:pt x="5" y="10"/>
                      <a:pt x="1" y="8"/>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37"/>
              <p:cNvSpPr/>
              <p:nvPr/>
            </p:nvSpPr>
            <p:spPr bwMode="auto">
              <a:xfrm>
                <a:off x="5989" y="1152"/>
                <a:ext cx="8" cy="7"/>
              </a:xfrm>
              <a:custGeom>
                <a:avLst/>
                <a:gdLst>
                  <a:gd name="T0" fmla="*/ 7 w 9"/>
                  <a:gd name="T1" fmla="*/ 1 h 9"/>
                  <a:gd name="T2" fmla="*/ 3 w 9"/>
                  <a:gd name="T3" fmla="*/ 9 h 9"/>
                  <a:gd name="T4" fmla="*/ 7 w 9"/>
                  <a:gd name="T5" fmla="*/ 1 h 9"/>
                </a:gdLst>
                <a:ahLst/>
                <a:cxnLst>
                  <a:cxn ang="0">
                    <a:pos x="T0" y="T1"/>
                  </a:cxn>
                  <a:cxn ang="0">
                    <a:pos x="T2" y="T3"/>
                  </a:cxn>
                  <a:cxn ang="0">
                    <a:pos x="T4" y="T5"/>
                  </a:cxn>
                </a:cxnLst>
                <a:rect l="0" t="0" r="r" b="b"/>
                <a:pathLst>
                  <a:path w="9" h="9">
                    <a:moveTo>
                      <a:pt x="7" y="1"/>
                    </a:moveTo>
                    <a:cubicBezTo>
                      <a:pt x="9" y="5"/>
                      <a:pt x="8" y="7"/>
                      <a:pt x="3" y="9"/>
                    </a:cubicBezTo>
                    <a:cubicBezTo>
                      <a:pt x="0" y="6"/>
                      <a:pt x="0" y="0"/>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38"/>
              <p:cNvSpPr/>
              <p:nvPr/>
            </p:nvSpPr>
            <p:spPr bwMode="auto">
              <a:xfrm>
                <a:off x="6052" y="1601"/>
                <a:ext cx="9" cy="9"/>
              </a:xfrm>
              <a:custGeom>
                <a:avLst/>
                <a:gdLst>
                  <a:gd name="T0" fmla="*/ 2 w 11"/>
                  <a:gd name="T1" fmla="*/ 11 h 11"/>
                  <a:gd name="T2" fmla="*/ 10 w 11"/>
                  <a:gd name="T3" fmla="*/ 0 h 11"/>
                  <a:gd name="T4" fmla="*/ 10 w 11"/>
                  <a:gd name="T5" fmla="*/ 10 h 11"/>
                  <a:gd name="T6" fmla="*/ 2 w 11"/>
                  <a:gd name="T7" fmla="*/ 11 h 11"/>
                </a:gdLst>
                <a:ahLst/>
                <a:cxnLst>
                  <a:cxn ang="0">
                    <a:pos x="T0" y="T1"/>
                  </a:cxn>
                  <a:cxn ang="0">
                    <a:pos x="T2" y="T3"/>
                  </a:cxn>
                  <a:cxn ang="0">
                    <a:pos x="T4" y="T5"/>
                  </a:cxn>
                  <a:cxn ang="0">
                    <a:pos x="T6" y="T7"/>
                  </a:cxn>
                </a:cxnLst>
                <a:rect l="0" t="0" r="r" b="b"/>
                <a:pathLst>
                  <a:path w="11" h="11">
                    <a:moveTo>
                      <a:pt x="2" y="11"/>
                    </a:moveTo>
                    <a:cubicBezTo>
                      <a:pt x="0" y="5"/>
                      <a:pt x="3" y="0"/>
                      <a:pt x="10" y="0"/>
                    </a:cubicBezTo>
                    <a:cubicBezTo>
                      <a:pt x="11" y="5"/>
                      <a:pt x="10" y="7"/>
                      <a:pt x="10" y="10"/>
                    </a:cubicBezTo>
                    <a:cubicBezTo>
                      <a:pt x="7" y="11"/>
                      <a:pt x="4" y="11"/>
                      <a:pt x="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39"/>
              <p:cNvSpPr/>
              <p:nvPr/>
            </p:nvSpPr>
            <p:spPr bwMode="auto">
              <a:xfrm>
                <a:off x="6006" y="1142"/>
                <a:ext cx="9" cy="11"/>
              </a:xfrm>
              <a:custGeom>
                <a:avLst/>
                <a:gdLst>
                  <a:gd name="T0" fmla="*/ 0 w 12"/>
                  <a:gd name="T1" fmla="*/ 9 h 13"/>
                  <a:gd name="T2" fmla="*/ 8 w 12"/>
                  <a:gd name="T3" fmla="*/ 1 h 13"/>
                  <a:gd name="T4" fmla="*/ 10 w 12"/>
                  <a:gd name="T5" fmla="*/ 11 h 13"/>
                  <a:gd name="T6" fmla="*/ 0 w 12"/>
                  <a:gd name="T7" fmla="*/ 9 h 13"/>
                </a:gdLst>
                <a:ahLst/>
                <a:cxnLst>
                  <a:cxn ang="0">
                    <a:pos x="T0" y="T1"/>
                  </a:cxn>
                  <a:cxn ang="0">
                    <a:pos x="T2" y="T3"/>
                  </a:cxn>
                  <a:cxn ang="0">
                    <a:pos x="T4" y="T5"/>
                  </a:cxn>
                  <a:cxn ang="0">
                    <a:pos x="T6" y="T7"/>
                  </a:cxn>
                </a:cxnLst>
                <a:rect l="0" t="0" r="r" b="b"/>
                <a:pathLst>
                  <a:path w="12" h="13">
                    <a:moveTo>
                      <a:pt x="0" y="9"/>
                    </a:moveTo>
                    <a:cubicBezTo>
                      <a:pt x="2" y="5"/>
                      <a:pt x="1" y="0"/>
                      <a:pt x="8" y="1"/>
                    </a:cubicBezTo>
                    <a:cubicBezTo>
                      <a:pt x="11" y="2"/>
                      <a:pt x="12" y="9"/>
                      <a:pt x="10" y="11"/>
                    </a:cubicBezTo>
                    <a:cubicBezTo>
                      <a:pt x="5" y="13"/>
                      <a:pt x="3" y="10"/>
                      <a:pt x="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40"/>
              <p:cNvSpPr/>
              <p:nvPr/>
            </p:nvSpPr>
            <p:spPr bwMode="auto">
              <a:xfrm>
                <a:off x="6139" y="1764"/>
                <a:ext cx="11" cy="11"/>
              </a:xfrm>
              <a:custGeom>
                <a:avLst/>
                <a:gdLst>
                  <a:gd name="T0" fmla="*/ 7 w 13"/>
                  <a:gd name="T1" fmla="*/ 14 h 14"/>
                  <a:gd name="T2" fmla="*/ 4 w 13"/>
                  <a:gd name="T3" fmla="*/ 14 h 14"/>
                  <a:gd name="T4" fmla="*/ 4 w 13"/>
                  <a:gd name="T5" fmla="*/ 1 h 14"/>
                  <a:gd name="T6" fmla="*/ 13 w 13"/>
                  <a:gd name="T7" fmla="*/ 6 h 14"/>
                  <a:gd name="T8" fmla="*/ 7 w 13"/>
                  <a:gd name="T9" fmla="*/ 14 h 14"/>
                </a:gdLst>
                <a:ahLst/>
                <a:cxnLst>
                  <a:cxn ang="0">
                    <a:pos x="T0" y="T1"/>
                  </a:cxn>
                  <a:cxn ang="0">
                    <a:pos x="T2" y="T3"/>
                  </a:cxn>
                  <a:cxn ang="0">
                    <a:pos x="T4" y="T5"/>
                  </a:cxn>
                  <a:cxn ang="0">
                    <a:pos x="T6" y="T7"/>
                  </a:cxn>
                  <a:cxn ang="0">
                    <a:pos x="T8" y="T9"/>
                  </a:cxn>
                </a:cxnLst>
                <a:rect l="0" t="0" r="r" b="b"/>
                <a:pathLst>
                  <a:path w="13" h="14">
                    <a:moveTo>
                      <a:pt x="7" y="14"/>
                    </a:moveTo>
                    <a:cubicBezTo>
                      <a:pt x="6" y="14"/>
                      <a:pt x="5" y="14"/>
                      <a:pt x="4" y="14"/>
                    </a:cubicBezTo>
                    <a:cubicBezTo>
                      <a:pt x="0" y="11"/>
                      <a:pt x="2" y="4"/>
                      <a:pt x="4" y="1"/>
                    </a:cubicBezTo>
                    <a:cubicBezTo>
                      <a:pt x="8" y="0"/>
                      <a:pt x="9" y="6"/>
                      <a:pt x="13" y="6"/>
                    </a:cubicBezTo>
                    <a:cubicBezTo>
                      <a:pt x="13" y="10"/>
                      <a:pt x="7" y="10"/>
                      <a:pt x="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41"/>
              <p:cNvSpPr/>
              <p:nvPr/>
            </p:nvSpPr>
            <p:spPr bwMode="auto">
              <a:xfrm>
                <a:off x="6147" y="1759"/>
                <a:ext cx="9" cy="8"/>
              </a:xfrm>
              <a:custGeom>
                <a:avLst/>
                <a:gdLst>
                  <a:gd name="T0" fmla="*/ 2 w 11"/>
                  <a:gd name="T1" fmla="*/ 0 h 10"/>
                  <a:gd name="T2" fmla="*/ 11 w 11"/>
                  <a:gd name="T3" fmla="*/ 1 h 10"/>
                  <a:gd name="T4" fmla="*/ 3 w 11"/>
                  <a:gd name="T5" fmla="*/ 10 h 10"/>
                  <a:gd name="T6" fmla="*/ 2 w 11"/>
                  <a:gd name="T7" fmla="*/ 0 h 10"/>
                </a:gdLst>
                <a:ahLst/>
                <a:cxnLst>
                  <a:cxn ang="0">
                    <a:pos x="T0" y="T1"/>
                  </a:cxn>
                  <a:cxn ang="0">
                    <a:pos x="T2" y="T3"/>
                  </a:cxn>
                  <a:cxn ang="0">
                    <a:pos x="T4" y="T5"/>
                  </a:cxn>
                  <a:cxn ang="0">
                    <a:pos x="T6" y="T7"/>
                  </a:cxn>
                </a:cxnLst>
                <a:rect l="0" t="0" r="r" b="b"/>
                <a:pathLst>
                  <a:path w="11" h="10">
                    <a:moveTo>
                      <a:pt x="2" y="0"/>
                    </a:moveTo>
                    <a:cubicBezTo>
                      <a:pt x="6" y="0"/>
                      <a:pt x="8" y="1"/>
                      <a:pt x="11" y="1"/>
                    </a:cubicBezTo>
                    <a:cubicBezTo>
                      <a:pt x="10" y="5"/>
                      <a:pt x="10" y="10"/>
                      <a:pt x="3" y="10"/>
                    </a:cubicBezTo>
                    <a:cubicBezTo>
                      <a:pt x="0" y="8"/>
                      <a:pt x="2" y="3"/>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42"/>
              <p:cNvSpPr/>
              <p:nvPr/>
            </p:nvSpPr>
            <p:spPr bwMode="auto">
              <a:xfrm>
                <a:off x="6069" y="1113"/>
                <a:ext cx="9" cy="12"/>
              </a:xfrm>
              <a:custGeom>
                <a:avLst/>
                <a:gdLst>
                  <a:gd name="T0" fmla="*/ 3 w 11"/>
                  <a:gd name="T1" fmla="*/ 1 h 14"/>
                  <a:gd name="T2" fmla="*/ 10 w 11"/>
                  <a:gd name="T3" fmla="*/ 2 h 14"/>
                  <a:gd name="T4" fmla="*/ 9 w 11"/>
                  <a:gd name="T5" fmla="*/ 13 h 14"/>
                  <a:gd name="T6" fmla="*/ 3 w 11"/>
                  <a:gd name="T7" fmla="*/ 1 h 14"/>
                </a:gdLst>
                <a:ahLst/>
                <a:cxnLst>
                  <a:cxn ang="0">
                    <a:pos x="T0" y="T1"/>
                  </a:cxn>
                  <a:cxn ang="0">
                    <a:pos x="T2" y="T3"/>
                  </a:cxn>
                  <a:cxn ang="0">
                    <a:pos x="T4" y="T5"/>
                  </a:cxn>
                  <a:cxn ang="0">
                    <a:pos x="T6" y="T7"/>
                  </a:cxn>
                </a:cxnLst>
                <a:rect l="0" t="0" r="r" b="b"/>
                <a:pathLst>
                  <a:path w="11" h="14">
                    <a:moveTo>
                      <a:pt x="3" y="1"/>
                    </a:moveTo>
                    <a:cubicBezTo>
                      <a:pt x="6" y="0"/>
                      <a:pt x="8" y="1"/>
                      <a:pt x="10" y="2"/>
                    </a:cubicBezTo>
                    <a:cubicBezTo>
                      <a:pt x="11" y="6"/>
                      <a:pt x="10" y="9"/>
                      <a:pt x="9" y="13"/>
                    </a:cubicBezTo>
                    <a:cubicBezTo>
                      <a:pt x="3" y="14"/>
                      <a:pt x="0" y="6"/>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43"/>
              <p:cNvSpPr/>
              <p:nvPr/>
            </p:nvSpPr>
            <p:spPr bwMode="auto">
              <a:xfrm>
                <a:off x="6083" y="1163"/>
                <a:ext cx="7" cy="8"/>
              </a:xfrm>
              <a:custGeom>
                <a:avLst/>
                <a:gdLst>
                  <a:gd name="T0" fmla="*/ 1 w 9"/>
                  <a:gd name="T1" fmla="*/ 5 h 9"/>
                  <a:gd name="T2" fmla="*/ 6 w 9"/>
                  <a:gd name="T3" fmla="*/ 0 h 9"/>
                  <a:gd name="T4" fmla="*/ 9 w 9"/>
                  <a:gd name="T5" fmla="*/ 9 h 9"/>
                  <a:gd name="T6" fmla="*/ 1 w 9"/>
                  <a:gd name="T7" fmla="*/ 5 h 9"/>
                </a:gdLst>
                <a:ahLst/>
                <a:cxnLst>
                  <a:cxn ang="0">
                    <a:pos x="T0" y="T1"/>
                  </a:cxn>
                  <a:cxn ang="0">
                    <a:pos x="T2" y="T3"/>
                  </a:cxn>
                  <a:cxn ang="0">
                    <a:pos x="T4" y="T5"/>
                  </a:cxn>
                  <a:cxn ang="0">
                    <a:pos x="T6" y="T7"/>
                  </a:cxn>
                </a:cxnLst>
                <a:rect l="0" t="0" r="r" b="b"/>
                <a:pathLst>
                  <a:path w="9" h="9">
                    <a:moveTo>
                      <a:pt x="1" y="5"/>
                    </a:moveTo>
                    <a:cubicBezTo>
                      <a:pt x="0" y="1"/>
                      <a:pt x="2" y="0"/>
                      <a:pt x="6" y="0"/>
                    </a:cubicBezTo>
                    <a:cubicBezTo>
                      <a:pt x="7" y="3"/>
                      <a:pt x="9" y="4"/>
                      <a:pt x="9" y="9"/>
                    </a:cubicBezTo>
                    <a:cubicBezTo>
                      <a:pt x="5" y="9"/>
                      <a:pt x="5" y="4"/>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44"/>
              <p:cNvSpPr/>
              <p:nvPr/>
            </p:nvSpPr>
            <p:spPr bwMode="auto">
              <a:xfrm>
                <a:off x="6083" y="1133"/>
                <a:ext cx="9" cy="11"/>
              </a:xfrm>
              <a:custGeom>
                <a:avLst/>
                <a:gdLst>
                  <a:gd name="T0" fmla="*/ 4 w 12"/>
                  <a:gd name="T1" fmla="*/ 1 h 13"/>
                  <a:gd name="T2" fmla="*/ 12 w 12"/>
                  <a:gd name="T3" fmla="*/ 12 h 13"/>
                  <a:gd name="T4" fmla="*/ 4 w 12"/>
                  <a:gd name="T5" fmla="*/ 1 h 13"/>
                </a:gdLst>
                <a:ahLst/>
                <a:cxnLst>
                  <a:cxn ang="0">
                    <a:pos x="T0" y="T1"/>
                  </a:cxn>
                  <a:cxn ang="0">
                    <a:pos x="T2" y="T3"/>
                  </a:cxn>
                  <a:cxn ang="0">
                    <a:pos x="T4" y="T5"/>
                  </a:cxn>
                </a:cxnLst>
                <a:rect l="0" t="0" r="r" b="b"/>
                <a:pathLst>
                  <a:path w="12" h="13">
                    <a:moveTo>
                      <a:pt x="4" y="1"/>
                    </a:moveTo>
                    <a:cubicBezTo>
                      <a:pt x="11" y="0"/>
                      <a:pt x="12" y="6"/>
                      <a:pt x="12" y="12"/>
                    </a:cubicBezTo>
                    <a:cubicBezTo>
                      <a:pt x="4" y="13"/>
                      <a:pt x="0" y="7"/>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45"/>
              <p:cNvSpPr/>
              <p:nvPr/>
            </p:nvSpPr>
            <p:spPr bwMode="auto">
              <a:xfrm>
                <a:off x="6146" y="1074"/>
                <a:ext cx="11" cy="15"/>
              </a:xfrm>
              <a:custGeom>
                <a:avLst/>
                <a:gdLst>
                  <a:gd name="T0" fmla="*/ 5 w 13"/>
                  <a:gd name="T1" fmla="*/ 1 h 18"/>
                  <a:gd name="T2" fmla="*/ 9 w 13"/>
                  <a:gd name="T3" fmla="*/ 18 h 18"/>
                  <a:gd name="T4" fmla="*/ 5 w 13"/>
                  <a:gd name="T5" fmla="*/ 1 h 18"/>
                </a:gdLst>
                <a:ahLst/>
                <a:cxnLst>
                  <a:cxn ang="0">
                    <a:pos x="T0" y="T1"/>
                  </a:cxn>
                  <a:cxn ang="0">
                    <a:pos x="T2" y="T3"/>
                  </a:cxn>
                  <a:cxn ang="0">
                    <a:pos x="T4" y="T5"/>
                  </a:cxn>
                </a:cxnLst>
                <a:rect l="0" t="0" r="r" b="b"/>
                <a:pathLst>
                  <a:path w="13" h="18">
                    <a:moveTo>
                      <a:pt x="5" y="1"/>
                    </a:moveTo>
                    <a:cubicBezTo>
                      <a:pt x="13" y="0"/>
                      <a:pt x="12" y="15"/>
                      <a:pt x="9" y="18"/>
                    </a:cubicBezTo>
                    <a:cubicBezTo>
                      <a:pt x="1" y="17"/>
                      <a:pt x="0" y="6"/>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46"/>
              <p:cNvSpPr/>
              <p:nvPr/>
            </p:nvSpPr>
            <p:spPr bwMode="auto">
              <a:xfrm>
                <a:off x="6209" y="1052"/>
                <a:ext cx="9" cy="12"/>
              </a:xfrm>
              <a:custGeom>
                <a:avLst/>
                <a:gdLst>
                  <a:gd name="T0" fmla="*/ 2 w 11"/>
                  <a:gd name="T1" fmla="*/ 14 h 14"/>
                  <a:gd name="T2" fmla="*/ 2 w 11"/>
                  <a:gd name="T3" fmla="*/ 0 h 14"/>
                  <a:gd name="T4" fmla="*/ 10 w 11"/>
                  <a:gd name="T5" fmla="*/ 5 h 14"/>
                  <a:gd name="T6" fmla="*/ 2 w 11"/>
                  <a:gd name="T7" fmla="*/ 14 h 14"/>
                </a:gdLst>
                <a:ahLst/>
                <a:cxnLst>
                  <a:cxn ang="0">
                    <a:pos x="T0" y="T1"/>
                  </a:cxn>
                  <a:cxn ang="0">
                    <a:pos x="T2" y="T3"/>
                  </a:cxn>
                  <a:cxn ang="0">
                    <a:pos x="T4" y="T5"/>
                  </a:cxn>
                  <a:cxn ang="0">
                    <a:pos x="T6" y="T7"/>
                  </a:cxn>
                </a:cxnLst>
                <a:rect l="0" t="0" r="r" b="b"/>
                <a:pathLst>
                  <a:path w="11" h="14">
                    <a:moveTo>
                      <a:pt x="2" y="14"/>
                    </a:moveTo>
                    <a:cubicBezTo>
                      <a:pt x="2" y="9"/>
                      <a:pt x="0" y="3"/>
                      <a:pt x="2" y="0"/>
                    </a:cubicBezTo>
                    <a:cubicBezTo>
                      <a:pt x="6" y="0"/>
                      <a:pt x="8" y="3"/>
                      <a:pt x="10" y="5"/>
                    </a:cubicBezTo>
                    <a:cubicBezTo>
                      <a:pt x="11" y="10"/>
                      <a:pt x="7" y="12"/>
                      <a:pt x="2"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47"/>
              <p:cNvSpPr/>
              <p:nvPr/>
            </p:nvSpPr>
            <p:spPr bwMode="auto">
              <a:xfrm>
                <a:off x="6364" y="1642"/>
                <a:ext cx="4" cy="4"/>
              </a:xfrm>
              <a:custGeom>
                <a:avLst/>
                <a:gdLst>
                  <a:gd name="T0" fmla="*/ 0 w 5"/>
                  <a:gd name="T1" fmla="*/ 0 h 6"/>
                  <a:gd name="T2" fmla="*/ 4 w 5"/>
                  <a:gd name="T3" fmla="*/ 0 h 6"/>
                  <a:gd name="T4" fmla="*/ 4 w 5"/>
                  <a:gd name="T5" fmla="*/ 6 h 6"/>
                  <a:gd name="T6" fmla="*/ 0 w 5"/>
                  <a:gd name="T7" fmla="*/ 0 h 6"/>
                </a:gdLst>
                <a:ahLst/>
                <a:cxnLst>
                  <a:cxn ang="0">
                    <a:pos x="T0" y="T1"/>
                  </a:cxn>
                  <a:cxn ang="0">
                    <a:pos x="T2" y="T3"/>
                  </a:cxn>
                  <a:cxn ang="0">
                    <a:pos x="T4" y="T5"/>
                  </a:cxn>
                  <a:cxn ang="0">
                    <a:pos x="T6" y="T7"/>
                  </a:cxn>
                </a:cxnLst>
                <a:rect l="0" t="0" r="r" b="b"/>
                <a:pathLst>
                  <a:path w="5" h="6">
                    <a:moveTo>
                      <a:pt x="0" y="0"/>
                    </a:moveTo>
                    <a:cubicBezTo>
                      <a:pt x="1" y="0"/>
                      <a:pt x="3" y="0"/>
                      <a:pt x="4" y="0"/>
                    </a:cubicBezTo>
                    <a:cubicBezTo>
                      <a:pt x="5" y="3"/>
                      <a:pt x="4" y="4"/>
                      <a:pt x="4" y="6"/>
                    </a:cubicBezTo>
                    <a:cubicBezTo>
                      <a:pt x="1" y="6"/>
                      <a:pt x="0"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48"/>
              <p:cNvSpPr/>
              <p:nvPr/>
            </p:nvSpPr>
            <p:spPr bwMode="auto">
              <a:xfrm>
                <a:off x="6369" y="1640"/>
                <a:ext cx="22" cy="37"/>
              </a:xfrm>
              <a:custGeom>
                <a:avLst/>
                <a:gdLst>
                  <a:gd name="T0" fmla="*/ 0 w 27"/>
                  <a:gd name="T1" fmla="*/ 5 h 46"/>
                  <a:gd name="T2" fmla="*/ 5 w 27"/>
                  <a:gd name="T3" fmla="*/ 1 h 46"/>
                  <a:gd name="T4" fmla="*/ 24 w 27"/>
                  <a:gd name="T5" fmla="*/ 22 h 46"/>
                  <a:gd name="T6" fmla="*/ 20 w 27"/>
                  <a:gd name="T7" fmla="*/ 46 h 46"/>
                  <a:gd name="T8" fmla="*/ 0 w 27"/>
                  <a:gd name="T9" fmla="*/ 5 h 46"/>
                </a:gdLst>
                <a:ahLst/>
                <a:cxnLst>
                  <a:cxn ang="0">
                    <a:pos x="T0" y="T1"/>
                  </a:cxn>
                  <a:cxn ang="0">
                    <a:pos x="T2" y="T3"/>
                  </a:cxn>
                  <a:cxn ang="0">
                    <a:pos x="T4" y="T5"/>
                  </a:cxn>
                  <a:cxn ang="0">
                    <a:pos x="T6" y="T7"/>
                  </a:cxn>
                  <a:cxn ang="0">
                    <a:pos x="T8" y="T9"/>
                  </a:cxn>
                </a:cxnLst>
                <a:rect l="0" t="0" r="r" b="b"/>
                <a:pathLst>
                  <a:path w="27" h="46">
                    <a:moveTo>
                      <a:pt x="0" y="5"/>
                    </a:moveTo>
                    <a:cubicBezTo>
                      <a:pt x="3" y="4"/>
                      <a:pt x="4" y="3"/>
                      <a:pt x="5" y="1"/>
                    </a:cubicBezTo>
                    <a:cubicBezTo>
                      <a:pt x="18" y="0"/>
                      <a:pt x="15" y="18"/>
                      <a:pt x="24" y="22"/>
                    </a:cubicBezTo>
                    <a:cubicBezTo>
                      <a:pt x="27" y="33"/>
                      <a:pt x="24" y="40"/>
                      <a:pt x="20" y="46"/>
                    </a:cubicBezTo>
                    <a:cubicBezTo>
                      <a:pt x="5" y="39"/>
                      <a:pt x="7" y="16"/>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49"/>
              <p:cNvSpPr/>
              <p:nvPr/>
            </p:nvSpPr>
            <p:spPr bwMode="auto">
              <a:xfrm>
                <a:off x="6301" y="1141"/>
                <a:ext cx="12" cy="11"/>
              </a:xfrm>
              <a:custGeom>
                <a:avLst/>
                <a:gdLst>
                  <a:gd name="T0" fmla="*/ 10 w 14"/>
                  <a:gd name="T1" fmla="*/ 0 h 14"/>
                  <a:gd name="T2" fmla="*/ 6 w 14"/>
                  <a:gd name="T3" fmla="*/ 14 h 14"/>
                  <a:gd name="T4" fmla="*/ 10 w 14"/>
                  <a:gd name="T5" fmla="*/ 0 h 14"/>
                </a:gdLst>
                <a:ahLst/>
                <a:cxnLst>
                  <a:cxn ang="0">
                    <a:pos x="T0" y="T1"/>
                  </a:cxn>
                  <a:cxn ang="0">
                    <a:pos x="T2" y="T3"/>
                  </a:cxn>
                  <a:cxn ang="0">
                    <a:pos x="T4" y="T5"/>
                  </a:cxn>
                </a:cxnLst>
                <a:rect l="0" t="0" r="r" b="b"/>
                <a:pathLst>
                  <a:path w="14" h="14">
                    <a:moveTo>
                      <a:pt x="10" y="0"/>
                    </a:moveTo>
                    <a:cubicBezTo>
                      <a:pt x="14" y="6"/>
                      <a:pt x="12" y="13"/>
                      <a:pt x="6" y="14"/>
                    </a:cubicBezTo>
                    <a:cubicBezTo>
                      <a:pt x="0" y="9"/>
                      <a:pt x="1" y="2"/>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50"/>
              <p:cNvSpPr/>
              <p:nvPr/>
            </p:nvSpPr>
            <p:spPr bwMode="auto">
              <a:xfrm>
                <a:off x="6481" y="1723"/>
                <a:ext cx="5" cy="5"/>
              </a:xfrm>
              <a:custGeom>
                <a:avLst/>
                <a:gdLst>
                  <a:gd name="T0" fmla="*/ 1 w 7"/>
                  <a:gd name="T1" fmla="*/ 5 h 5"/>
                  <a:gd name="T2" fmla="*/ 0 w 7"/>
                  <a:gd name="T3" fmla="*/ 1 h 5"/>
                  <a:gd name="T4" fmla="*/ 7 w 7"/>
                  <a:gd name="T5" fmla="*/ 4 h 5"/>
                  <a:gd name="T6" fmla="*/ 1 w 7"/>
                  <a:gd name="T7" fmla="*/ 5 h 5"/>
                </a:gdLst>
                <a:ahLst/>
                <a:cxnLst>
                  <a:cxn ang="0">
                    <a:pos x="T0" y="T1"/>
                  </a:cxn>
                  <a:cxn ang="0">
                    <a:pos x="T2" y="T3"/>
                  </a:cxn>
                  <a:cxn ang="0">
                    <a:pos x="T4" y="T5"/>
                  </a:cxn>
                  <a:cxn ang="0">
                    <a:pos x="T6" y="T7"/>
                  </a:cxn>
                </a:cxnLst>
                <a:rect l="0" t="0" r="r" b="b"/>
                <a:pathLst>
                  <a:path w="7" h="5">
                    <a:moveTo>
                      <a:pt x="1" y="5"/>
                    </a:moveTo>
                    <a:cubicBezTo>
                      <a:pt x="0" y="4"/>
                      <a:pt x="0" y="2"/>
                      <a:pt x="0" y="1"/>
                    </a:cubicBezTo>
                    <a:cubicBezTo>
                      <a:pt x="4" y="0"/>
                      <a:pt x="7" y="0"/>
                      <a:pt x="7" y="4"/>
                    </a:cubicBezTo>
                    <a:cubicBezTo>
                      <a:pt x="5" y="5"/>
                      <a:pt x="3"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51"/>
              <p:cNvSpPr/>
              <p:nvPr/>
            </p:nvSpPr>
            <p:spPr bwMode="auto">
              <a:xfrm>
                <a:off x="6400" y="1023"/>
                <a:ext cx="12" cy="8"/>
              </a:xfrm>
              <a:custGeom>
                <a:avLst/>
                <a:gdLst>
                  <a:gd name="T0" fmla="*/ 0 w 14"/>
                  <a:gd name="T1" fmla="*/ 2 h 9"/>
                  <a:gd name="T2" fmla="*/ 14 w 14"/>
                  <a:gd name="T3" fmla="*/ 0 h 9"/>
                  <a:gd name="T4" fmla="*/ 2 w 14"/>
                  <a:gd name="T5" fmla="*/ 8 h 9"/>
                  <a:gd name="T6" fmla="*/ 0 w 14"/>
                  <a:gd name="T7" fmla="*/ 3 h 9"/>
                  <a:gd name="T8" fmla="*/ 0 w 14"/>
                  <a:gd name="T9" fmla="*/ 2 h 9"/>
                </a:gdLst>
                <a:ahLst/>
                <a:cxnLst>
                  <a:cxn ang="0">
                    <a:pos x="T0" y="T1"/>
                  </a:cxn>
                  <a:cxn ang="0">
                    <a:pos x="T2" y="T3"/>
                  </a:cxn>
                  <a:cxn ang="0">
                    <a:pos x="T4" y="T5"/>
                  </a:cxn>
                  <a:cxn ang="0">
                    <a:pos x="T6" y="T7"/>
                  </a:cxn>
                  <a:cxn ang="0">
                    <a:pos x="T8" y="T9"/>
                  </a:cxn>
                </a:cxnLst>
                <a:rect l="0" t="0" r="r" b="b"/>
                <a:pathLst>
                  <a:path w="14" h="9">
                    <a:moveTo>
                      <a:pt x="0" y="2"/>
                    </a:moveTo>
                    <a:cubicBezTo>
                      <a:pt x="5" y="1"/>
                      <a:pt x="9" y="1"/>
                      <a:pt x="14" y="0"/>
                    </a:cubicBezTo>
                    <a:cubicBezTo>
                      <a:pt x="13" y="5"/>
                      <a:pt x="8" y="9"/>
                      <a:pt x="2" y="8"/>
                    </a:cubicBezTo>
                    <a:cubicBezTo>
                      <a:pt x="2" y="6"/>
                      <a:pt x="2" y="3"/>
                      <a:pt x="0" y="3"/>
                    </a:cubicBezTo>
                    <a:cubicBezTo>
                      <a:pt x="0" y="3"/>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52"/>
              <p:cNvSpPr/>
              <p:nvPr/>
            </p:nvSpPr>
            <p:spPr bwMode="auto">
              <a:xfrm>
                <a:off x="6426" y="1186"/>
                <a:ext cx="23" cy="27"/>
              </a:xfrm>
              <a:custGeom>
                <a:avLst/>
                <a:gdLst>
                  <a:gd name="T0" fmla="*/ 0 w 27"/>
                  <a:gd name="T1" fmla="*/ 27 h 33"/>
                  <a:gd name="T2" fmla="*/ 21 w 27"/>
                  <a:gd name="T3" fmla="*/ 0 h 33"/>
                  <a:gd name="T4" fmla="*/ 18 w 27"/>
                  <a:gd name="T5" fmla="*/ 25 h 33"/>
                  <a:gd name="T6" fmla="*/ 0 w 27"/>
                  <a:gd name="T7" fmla="*/ 27 h 33"/>
                </a:gdLst>
                <a:ahLst/>
                <a:cxnLst>
                  <a:cxn ang="0">
                    <a:pos x="T0" y="T1"/>
                  </a:cxn>
                  <a:cxn ang="0">
                    <a:pos x="T2" y="T3"/>
                  </a:cxn>
                  <a:cxn ang="0">
                    <a:pos x="T4" y="T5"/>
                  </a:cxn>
                  <a:cxn ang="0">
                    <a:pos x="T6" y="T7"/>
                  </a:cxn>
                </a:cxnLst>
                <a:rect l="0" t="0" r="r" b="b"/>
                <a:pathLst>
                  <a:path w="27" h="33">
                    <a:moveTo>
                      <a:pt x="0" y="27"/>
                    </a:moveTo>
                    <a:cubicBezTo>
                      <a:pt x="0" y="13"/>
                      <a:pt x="12" y="8"/>
                      <a:pt x="21" y="0"/>
                    </a:cubicBezTo>
                    <a:cubicBezTo>
                      <a:pt x="27" y="8"/>
                      <a:pt x="17" y="16"/>
                      <a:pt x="18" y="25"/>
                    </a:cubicBezTo>
                    <a:cubicBezTo>
                      <a:pt x="11" y="16"/>
                      <a:pt x="8" y="33"/>
                      <a:pt x="0"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53"/>
              <p:cNvSpPr/>
              <p:nvPr/>
            </p:nvSpPr>
            <p:spPr bwMode="auto">
              <a:xfrm>
                <a:off x="6455" y="1274"/>
                <a:ext cx="20" cy="11"/>
              </a:xfrm>
              <a:custGeom>
                <a:avLst/>
                <a:gdLst>
                  <a:gd name="T0" fmla="*/ 16 w 24"/>
                  <a:gd name="T1" fmla="*/ 0 h 14"/>
                  <a:gd name="T2" fmla="*/ 16 w 24"/>
                  <a:gd name="T3" fmla="*/ 0 h 14"/>
                </a:gdLst>
                <a:ahLst/>
                <a:cxnLst>
                  <a:cxn ang="0">
                    <a:pos x="T0" y="T1"/>
                  </a:cxn>
                  <a:cxn ang="0">
                    <a:pos x="T2" y="T3"/>
                  </a:cxn>
                </a:cxnLst>
                <a:rect l="0" t="0" r="r" b="b"/>
                <a:pathLst>
                  <a:path w="24" h="14">
                    <a:moveTo>
                      <a:pt x="16" y="0"/>
                    </a:moveTo>
                    <a:cubicBezTo>
                      <a:pt x="24" y="14"/>
                      <a:pt x="0" y="5"/>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54"/>
              <p:cNvSpPr/>
              <p:nvPr/>
            </p:nvSpPr>
            <p:spPr bwMode="auto">
              <a:xfrm>
                <a:off x="6449" y="1162"/>
                <a:ext cx="12" cy="14"/>
              </a:xfrm>
              <a:custGeom>
                <a:avLst/>
                <a:gdLst>
                  <a:gd name="T0" fmla="*/ 0 w 14"/>
                  <a:gd name="T1" fmla="*/ 4 h 17"/>
                  <a:gd name="T2" fmla="*/ 4 w 14"/>
                  <a:gd name="T3" fmla="*/ 0 h 17"/>
                  <a:gd name="T4" fmla="*/ 14 w 14"/>
                  <a:gd name="T5" fmla="*/ 12 h 17"/>
                  <a:gd name="T6" fmla="*/ 0 w 14"/>
                  <a:gd name="T7" fmla="*/ 4 h 17"/>
                </a:gdLst>
                <a:ahLst/>
                <a:cxnLst>
                  <a:cxn ang="0">
                    <a:pos x="T0" y="T1"/>
                  </a:cxn>
                  <a:cxn ang="0">
                    <a:pos x="T2" y="T3"/>
                  </a:cxn>
                  <a:cxn ang="0">
                    <a:pos x="T4" y="T5"/>
                  </a:cxn>
                  <a:cxn ang="0">
                    <a:pos x="T6" y="T7"/>
                  </a:cxn>
                </a:cxnLst>
                <a:rect l="0" t="0" r="r" b="b"/>
                <a:pathLst>
                  <a:path w="14" h="17">
                    <a:moveTo>
                      <a:pt x="0" y="4"/>
                    </a:moveTo>
                    <a:cubicBezTo>
                      <a:pt x="3" y="3"/>
                      <a:pt x="4" y="2"/>
                      <a:pt x="4" y="0"/>
                    </a:cubicBezTo>
                    <a:cubicBezTo>
                      <a:pt x="9" y="3"/>
                      <a:pt x="13" y="5"/>
                      <a:pt x="14" y="12"/>
                    </a:cubicBezTo>
                    <a:cubicBezTo>
                      <a:pt x="8" y="17"/>
                      <a:pt x="0" y="13"/>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55"/>
              <p:cNvSpPr/>
              <p:nvPr/>
            </p:nvSpPr>
            <p:spPr bwMode="auto">
              <a:xfrm>
                <a:off x="6516" y="1607"/>
                <a:ext cx="10" cy="9"/>
              </a:xfrm>
              <a:custGeom>
                <a:avLst/>
                <a:gdLst>
                  <a:gd name="T0" fmla="*/ 4 w 12"/>
                  <a:gd name="T1" fmla="*/ 0 h 11"/>
                  <a:gd name="T2" fmla="*/ 9 w 12"/>
                  <a:gd name="T3" fmla="*/ 11 h 11"/>
                  <a:gd name="T4" fmla="*/ 4 w 12"/>
                  <a:gd name="T5" fmla="*/ 0 h 11"/>
                </a:gdLst>
                <a:ahLst/>
                <a:cxnLst>
                  <a:cxn ang="0">
                    <a:pos x="T0" y="T1"/>
                  </a:cxn>
                  <a:cxn ang="0">
                    <a:pos x="T2" y="T3"/>
                  </a:cxn>
                  <a:cxn ang="0">
                    <a:pos x="T4" y="T5"/>
                  </a:cxn>
                </a:cxnLst>
                <a:rect l="0" t="0" r="r" b="b"/>
                <a:pathLst>
                  <a:path w="12" h="11">
                    <a:moveTo>
                      <a:pt x="4" y="0"/>
                    </a:moveTo>
                    <a:cubicBezTo>
                      <a:pt x="10" y="1"/>
                      <a:pt x="12" y="5"/>
                      <a:pt x="9" y="11"/>
                    </a:cubicBezTo>
                    <a:cubicBezTo>
                      <a:pt x="3" y="11"/>
                      <a:pt x="0" y="4"/>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56"/>
              <p:cNvSpPr/>
              <p:nvPr/>
            </p:nvSpPr>
            <p:spPr bwMode="auto">
              <a:xfrm>
                <a:off x="6490" y="1407"/>
                <a:ext cx="22" cy="11"/>
              </a:xfrm>
              <a:custGeom>
                <a:avLst/>
                <a:gdLst>
                  <a:gd name="T0" fmla="*/ 0 w 26"/>
                  <a:gd name="T1" fmla="*/ 8 h 13"/>
                  <a:gd name="T2" fmla="*/ 2 w 26"/>
                  <a:gd name="T3" fmla="*/ 4 h 13"/>
                  <a:gd name="T4" fmla="*/ 26 w 26"/>
                  <a:gd name="T5" fmla="*/ 3 h 13"/>
                  <a:gd name="T6" fmla="*/ 25 w 26"/>
                  <a:gd name="T7" fmla="*/ 13 h 13"/>
                  <a:gd name="T8" fmla="*/ 0 w 26"/>
                  <a:gd name="T9" fmla="*/ 8 h 13"/>
                </a:gdLst>
                <a:ahLst/>
                <a:cxnLst>
                  <a:cxn ang="0">
                    <a:pos x="T0" y="T1"/>
                  </a:cxn>
                  <a:cxn ang="0">
                    <a:pos x="T2" y="T3"/>
                  </a:cxn>
                  <a:cxn ang="0">
                    <a:pos x="T4" y="T5"/>
                  </a:cxn>
                  <a:cxn ang="0">
                    <a:pos x="T6" y="T7"/>
                  </a:cxn>
                  <a:cxn ang="0">
                    <a:pos x="T8" y="T9"/>
                  </a:cxn>
                </a:cxnLst>
                <a:rect l="0" t="0" r="r" b="b"/>
                <a:pathLst>
                  <a:path w="26" h="13">
                    <a:moveTo>
                      <a:pt x="0" y="8"/>
                    </a:moveTo>
                    <a:cubicBezTo>
                      <a:pt x="0" y="6"/>
                      <a:pt x="0" y="5"/>
                      <a:pt x="2" y="4"/>
                    </a:cubicBezTo>
                    <a:cubicBezTo>
                      <a:pt x="8" y="0"/>
                      <a:pt x="19" y="2"/>
                      <a:pt x="26" y="3"/>
                    </a:cubicBezTo>
                    <a:cubicBezTo>
                      <a:pt x="26" y="7"/>
                      <a:pt x="24" y="9"/>
                      <a:pt x="25" y="13"/>
                    </a:cubicBezTo>
                    <a:cubicBezTo>
                      <a:pt x="14" y="10"/>
                      <a:pt x="8" y="13"/>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57"/>
              <p:cNvSpPr/>
              <p:nvPr/>
            </p:nvSpPr>
            <p:spPr bwMode="auto">
              <a:xfrm>
                <a:off x="6494" y="1386"/>
                <a:ext cx="41" cy="18"/>
              </a:xfrm>
              <a:custGeom>
                <a:avLst/>
                <a:gdLst>
                  <a:gd name="T0" fmla="*/ 2 w 50"/>
                  <a:gd name="T1" fmla="*/ 17 h 23"/>
                  <a:gd name="T2" fmla="*/ 8 w 50"/>
                  <a:gd name="T3" fmla="*/ 4 h 23"/>
                  <a:gd name="T4" fmla="*/ 43 w 50"/>
                  <a:gd name="T5" fmla="*/ 0 h 23"/>
                  <a:gd name="T6" fmla="*/ 50 w 50"/>
                  <a:gd name="T7" fmla="*/ 8 h 23"/>
                  <a:gd name="T8" fmla="*/ 2 w 50"/>
                  <a:gd name="T9" fmla="*/ 17 h 23"/>
                </a:gdLst>
                <a:ahLst/>
                <a:cxnLst>
                  <a:cxn ang="0">
                    <a:pos x="T0" y="T1"/>
                  </a:cxn>
                  <a:cxn ang="0">
                    <a:pos x="T2" y="T3"/>
                  </a:cxn>
                  <a:cxn ang="0">
                    <a:pos x="T4" y="T5"/>
                  </a:cxn>
                  <a:cxn ang="0">
                    <a:pos x="T6" y="T7"/>
                  </a:cxn>
                  <a:cxn ang="0">
                    <a:pos x="T8" y="T9"/>
                  </a:cxn>
                </a:cxnLst>
                <a:rect l="0" t="0" r="r" b="b"/>
                <a:pathLst>
                  <a:path w="50" h="23">
                    <a:moveTo>
                      <a:pt x="2" y="17"/>
                    </a:moveTo>
                    <a:cubicBezTo>
                      <a:pt x="0" y="10"/>
                      <a:pt x="5" y="8"/>
                      <a:pt x="8" y="4"/>
                    </a:cubicBezTo>
                    <a:cubicBezTo>
                      <a:pt x="17" y="12"/>
                      <a:pt x="32" y="1"/>
                      <a:pt x="43" y="0"/>
                    </a:cubicBezTo>
                    <a:cubicBezTo>
                      <a:pt x="44" y="4"/>
                      <a:pt x="48" y="5"/>
                      <a:pt x="50" y="8"/>
                    </a:cubicBezTo>
                    <a:cubicBezTo>
                      <a:pt x="40" y="23"/>
                      <a:pt x="18" y="20"/>
                      <a:pt x="2"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58"/>
              <p:cNvSpPr/>
              <p:nvPr/>
            </p:nvSpPr>
            <p:spPr bwMode="auto">
              <a:xfrm>
                <a:off x="6507" y="1456"/>
                <a:ext cx="8" cy="8"/>
              </a:xfrm>
              <a:custGeom>
                <a:avLst/>
                <a:gdLst>
                  <a:gd name="T0" fmla="*/ 1 w 10"/>
                  <a:gd name="T1" fmla="*/ 8 h 10"/>
                  <a:gd name="T2" fmla="*/ 3 w 10"/>
                  <a:gd name="T3" fmla="*/ 0 h 10"/>
                  <a:gd name="T4" fmla="*/ 10 w 10"/>
                  <a:gd name="T5" fmla="*/ 8 h 10"/>
                  <a:gd name="T6" fmla="*/ 1 w 10"/>
                  <a:gd name="T7" fmla="*/ 8 h 10"/>
                </a:gdLst>
                <a:ahLst/>
                <a:cxnLst>
                  <a:cxn ang="0">
                    <a:pos x="T0" y="T1"/>
                  </a:cxn>
                  <a:cxn ang="0">
                    <a:pos x="T2" y="T3"/>
                  </a:cxn>
                  <a:cxn ang="0">
                    <a:pos x="T4" y="T5"/>
                  </a:cxn>
                  <a:cxn ang="0">
                    <a:pos x="T6" y="T7"/>
                  </a:cxn>
                </a:cxnLst>
                <a:rect l="0" t="0" r="r" b="b"/>
                <a:pathLst>
                  <a:path w="10" h="10">
                    <a:moveTo>
                      <a:pt x="1" y="8"/>
                    </a:moveTo>
                    <a:cubicBezTo>
                      <a:pt x="0" y="4"/>
                      <a:pt x="3" y="3"/>
                      <a:pt x="3" y="0"/>
                    </a:cubicBezTo>
                    <a:cubicBezTo>
                      <a:pt x="8" y="0"/>
                      <a:pt x="9" y="4"/>
                      <a:pt x="10" y="8"/>
                    </a:cubicBezTo>
                    <a:cubicBezTo>
                      <a:pt x="7" y="9"/>
                      <a:pt x="3" y="10"/>
                      <a:pt x="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59"/>
              <p:cNvSpPr/>
              <p:nvPr/>
            </p:nvSpPr>
            <p:spPr bwMode="auto">
              <a:xfrm>
                <a:off x="6526" y="1422"/>
                <a:ext cx="24" cy="13"/>
              </a:xfrm>
              <a:custGeom>
                <a:avLst/>
                <a:gdLst>
                  <a:gd name="T0" fmla="*/ 1 w 29"/>
                  <a:gd name="T1" fmla="*/ 0 h 16"/>
                  <a:gd name="T2" fmla="*/ 29 w 29"/>
                  <a:gd name="T3" fmla="*/ 10 h 16"/>
                  <a:gd name="T4" fmla="*/ 1 w 29"/>
                  <a:gd name="T5" fmla="*/ 0 h 16"/>
                </a:gdLst>
                <a:ahLst/>
                <a:cxnLst>
                  <a:cxn ang="0">
                    <a:pos x="T0" y="T1"/>
                  </a:cxn>
                  <a:cxn ang="0">
                    <a:pos x="T2" y="T3"/>
                  </a:cxn>
                  <a:cxn ang="0">
                    <a:pos x="T4" y="T5"/>
                  </a:cxn>
                </a:cxnLst>
                <a:rect l="0" t="0" r="r" b="b"/>
                <a:pathLst>
                  <a:path w="29" h="16">
                    <a:moveTo>
                      <a:pt x="1" y="0"/>
                    </a:moveTo>
                    <a:cubicBezTo>
                      <a:pt x="12" y="1"/>
                      <a:pt x="23" y="2"/>
                      <a:pt x="29" y="10"/>
                    </a:cubicBezTo>
                    <a:cubicBezTo>
                      <a:pt x="17" y="11"/>
                      <a:pt x="0" y="16"/>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60"/>
              <p:cNvSpPr/>
              <p:nvPr/>
            </p:nvSpPr>
            <p:spPr bwMode="auto">
              <a:xfrm>
                <a:off x="6488" y="1132"/>
                <a:ext cx="15" cy="9"/>
              </a:xfrm>
              <a:custGeom>
                <a:avLst/>
                <a:gdLst>
                  <a:gd name="T0" fmla="*/ 2 w 18"/>
                  <a:gd name="T1" fmla="*/ 11 h 11"/>
                  <a:gd name="T2" fmla="*/ 7 w 18"/>
                  <a:gd name="T3" fmla="*/ 0 h 11"/>
                  <a:gd name="T4" fmla="*/ 18 w 18"/>
                  <a:gd name="T5" fmla="*/ 6 h 11"/>
                  <a:gd name="T6" fmla="*/ 2 w 18"/>
                  <a:gd name="T7" fmla="*/ 11 h 11"/>
                </a:gdLst>
                <a:ahLst/>
                <a:cxnLst>
                  <a:cxn ang="0">
                    <a:pos x="T0" y="T1"/>
                  </a:cxn>
                  <a:cxn ang="0">
                    <a:pos x="T2" y="T3"/>
                  </a:cxn>
                  <a:cxn ang="0">
                    <a:pos x="T4" y="T5"/>
                  </a:cxn>
                  <a:cxn ang="0">
                    <a:pos x="T6" y="T7"/>
                  </a:cxn>
                </a:cxnLst>
                <a:rect l="0" t="0" r="r" b="b"/>
                <a:pathLst>
                  <a:path w="18" h="11">
                    <a:moveTo>
                      <a:pt x="2" y="11"/>
                    </a:moveTo>
                    <a:cubicBezTo>
                      <a:pt x="0" y="5"/>
                      <a:pt x="4" y="3"/>
                      <a:pt x="7" y="0"/>
                    </a:cubicBezTo>
                    <a:cubicBezTo>
                      <a:pt x="11" y="1"/>
                      <a:pt x="17" y="1"/>
                      <a:pt x="18" y="6"/>
                    </a:cubicBezTo>
                    <a:cubicBezTo>
                      <a:pt x="14" y="9"/>
                      <a:pt x="9" y="11"/>
                      <a:pt x="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61"/>
              <p:cNvSpPr/>
              <p:nvPr/>
            </p:nvSpPr>
            <p:spPr bwMode="auto">
              <a:xfrm>
                <a:off x="6550" y="1492"/>
                <a:ext cx="10" cy="10"/>
              </a:xfrm>
              <a:custGeom>
                <a:avLst/>
                <a:gdLst>
                  <a:gd name="T0" fmla="*/ 1 w 12"/>
                  <a:gd name="T1" fmla="*/ 12 h 12"/>
                  <a:gd name="T2" fmla="*/ 0 w 12"/>
                  <a:gd name="T3" fmla="*/ 1 h 12"/>
                  <a:gd name="T4" fmla="*/ 7 w 12"/>
                  <a:gd name="T5" fmla="*/ 0 h 12"/>
                  <a:gd name="T6" fmla="*/ 11 w 12"/>
                  <a:gd name="T7" fmla="*/ 7 h 12"/>
                  <a:gd name="T8" fmla="*/ 1 w 12"/>
                  <a:gd name="T9" fmla="*/ 12 h 12"/>
                </a:gdLst>
                <a:ahLst/>
                <a:cxnLst>
                  <a:cxn ang="0">
                    <a:pos x="T0" y="T1"/>
                  </a:cxn>
                  <a:cxn ang="0">
                    <a:pos x="T2" y="T3"/>
                  </a:cxn>
                  <a:cxn ang="0">
                    <a:pos x="T4" y="T5"/>
                  </a:cxn>
                  <a:cxn ang="0">
                    <a:pos x="T6" y="T7"/>
                  </a:cxn>
                  <a:cxn ang="0">
                    <a:pos x="T8" y="T9"/>
                  </a:cxn>
                </a:cxnLst>
                <a:rect l="0" t="0" r="r" b="b"/>
                <a:pathLst>
                  <a:path w="12" h="12">
                    <a:moveTo>
                      <a:pt x="1" y="12"/>
                    </a:moveTo>
                    <a:cubicBezTo>
                      <a:pt x="1" y="8"/>
                      <a:pt x="0" y="5"/>
                      <a:pt x="0" y="1"/>
                    </a:cubicBezTo>
                    <a:cubicBezTo>
                      <a:pt x="2" y="1"/>
                      <a:pt x="5" y="1"/>
                      <a:pt x="7" y="0"/>
                    </a:cubicBezTo>
                    <a:cubicBezTo>
                      <a:pt x="10" y="1"/>
                      <a:pt x="8" y="7"/>
                      <a:pt x="11" y="7"/>
                    </a:cubicBezTo>
                    <a:cubicBezTo>
                      <a:pt x="12" y="12"/>
                      <a:pt x="5" y="11"/>
                      <a:pt x="1"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62"/>
              <p:cNvSpPr/>
              <p:nvPr/>
            </p:nvSpPr>
            <p:spPr bwMode="auto">
              <a:xfrm>
                <a:off x="6535" y="1382"/>
                <a:ext cx="9" cy="8"/>
              </a:xfrm>
              <a:custGeom>
                <a:avLst/>
                <a:gdLst>
                  <a:gd name="T0" fmla="*/ 0 w 10"/>
                  <a:gd name="T1" fmla="*/ 7 h 9"/>
                  <a:gd name="T2" fmla="*/ 9 w 10"/>
                  <a:gd name="T3" fmla="*/ 0 h 9"/>
                  <a:gd name="T4" fmla="*/ 0 w 10"/>
                  <a:gd name="T5" fmla="*/ 7 h 9"/>
                </a:gdLst>
                <a:ahLst/>
                <a:cxnLst>
                  <a:cxn ang="0">
                    <a:pos x="T0" y="T1"/>
                  </a:cxn>
                  <a:cxn ang="0">
                    <a:pos x="T2" y="T3"/>
                  </a:cxn>
                  <a:cxn ang="0">
                    <a:pos x="T4" y="T5"/>
                  </a:cxn>
                </a:cxnLst>
                <a:rect l="0" t="0" r="r" b="b"/>
                <a:pathLst>
                  <a:path w="10" h="9">
                    <a:moveTo>
                      <a:pt x="0" y="7"/>
                    </a:moveTo>
                    <a:cubicBezTo>
                      <a:pt x="2" y="4"/>
                      <a:pt x="3" y="0"/>
                      <a:pt x="9" y="0"/>
                    </a:cubicBezTo>
                    <a:cubicBezTo>
                      <a:pt x="10" y="6"/>
                      <a:pt x="3" y="9"/>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63"/>
              <p:cNvSpPr/>
              <p:nvPr/>
            </p:nvSpPr>
            <p:spPr bwMode="auto">
              <a:xfrm>
                <a:off x="6622" y="1578"/>
                <a:ext cx="12" cy="10"/>
              </a:xfrm>
              <a:custGeom>
                <a:avLst/>
                <a:gdLst>
                  <a:gd name="T0" fmla="*/ 0 w 15"/>
                  <a:gd name="T1" fmla="*/ 0 h 13"/>
                  <a:gd name="T2" fmla="*/ 15 w 15"/>
                  <a:gd name="T3" fmla="*/ 9 h 13"/>
                  <a:gd name="T4" fmla="*/ 0 w 15"/>
                  <a:gd name="T5" fmla="*/ 0 h 13"/>
                </a:gdLst>
                <a:ahLst/>
                <a:cxnLst>
                  <a:cxn ang="0">
                    <a:pos x="T0" y="T1"/>
                  </a:cxn>
                  <a:cxn ang="0">
                    <a:pos x="T2" y="T3"/>
                  </a:cxn>
                  <a:cxn ang="0">
                    <a:pos x="T4" y="T5"/>
                  </a:cxn>
                </a:cxnLst>
                <a:rect l="0" t="0" r="r" b="b"/>
                <a:pathLst>
                  <a:path w="15" h="13">
                    <a:moveTo>
                      <a:pt x="0" y="0"/>
                    </a:moveTo>
                    <a:cubicBezTo>
                      <a:pt x="6" y="2"/>
                      <a:pt x="15" y="0"/>
                      <a:pt x="15" y="9"/>
                    </a:cubicBezTo>
                    <a:cubicBezTo>
                      <a:pt x="8" y="13"/>
                      <a:pt x="2" y="8"/>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 name="Freeform 64"/>
              <p:cNvSpPr/>
              <p:nvPr/>
            </p:nvSpPr>
            <p:spPr bwMode="auto">
              <a:xfrm>
                <a:off x="6599" y="1369"/>
                <a:ext cx="9" cy="10"/>
              </a:xfrm>
              <a:custGeom>
                <a:avLst/>
                <a:gdLst>
                  <a:gd name="T0" fmla="*/ 1 w 11"/>
                  <a:gd name="T1" fmla="*/ 10 h 13"/>
                  <a:gd name="T2" fmla="*/ 7 w 11"/>
                  <a:gd name="T3" fmla="*/ 0 h 13"/>
                  <a:gd name="T4" fmla="*/ 1 w 11"/>
                  <a:gd name="T5" fmla="*/ 10 h 13"/>
                </a:gdLst>
                <a:ahLst/>
                <a:cxnLst>
                  <a:cxn ang="0">
                    <a:pos x="T0" y="T1"/>
                  </a:cxn>
                  <a:cxn ang="0">
                    <a:pos x="T2" y="T3"/>
                  </a:cxn>
                  <a:cxn ang="0">
                    <a:pos x="T4" y="T5"/>
                  </a:cxn>
                </a:cxnLst>
                <a:rect l="0" t="0" r="r" b="b"/>
                <a:pathLst>
                  <a:path w="11" h="13">
                    <a:moveTo>
                      <a:pt x="1" y="10"/>
                    </a:moveTo>
                    <a:cubicBezTo>
                      <a:pt x="0" y="5"/>
                      <a:pt x="0" y="0"/>
                      <a:pt x="7" y="0"/>
                    </a:cubicBezTo>
                    <a:cubicBezTo>
                      <a:pt x="11" y="5"/>
                      <a:pt x="7" y="13"/>
                      <a:pt x="1"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 name="Freeform 65"/>
              <p:cNvSpPr/>
              <p:nvPr/>
            </p:nvSpPr>
            <p:spPr bwMode="auto">
              <a:xfrm>
                <a:off x="6614" y="1460"/>
                <a:ext cx="9" cy="9"/>
              </a:xfrm>
              <a:custGeom>
                <a:avLst/>
                <a:gdLst>
                  <a:gd name="T0" fmla="*/ 1 w 11"/>
                  <a:gd name="T1" fmla="*/ 6 h 11"/>
                  <a:gd name="T2" fmla="*/ 8 w 11"/>
                  <a:gd name="T3" fmla="*/ 0 h 11"/>
                  <a:gd name="T4" fmla="*/ 9 w 11"/>
                  <a:gd name="T5" fmla="*/ 10 h 11"/>
                  <a:gd name="T6" fmla="*/ 1 w 11"/>
                  <a:gd name="T7" fmla="*/ 6 h 11"/>
                </a:gdLst>
                <a:ahLst/>
                <a:cxnLst>
                  <a:cxn ang="0">
                    <a:pos x="T0" y="T1"/>
                  </a:cxn>
                  <a:cxn ang="0">
                    <a:pos x="T2" y="T3"/>
                  </a:cxn>
                  <a:cxn ang="0">
                    <a:pos x="T4" y="T5"/>
                  </a:cxn>
                  <a:cxn ang="0">
                    <a:pos x="T6" y="T7"/>
                  </a:cxn>
                </a:cxnLst>
                <a:rect l="0" t="0" r="r" b="b"/>
                <a:pathLst>
                  <a:path w="11" h="11">
                    <a:moveTo>
                      <a:pt x="1" y="6"/>
                    </a:moveTo>
                    <a:cubicBezTo>
                      <a:pt x="0" y="2"/>
                      <a:pt x="2" y="0"/>
                      <a:pt x="8" y="0"/>
                    </a:cubicBezTo>
                    <a:cubicBezTo>
                      <a:pt x="11" y="2"/>
                      <a:pt x="9" y="6"/>
                      <a:pt x="9" y="10"/>
                    </a:cubicBezTo>
                    <a:cubicBezTo>
                      <a:pt x="4" y="11"/>
                      <a:pt x="2" y="9"/>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 name="Freeform 66"/>
              <p:cNvSpPr/>
              <p:nvPr/>
            </p:nvSpPr>
            <p:spPr bwMode="auto">
              <a:xfrm>
                <a:off x="6595" y="1319"/>
                <a:ext cx="12" cy="11"/>
              </a:xfrm>
              <a:custGeom>
                <a:avLst/>
                <a:gdLst>
                  <a:gd name="T0" fmla="*/ 3 w 15"/>
                  <a:gd name="T1" fmla="*/ 1 h 13"/>
                  <a:gd name="T2" fmla="*/ 9 w 15"/>
                  <a:gd name="T3" fmla="*/ 0 h 13"/>
                  <a:gd name="T4" fmla="*/ 15 w 15"/>
                  <a:gd name="T5" fmla="*/ 10 h 13"/>
                  <a:gd name="T6" fmla="*/ 3 w 15"/>
                  <a:gd name="T7" fmla="*/ 13 h 13"/>
                  <a:gd name="T8" fmla="*/ 3 w 15"/>
                  <a:gd name="T9" fmla="*/ 1 h 13"/>
                </a:gdLst>
                <a:ahLst/>
                <a:cxnLst>
                  <a:cxn ang="0">
                    <a:pos x="T0" y="T1"/>
                  </a:cxn>
                  <a:cxn ang="0">
                    <a:pos x="T2" y="T3"/>
                  </a:cxn>
                  <a:cxn ang="0">
                    <a:pos x="T4" y="T5"/>
                  </a:cxn>
                  <a:cxn ang="0">
                    <a:pos x="T6" y="T7"/>
                  </a:cxn>
                  <a:cxn ang="0">
                    <a:pos x="T8" y="T9"/>
                  </a:cxn>
                </a:cxnLst>
                <a:rect l="0" t="0" r="r" b="b"/>
                <a:pathLst>
                  <a:path w="15" h="13">
                    <a:moveTo>
                      <a:pt x="3" y="1"/>
                    </a:moveTo>
                    <a:cubicBezTo>
                      <a:pt x="5" y="1"/>
                      <a:pt x="7" y="0"/>
                      <a:pt x="9" y="0"/>
                    </a:cubicBezTo>
                    <a:cubicBezTo>
                      <a:pt x="10" y="4"/>
                      <a:pt x="14" y="6"/>
                      <a:pt x="15" y="10"/>
                    </a:cubicBezTo>
                    <a:cubicBezTo>
                      <a:pt x="10" y="12"/>
                      <a:pt x="8" y="10"/>
                      <a:pt x="3" y="13"/>
                    </a:cubicBezTo>
                    <a:cubicBezTo>
                      <a:pt x="0" y="9"/>
                      <a:pt x="1" y="5"/>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 name="Freeform 67"/>
              <p:cNvSpPr/>
              <p:nvPr/>
            </p:nvSpPr>
            <p:spPr bwMode="auto">
              <a:xfrm>
                <a:off x="6629" y="1438"/>
                <a:ext cx="17" cy="13"/>
              </a:xfrm>
              <a:custGeom>
                <a:avLst/>
                <a:gdLst>
                  <a:gd name="T0" fmla="*/ 17 w 21"/>
                  <a:gd name="T1" fmla="*/ 0 h 16"/>
                  <a:gd name="T2" fmla="*/ 17 w 21"/>
                  <a:gd name="T3" fmla="*/ 0 h 16"/>
                </a:gdLst>
                <a:ahLst/>
                <a:cxnLst>
                  <a:cxn ang="0">
                    <a:pos x="T0" y="T1"/>
                  </a:cxn>
                  <a:cxn ang="0">
                    <a:pos x="T2" y="T3"/>
                  </a:cxn>
                </a:cxnLst>
                <a:rect l="0" t="0" r="r" b="b"/>
                <a:pathLst>
                  <a:path w="21" h="16">
                    <a:moveTo>
                      <a:pt x="17" y="0"/>
                    </a:moveTo>
                    <a:cubicBezTo>
                      <a:pt x="21" y="16"/>
                      <a:pt x="0" y="1"/>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 name="Freeform 68"/>
              <p:cNvSpPr/>
              <p:nvPr/>
            </p:nvSpPr>
            <p:spPr bwMode="auto">
              <a:xfrm>
                <a:off x="6636" y="1487"/>
                <a:ext cx="34" cy="30"/>
              </a:xfrm>
              <a:custGeom>
                <a:avLst/>
                <a:gdLst>
                  <a:gd name="T0" fmla="*/ 41 w 41"/>
                  <a:gd name="T1" fmla="*/ 23 h 37"/>
                  <a:gd name="T2" fmla="*/ 26 w 41"/>
                  <a:gd name="T3" fmla="*/ 37 h 37"/>
                  <a:gd name="T4" fmla="*/ 41 w 41"/>
                  <a:gd name="T5" fmla="*/ 23 h 37"/>
                </a:gdLst>
                <a:ahLst/>
                <a:cxnLst>
                  <a:cxn ang="0">
                    <a:pos x="T0" y="T1"/>
                  </a:cxn>
                  <a:cxn ang="0">
                    <a:pos x="T2" y="T3"/>
                  </a:cxn>
                  <a:cxn ang="0">
                    <a:pos x="T4" y="T5"/>
                  </a:cxn>
                </a:cxnLst>
                <a:rect l="0" t="0" r="r" b="b"/>
                <a:pathLst>
                  <a:path w="41" h="37">
                    <a:moveTo>
                      <a:pt x="41" y="23"/>
                    </a:moveTo>
                    <a:cubicBezTo>
                      <a:pt x="41" y="31"/>
                      <a:pt x="32" y="37"/>
                      <a:pt x="26" y="37"/>
                    </a:cubicBezTo>
                    <a:cubicBezTo>
                      <a:pt x="0" y="37"/>
                      <a:pt x="24" y="0"/>
                      <a:pt x="41"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 name="Freeform 69"/>
              <p:cNvSpPr/>
              <p:nvPr/>
            </p:nvSpPr>
            <p:spPr bwMode="auto">
              <a:xfrm>
                <a:off x="6640" y="1456"/>
                <a:ext cx="11" cy="8"/>
              </a:xfrm>
              <a:custGeom>
                <a:avLst/>
                <a:gdLst>
                  <a:gd name="T0" fmla="*/ 0 w 13"/>
                  <a:gd name="T1" fmla="*/ 6 h 10"/>
                  <a:gd name="T2" fmla="*/ 12 w 13"/>
                  <a:gd name="T3" fmla="*/ 9 h 10"/>
                  <a:gd name="T4" fmla="*/ 0 w 13"/>
                  <a:gd name="T5" fmla="*/ 6 h 10"/>
                </a:gdLst>
                <a:ahLst/>
                <a:cxnLst>
                  <a:cxn ang="0">
                    <a:pos x="T0" y="T1"/>
                  </a:cxn>
                  <a:cxn ang="0">
                    <a:pos x="T2" y="T3"/>
                  </a:cxn>
                  <a:cxn ang="0">
                    <a:pos x="T4" y="T5"/>
                  </a:cxn>
                </a:cxnLst>
                <a:rect l="0" t="0" r="r" b="b"/>
                <a:pathLst>
                  <a:path w="13" h="10">
                    <a:moveTo>
                      <a:pt x="0" y="6"/>
                    </a:moveTo>
                    <a:cubicBezTo>
                      <a:pt x="1" y="0"/>
                      <a:pt x="13" y="1"/>
                      <a:pt x="12" y="9"/>
                    </a:cubicBezTo>
                    <a:cubicBezTo>
                      <a:pt x="6" y="10"/>
                      <a:pt x="4" y="7"/>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 name="Freeform 70"/>
              <p:cNvSpPr/>
              <p:nvPr/>
            </p:nvSpPr>
            <p:spPr bwMode="auto">
              <a:xfrm>
                <a:off x="6599" y="1150"/>
                <a:ext cx="20" cy="22"/>
              </a:xfrm>
              <a:custGeom>
                <a:avLst/>
                <a:gdLst>
                  <a:gd name="T0" fmla="*/ 12 w 24"/>
                  <a:gd name="T1" fmla="*/ 1 h 27"/>
                  <a:gd name="T2" fmla="*/ 24 w 24"/>
                  <a:gd name="T3" fmla="*/ 13 h 27"/>
                  <a:gd name="T4" fmla="*/ 12 w 24"/>
                  <a:gd name="T5" fmla="*/ 1 h 27"/>
                </a:gdLst>
                <a:ahLst/>
                <a:cxnLst>
                  <a:cxn ang="0">
                    <a:pos x="T0" y="T1"/>
                  </a:cxn>
                  <a:cxn ang="0">
                    <a:pos x="T2" y="T3"/>
                  </a:cxn>
                  <a:cxn ang="0">
                    <a:pos x="T4" y="T5"/>
                  </a:cxn>
                </a:cxnLst>
                <a:rect l="0" t="0" r="r" b="b"/>
                <a:pathLst>
                  <a:path w="24" h="27">
                    <a:moveTo>
                      <a:pt x="12" y="1"/>
                    </a:moveTo>
                    <a:cubicBezTo>
                      <a:pt x="20" y="0"/>
                      <a:pt x="23" y="5"/>
                      <a:pt x="24" y="13"/>
                    </a:cubicBezTo>
                    <a:cubicBezTo>
                      <a:pt x="18" y="27"/>
                      <a:pt x="0" y="10"/>
                      <a:pt x="1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 name="Freeform 71"/>
              <p:cNvSpPr/>
              <p:nvPr/>
            </p:nvSpPr>
            <p:spPr bwMode="auto">
              <a:xfrm>
                <a:off x="6666" y="1259"/>
                <a:ext cx="35" cy="26"/>
              </a:xfrm>
              <a:custGeom>
                <a:avLst/>
                <a:gdLst>
                  <a:gd name="T0" fmla="*/ 38 w 43"/>
                  <a:gd name="T1" fmla="*/ 7 h 32"/>
                  <a:gd name="T2" fmla="*/ 13 w 43"/>
                  <a:gd name="T3" fmla="*/ 32 h 32"/>
                  <a:gd name="T4" fmla="*/ 38 w 43"/>
                  <a:gd name="T5" fmla="*/ 7 h 32"/>
                </a:gdLst>
                <a:ahLst/>
                <a:cxnLst>
                  <a:cxn ang="0">
                    <a:pos x="T0" y="T1"/>
                  </a:cxn>
                  <a:cxn ang="0">
                    <a:pos x="T2" y="T3"/>
                  </a:cxn>
                  <a:cxn ang="0">
                    <a:pos x="T4" y="T5"/>
                  </a:cxn>
                </a:cxnLst>
                <a:rect l="0" t="0" r="r" b="b"/>
                <a:pathLst>
                  <a:path w="43" h="32">
                    <a:moveTo>
                      <a:pt x="38" y="7"/>
                    </a:moveTo>
                    <a:cubicBezTo>
                      <a:pt x="43" y="21"/>
                      <a:pt x="26" y="27"/>
                      <a:pt x="13" y="32"/>
                    </a:cubicBezTo>
                    <a:cubicBezTo>
                      <a:pt x="0" y="15"/>
                      <a:pt x="23" y="0"/>
                      <a:pt x="38"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 name="Freeform 72"/>
              <p:cNvSpPr/>
              <p:nvPr/>
            </p:nvSpPr>
            <p:spPr bwMode="auto">
              <a:xfrm>
                <a:off x="6668" y="1091"/>
                <a:ext cx="9" cy="11"/>
              </a:xfrm>
              <a:custGeom>
                <a:avLst/>
                <a:gdLst>
                  <a:gd name="T0" fmla="*/ 8 w 11"/>
                  <a:gd name="T1" fmla="*/ 2 h 13"/>
                  <a:gd name="T2" fmla="*/ 10 w 11"/>
                  <a:gd name="T3" fmla="*/ 12 h 13"/>
                  <a:gd name="T4" fmla="*/ 4 w 11"/>
                  <a:gd name="T5" fmla="*/ 13 h 13"/>
                  <a:gd name="T6" fmla="*/ 8 w 11"/>
                  <a:gd name="T7" fmla="*/ 2 h 13"/>
                </a:gdLst>
                <a:ahLst/>
                <a:cxnLst>
                  <a:cxn ang="0">
                    <a:pos x="T0" y="T1"/>
                  </a:cxn>
                  <a:cxn ang="0">
                    <a:pos x="T2" y="T3"/>
                  </a:cxn>
                  <a:cxn ang="0">
                    <a:pos x="T4" y="T5"/>
                  </a:cxn>
                  <a:cxn ang="0">
                    <a:pos x="T6" y="T7"/>
                  </a:cxn>
                </a:cxnLst>
                <a:rect l="0" t="0" r="r" b="b"/>
                <a:pathLst>
                  <a:path w="11" h="13">
                    <a:moveTo>
                      <a:pt x="8" y="2"/>
                    </a:moveTo>
                    <a:cubicBezTo>
                      <a:pt x="11" y="6"/>
                      <a:pt x="9" y="7"/>
                      <a:pt x="10" y="12"/>
                    </a:cubicBezTo>
                    <a:cubicBezTo>
                      <a:pt x="8" y="13"/>
                      <a:pt x="6" y="13"/>
                      <a:pt x="4" y="13"/>
                    </a:cubicBezTo>
                    <a:cubicBezTo>
                      <a:pt x="0" y="10"/>
                      <a:pt x="0" y="0"/>
                      <a:pt x="8"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 name="Freeform 73"/>
              <p:cNvSpPr/>
              <p:nvPr/>
            </p:nvSpPr>
            <p:spPr bwMode="auto">
              <a:xfrm>
                <a:off x="6703" y="1201"/>
                <a:ext cx="11" cy="11"/>
              </a:xfrm>
              <a:custGeom>
                <a:avLst/>
                <a:gdLst>
                  <a:gd name="T0" fmla="*/ 0 w 13"/>
                  <a:gd name="T1" fmla="*/ 3 h 14"/>
                  <a:gd name="T2" fmla="*/ 13 w 13"/>
                  <a:gd name="T3" fmla="*/ 1 h 14"/>
                  <a:gd name="T4" fmla="*/ 0 w 13"/>
                  <a:gd name="T5" fmla="*/ 3 h 14"/>
                </a:gdLst>
                <a:ahLst/>
                <a:cxnLst>
                  <a:cxn ang="0">
                    <a:pos x="T0" y="T1"/>
                  </a:cxn>
                  <a:cxn ang="0">
                    <a:pos x="T2" y="T3"/>
                  </a:cxn>
                  <a:cxn ang="0">
                    <a:pos x="T4" y="T5"/>
                  </a:cxn>
                </a:cxnLst>
                <a:rect l="0" t="0" r="r" b="b"/>
                <a:pathLst>
                  <a:path w="13" h="14">
                    <a:moveTo>
                      <a:pt x="0" y="3"/>
                    </a:moveTo>
                    <a:cubicBezTo>
                      <a:pt x="7" y="2"/>
                      <a:pt x="8" y="0"/>
                      <a:pt x="13" y="1"/>
                    </a:cubicBezTo>
                    <a:cubicBezTo>
                      <a:pt x="13" y="8"/>
                      <a:pt x="0" y="14"/>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9" name="文本框 8"/>
            <p:cNvSpPr txBox="1"/>
            <p:nvPr/>
          </p:nvSpPr>
          <p:spPr>
            <a:xfrm>
              <a:off x="14900" y="2678"/>
              <a:ext cx="1684" cy="919"/>
            </a:xfrm>
            <a:prstGeom prst="rect">
              <a:avLst/>
            </a:prstGeom>
            <a:noFill/>
          </p:spPr>
          <p:txBody>
            <a:bodyPr wrap="square" rtlCol="0">
              <a:spAutoFit/>
            </a:bodyPr>
            <a:lstStyle/>
            <a:p>
              <a:r>
                <a:rPr lang="en-US" altLang="zh-CN" sz="3200" dirty="0">
                  <a:solidFill>
                    <a:schemeClr val="bg1"/>
                  </a:solidFill>
                  <a:latin typeface="华文细黑" panose="02010600040101010101" pitchFamily="2" charset="-122"/>
                  <a:ea typeface="华文细黑" panose="02010600040101010101" pitchFamily="2" charset="-122"/>
                </a:rPr>
                <a:t>39</a:t>
              </a:r>
              <a:r>
                <a:rPr lang="en-US" altLang="zh-CN" dirty="0">
                  <a:solidFill>
                    <a:schemeClr val="bg1"/>
                  </a:solidFill>
                  <a:latin typeface="华文细黑" panose="02010600040101010101" pitchFamily="2" charset="-122"/>
                  <a:ea typeface="华文细黑" panose="02010600040101010101" pitchFamily="2" charset="-122"/>
                </a:rPr>
                <a:t>%</a:t>
              </a:r>
              <a:endParaRPr lang="zh-CN" altLang="en-US" dirty="0">
                <a:solidFill>
                  <a:schemeClr val="bg1"/>
                </a:solidFill>
                <a:latin typeface="华文细黑" panose="02010600040101010101" pitchFamily="2" charset="-122"/>
                <a:ea typeface="华文细黑" panose="02010600040101010101" pitchFamily="2" charset="-122"/>
              </a:endParaRPr>
            </a:p>
          </p:txBody>
        </p:sp>
      </p:grpSp>
      <p:grpSp>
        <p:nvGrpSpPr>
          <p:cNvPr id="133" name="组合 132"/>
          <p:cNvGrpSpPr/>
          <p:nvPr/>
        </p:nvGrpSpPr>
        <p:grpSpPr>
          <a:xfrm>
            <a:off x="8097520" y="2386965"/>
            <a:ext cx="2958465" cy="330200"/>
            <a:chOff x="12752" y="3759"/>
            <a:chExt cx="4659" cy="520"/>
          </a:xfrm>
        </p:grpSpPr>
        <p:cxnSp>
          <p:nvCxnSpPr>
            <p:cNvPr id="11" name="直接连接符 10"/>
            <p:cNvCxnSpPr/>
            <p:nvPr/>
          </p:nvCxnSpPr>
          <p:spPr>
            <a:xfrm>
              <a:off x="13639" y="4279"/>
              <a:ext cx="3772" cy="0"/>
            </a:xfrm>
            <a:prstGeom prst="line">
              <a:avLst/>
            </a:prstGeom>
            <a:ln>
              <a:solidFill>
                <a:srgbClr val="110700"/>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a:off x="12752" y="3759"/>
              <a:ext cx="887" cy="509"/>
            </a:xfrm>
            <a:prstGeom prst="line">
              <a:avLst/>
            </a:prstGeom>
            <a:ln>
              <a:solidFill>
                <a:srgbClr val="110700"/>
              </a:solidFill>
            </a:ln>
          </p:spPr>
          <p:style>
            <a:lnRef idx="1">
              <a:schemeClr val="accent1"/>
            </a:lnRef>
            <a:fillRef idx="0">
              <a:schemeClr val="accent1"/>
            </a:fillRef>
            <a:effectRef idx="0">
              <a:schemeClr val="accent1"/>
            </a:effectRef>
            <a:fontRef idx="minor">
              <a:schemeClr val="tx1"/>
            </a:fontRef>
          </p:style>
        </p:cxnSp>
      </p:grpSp>
      <p:sp>
        <p:nvSpPr>
          <p:cNvPr id="93" name="矩形 16"/>
          <p:cNvSpPr>
            <a:spLocks noChangeArrowheads="1"/>
          </p:cNvSpPr>
          <p:nvPr/>
        </p:nvSpPr>
        <p:spPr bwMode="auto">
          <a:xfrm>
            <a:off x="7764234" y="5248574"/>
            <a:ext cx="2585391" cy="829945"/>
          </a:xfrm>
          <a:prstGeom prst="rect">
            <a:avLst/>
          </a:prstGeom>
          <a:noFill/>
          <a:ln w="9525">
            <a:noFill/>
            <a:miter lim="800000"/>
          </a:ln>
        </p:spPr>
        <p:txBody>
          <a:bodyPr wrap="square">
            <a:spAutoFit/>
          </a:bodyPr>
          <a:lstStyle/>
          <a:p>
            <a:pPr eaLnBrk="1" hangingPunct="1"/>
            <a:r>
              <a:rPr sz="1200" dirty="0">
                <a:latin typeface="微软雅黑" panose="020B0503020204020204" pitchFamily="34" charset="-122"/>
                <a:ea typeface="微软雅黑" panose="020B0503020204020204" pitchFamily="34" charset="-122"/>
                <a:sym typeface="+mn-ea"/>
              </a:rPr>
              <a:t>单击此处编辑内容，建议您在展示时采用微软雅黑字体单击此处编辑内容单击此处编辑内容</a:t>
            </a:r>
            <a:r>
              <a:rPr lang="zh-CN" altLang="en-US" sz="1200" dirty="0">
                <a:latin typeface="微软雅黑" panose="020B0503020204020204" pitchFamily="34" charset="-122"/>
                <a:ea typeface="微软雅黑" panose="020B0503020204020204" pitchFamily="34" charset="-122"/>
                <a:sym typeface="+mn-ea"/>
              </a:rPr>
              <a:t>。</a:t>
            </a:r>
            <a:endParaRPr lang="zh-CN" altLang="en-US" sz="1200" dirty="0">
              <a:latin typeface="微软雅黑" panose="020B0503020204020204" pitchFamily="34" charset="-122"/>
              <a:ea typeface="微软雅黑" panose="020B0503020204020204" pitchFamily="34" charset="-122"/>
              <a:sym typeface="+mn-ea"/>
            </a:endParaRPr>
          </a:p>
          <a:p>
            <a:pPr eaLnBrk="1" hangingPunct="1"/>
            <a:endParaRPr lang="en-US" altLang="zh-CN" sz="1200" dirty="0">
              <a:latin typeface="华文细黑" panose="02010600040101010101" pitchFamily="2" charset="-122"/>
              <a:ea typeface="华文细黑" panose="02010600040101010101" pitchFamily="2" charset="-122"/>
            </a:endParaRPr>
          </a:p>
        </p:txBody>
      </p:sp>
      <p:sp>
        <p:nvSpPr>
          <p:cNvPr id="94" name="矩形 36"/>
          <p:cNvSpPr>
            <a:spLocks noChangeArrowheads="1"/>
          </p:cNvSpPr>
          <p:nvPr/>
        </p:nvSpPr>
        <p:spPr bwMode="auto">
          <a:xfrm>
            <a:off x="7736748" y="4855623"/>
            <a:ext cx="2918883" cy="398780"/>
          </a:xfrm>
          <a:prstGeom prst="rect">
            <a:avLst/>
          </a:prstGeom>
          <a:noFill/>
          <a:ln w="9525">
            <a:noFill/>
            <a:miter lim="800000"/>
          </a:ln>
        </p:spPr>
        <p:txBody>
          <a:bodyPr>
            <a:spAutoFit/>
          </a:bodyPr>
          <a:lstStyle/>
          <a:p>
            <a:pPr eaLnBrk="1" hangingPunct="1"/>
            <a:r>
              <a:rPr sz="2000" dirty="0">
                <a:latin typeface="微软雅黑" panose="020B0503020204020204" pitchFamily="34" charset="-122"/>
                <a:ea typeface="微软雅黑" panose="020B0503020204020204" pitchFamily="34" charset="-122"/>
                <a:sym typeface="+mn-ea"/>
              </a:rPr>
              <a:t>单击此处编辑内容</a:t>
            </a:r>
            <a:endParaRPr lang="zh-CN" altLang="en-US" sz="2000" b="1" dirty="0">
              <a:latin typeface="华文细黑" panose="02010600040101010101" pitchFamily="2" charset="-122"/>
              <a:ea typeface="华文细黑" panose="02010600040101010101" pitchFamily="2" charset="-122"/>
            </a:endParaRPr>
          </a:p>
        </p:txBody>
      </p:sp>
      <p:grpSp>
        <p:nvGrpSpPr>
          <p:cNvPr id="129" name="组合 128"/>
          <p:cNvGrpSpPr/>
          <p:nvPr/>
        </p:nvGrpSpPr>
        <p:grpSpPr>
          <a:xfrm>
            <a:off x="8004810" y="3839845"/>
            <a:ext cx="1941830" cy="1417320"/>
            <a:chOff x="12606" y="6047"/>
            <a:chExt cx="3058" cy="2232"/>
          </a:xfrm>
          <a:solidFill>
            <a:srgbClr val="49A9B7"/>
          </a:solidFill>
        </p:grpSpPr>
        <p:grpSp>
          <p:nvGrpSpPr>
            <p:cNvPr id="6" name="Group 4"/>
            <p:cNvGrpSpPr>
              <a:grpSpLocks noChangeAspect="1"/>
            </p:cNvGrpSpPr>
            <p:nvPr/>
          </p:nvGrpSpPr>
          <p:grpSpPr bwMode="auto">
            <a:xfrm>
              <a:off x="12606" y="6047"/>
              <a:ext cx="3058" cy="2233"/>
              <a:chOff x="5087" y="2598"/>
              <a:chExt cx="1223" cy="893"/>
            </a:xfrm>
            <a:grpFill/>
          </p:grpSpPr>
          <p:sp>
            <p:nvSpPr>
              <p:cNvPr id="8" name="Freeform 5"/>
              <p:cNvSpPr/>
              <p:nvPr/>
            </p:nvSpPr>
            <p:spPr bwMode="auto">
              <a:xfrm>
                <a:off x="5557" y="2722"/>
                <a:ext cx="18" cy="24"/>
              </a:xfrm>
              <a:custGeom>
                <a:avLst/>
                <a:gdLst>
                  <a:gd name="T0" fmla="*/ 14 w 22"/>
                  <a:gd name="T1" fmla="*/ 0 h 29"/>
                  <a:gd name="T2" fmla="*/ 12 w 22"/>
                  <a:gd name="T3" fmla="*/ 29 h 29"/>
                  <a:gd name="T4" fmla="*/ 14 w 22"/>
                  <a:gd name="T5" fmla="*/ 0 h 29"/>
                </a:gdLst>
                <a:ahLst/>
                <a:cxnLst>
                  <a:cxn ang="0">
                    <a:pos x="T0" y="T1"/>
                  </a:cxn>
                  <a:cxn ang="0">
                    <a:pos x="T2" y="T3"/>
                  </a:cxn>
                  <a:cxn ang="0">
                    <a:pos x="T4" y="T5"/>
                  </a:cxn>
                </a:cxnLst>
                <a:rect l="0" t="0" r="r" b="b"/>
                <a:pathLst>
                  <a:path w="22" h="29">
                    <a:moveTo>
                      <a:pt x="14" y="0"/>
                    </a:moveTo>
                    <a:cubicBezTo>
                      <a:pt x="22" y="6"/>
                      <a:pt x="18" y="21"/>
                      <a:pt x="12" y="29"/>
                    </a:cubicBezTo>
                    <a:cubicBezTo>
                      <a:pt x="0" y="19"/>
                      <a:pt x="7" y="10"/>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
              <p:cNvSpPr/>
              <p:nvPr/>
            </p:nvSpPr>
            <p:spPr bwMode="auto">
              <a:xfrm>
                <a:off x="5998" y="3066"/>
                <a:ext cx="86" cy="85"/>
              </a:xfrm>
              <a:custGeom>
                <a:avLst/>
                <a:gdLst>
                  <a:gd name="T0" fmla="*/ 102 w 105"/>
                  <a:gd name="T1" fmla="*/ 26 h 105"/>
                  <a:gd name="T2" fmla="*/ 103 w 105"/>
                  <a:gd name="T3" fmla="*/ 63 h 105"/>
                  <a:gd name="T4" fmla="*/ 84 w 105"/>
                  <a:gd name="T5" fmla="*/ 95 h 105"/>
                  <a:gd name="T6" fmla="*/ 13 w 105"/>
                  <a:gd name="T7" fmla="*/ 80 h 105"/>
                  <a:gd name="T8" fmla="*/ 22 w 105"/>
                  <a:gd name="T9" fmla="*/ 13 h 105"/>
                  <a:gd name="T10" fmla="*/ 52 w 105"/>
                  <a:gd name="T11" fmla="*/ 0 h 105"/>
                  <a:gd name="T12" fmla="*/ 102 w 105"/>
                  <a:gd name="T13" fmla="*/ 26 h 105"/>
                </a:gdLst>
                <a:ahLst/>
                <a:cxnLst>
                  <a:cxn ang="0">
                    <a:pos x="T0" y="T1"/>
                  </a:cxn>
                  <a:cxn ang="0">
                    <a:pos x="T2" y="T3"/>
                  </a:cxn>
                  <a:cxn ang="0">
                    <a:pos x="T4" y="T5"/>
                  </a:cxn>
                  <a:cxn ang="0">
                    <a:pos x="T6" y="T7"/>
                  </a:cxn>
                  <a:cxn ang="0">
                    <a:pos x="T8" y="T9"/>
                  </a:cxn>
                  <a:cxn ang="0">
                    <a:pos x="T10" y="T11"/>
                  </a:cxn>
                  <a:cxn ang="0">
                    <a:pos x="T12" y="T13"/>
                  </a:cxn>
                </a:cxnLst>
                <a:rect l="0" t="0" r="r" b="b"/>
                <a:pathLst>
                  <a:path w="105" h="105">
                    <a:moveTo>
                      <a:pt x="102" y="26"/>
                    </a:moveTo>
                    <a:cubicBezTo>
                      <a:pt x="101" y="38"/>
                      <a:pt x="105" y="51"/>
                      <a:pt x="103" y="63"/>
                    </a:cubicBezTo>
                    <a:cubicBezTo>
                      <a:pt x="101" y="78"/>
                      <a:pt x="90" y="85"/>
                      <a:pt x="84" y="95"/>
                    </a:cubicBezTo>
                    <a:cubicBezTo>
                      <a:pt x="55" y="105"/>
                      <a:pt x="31" y="95"/>
                      <a:pt x="13" y="80"/>
                    </a:cubicBezTo>
                    <a:cubicBezTo>
                      <a:pt x="0" y="57"/>
                      <a:pt x="6" y="29"/>
                      <a:pt x="22" y="13"/>
                    </a:cubicBezTo>
                    <a:cubicBezTo>
                      <a:pt x="36" y="12"/>
                      <a:pt x="46" y="5"/>
                      <a:pt x="52" y="0"/>
                    </a:cubicBezTo>
                    <a:cubicBezTo>
                      <a:pt x="70" y="6"/>
                      <a:pt x="87" y="16"/>
                      <a:pt x="102"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7"/>
              <p:cNvSpPr/>
              <p:nvPr/>
            </p:nvSpPr>
            <p:spPr bwMode="auto">
              <a:xfrm>
                <a:off x="5382" y="3108"/>
                <a:ext cx="36" cy="9"/>
              </a:xfrm>
              <a:custGeom>
                <a:avLst/>
                <a:gdLst>
                  <a:gd name="T0" fmla="*/ 44 w 44"/>
                  <a:gd name="T1" fmla="*/ 0 h 12"/>
                  <a:gd name="T2" fmla="*/ 0 w 44"/>
                  <a:gd name="T3" fmla="*/ 12 h 12"/>
                  <a:gd name="T4" fmla="*/ 44 w 44"/>
                  <a:gd name="T5" fmla="*/ 0 h 12"/>
                </a:gdLst>
                <a:ahLst/>
                <a:cxnLst>
                  <a:cxn ang="0">
                    <a:pos x="T0" y="T1"/>
                  </a:cxn>
                  <a:cxn ang="0">
                    <a:pos x="T2" y="T3"/>
                  </a:cxn>
                  <a:cxn ang="0">
                    <a:pos x="T4" y="T5"/>
                  </a:cxn>
                </a:cxnLst>
                <a:rect l="0" t="0" r="r" b="b"/>
                <a:pathLst>
                  <a:path w="44" h="12">
                    <a:moveTo>
                      <a:pt x="44" y="0"/>
                    </a:moveTo>
                    <a:cubicBezTo>
                      <a:pt x="33" y="8"/>
                      <a:pt x="19" y="9"/>
                      <a:pt x="0" y="12"/>
                    </a:cubicBezTo>
                    <a:cubicBezTo>
                      <a:pt x="12" y="5"/>
                      <a:pt x="27" y="2"/>
                      <a:pt x="4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8"/>
              <p:cNvSpPr/>
              <p:nvPr/>
            </p:nvSpPr>
            <p:spPr bwMode="auto">
              <a:xfrm>
                <a:off x="5321" y="3143"/>
                <a:ext cx="11" cy="15"/>
              </a:xfrm>
              <a:custGeom>
                <a:avLst/>
                <a:gdLst>
                  <a:gd name="T0" fmla="*/ 8 w 13"/>
                  <a:gd name="T1" fmla="*/ 0 h 18"/>
                  <a:gd name="T2" fmla="*/ 0 w 13"/>
                  <a:gd name="T3" fmla="*/ 16 h 18"/>
                  <a:gd name="T4" fmla="*/ 3 w 13"/>
                  <a:gd name="T5" fmla="*/ 2 h 18"/>
                  <a:gd name="T6" fmla="*/ 8 w 13"/>
                  <a:gd name="T7" fmla="*/ 0 h 18"/>
                </a:gdLst>
                <a:ahLst/>
                <a:cxnLst>
                  <a:cxn ang="0">
                    <a:pos x="T0" y="T1"/>
                  </a:cxn>
                  <a:cxn ang="0">
                    <a:pos x="T2" y="T3"/>
                  </a:cxn>
                  <a:cxn ang="0">
                    <a:pos x="T4" y="T5"/>
                  </a:cxn>
                  <a:cxn ang="0">
                    <a:pos x="T6" y="T7"/>
                  </a:cxn>
                </a:cxnLst>
                <a:rect l="0" t="0" r="r" b="b"/>
                <a:pathLst>
                  <a:path w="13" h="18">
                    <a:moveTo>
                      <a:pt x="8" y="0"/>
                    </a:moveTo>
                    <a:cubicBezTo>
                      <a:pt x="13" y="4"/>
                      <a:pt x="9" y="18"/>
                      <a:pt x="0" y="16"/>
                    </a:cubicBezTo>
                    <a:cubicBezTo>
                      <a:pt x="2" y="12"/>
                      <a:pt x="3" y="7"/>
                      <a:pt x="3" y="2"/>
                    </a:cubicBezTo>
                    <a:cubicBezTo>
                      <a:pt x="5" y="2"/>
                      <a:pt x="8" y="2"/>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9"/>
              <p:cNvSpPr/>
              <p:nvPr/>
            </p:nvSpPr>
            <p:spPr bwMode="auto">
              <a:xfrm>
                <a:off x="5971" y="3181"/>
                <a:ext cx="28" cy="12"/>
              </a:xfrm>
              <a:custGeom>
                <a:avLst/>
                <a:gdLst>
                  <a:gd name="T0" fmla="*/ 0 w 34"/>
                  <a:gd name="T1" fmla="*/ 0 h 14"/>
                  <a:gd name="T2" fmla="*/ 34 w 34"/>
                  <a:gd name="T3" fmla="*/ 12 h 14"/>
                  <a:gd name="T4" fmla="*/ 0 w 34"/>
                  <a:gd name="T5" fmla="*/ 0 h 14"/>
                </a:gdLst>
                <a:ahLst/>
                <a:cxnLst>
                  <a:cxn ang="0">
                    <a:pos x="T0" y="T1"/>
                  </a:cxn>
                  <a:cxn ang="0">
                    <a:pos x="T2" y="T3"/>
                  </a:cxn>
                  <a:cxn ang="0">
                    <a:pos x="T4" y="T5"/>
                  </a:cxn>
                </a:cxnLst>
                <a:rect l="0" t="0" r="r" b="b"/>
                <a:pathLst>
                  <a:path w="34" h="14">
                    <a:moveTo>
                      <a:pt x="0" y="0"/>
                    </a:moveTo>
                    <a:cubicBezTo>
                      <a:pt x="8" y="1"/>
                      <a:pt x="26" y="6"/>
                      <a:pt x="34" y="12"/>
                    </a:cubicBezTo>
                    <a:cubicBezTo>
                      <a:pt x="18" y="14"/>
                      <a:pt x="11" y="5"/>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0"/>
              <p:cNvSpPr/>
              <p:nvPr/>
            </p:nvSpPr>
            <p:spPr bwMode="auto">
              <a:xfrm>
                <a:off x="6023" y="3185"/>
                <a:ext cx="13" cy="13"/>
              </a:xfrm>
              <a:custGeom>
                <a:avLst/>
                <a:gdLst>
                  <a:gd name="T0" fmla="*/ 0 w 16"/>
                  <a:gd name="T1" fmla="*/ 3 h 15"/>
                  <a:gd name="T2" fmla="*/ 16 w 16"/>
                  <a:gd name="T3" fmla="*/ 8 h 15"/>
                  <a:gd name="T4" fmla="*/ 0 w 16"/>
                  <a:gd name="T5" fmla="*/ 3 h 15"/>
                </a:gdLst>
                <a:ahLst/>
                <a:cxnLst>
                  <a:cxn ang="0">
                    <a:pos x="T0" y="T1"/>
                  </a:cxn>
                  <a:cxn ang="0">
                    <a:pos x="T2" y="T3"/>
                  </a:cxn>
                  <a:cxn ang="0">
                    <a:pos x="T4" y="T5"/>
                  </a:cxn>
                </a:cxnLst>
                <a:rect l="0" t="0" r="r" b="b"/>
                <a:pathLst>
                  <a:path w="16" h="15">
                    <a:moveTo>
                      <a:pt x="0" y="3"/>
                    </a:moveTo>
                    <a:cubicBezTo>
                      <a:pt x="7" y="0"/>
                      <a:pt x="10" y="5"/>
                      <a:pt x="16" y="8"/>
                    </a:cubicBezTo>
                    <a:cubicBezTo>
                      <a:pt x="13" y="15"/>
                      <a:pt x="7" y="2"/>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1"/>
              <p:cNvSpPr/>
              <p:nvPr/>
            </p:nvSpPr>
            <p:spPr bwMode="auto">
              <a:xfrm>
                <a:off x="5344" y="3192"/>
                <a:ext cx="39" cy="19"/>
              </a:xfrm>
              <a:custGeom>
                <a:avLst/>
                <a:gdLst>
                  <a:gd name="T0" fmla="*/ 47 w 47"/>
                  <a:gd name="T1" fmla="*/ 0 h 24"/>
                  <a:gd name="T2" fmla="*/ 0 w 47"/>
                  <a:gd name="T3" fmla="*/ 24 h 24"/>
                  <a:gd name="T4" fmla="*/ 20 w 47"/>
                  <a:gd name="T5" fmla="*/ 6 h 24"/>
                  <a:gd name="T6" fmla="*/ 47 w 47"/>
                  <a:gd name="T7" fmla="*/ 0 h 24"/>
                </a:gdLst>
                <a:ahLst/>
                <a:cxnLst>
                  <a:cxn ang="0">
                    <a:pos x="T0" y="T1"/>
                  </a:cxn>
                  <a:cxn ang="0">
                    <a:pos x="T2" y="T3"/>
                  </a:cxn>
                  <a:cxn ang="0">
                    <a:pos x="T4" y="T5"/>
                  </a:cxn>
                  <a:cxn ang="0">
                    <a:pos x="T6" y="T7"/>
                  </a:cxn>
                </a:cxnLst>
                <a:rect l="0" t="0" r="r" b="b"/>
                <a:pathLst>
                  <a:path w="47" h="24">
                    <a:moveTo>
                      <a:pt x="47" y="0"/>
                    </a:moveTo>
                    <a:cubicBezTo>
                      <a:pt x="30" y="7"/>
                      <a:pt x="20" y="20"/>
                      <a:pt x="0" y="24"/>
                    </a:cubicBezTo>
                    <a:cubicBezTo>
                      <a:pt x="0" y="12"/>
                      <a:pt x="18" y="17"/>
                      <a:pt x="20" y="6"/>
                    </a:cubicBezTo>
                    <a:cubicBezTo>
                      <a:pt x="30" y="11"/>
                      <a:pt x="36" y="0"/>
                      <a:pt x="4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2"/>
              <p:cNvSpPr/>
              <p:nvPr/>
            </p:nvSpPr>
            <p:spPr bwMode="auto">
              <a:xfrm>
                <a:off x="6041" y="3194"/>
                <a:ext cx="6" cy="4"/>
              </a:xfrm>
              <a:custGeom>
                <a:avLst/>
                <a:gdLst>
                  <a:gd name="T0" fmla="*/ 6 w 7"/>
                  <a:gd name="T1" fmla="*/ 0 h 6"/>
                  <a:gd name="T2" fmla="*/ 7 w 7"/>
                  <a:gd name="T3" fmla="*/ 3 h 6"/>
                  <a:gd name="T4" fmla="*/ 0 w 7"/>
                  <a:gd name="T5" fmla="*/ 3 h 6"/>
                  <a:gd name="T6" fmla="*/ 6 w 7"/>
                  <a:gd name="T7" fmla="*/ 0 h 6"/>
                </a:gdLst>
                <a:ahLst/>
                <a:cxnLst>
                  <a:cxn ang="0">
                    <a:pos x="T0" y="T1"/>
                  </a:cxn>
                  <a:cxn ang="0">
                    <a:pos x="T2" y="T3"/>
                  </a:cxn>
                  <a:cxn ang="0">
                    <a:pos x="T4" y="T5"/>
                  </a:cxn>
                  <a:cxn ang="0">
                    <a:pos x="T6" y="T7"/>
                  </a:cxn>
                </a:cxnLst>
                <a:rect l="0" t="0" r="r" b="b"/>
                <a:pathLst>
                  <a:path w="7" h="6">
                    <a:moveTo>
                      <a:pt x="6" y="0"/>
                    </a:moveTo>
                    <a:cubicBezTo>
                      <a:pt x="6" y="2"/>
                      <a:pt x="6" y="3"/>
                      <a:pt x="7" y="3"/>
                    </a:cubicBezTo>
                    <a:cubicBezTo>
                      <a:pt x="7" y="6"/>
                      <a:pt x="1" y="4"/>
                      <a:pt x="0" y="3"/>
                    </a:cubicBezTo>
                    <a:cubicBezTo>
                      <a:pt x="1" y="1"/>
                      <a:pt x="3"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3"/>
              <p:cNvSpPr/>
              <p:nvPr/>
            </p:nvSpPr>
            <p:spPr bwMode="auto">
              <a:xfrm>
                <a:off x="6036" y="3255"/>
                <a:ext cx="82" cy="78"/>
              </a:xfrm>
              <a:custGeom>
                <a:avLst/>
                <a:gdLst>
                  <a:gd name="T0" fmla="*/ 85 w 100"/>
                  <a:gd name="T1" fmla="*/ 81 h 96"/>
                  <a:gd name="T2" fmla="*/ 94 w 100"/>
                  <a:gd name="T3" fmla="*/ 84 h 96"/>
                  <a:gd name="T4" fmla="*/ 80 w 100"/>
                  <a:gd name="T5" fmla="*/ 81 h 96"/>
                  <a:gd name="T6" fmla="*/ 60 w 100"/>
                  <a:gd name="T7" fmla="*/ 96 h 96"/>
                  <a:gd name="T8" fmla="*/ 12 w 100"/>
                  <a:gd name="T9" fmla="*/ 69 h 96"/>
                  <a:gd name="T10" fmla="*/ 2 w 100"/>
                  <a:gd name="T11" fmla="*/ 53 h 96"/>
                  <a:gd name="T12" fmla="*/ 24 w 100"/>
                  <a:gd name="T13" fmla="*/ 9 h 96"/>
                  <a:gd name="T14" fmla="*/ 71 w 100"/>
                  <a:gd name="T15" fmla="*/ 9 h 96"/>
                  <a:gd name="T16" fmla="*/ 97 w 100"/>
                  <a:gd name="T17" fmla="*/ 46 h 96"/>
                  <a:gd name="T18" fmla="*/ 85 w 100"/>
                  <a:gd name="T19" fmla="*/ 8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96">
                    <a:moveTo>
                      <a:pt x="85" y="81"/>
                    </a:moveTo>
                    <a:cubicBezTo>
                      <a:pt x="87" y="85"/>
                      <a:pt x="94" y="77"/>
                      <a:pt x="94" y="84"/>
                    </a:cubicBezTo>
                    <a:cubicBezTo>
                      <a:pt x="87" y="85"/>
                      <a:pt x="85" y="85"/>
                      <a:pt x="80" y="81"/>
                    </a:cubicBezTo>
                    <a:cubicBezTo>
                      <a:pt x="71" y="83"/>
                      <a:pt x="57" y="89"/>
                      <a:pt x="60" y="96"/>
                    </a:cubicBezTo>
                    <a:cubicBezTo>
                      <a:pt x="44" y="96"/>
                      <a:pt x="20" y="84"/>
                      <a:pt x="12" y="69"/>
                    </a:cubicBezTo>
                    <a:cubicBezTo>
                      <a:pt x="8" y="63"/>
                      <a:pt x="2" y="57"/>
                      <a:pt x="2" y="53"/>
                    </a:cubicBezTo>
                    <a:cubicBezTo>
                      <a:pt x="0" y="40"/>
                      <a:pt x="13" y="17"/>
                      <a:pt x="24" y="9"/>
                    </a:cubicBezTo>
                    <a:cubicBezTo>
                      <a:pt x="37" y="0"/>
                      <a:pt x="54" y="7"/>
                      <a:pt x="71" y="9"/>
                    </a:cubicBezTo>
                    <a:cubicBezTo>
                      <a:pt x="83" y="18"/>
                      <a:pt x="91" y="31"/>
                      <a:pt x="97" y="46"/>
                    </a:cubicBezTo>
                    <a:cubicBezTo>
                      <a:pt x="100" y="61"/>
                      <a:pt x="87" y="66"/>
                      <a:pt x="85"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4"/>
              <p:cNvSpPr/>
              <p:nvPr/>
            </p:nvSpPr>
            <p:spPr bwMode="auto">
              <a:xfrm>
                <a:off x="5853" y="3277"/>
                <a:ext cx="27" cy="41"/>
              </a:xfrm>
              <a:custGeom>
                <a:avLst/>
                <a:gdLst>
                  <a:gd name="T0" fmla="*/ 0 w 33"/>
                  <a:gd name="T1" fmla="*/ 0 h 51"/>
                  <a:gd name="T2" fmla="*/ 28 w 33"/>
                  <a:gd name="T3" fmla="*/ 35 h 51"/>
                  <a:gd name="T4" fmla="*/ 31 w 33"/>
                  <a:gd name="T5" fmla="*/ 31 h 51"/>
                  <a:gd name="T6" fmla="*/ 17 w 33"/>
                  <a:gd name="T7" fmla="*/ 47 h 51"/>
                  <a:gd name="T8" fmla="*/ 11 w 33"/>
                  <a:gd name="T9" fmla="*/ 38 h 51"/>
                  <a:gd name="T10" fmla="*/ 0 w 33"/>
                  <a:gd name="T11" fmla="*/ 0 h 51"/>
                </a:gdLst>
                <a:ahLst/>
                <a:cxnLst>
                  <a:cxn ang="0">
                    <a:pos x="T0" y="T1"/>
                  </a:cxn>
                  <a:cxn ang="0">
                    <a:pos x="T2" y="T3"/>
                  </a:cxn>
                  <a:cxn ang="0">
                    <a:pos x="T4" y="T5"/>
                  </a:cxn>
                  <a:cxn ang="0">
                    <a:pos x="T6" y="T7"/>
                  </a:cxn>
                  <a:cxn ang="0">
                    <a:pos x="T8" y="T9"/>
                  </a:cxn>
                  <a:cxn ang="0">
                    <a:pos x="T10" y="T11"/>
                  </a:cxn>
                </a:cxnLst>
                <a:rect l="0" t="0" r="r" b="b"/>
                <a:pathLst>
                  <a:path w="33" h="51">
                    <a:moveTo>
                      <a:pt x="0" y="0"/>
                    </a:moveTo>
                    <a:cubicBezTo>
                      <a:pt x="12" y="9"/>
                      <a:pt x="19" y="23"/>
                      <a:pt x="28" y="35"/>
                    </a:cubicBezTo>
                    <a:cubicBezTo>
                      <a:pt x="33" y="34"/>
                      <a:pt x="24" y="29"/>
                      <a:pt x="31" y="31"/>
                    </a:cubicBezTo>
                    <a:cubicBezTo>
                      <a:pt x="32" y="40"/>
                      <a:pt x="30" y="51"/>
                      <a:pt x="17" y="47"/>
                    </a:cubicBezTo>
                    <a:cubicBezTo>
                      <a:pt x="18" y="41"/>
                      <a:pt x="16" y="38"/>
                      <a:pt x="11" y="38"/>
                    </a:cubicBezTo>
                    <a:cubicBezTo>
                      <a:pt x="19" y="23"/>
                      <a:pt x="0" y="16"/>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5"/>
              <p:cNvSpPr/>
              <p:nvPr/>
            </p:nvSpPr>
            <p:spPr bwMode="auto">
              <a:xfrm>
                <a:off x="5872" y="3283"/>
                <a:ext cx="9" cy="8"/>
              </a:xfrm>
              <a:custGeom>
                <a:avLst/>
                <a:gdLst>
                  <a:gd name="T0" fmla="*/ 0 w 11"/>
                  <a:gd name="T1" fmla="*/ 0 h 10"/>
                  <a:gd name="T2" fmla="*/ 11 w 11"/>
                  <a:gd name="T3" fmla="*/ 10 h 10"/>
                  <a:gd name="T4" fmla="*/ 0 w 11"/>
                  <a:gd name="T5" fmla="*/ 0 h 10"/>
                </a:gdLst>
                <a:ahLst/>
                <a:cxnLst>
                  <a:cxn ang="0">
                    <a:pos x="T0" y="T1"/>
                  </a:cxn>
                  <a:cxn ang="0">
                    <a:pos x="T2" y="T3"/>
                  </a:cxn>
                  <a:cxn ang="0">
                    <a:pos x="T4" y="T5"/>
                  </a:cxn>
                </a:cxnLst>
                <a:rect l="0" t="0" r="r" b="b"/>
                <a:pathLst>
                  <a:path w="11" h="10">
                    <a:moveTo>
                      <a:pt x="0" y="0"/>
                    </a:moveTo>
                    <a:cubicBezTo>
                      <a:pt x="5" y="2"/>
                      <a:pt x="10" y="4"/>
                      <a:pt x="11" y="10"/>
                    </a:cubicBezTo>
                    <a:cubicBezTo>
                      <a:pt x="4" y="10"/>
                      <a:pt x="2" y="5"/>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6"/>
              <p:cNvSpPr/>
              <p:nvPr/>
            </p:nvSpPr>
            <p:spPr bwMode="auto">
              <a:xfrm>
                <a:off x="5870" y="3321"/>
                <a:ext cx="10" cy="19"/>
              </a:xfrm>
              <a:custGeom>
                <a:avLst/>
                <a:gdLst>
                  <a:gd name="T0" fmla="*/ 0 w 12"/>
                  <a:gd name="T1" fmla="*/ 0 h 24"/>
                  <a:gd name="T2" fmla="*/ 12 w 12"/>
                  <a:gd name="T3" fmla="*/ 24 h 24"/>
                  <a:gd name="T4" fmla="*/ 0 w 12"/>
                  <a:gd name="T5" fmla="*/ 0 h 24"/>
                </a:gdLst>
                <a:ahLst/>
                <a:cxnLst>
                  <a:cxn ang="0">
                    <a:pos x="T0" y="T1"/>
                  </a:cxn>
                  <a:cxn ang="0">
                    <a:pos x="T2" y="T3"/>
                  </a:cxn>
                  <a:cxn ang="0">
                    <a:pos x="T4" y="T5"/>
                  </a:cxn>
                </a:cxnLst>
                <a:rect l="0" t="0" r="r" b="b"/>
                <a:pathLst>
                  <a:path w="12" h="24">
                    <a:moveTo>
                      <a:pt x="0" y="0"/>
                    </a:moveTo>
                    <a:cubicBezTo>
                      <a:pt x="8" y="4"/>
                      <a:pt x="9" y="15"/>
                      <a:pt x="12" y="24"/>
                    </a:cubicBezTo>
                    <a:cubicBezTo>
                      <a:pt x="3" y="21"/>
                      <a:pt x="5" y="7"/>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7"/>
              <p:cNvSpPr/>
              <p:nvPr/>
            </p:nvSpPr>
            <p:spPr bwMode="auto">
              <a:xfrm>
                <a:off x="5939" y="3323"/>
                <a:ext cx="6" cy="5"/>
              </a:xfrm>
              <a:custGeom>
                <a:avLst/>
                <a:gdLst>
                  <a:gd name="T0" fmla="*/ 1 w 7"/>
                  <a:gd name="T1" fmla="*/ 0 h 6"/>
                  <a:gd name="T2" fmla="*/ 6 w 7"/>
                  <a:gd name="T3" fmla="*/ 6 h 6"/>
                  <a:gd name="T4" fmla="*/ 1 w 7"/>
                  <a:gd name="T5" fmla="*/ 0 h 6"/>
                </a:gdLst>
                <a:ahLst/>
                <a:cxnLst>
                  <a:cxn ang="0">
                    <a:pos x="T0" y="T1"/>
                  </a:cxn>
                  <a:cxn ang="0">
                    <a:pos x="T2" y="T3"/>
                  </a:cxn>
                  <a:cxn ang="0">
                    <a:pos x="T4" y="T5"/>
                  </a:cxn>
                </a:cxnLst>
                <a:rect l="0" t="0" r="r" b="b"/>
                <a:pathLst>
                  <a:path w="7" h="6">
                    <a:moveTo>
                      <a:pt x="1" y="0"/>
                    </a:moveTo>
                    <a:cubicBezTo>
                      <a:pt x="4" y="1"/>
                      <a:pt x="7" y="1"/>
                      <a:pt x="6" y="6"/>
                    </a:cubicBezTo>
                    <a:cubicBezTo>
                      <a:pt x="4" y="4"/>
                      <a:pt x="0" y="5"/>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18"/>
              <p:cNvSpPr/>
              <p:nvPr/>
            </p:nvSpPr>
            <p:spPr bwMode="auto">
              <a:xfrm>
                <a:off x="5569" y="3353"/>
                <a:ext cx="8" cy="6"/>
              </a:xfrm>
              <a:custGeom>
                <a:avLst/>
                <a:gdLst>
                  <a:gd name="T0" fmla="*/ 0 w 10"/>
                  <a:gd name="T1" fmla="*/ 3 h 7"/>
                  <a:gd name="T2" fmla="*/ 7 w 10"/>
                  <a:gd name="T3" fmla="*/ 6 h 7"/>
                  <a:gd name="T4" fmla="*/ 0 w 10"/>
                  <a:gd name="T5" fmla="*/ 3 h 7"/>
                </a:gdLst>
                <a:ahLst/>
                <a:cxnLst>
                  <a:cxn ang="0">
                    <a:pos x="T0" y="T1"/>
                  </a:cxn>
                  <a:cxn ang="0">
                    <a:pos x="T2" y="T3"/>
                  </a:cxn>
                  <a:cxn ang="0">
                    <a:pos x="T4" y="T5"/>
                  </a:cxn>
                </a:cxnLst>
                <a:rect l="0" t="0" r="r" b="b"/>
                <a:pathLst>
                  <a:path w="10" h="7">
                    <a:moveTo>
                      <a:pt x="0" y="3"/>
                    </a:moveTo>
                    <a:cubicBezTo>
                      <a:pt x="0" y="0"/>
                      <a:pt x="10" y="0"/>
                      <a:pt x="7" y="6"/>
                    </a:cubicBezTo>
                    <a:cubicBezTo>
                      <a:pt x="2" y="7"/>
                      <a:pt x="3"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19"/>
              <p:cNvSpPr/>
              <p:nvPr/>
            </p:nvSpPr>
            <p:spPr bwMode="auto">
              <a:xfrm>
                <a:off x="5766" y="3355"/>
                <a:ext cx="60" cy="56"/>
              </a:xfrm>
              <a:custGeom>
                <a:avLst/>
                <a:gdLst>
                  <a:gd name="T0" fmla="*/ 17 w 74"/>
                  <a:gd name="T1" fmla="*/ 57 h 69"/>
                  <a:gd name="T2" fmla="*/ 64 w 74"/>
                  <a:gd name="T3" fmla="*/ 24 h 69"/>
                  <a:gd name="T4" fmla="*/ 23 w 74"/>
                  <a:gd name="T5" fmla="*/ 54 h 69"/>
                  <a:gd name="T6" fmla="*/ 17 w 74"/>
                  <a:gd name="T7" fmla="*/ 57 h 69"/>
                </a:gdLst>
                <a:ahLst/>
                <a:cxnLst>
                  <a:cxn ang="0">
                    <a:pos x="T0" y="T1"/>
                  </a:cxn>
                  <a:cxn ang="0">
                    <a:pos x="T2" y="T3"/>
                  </a:cxn>
                  <a:cxn ang="0">
                    <a:pos x="T4" y="T5"/>
                  </a:cxn>
                  <a:cxn ang="0">
                    <a:pos x="T6" y="T7"/>
                  </a:cxn>
                </a:cxnLst>
                <a:rect l="0" t="0" r="r" b="b"/>
                <a:pathLst>
                  <a:path w="74" h="69">
                    <a:moveTo>
                      <a:pt x="17" y="57"/>
                    </a:moveTo>
                    <a:cubicBezTo>
                      <a:pt x="0" y="19"/>
                      <a:pt x="45" y="0"/>
                      <a:pt x="64" y="24"/>
                    </a:cubicBezTo>
                    <a:cubicBezTo>
                      <a:pt x="74" y="52"/>
                      <a:pt x="42" y="69"/>
                      <a:pt x="23" y="54"/>
                    </a:cubicBezTo>
                    <a:cubicBezTo>
                      <a:pt x="20" y="53"/>
                      <a:pt x="18" y="61"/>
                      <a:pt x="17"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0"/>
              <p:cNvSpPr/>
              <p:nvPr/>
            </p:nvSpPr>
            <p:spPr bwMode="auto">
              <a:xfrm>
                <a:off x="5605" y="3391"/>
                <a:ext cx="14" cy="15"/>
              </a:xfrm>
              <a:custGeom>
                <a:avLst/>
                <a:gdLst>
                  <a:gd name="T0" fmla="*/ 10 w 17"/>
                  <a:gd name="T1" fmla="*/ 0 h 19"/>
                  <a:gd name="T2" fmla="*/ 3 w 17"/>
                  <a:gd name="T3" fmla="*/ 18 h 19"/>
                  <a:gd name="T4" fmla="*/ 0 w 17"/>
                  <a:gd name="T5" fmla="*/ 12 h 19"/>
                  <a:gd name="T6" fmla="*/ 10 w 17"/>
                  <a:gd name="T7" fmla="*/ 0 h 19"/>
                </a:gdLst>
                <a:ahLst/>
                <a:cxnLst>
                  <a:cxn ang="0">
                    <a:pos x="T0" y="T1"/>
                  </a:cxn>
                  <a:cxn ang="0">
                    <a:pos x="T2" y="T3"/>
                  </a:cxn>
                  <a:cxn ang="0">
                    <a:pos x="T4" y="T5"/>
                  </a:cxn>
                  <a:cxn ang="0">
                    <a:pos x="T6" y="T7"/>
                  </a:cxn>
                </a:cxnLst>
                <a:rect l="0" t="0" r="r" b="b"/>
                <a:pathLst>
                  <a:path w="17" h="19">
                    <a:moveTo>
                      <a:pt x="10" y="0"/>
                    </a:moveTo>
                    <a:cubicBezTo>
                      <a:pt x="17" y="5"/>
                      <a:pt x="12" y="19"/>
                      <a:pt x="3" y="18"/>
                    </a:cubicBezTo>
                    <a:cubicBezTo>
                      <a:pt x="1" y="17"/>
                      <a:pt x="3" y="12"/>
                      <a:pt x="0" y="12"/>
                    </a:cubicBezTo>
                    <a:cubicBezTo>
                      <a:pt x="1" y="5"/>
                      <a:pt x="7" y="4"/>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1"/>
              <p:cNvSpPr/>
              <p:nvPr/>
            </p:nvSpPr>
            <p:spPr bwMode="auto">
              <a:xfrm>
                <a:off x="5767" y="3445"/>
                <a:ext cx="53" cy="46"/>
              </a:xfrm>
              <a:custGeom>
                <a:avLst/>
                <a:gdLst>
                  <a:gd name="T0" fmla="*/ 43 w 64"/>
                  <a:gd name="T1" fmla="*/ 47 h 57"/>
                  <a:gd name="T2" fmla="*/ 5 w 64"/>
                  <a:gd name="T3" fmla="*/ 27 h 57"/>
                  <a:gd name="T4" fmla="*/ 43 w 64"/>
                  <a:gd name="T5" fmla="*/ 47 h 57"/>
                </a:gdLst>
                <a:ahLst/>
                <a:cxnLst>
                  <a:cxn ang="0">
                    <a:pos x="T0" y="T1"/>
                  </a:cxn>
                  <a:cxn ang="0">
                    <a:pos x="T2" y="T3"/>
                  </a:cxn>
                  <a:cxn ang="0">
                    <a:pos x="T4" y="T5"/>
                  </a:cxn>
                </a:cxnLst>
                <a:rect l="0" t="0" r="r" b="b"/>
                <a:pathLst>
                  <a:path w="64" h="57">
                    <a:moveTo>
                      <a:pt x="43" y="47"/>
                    </a:moveTo>
                    <a:cubicBezTo>
                      <a:pt x="22" y="57"/>
                      <a:pt x="0" y="43"/>
                      <a:pt x="5" y="27"/>
                    </a:cubicBezTo>
                    <a:cubicBezTo>
                      <a:pt x="13" y="0"/>
                      <a:pt x="64" y="15"/>
                      <a:pt x="43"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2"/>
              <p:cNvSpPr/>
              <p:nvPr/>
            </p:nvSpPr>
            <p:spPr bwMode="auto">
              <a:xfrm>
                <a:off x="5866" y="2751"/>
                <a:ext cx="31" cy="35"/>
              </a:xfrm>
              <a:custGeom>
                <a:avLst/>
                <a:gdLst>
                  <a:gd name="T0" fmla="*/ 38 w 38"/>
                  <a:gd name="T1" fmla="*/ 0 h 43"/>
                  <a:gd name="T2" fmla="*/ 4 w 38"/>
                  <a:gd name="T3" fmla="*/ 43 h 43"/>
                  <a:gd name="T4" fmla="*/ 7 w 38"/>
                  <a:gd name="T5" fmla="*/ 31 h 43"/>
                  <a:gd name="T6" fmla="*/ 38 w 38"/>
                  <a:gd name="T7" fmla="*/ 0 h 43"/>
                </a:gdLst>
                <a:ahLst/>
                <a:cxnLst>
                  <a:cxn ang="0">
                    <a:pos x="T0" y="T1"/>
                  </a:cxn>
                  <a:cxn ang="0">
                    <a:pos x="T2" y="T3"/>
                  </a:cxn>
                  <a:cxn ang="0">
                    <a:pos x="T4" y="T5"/>
                  </a:cxn>
                  <a:cxn ang="0">
                    <a:pos x="T6" y="T7"/>
                  </a:cxn>
                </a:cxnLst>
                <a:rect l="0" t="0" r="r" b="b"/>
                <a:pathLst>
                  <a:path w="38" h="43">
                    <a:moveTo>
                      <a:pt x="38" y="0"/>
                    </a:moveTo>
                    <a:cubicBezTo>
                      <a:pt x="27" y="15"/>
                      <a:pt x="14" y="27"/>
                      <a:pt x="4" y="43"/>
                    </a:cubicBezTo>
                    <a:cubicBezTo>
                      <a:pt x="0" y="40"/>
                      <a:pt x="12" y="34"/>
                      <a:pt x="7" y="31"/>
                    </a:cubicBezTo>
                    <a:cubicBezTo>
                      <a:pt x="19" y="23"/>
                      <a:pt x="22" y="0"/>
                      <a:pt x="3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3"/>
              <p:cNvSpPr/>
              <p:nvPr/>
            </p:nvSpPr>
            <p:spPr bwMode="auto">
              <a:xfrm>
                <a:off x="5526" y="2760"/>
                <a:ext cx="18" cy="22"/>
              </a:xfrm>
              <a:custGeom>
                <a:avLst/>
                <a:gdLst>
                  <a:gd name="T0" fmla="*/ 0 w 21"/>
                  <a:gd name="T1" fmla="*/ 1 h 26"/>
                  <a:gd name="T2" fmla="*/ 21 w 21"/>
                  <a:gd name="T3" fmla="*/ 26 h 26"/>
                  <a:gd name="T4" fmla="*/ 0 w 21"/>
                  <a:gd name="T5" fmla="*/ 1 h 26"/>
                </a:gdLst>
                <a:ahLst/>
                <a:cxnLst>
                  <a:cxn ang="0">
                    <a:pos x="T0" y="T1"/>
                  </a:cxn>
                  <a:cxn ang="0">
                    <a:pos x="T2" y="T3"/>
                  </a:cxn>
                  <a:cxn ang="0">
                    <a:pos x="T4" y="T5"/>
                  </a:cxn>
                </a:cxnLst>
                <a:rect l="0" t="0" r="r" b="b"/>
                <a:pathLst>
                  <a:path w="21" h="26">
                    <a:moveTo>
                      <a:pt x="0" y="1"/>
                    </a:moveTo>
                    <a:cubicBezTo>
                      <a:pt x="11" y="0"/>
                      <a:pt x="15" y="18"/>
                      <a:pt x="21" y="26"/>
                    </a:cubicBezTo>
                    <a:cubicBezTo>
                      <a:pt x="14" y="24"/>
                      <a:pt x="5" y="1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24"/>
              <p:cNvSpPr/>
              <p:nvPr/>
            </p:nvSpPr>
            <p:spPr bwMode="auto">
              <a:xfrm>
                <a:off x="5185" y="2876"/>
                <a:ext cx="343" cy="305"/>
              </a:xfrm>
              <a:custGeom>
                <a:avLst/>
                <a:gdLst>
                  <a:gd name="T0" fmla="*/ 346 w 419"/>
                  <a:gd name="T1" fmla="*/ 257 h 376"/>
                  <a:gd name="T2" fmla="*/ 330 w 419"/>
                  <a:gd name="T3" fmla="*/ 269 h 376"/>
                  <a:gd name="T4" fmla="*/ 313 w 419"/>
                  <a:gd name="T5" fmla="*/ 294 h 376"/>
                  <a:gd name="T6" fmla="*/ 293 w 419"/>
                  <a:gd name="T7" fmla="*/ 310 h 376"/>
                  <a:gd name="T8" fmla="*/ 271 w 419"/>
                  <a:gd name="T9" fmla="*/ 324 h 376"/>
                  <a:gd name="T10" fmla="*/ 230 w 419"/>
                  <a:gd name="T11" fmla="*/ 332 h 376"/>
                  <a:gd name="T12" fmla="*/ 187 w 419"/>
                  <a:gd name="T13" fmla="*/ 376 h 376"/>
                  <a:gd name="T14" fmla="*/ 143 w 419"/>
                  <a:gd name="T15" fmla="*/ 333 h 376"/>
                  <a:gd name="T16" fmla="*/ 78 w 419"/>
                  <a:gd name="T17" fmla="*/ 297 h 376"/>
                  <a:gd name="T18" fmla="*/ 74 w 419"/>
                  <a:gd name="T19" fmla="*/ 297 h 376"/>
                  <a:gd name="T20" fmla="*/ 59 w 419"/>
                  <a:gd name="T21" fmla="*/ 277 h 376"/>
                  <a:gd name="T22" fmla="*/ 34 w 419"/>
                  <a:gd name="T23" fmla="*/ 282 h 376"/>
                  <a:gd name="T24" fmla="*/ 37 w 419"/>
                  <a:gd name="T25" fmla="*/ 261 h 376"/>
                  <a:gd name="T26" fmla="*/ 0 w 419"/>
                  <a:gd name="T27" fmla="*/ 245 h 376"/>
                  <a:gd name="T28" fmla="*/ 28 w 419"/>
                  <a:gd name="T29" fmla="*/ 204 h 376"/>
                  <a:gd name="T30" fmla="*/ 25 w 419"/>
                  <a:gd name="T31" fmla="*/ 195 h 376"/>
                  <a:gd name="T32" fmla="*/ 15 w 419"/>
                  <a:gd name="T33" fmla="*/ 173 h 376"/>
                  <a:gd name="T34" fmla="*/ 2 w 419"/>
                  <a:gd name="T35" fmla="*/ 154 h 376"/>
                  <a:gd name="T36" fmla="*/ 28 w 419"/>
                  <a:gd name="T37" fmla="*/ 123 h 376"/>
                  <a:gd name="T38" fmla="*/ 37 w 419"/>
                  <a:gd name="T39" fmla="*/ 104 h 376"/>
                  <a:gd name="T40" fmla="*/ 59 w 419"/>
                  <a:gd name="T41" fmla="*/ 92 h 376"/>
                  <a:gd name="T42" fmla="*/ 66 w 419"/>
                  <a:gd name="T43" fmla="*/ 80 h 376"/>
                  <a:gd name="T44" fmla="*/ 78 w 419"/>
                  <a:gd name="T45" fmla="*/ 64 h 376"/>
                  <a:gd name="T46" fmla="*/ 97 w 419"/>
                  <a:gd name="T47" fmla="*/ 54 h 376"/>
                  <a:gd name="T48" fmla="*/ 109 w 419"/>
                  <a:gd name="T49" fmla="*/ 42 h 376"/>
                  <a:gd name="T50" fmla="*/ 130 w 419"/>
                  <a:gd name="T51" fmla="*/ 38 h 376"/>
                  <a:gd name="T52" fmla="*/ 156 w 419"/>
                  <a:gd name="T53" fmla="*/ 28 h 376"/>
                  <a:gd name="T54" fmla="*/ 230 w 419"/>
                  <a:gd name="T55" fmla="*/ 7 h 376"/>
                  <a:gd name="T56" fmla="*/ 246 w 419"/>
                  <a:gd name="T57" fmla="*/ 32 h 376"/>
                  <a:gd name="T58" fmla="*/ 266 w 419"/>
                  <a:gd name="T59" fmla="*/ 39 h 376"/>
                  <a:gd name="T60" fmla="*/ 303 w 419"/>
                  <a:gd name="T61" fmla="*/ 60 h 376"/>
                  <a:gd name="T62" fmla="*/ 341 w 419"/>
                  <a:gd name="T63" fmla="*/ 98 h 376"/>
                  <a:gd name="T64" fmla="*/ 372 w 419"/>
                  <a:gd name="T65" fmla="*/ 110 h 376"/>
                  <a:gd name="T66" fmla="*/ 353 w 419"/>
                  <a:gd name="T67" fmla="*/ 135 h 376"/>
                  <a:gd name="T68" fmla="*/ 372 w 419"/>
                  <a:gd name="T69" fmla="*/ 182 h 376"/>
                  <a:gd name="T70" fmla="*/ 406 w 419"/>
                  <a:gd name="T71" fmla="*/ 185 h 376"/>
                  <a:gd name="T72" fmla="*/ 347 w 419"/>
                  <a:gd name="T73" fmla="*/ 213 h 376"/>
                  <a:gd name="T74" fmla="*/ 372 w 419"/>
                  <a:gd name="T75" fmla="*/ 244 h 376"/>
                  <a:gd name="T76" fmla="*/ 378 w 419"/>
                  <a:gd name="T77" fmla="*/ 248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19" h="376">
                    <a:moveTo>
                      <a:pt x="346" y="244"/>
                    </a:moveTo>
                    <a:cubicBezTo>
                      <a:pt x="342" y="246"/>
                      <a:pt x="345" y="254"/>
                      <a:pt x="346" y="257"/>
                    </a:cubicBezTo>
                    <a:cubicBezTo>
                      <a:pt x="354" y="256"/>
                      <a:pt x="362" y="255"/>
                      <a:pt x="366" y="261"/>
                    </a:cubicBezTo>
                    <a:cubicBezTo>
                      <a:pt x="360" y="270"/>
                      <a:pt x="340" y="264"/>
                      <a:pt x="330" y="269"/>
                    </a:cubicBezTo>
                    <a:cubicBezTo>
                      <a:pt x="324" y="271"/>
                      <a:pt x="323" y="278"/>
                      <a:pt x="316" y="280"/>
                    </a:cubicBezTo>
                    <a:cubicBezTo>
                      <a:pt x="317" y="286"/>
                      <a:pt x="312" y="287"/>
                      <a:pt x="313" y="294"/>
                    </a:cubicBezTo>
                    <a:cubicBezTo>
                      <a:pt x="305" y="293"/>
                      <a:pt x="303" y="299"/>
                      <a:pt x="302" y="305"/>
                    </a:cubicBezTo>
                    <a:cubicBezTo>
                      <a:pt x="298" y="304"/>
                      <a:pt x="292" y="302"/>
                      <a:pt x="293" y="310"/>
                    </a:cubicBezTo>
                    <a:cubicBezTo>
                      <a:pt x="289" y="310"/>
                      <a:pt x="285" y="310"/>
                      <a:pt x="281" y="310"/>
                    </a:cubicBezTo>
                    <a:cubicBezTo>
                      <a:pt x="280" y="314"/>
                      <a:pt x="276" y="321"/>
                      <a:pt x="271" y="324"/>
                    </a:cubicBezTo>
                    <a:cubicBezTo>
                      <a:pt x="261" y="322"/>
                      <a:pt x="241" y="314"/>
                      <a:pt x="228" y="323"/>
                    </a:cubicBezTo>
                    <a:cubicBezTo>
                      <a:pt x="227" y="327"/>
                      <a:pt x="230" y="328"/>
                      <a:pt x="230" y="332"/>
                    </a:cubicBezTo>
                    <a:cubicBezTo>
                      <a:pt x="215" y="349"/>
                      <a:pt x="196" y="317"/>
                      <a:pt x="178" y="333"/>
                    </a:cubicBezTo>
                    <a:cubicBezTo>
                      <a:pt x="179" y="351"/>
                      <a:pt x="186" y="362"/>
                      <a:pt x="187" y="376"/>
                    </a:cubicBezTo>
                    <a:cubicBezTo>
                      <a:pt x="173" y="367"/>
                      <a:pt x="176" y="330"/>
                      <a:pt x="158" y="327"/>
                    </a:cubicBezTo>
                    <a:cubicBezTo>
                      <a:pt x="149" y="326"/>
                      <a:pt x="151" y="331"/>
                      <a:pt x="143" y="333"/>
                    </a:cubicBezTo>
                    <a:cubicBezTo>
                      <a:pt x="136" y="327"/>
                      <a:pt x="128" y="322"/>
                      <a:pt x="119" y="317"/>
                    </a:cubicBezTo>
                    <a:cubicBezTo>
                      <a:pt x="96" y="326"/>
                      <a:pt x="93" y="301"/>
                      <a:pt x="78" y="297"/>
                    </a:cubicBezTo>
                    <a:cubicBezTo>
                      <a:pt x="74" y="299"/>
                      <a:pt x="82" y="305"/>
                      <a:pt x="74" y="304"/>
                    </a:cubicBezTo>
                    <a:cubicBezTo>
                      <a:pt x="71" y="301"/>
                      <a:pt x="74" y="300"/>
                      <a:pt x="74" y="297"/>
                    </a:cubicBezTo>
                    <a:cubicBezTo>
                      <a:pt x="70" y="297"/>
                      <a:pt x="65" y="297"/>
                      <a:pt x="64" y="295"/>
                    </a:cubicBezTo>
                    <a:cubicBezTo>
                      <a:pt x="65" y="286"/>
                      <a:pt x="58" y="286"/>
                      <a:pt x="59" y="277"/>
                    </a:cubicBezTo>
                    <a:cubicBezTo>
                      <a:pt x="57" y="278"/>
                      <a:pt x="55" y="278"/>
                      <a:pt x="55" y="276"/>
                    </a:cubicBezTo>
                    <a:cubicBezTo>
                      <a:pt x="44" y="274"/>
                      <a:pt x="43" y="282"/>
                      <a:pt x="34" y="282"/>
                    </a:cubicBezTo>
                    <a:cubicBezTo>
                      <a:pt x="35" y="272"/>
                      <a:pt x="49" y="276"/>
                      <a:pt x="49" y="266"/>
                    </a:cubicBezTo>
                    <a:cubicBezTo>
                      <a:pt x="45" y="264"/>
                      <a:pt x="41" y="263"/>
                      <a:pt x="37" y="261"/>
                    </a:cubicBezTo>
                    <a:cubicBezTo>
                      <a:pt x="41" y="250"/>
                      <a:pt x="37" y="245"/>
                      <a:pt x="33" y="236"/>
                    </a:cubicBezTo>
                    <a:cubicBezTo>
                      <a:pt x="18" y="237"/>
                      <a:pt x="10" y="242"/>
                      <a:pt x="0" y="245"/>
                    </a:cubicBezTo>
                    <a:cubicBezTo>
                      <a:pt x="3" y="238"/>
                      <a:pt x="22" y="236"/>
                      <a:pt x="28" y="229"/>
                    </a:cubicBezTo>
                    <a:cubicBezTo>
                      <a:pt x="28" y="221"/>
                      <a:pt x="28" y="212"/>
                      <a:pt x="28" y="204"/>
                    </a:cubicBezTo>
                    <a:cubicBezTo>
                      <a:pt x="18" y="203"/>
                      <a:pt x="16" y="208"/>
                      <a:pt x="8" y="204"/>
                    </a:cubicBezTo>
                    <a:cubicBezTo>
                      <a:pt x="10" y="198"/>
                      <a:pt x="19" y="197"/>
                      <a:pt x="25" y="195"/>
                    </a:cubicBezTo>
                    <a:cubicBezTo>
                      <a:pt x="24" y="189"/>
                      <a:pt x="26" y="185"/>
                      <a:pt x="27" y="180"/>
                    </a:cubicBezTo>
                    <a:cubicBezTo>
                      <a:pt x="26" y="175"/>
                      <a:pt x="16" y="178"/>
                      <a:pt x="15" y="173"/>
                    </a:cubicBezTo>
                    <a:cubicBezTo>
                      <a:pt x="14" y="167"/>
                      <a:pt x="25" y="172"/>
                      <a:pt x="25" y="167"/>
                    </a:cubicBezTo>
                    <a:cubicBezTo>
                      <a:pt x="24" y="157"/>
                      <a:pt x="5" y="162"/>
                      <a:pt x="2" y="154"/>
                    </a:cubicBezTo>
                    <a:cubicBezTo>
                      <a:pt x="9" y="158"/>
                      <a:pt x="21" y="156"/>
                      <a:pt x="30" y="158"/>
                    </a:cubicBezTo>
                    <a:cubicBezTo>
                      <a:pt x="30" y="146"/>
                      <a:pt x="32" y="140"/>
                      <a:pt x="28" y="123"/>
                    </a:cubicBezTo>
                    <a:cubicBezTo>
                      <a:pt x="35" y="123"/>
                      <a:pt x="42" y="124"/>
                      <a:pt x="43" y="119"/>
                    </a:cubicBezTo>
                    <a:cubicBezTo>
                      <a:pt x="44" y="111"/>
                      <a:pt x="38" y="110"/>
                      <a:pt x="37" y="104"/>
                    </a:cubicBezTo>
                    <a:cubicBezTo>
                      <a:pt x="43" y="101"/>
                      <a:pt x="47" y="104"/>
                      <a:pt x="50" y="107"/>
                    </a:cubicBezTo>
                    <a:cubicBezTo>
                      <a:pt x="56" y="105"/>
                      <a:pt x="55" y="96"/>
                      <a:pt x="59" y="92"/>
                    </a:cubicBezTo>
                    <a:cubicBezTo>
                      <a:pt x="56" y="86"/>
                      <a:pt x="49" y="83"/>
                      <a:pt x="49" y="75"/>
                    </a:cubicBezTo>
                    <a:cubicBezTo>
                      <a:pt x="55" y="76"/>
                      <a:pt x="57" y="82"/>
                      <a:pt x="66" y="80"/>
                    </a:cubicBezTo>
                    <a:cubicBezTo>
                      <a:pt x="72" y="77"/>
                      <a:pt x="66" y="71"/>
                      <a:pt x="68" y="63"/>
                    </a:cubicBezTo>
                    <a:cubicBezTo>
                      <a:pt x="73" y="62"/>
                      <a:pt x="75" y="61"/>
                      <a:pt x="78" y="64"/>
                    </a:cubicBezTo>
                    <a:cubicBezTo>
                      <a:pt x="86" y="63"/>
                      <a:pt x="79" y="52"/>
                      <a:pt x="84" y="50"/>
                    </a:cubicBezTo>
                    <a:cubicBezTo>
                      <a:pt x="88" y="47"/>
                      <a:pt x="93" y="53"/>
                      <a:pt x="97" y="54"/>
                    </a:cubicBezTo>
                    <a:cubicBezTo>
                      <a:pt x="104" y="49"/>
                      <a:pt x="96" y="39"/>
                      <a:pt x="100" y="32"/>
                    </a:cubicBezTo>
                    <a:cubicBezTo>
                      <a:pt x="107" y="32"/>
                      <a:pt x="106" y="39"/>
                      <a:pt x="109" y="42"/>
                    </a:cubicBezTo>
                    <a:cubicBezTo>
                      <a:pt x="115" y="43"/>
                      <a:pt x="114" y="36"/>
                      <a:pt x="118" y="35"/>
                    </a:cubicBezTo>
                    <a:cubicBezTo>
                      <a:pt x="125" y="33"/>
                      <a:pt x="124" y="39"/>
                      <a:pt x="130" y="38"/>
                    </a:cubicBezTo>
                    <a:cubicBezTo>
                      <a:pt x="150" y="40"/>
                      <a:pt x="139" y="9"/>
                      <a:pt x="149" y="0"/>
                    </a:cubicBezTo>
                    <a:cubicBezTo>
                      <a:pt x="149" y="11"/>
                      <a:pt x="145" y="24"/>
                      <a:pt x="156" y="28"/>
                    </a:cubicBezTo>
                    <a:cubicBezTo>
                      <a:pt x="168" y="15"/>
                      <a:pt x="187" y="24"/>
                      <a:pt x="202" y="20"/>
                    </a:cubicBezTo>
                    <a:cubicBezTo>
                      <a:pt x="213" y="17"/>
                      <a:pt x="216" y="0"/>
                      <a:pt x="230" y="7"/>
                    </a:cubicBezTo>
                    <a:cubicBezTo>
                      <a:pt x="230" y="15"/>
                      <a:pt x="221" y="13"/>
                      <a:pt x="221" y="20"/>
                    </a:cubicBezTo>
                    <a:cubicBezTo>
                      <a:pt x="226" y="29"/>
                      <a:pt x="237" y="33"/>
                      <a:pt x="246" y="32"/>
                    </a:cubicBezTo>
                    <a:cubicBezTo>
                      <a:pt x="262" y="31"/>
                      <a:pt x="274" y="11"/>
                      <a:pt x="288" y="14"/>
                    </a:cubicBezTo>
                    <a:cubicBezTo>
                      <a:pt x="285" y="26"/>
                      <a:pt x="263" y="25"/>
                      <a:pt x="266" y="39"/>
                    </a:cubicBezTo>
                    <a:cubicBezTo>
                      <a:pt x="275" y="46"/>
                      <a:pt x="287" y="42"/>
                      <a:pt x="299" y="44"/>
                    </a:cubicBezTo>
                    <a:cubicBezTo>
                      <a:pt x="300" y="49"/>
                      <a:pt x="310" y="56"/>
                      <a:pt x="303" y="60"/>
                    </a:cubicBezTo>
                    <a:cubicBezTo>
                      <a:pt x="314" y="73"/>
                      <a:pt x="329" y="84"/>
                      <a:pt x="349" y="88"/>
                    </a:cubicBezTo>
                    <a:cubicBezTo>
                      <a:pt x="348" y="93"/>
                      <a:pt x="343" y="94"/>
                      <a:pt x="341" y="98"/>
                    </a:cubicBezTo>
                    <a:cubicBezTo>
                      <a:pt x="344" y="105"/>
                      <a:pt x="349" y="109"/>
                      <a:pt x="355" y="113"/>
                    </a:cubicBezTo>
                    <a:cubicBezTo>
                      <a:pt x="363" y="115"/>
                      <a:pt x="365" y="109"/>
                      <a:pt x="372" y="110"/>
                    </a:cubicBezTo>
                    <a:cubicBezTo>
                      <a:pt x="373" y="112"/>
                      <a:pt x="374" y="114"/>
                      <a:pt x="375" y="116"/>
                    </a:cubicBezTo>
                    <a:cubicBezTo>
                      <a:pt x="372" y="127"/>
                      <a:pt x="356" y="124"/>
                      <a:pt x="353" y="135"/>
                    </a:cubicBezTo>
                    <a:cubicBezTo>
                      <a:pt x="357" y="149"/>
                      <a:pt x="361" y="165"/>
                      <a:pt x="380" y="167"/>
                    </a:cubicBezTo>
                    <a:cubicBezTo>
                      <a:pt x="376" y="171"/>
                      <a:pt x="374" y="177"/>
                      <a:pt x="372" y="182"/>
                    </a:cubicBezTo>
                    <a:cubicBezTo>
                      <a:pt x="389" y="189"/>
                      <a:pt x="399" y="161"/>
                      <a:pt x="413" y="175"/>
                    </a:cubicBezTo>
                    <a:cubicBezTo>
                      <a:pt x="411" y="178"/>
                      <a:pt x="409" y="182"/>
                      <a:pt x="406" y="185"/>
                    </a:cubicBezTo>
                    <a:cubicBezTo>
                      <a:pt x="404" y="187"/>
                      <a:pt x="400" y="185"/>
                      <a:pt x="399" y="183"/>
                    </a:cubicBezTo>
                    <a:cubicBezTo>
                      <a:pt x="384" y="196"/>
                      <a:pt x="360" y="198"/>
                      <a:pt x="347" y="213"/>
                    </a:cubicBezTo>
                    <a:cubicBezTo>
                      <a:pt x="348" y="221"/>
                      <a:pt x="352" y="225"/>
                      <a:pt x="353" y="232"/>
                    </a:cubicBezTo>
                    <a:cubicBezTo>
                      <a:pt x="363" y="232"/>
                      <a:pt x="369" y="236"/>
                      <a:pt x="372" y="244"/>
                    </a:cubicBezTo>
                    <a:cubicBezTo>
                      <a:pt x="393" y="243"/>
                      <a:pt x="401" y="247"/>
                      <a:pt x="419" y="247"/>
                    </a:cubicBezTo>
                    <a:cubicBezTo>
                      <a:pt x="413" y="257"/>
                      <a:pt x="390" y="242"/>
                      <a:pt x="378" y="248"/>
                    </a:cubicBezTo>
                    <a:cubicBezTo>
                      <a:pt x="370" y="241"/>
                      <a:pt x="359" y="245"/>
                      <a:pt x="346" y="2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25"/>
              <p:cNvSpPr/>
              <p:nvPr/>
            </p:nvSpPr>
            <p:spPr bwMode="auto">
              <a:xfrm>
                <a:off x="6066" y="2998"/>
                <a:ext cx="56" cy="13"/>
              </a:xfrm>
              <a:custGeom>
                <a:avLst/>
                <a:gdLst>
                  <a:gd name="T0" fmla="*/ 63 w 68"/>
                  <a:gd name="T1" fmla="*/ 7 h 16"/>
                  <a:gd name="T2" fmla="*/ 68 w 68"/>
                  <a:gd name="T3" fmla="*/ 16 h 16"/>
                  <a:gd name="T4" fmla="*/ 3 w 68"/>
                  <a:gd name="T5" fmla="*/ 5 h 16"/>
                  <a:gd name="T6" fmla="*/ 3 w 68"/>
                  <a:gd name="T7" fmla="*/ 4 h 16"/>
                  <a:gd name="T8" fmla="*/ 50 w 68"/>
                  <a:gd name="T9" fmla="*/ 10 h 16"/>
                  <a:gd name="T10" fmla="*/ 63 w 68"/>
                  <a:gd name="T11" fmla="*/ 7 h 16"/>
                </a:gdLst>
                <a:ahLst/>
                <a:cxnLst>
                  <a:cxn ang="0">
                    <a:pos x="T0" y="T1"/>
                  </a:cxn>
                  <a:cxn ang="0">
                    <a:pos x="T2" y="T3"/>
                  </a:cxn>
                  <a:cxn ang="0">
                    <a:pos x="T4" y="T5"/>
                  </a:cxn>
                  <a:cxn ang="0">
                    <a:pos x="T6" y="T7"/>
                  </a:cxn>
                  <a:cxn ang="0">
                    <a:pos x="T8" y="T9"/>
                  </a:cxn>
                  <a:cxn ang="0">
                    <a:pos x="T10" y="T11"/>
                  </a:cxn>
                </a:cxnLst>
                <a:rect l="0" t="0" r="r" b="b"/>
                <a:pathLst>
                  <a:path w="68" h="16">
                    <a:moveTo>
                      <a:pt x="63" y="7"/>
                    </a:moveTo>
                    <a:cubicBezTo>
                      <a:pt x="64" y="10"/>
                      <a:pt x="68" y="11"/>
                      <a:pt x="68" y="16"/>
                    </a:cubicBezTo>
                    <a:cubicBezTo>
                      <a:pt x="53" y="15"/>
                      <a:pt x="26" y="7"/>
                      <a:pt x="3" y="5"/>
                    </a:cubicBezTo>
                    <a:cubicBezTo>
                      <a:pt x="0" y="4"/>
                      <a:pt x="0" y="0"/>
                      <a:pt x="3" y="4"/>
                    </a:cubicBezTo>
                    <a:cubicBezTo>
                      <a:pt x="24" y="7"/>
                      <a:pt x="33" y="3"/>
                      <a:pt x="50" y="10"/>
                    </a:cubicBezTo>
                    <a:cubicBezTo>
                      <a:pt x="57" y="11"/>
                      <a:pt x="56" y="5"/>
                      <a:pt x="6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26"/>
              <p:cNvSpPr/>
              <p:nvPr/>
            </p:nvSpPr>
            <p:spPr bwMode="auto">
              <a:xfrm>
                <a:off x="5357" y="3118"/>
                <a:ext cx="28" cy="7"/>
              </a:xfrm>
              <a:custGeom>
                <a:avLst/>
                <a:gdLst>
                  <a:gd name="T0" fmla="*/ 0 w 34"/>
                  <a:gd name="T1" fmla="*/ 8 h 8"/>
                  <a:gd name="T2" fmla="*/ 25 w 34"/>
                  <a:gd name="T3" fmla="*/ 0 h 8"/>
                  <a:gd name="T4" fmla="*/ 9 w 34"/>
                  <a:gd name="T5" fmla="*/ 8 h 8"/>
                  <a:gd name="T6" fmla="*/ 0 w 34"/>
                  <a:gd name="T7" fmla="*/ 8 h 8"/>
                </a:gdLst>
                <a:ahLst/>
                <a:cxnLst>
                  <a:cxn ang="0">
                    <a:pos x="T0" y="T1"/>
                  </a:cxn>
                  <a:cxn ang="0">
                    <a:pos x="T2" y="T3"/>
                  </a:cxn>
                  <a:cxn ang="0">
                    <a:pos x="T4" y="T5"/>
                  </a:cxn>
                  <a:cxn ang="0">
                    <a:pos x="T6" y="T7"/>
                  </a:cxn>
                </a:cxnLst>
                <a:rect l="0" t="0" r="r" b="b"/>
                <a:pathLst>
                  <a:path w="34" h="8">
                    <a:moveTo>
                      <a:pt x="0" y="8"/>
                    </a:moveTo>
                    <a:cubicBezTo>
                      <a:pt x="7" y="1"/>
                      <a:pt x="16" y="0"/>
                      <a:pt x="25" y="0"/>
                    </a:cubicBezTo>
                    <a:cubicBezTo>
                      <a:pt x="34" y="1"/>
                      <a:pt x="17" y="6"/>
                      <a:pt x="9" y="8"/>
                    </a:cubicBezTo>
                    <a:cubicBezTo>
                      <a:pt x="6" y="8"/>
                      <a:pt x="3" y="7"/>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27"/>
              <p:cNvSpPr/>
              <p:nvPr/>
            </p:nvSpPr>
            <p:spPr bwMode="auto">
              <a:xfrm>
                <a:off x="6048" y="3197"/>
                <a:ext cx="11" cy="6"/>
              </a:xfrm>
              <a:custGeom>
                <a:avLst/>
                <a:gdLst>
                  <a:gd name="T0" fmla="*/ 0 w 13"/>
                  <a:gd name="T1" fmla="*/ 2 h 8"/>
                  <a:gd name="T2" fmla="*/ 13 w 13"/>
                  <a:gd name="T3" fmla="*/ 8 h 8"/>
                  <a:gd name="T4" fmla="*/ 0 w 13"/>
                  <a:gd name="T5" fmla="*/ 2 h 8"/>
                </a:gdLst>
                <a:ahLst/>
                <a:cxnLst>
                  <a:cxn ang="0">
                    <a:pos x="T0" y="T1"/>
                  </a:cxn>
                  <a:cxn ang="0">
                    <a:pos x="T2" y="T3"/>
                  </a:cxn>
                  <a:cxn ang="0">
                    <a:pos x="T4" y="T5"/>
                  </a:cxn>
                </a:cxnLst>
                <a:rect l="0" t="0" r="r" b="b"/>
                <a:pathLst>
                  <a:path w="13" h="8">
                    <a:moveTo>
                      <a:pt x="0" y="2"/>
                    </a:moveTo>
                    <a:cubicBezTo>
                      <a:pt x="2" y="0"/>
                      <a:pt x="13" y="2"/>
                      <a:pt x="13" y="8"/>
                    </a:cubicBezTo>
                    <a:cubicBezTo>
                      <a:pt x="7" y="7"/>
                      <a:pt x="4" y="4"/>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28"/>
              <p:cNvSpPr/>
              <p:nvPr/>
            </p:nvSpPr>
            <p:spPr bwMode="auto">
              <a:xfrm>
                <a:off x="5495" y="3288"/>
                <a:ext cx="15" cy="20"/>
              </a:xfrm>
              <a:custGeom>
                <a:avLst/>
                <a:gdLst>
                  <a:gd name="T0" fmla="*/ 18 w 18"/>
                  <a:gd name="T1" fmla="*/ 0 h 24"/>
                  <a:gd name="T2" fmla="*/ 0 w 18"/>
                  <a:gd name="T3" fmla="*/ 24 h 24"/>
                  <a:gd name="T4" fmla="*/ 18 w 18"/>
                  <a:gd name="T5" fmla="*/ 0 h 24"/>
                </a:gdLst>
                <a:ahLst/>
                <a:cxnLst>
                  <a:cxn ang="0">
                    <a:pos x="T0" y="T1"/>
                  </a:cxn>
                  <a:cxn ang="0">
                    <a:pos x="T2" y="T3"/>
                  </a:cxn>
                  <a:cxn ang="0">
                    <a:pos x="T4" y="T5"/>
                  </a:cxn>
                </a:cxnLst>
                <a:rect l="0" t="0" r="r" b="b"/>
                <a:pathLst>
                  <a:path w="18" h="24">
                    <a:moveTo>
                      <a:pt x="18" y="0"/>
                    </a:moveTo>
                    <a:cubicBezTo>
                      <a:pt x="16" y="7"/>
                      <a:pt x="8" y="19"/>
                      <a:pt x="0" y="24"/>
                    </a:cubicBezTo>
                    <a:cubicBezTo>
                      <a:pt x="2" y="13"/>
                      <a:pt x="13" y="9"/>
                      <a:pt x="1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29"/>
              <p:cNvSpPr/>
              <p:nvPr/>
            </p:nvSpPr>
            <p:spPr bwMode="auto">
              <a:xfrm>
                <a:off x="5915" y="3306"/>
                <a:ext cx="14" cy="10"/>
              </a:xfrm>
              <a:custGeom>
                <a:avLst/>
                <a:gdLst>
                  <a:gd name="T0" fmla="*/ 0 w 17"/>
                  <a:gd name="T1" fmla="*/ 1 h 12"/>
                  <a:gd name="T2" fmla="*/ 17 w 17"/>
                  <a:gd name="T3" fmla="*/ 12 h 12"/>
                  <a:gd name="T4" fmla="*/ 0 w 17"/>
                  <a:gd name="T5" fmla="*/ 1 h 12"/>
                </a:gdLst>
                <a:ahLst/>
                <a:cxnLst>
                  <a:cxn ang="0">
                    <a:pos x="T0" y="T1"/>
                  </a:cxn>
                  <a:cxn ang="0">
                    <a:pos x="T2" y="T3"/>
                  </a:cxn>
                  <a:cxn ang="0">
                    <a:pos x="T4" y="T5"/>
                  </a:cxn>
                </a:cxnLst>
                <a:rect l="0" t="0" r="r" b="b"/>
                <a:pathLst>
                  <a:path w="17" h="12">
                    <a:moveTo>
                      <a:pt x="0" y="1"/>
                    </a:moveTo>
                    <a:cubicBezTo>
                      <a:pt x="4" y="0"/>
                      <a:pt x="14" y="7"/>
                      <a:pt x="17" y="12"/>
                    </a:cubicBezTo>
                    <a:cubicBezTo>
                      <a:pt x="12" y="8"/>
                      <a:pt x="5" y="5"/>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30"/>
              <p:cNvSpPr/>
              <p:nvPr/>
            </p:nvSpPr>
            <p:spPr bwMode="auto">
              <a:xfrm>
                <a:off x="6136" y="2990"/>
                <a:ext cx="174" cy="175"/>
              </a:xfrm>
              <a:custGeom>
                <a:avLst/>
                <a:gdLst>
                  <a:gd name="T0" fmla="*/ 97 w 212"/>
                  <a:gd name="T1" fmla="*/ 11 h 217"/>
                  <a:gd name="T2" fmla="*/ 93 w 212"/>
                  <a:gd name="T3" fmla="*/ 12 h 217"/>
                  <a:gd name="T4" fmla="*/ 113 w 212"/>
                  <a:gd name="T5" fmla="*/ 21 h 217"/>
                  <a:gd name="T6" fmla="*/ 134 w 212"/>
                  <a:gd name="T7" fmla="*/ 67 h 217"/>
                  <a:gd name="T8" fmla="*/ 166 w 212"/>
                  <a:gd name="T9" fmla="*/ 86 h 217"/>
                  <a:gd name="T10" fmla="*/ 200 w 212"/>
                  <a:gd name="T11" fmla="*/ 124 h 217"/>
                  <a:gd name="T12" fmla="*/ 212 w 212"/>
                  <a:gd name="T13" fmla="*/ 136 h 217"/>
                  <a:gd name="T14" fmla="*/ 210 w 212"/>
                  <a:gd name="T15" fmla="*/ 167 h 217"/>
                  <a:gd name="T16" fmla="*/ 187 w 212"/>
                  <a:gd name="T17" fmla="*/ 202 h 217"/>
                  <a:gd name="T18" fmla="*/ 150 w 212"/>
                  <a:gd name="T19" fmla="*/ 217 h 217"/>
                  <a:gd name="T20" fmla="*/ 94 w 212"/>
                  <a:gd name="T21" fmla="*/ 199 h 217"/>
                  <a:gd name="T22" fmla="*/ 78 w 212"/>
                  <a:gd name="T23" fmla="*/ 155 h 217"/>
                  <a:gd name="T24" fmla="*/ 18 w 212"/>
                  <a:gd name="T25" fmla="*/ 118 h 217"/>
                  <a:gd name="T26" fmla="*/ 0 w 212"/>
                  <a:gd name="T27" fmla="*/ 71 h 217"/>
                  <a:gd name="T28" fmla="*/ 16 w 212"/>
                  <a:gd name="T29" fmla="*/ 26 h 217"/>
                  <a:gd name="T30" fmla="*/ 97 w 212"/>
                  <a:gd name="T31" fmla="*/ 11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2" h="217">
                    <a:moveTo>
                      <a:pt x="97" y="11"/>
                    </a:moveTo>
                    <a:cubicBezTo>
                      <a:pt x="97" y="13"/>
                      <a:pt x="94" y="12"/>
                      <a:pt x="93" y="12"/>
                    </a:cubicBezTo>
                    <a:cubicBezTo>
                      <a:pt x="97" y="17"/>
                      <a:pt x="105" y="20"/>
                      <a:pt x="113" y="21"/>
                    </a:cubicBezTo>
                    <a:cubicBezTo>
                      <a:pt x="119" y="35"/>
                      <a:pt x="132" y="50"/>
                      <a:pt x="134" y="67"/>
                    </a:cubicBezTo>
                    <a:cubicBezTo>
                      <a:pt x="136" y="89"/>
                      <a:pt x="141" y="88"/>
                      <a:pt x="166" y="86"/>
                    </a:cubicBezTo>
                    <a:cubicBezTo>
                      <a:pt x="177" y="99"/>
                      <a:pt x="198" y="102"/>
                      <a:pt x="200" y="124"/>
                    </a:cubicBezTo>
                    <a:cubicBezTo>
                      <a:pt x="204" y="127"/>
                      <a:pt x="208" y="131"/>
                      <a:pt x="212" y="136"/>
                    </a:cubicBezTo>
                    <a:cubicBezTo>
                      <a:pt x="207" y="145"/>
                      <a:pt x="211" y="155"/>
                      <a:pt x="210" y="167"/>
                    </a:cubicBezTo>
                    <a:cubicBezTo>
                      <a:pt x="196" y="173"/>
                      <a:pt x="199" y="193"/>
                      <a:pt x="187" y="202"/>
                    </a:cubicBezTo>
                    <a:cubicBezTo>
                      <a:pt x="176" y="210"/>
                      <a:pt x="161" y="206"/>
                      <a:pt x="150" y="217"/>
                    </a:cubicBezTo>
                    <a:cubicBezTo>
                      <a:pt x="129" y="213"/>
                      <a:pt x="112" y="205"/>
                      <a:pt x="94" y="199"/>
                    </a:cubicBezTo>
                    <a:cubicBezTo>
                      <a:pt x="94" y="184"/>
                      <a:pt x="77" y="175"/>
                      <a:pt x="78" y="155"/>
                    </a:cubicBezTo>
                    <a:cubicBezTo>
                      <a:pt x="55" y="150"/>
                      <a:pt x="35" y="133"/>
                      <a:pt x="18" y="118"/>
                    </a:cubicBezTo>
                    <a:cubicBezTo>
                      <a:pt x="14" y="100"/>
                      <a:pt x="1" y="89"/>
                      <a:pt x="0" y="71"/>
                    </a:cubicBezTo>
                    <a:cubicBezTo>
                      <a:pt x="3" y="55"/>
                      <a:pt x="11" y="42"/>
                      <a:pt x="16" y="26"/>
                    </a:cubicBezTo>
                    <a:cubicBezTo>
                      <a:pt x="36" y="15"/>
                      <a:pt x="65" y="0"/>
                      <a:pt x="97"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31"/>
              <p:cNvSpPr/>
              <p:nvPr/>
            </p:nvSpPr>
            <p:spPr bwMode="auto">
              <a:xfrm>
                <a:off x="6133" y="3309"/>
                <a:ext cx="137" cy="128"/>
              </a:xfrm>
              <a:custGeom>
                <a:avLst/>
                <a:gdLst>
                  <a:gd name="T0" fmla="*/ 145 w 167"/>
                  <a:gd name="T1" fmla="*/ 33 h 159"/>
                  <a:gd name="T2" fmla="*/ 144 w 167"/>
                  <a:gd name="T3" fmla="*/ 50 h 159"/>
                  <a:gd name="T4" fmla="*/ 167 w 167"/>
                  <a:gd name="T5" fmla="*/ 67 h 159"/>
                  <a:gd name="T6" fmla="*/ 163 w 167"/>
                  <a:gd name="T7" fmla="*/ 93 h 159"/>
                  <a:gd name="T8" fmla="*/ 157 w 167"/>
                  <a:gd name="T9" fmla="*/ 92 h 159"/>
                  <a:gd name="T10" fmla="*/ 157 w 167"/>
                  <a:gd name="T11" fmla="*/ 112 h 159"/>
                  <a:gd name="T12" fmla="*/ 145 w 167"/>
                  <a:gd name="T13" fmla="*/ 124 h 159"/>
                  <a:gd name="T14" fmla="*/ 120 w 167"/>
                  <a:gd name="T15" fmla="*/ 140 h 159"/>
                  <a:gd name="T16" fmla="*/ 111 w 167"/>
                  <a:gd name="T17" fmla="*/ 150 h 159"/>
                  <a:gd name="T18" fmla="*/ 48 w 167"/>
                  <a:gd name="T19" fmla="*/ 150 h 159"/>
                  <a:gd name="T20" fmla="*/ 41 w 167"/>
                  <a:gd name="T21" fmla="*/ 137 h 159"/>
                  <a:gd name="T22" fmla="*/ 20 w 167"/>
                  <a:gd name="T23" fmla="*/ 134 h 159"/>
                  <a:gd name="T24" fmla="*/ 4 w 167"/>
                  <a:gd name="T25" fmla="*/ 106 h 159"/>
                  <a:gd name="T26" fmla="*/ 11 w 167"/>
                  <a:gd name="T27" fmla="*/ 89 h 159"/>
                  <a:gd name="T28" fmla="*/ 0 w 167"/>
                  <a:gd name="T29" fmla="*/ 55 h 159"/>
                  <a:gd name="T30" fmla="*/ 7 w 167"/>
                  <a:gd name="T31" fmla="*/ 53 h 159"/>
                  <a:gd name="T32" fmla="*/ 22 w 167"/>
                  <a:gd name="T33" fmla="*/ 24 h 159"/>
                  <a:gd name="T34" fmla="*/ 70 w 167"/>
                  <a:gd name="T35" fmla="*/ 3 h 159"/>
                  <a:gd name="T36" fmla="*/ 145 w 167"/>
                  <a:gd name="T37" fmla="*/ 3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7" h="159">
                    <a:moveTo>
                      <a:pt x="145" y="33"/>
                    </a:moveTo>
                    <a:cubicBezTo>
                      <a:pt x="144" y="38"/>
                      <a:pt x="147" y="47"/>
                      <a:pt x="144" y="50"/>
                    </a:cubicBezTo>
                    <a:cubicBezTo>
                      <a:pt x="153" y="55"/>
                      <a:pt x="159" y="61"/>
                      <a:pt x="167" y="67"/>
                    </a:cubicBezTo>
                    <a:cubicBezTo>
                      <a:pt x="164" y="76"/>
                      <a:pt x="157" y="82"/>
                      <a:pt x="163" y="93"/>
                    </a:cubicBezTo>
                    <a:cubicBezTo>
                      <a:pt x="162" y="92"/>
                      <a:pt x="160" y="91"/>
                      <a:pt x="157" y="92"/>
                    </a:cubicBezTo>
                    <a:cubicBezTo>
                      <a:pt x="156" y="97"/>
                      <a:pt x="160" y="104"/>
                      <a:pt x="157" y="112"/>
                    </a:cubicBezTo>
                    <a:cubicBezTo>
                      <a:pt x="156" y="114"/>
                      <a:pt x="150" y="117"/>
                      <a:pt x="145" y="124"/>
                    </a:cubicBezTo>
                    <a:cubicBezTo>
                      <a:pt x="139" y="133"/>
                      <a:pt x="140" y="144"/>
                      <a:pt x="120" y="140"/>
                    </a:cubicBezTo>
                    <a:cubicBezTo>
                      <a:pt x="115" y="142"/>
                      <a:pt x="114" y="146"/>
                      <a:pt x="111" y="150"/>
                    </a:cubicBezTo>
                    <a:cubicBezTo>
                      <a:pt x="95" y="159"/>
                      <a:pt x="66" y="156"/>
                      <a:pt x="48" y="150"/>
                    </a:cubicBezTo>
                    <a:cubicBezTo>
                      <a:pt x="47" y="145"/>
                      <a:pt x="44" y="141"/>
                      <a:pt x="41" y="137"/>
                    </a:cubicBezTo>
                    <a:cubicBezTo>
                      <a:pt x="33" y="137"/>
                      <a:pt x="29" y="134"/>
                      <a:pt x="20" y="134"/>
                    </a:cubicBezTo>
                    <a:cubicBezTo>
                      <a:pt x="24" y="122"/>
                      <a:pt x="12" y="112"/>
                      <a:pt x="4" y="106"/>
                    </a:cubicBezTo>
                    <a:cubicBezTo>
                      <a:pt x="5" y="98"/>
                      <a:pt x="8" y="93"/>
                      <a:pt x="11" y="89"/>
                    </a:cubicBezTo>
                    <a:cubicBezTo>
                      <a:pt x="5" y="80"/>
                      <a:pt x="3" y="67"/>
                      <a:pt x="0" y="55"/>
                    </a:cubicBezTo>
                    <a:cubicBezTo>
                      <a:pt x="3" y="55"/>
                      <a:pt x="5" y="55"/>
                      <a:pt x="7" y="53"/>
                    </a:cubicBezTo>
                    <a:cubicBezTo>
                      <a:pt x="7" y="38"/>
                      <a:pt x="22" y="31"/>
                      <a:pt x="22" y="24"/>
                    </a:cubicBezTo>
                    <a:cubicBezTo>
                      <a:pt x="34" y="14"/>
                      <a:pt x="51" y="6"/>
                      <a:pt x="70" y="3"/>
                    </a:cubicBezTo>
                    <a:cubicBezTo>
                      <a:pt x="102" y="0"/>
                      <a:pt x="126" y="14"/>
                      <a:pt x="145"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32"/>
              <p:cNvSpPr/>
              <p:nvPr/>
            </p:nvSpPr>
            <p:spPr bwMode="auto">
              <a:xfrm>
                <a:off x="5567" y="2598"/>
                <a:ext cx="102" cy="99"/>
              </a:xfrm>
              <a:custGeom>
                <a:avLst/>
                <a:gdLst>
                  <a:gd name="T0" fmla="*/ 70 w 124"/>
                  <a:gd name="T1" fmla="*/ 10 h 122"/>
                  <a:gd name="T2" fmla="*/ 75 w 124"/>
                  <a:gd name="T3" fmla="*/ 7 h 122"/>
                  <a:gd name="T4" fmla="*/ 80 w 124"/>
                  <a:gd name="T5" fmla="*/ 13 h 122"/>
                  <a:gd name="T6" fmla="*/ 97 w 124"/>
                  <a:gd name="T7" fmla="*/ 9 h 122"/>
                  <a:gd name="T8" fmla="*/ 94 w 124"/>
                  <a:gd name="T9" fmla="*/ 16 h 122"/>
                  <a:gd name="T10" fmla="*/ 103 w 124"/>
                  <a:gd name="T11" fmla="*/ 21 h 122"/>
                  <a:gd name="T12" fmla="*/ 116 w 124"/>
                  <a:gd name="T13" fmla="*/ 38 h 122"/>
                  <a:gd name="T14" fmla="*/ 123 w 124"/>
                  <a:gd name="T15" fmla="*/ 37 h 122"/>
                  <a:gd name="T16" fmla="*/ 114 w 124"/>
                  <a:gd name="T17" fmla="*/ 42 h 122"/>
                  <a:gd name="T18" fmla="*/ 117 w 124"/>
                  <a:gd name="T19" fmla="*/ 61 h 122"/>
                  <a:gd name="T20" fmla="*/ 124 w 124"/>
                  <a:gd name="T21" fmla="*/ 68 h 122"/>
                  <a:gd name="T22" fmla="*/ 114 w 124"/>
                  <a:gd name="T23" fmla="*/ 77 h 122"/>
                  <a:gd name="T24" fmla="*/ 117 w 124"/>
                  <a:gd name="T25" fmla="*/ 83 h 122"/>
                  <a:gd name="T26" fmla="*/ 114 w 124"/>
                  <a:gd name="T27" fmla="*/ 94 h 122"/>
                  <a:gd name="T28" fmla="*/ 106 w 124"/>
                  <a:gd name="T29" fmla="*/ 94 h 122"/>
                  <a:gd name="T30" fmla="*/ 102 w 124"/>
                  <a:gd name="T31" fmla="*/ 106 h 122"/>
                  <a:gd name="T32" fmla="*/ 93 w 124"/>
                  <a:gd name="T33" fmla="*/ 107 h 122"/>
                  <a:gd name="T34" fmla="*/ 89 w 124"/>
                  <a:gd name="T35" fmla="*/ 114 h 122"/>
                  <a:gd name="T36" fmla="*/ 84 w 124"/>
                  <a:gd name="T37" fmla="*/ 113 h 122"/>
                  <a:gd name="T38" fmla="*/ 80 w 124"/>
                  <a:gd name="T39" fmla="*/ 121 h 122"/>
                  <a:gd name="T40" fmla="*/ 73 w 124"/>
                  <a:gd name="T41" fmla="*/ 116 h 122"/>
                  <a:gd name="T42" fmla="*/ 59 w 124"/>
                  <a:gd name="T43" fmla="*/ 122 h 122"/>
                  <a:gd name="T44" fmla="*/ 52 w 124"/>
                  <a:gd name="T45" fmla="*/ 116 h 122"/>
                  <a:gd name="T46" fmla="*/ 35 w 124"/>
                  <a:gd name="T47" fmla="*/ 117 h 122"/>
                  <a:gd name="T48" fmla="*/ 36 w 124"/>
                  <a:gd name="T49" fmla="*/ 111 h 122"/>
                  <a:gd name="T50" fmla="*/ 30 w 124"/>
                  <a:gd name="T51" fmla="*/ 107 h 122"/>
                  <a:gd name="T52" fmla="*/ 23 w 124"/>
                  <a:gd name="T53" fmla="*/ 108 h 122"/>
                  <a:gd name="T54" fmla="*/ 23 w 124"/>
                  <a:gd name="T55" fmla="*/ 100 h 122"/>
                  <a:gd name="T56" fmla="*/ 14 w 124"/>
                  <a:gd name="T57" fmla="*/ 98 h 122"/>
                  <a:gd name="T58" fmla="*/ 13 w 124"/>
                  <a:gd name="T59" fmla="*/ 87 h 122"/>
                  <a:gd name="T60" fmla="*/ 8 w 124"/>
                  <a:gd name="T61" fmla="*/ 87 h 122"/>
                  <a:gd name="T62" fmla="*/ 9 w 124"/>
                  <a:gd name="T63" fmla="*/ 78 h 122"/>
                  <a:gd name="T64" fmla="*/ 3 w 124"/>
                  <a:gd name="T65" fmla="*/ 75 h 122"/>
                  <a:gd name="T66" fmla="*/ 2 w 124"/>
                  <a:gd name="T67" fmla="*/ 57 h 122"/>
                  <a:gd name="T68" fmla="*/ 5 w 124"/>
                  <a:gd name="T69" fmla="*/ 43 h 122"/>
                  <a:gd name="T70" fmla="*/ 19 w 124"/>
                  <a:gd name="T71" fmla="*/ 19 h 122"/>
                  <a:gd name="T72" fmla="*/ 30 w 124"/>
                  <a:gd name="T73" fmla="*/ 19 h 122"/>
                  <a:gd name="T74" fmla="*/ 32 w 124"/>
                  <a:gd name="T75" fmla="*/ 12 h 122"/>
                  <a:gd name="T76" fmla="*/ 44 w 124"/>
                  <a:gd name="T77" fmla="*/ 6 h 122"/>
                  <a:gd name="T78" fmla="*/ 50 w 124"/>
                  <a:gd name="T79" fmla="*/ 9 h 122"/>
                  <a:gd name="T80" fmla="*/ 70 w 124"/>
                  <a:gd name="T81" fmla="*/ 1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4" h="122">
                    <a:moveTo>
                      <a:pt x="70" y="10"/>
                    </a:moveTo>
                    <a:cubicBezTo>
                      <a:pt x="73" y="10"/>
                      <a:pt x="72" y="7"/>
                      <a:pt x="75" y="7"/>
                    </a:cubicBezTo>
                    <a:cubicBezTo>
                      <a:pt x="79" y="7"/>
                      <a:pt x="78" y="12"/>
                      <a:pt x="80" y="13"/>
                    </a:cubicBezTo>
                    <a:cubicBezTo>
                      <a:pt x="86" y="14"/>
                      <a:pt x="92" y="11"/>
                      <a:pt x="97" y="9"/>
                    </a:cubicBezTo>
                    <a:cubicBezTo>
                      <a:pt x="96" y="11"/>
                      <a:pt x="94" y="13"/>
                      <a:pt x="94" y="16"/>
                    </a:cubicBezTo>
                    <a:cubicBezTo>
                      <a:pt x="96" y="19"/>
                      <a:pt x="100" y="19"/>
                      <a:pt x="103" y="21"/>
                    </a:cubicBezTo>
                    <a:cubicBezTo>
                      <a:pt x="103" y="31"/>
                      <a:pt x="110" y="33"/>
                      <a:pt x="116" y="38"/>
                    </a:cubicBezTo>
                    <a:cubicBezTo>
                      <a:pt x="119" y="38"/>
                      <a:pt x="120" y="36"/>
                      <a:pt x="123" y="37"/>
                    </a:cubicBezTo>
                    <a:cubicBezTo>
                      <a:pt x="120" y="39"/>
                      <a:pt x="115" y="38"/>
                      <a:pt x="114" y="42"/>
                    </a:cubicBezTo>
                    <a:cubicBezTo>
                      <a:pt x="114" y="50"/>
                      <a:pt x="120" y="54"/>
                      <a:pt x="117" y="61"/>
                    </a:cubicBezTo>
                    <a:cubicBezTo>
                      <a:pt x="119" y="64"/>
                      <a:pt x="124" y="64"/>
                      <a:pt x="124" y="68"/>
                    </a:cubicBezTo>
                    <a:cubicBezTo>
                      <a:pt x="118" y="69"/>
                      <a:pt x="115" y="72"/>
                      <a:pt x="114" y="77"/>
                    </a:cubicBezTo>
                    <a:cubicBezTo>
                      <a:pt x="114" y="80"/>
                      <a:pt x="116" y="80"/>
                      <a:pt x="117" y="83"/>
                    </a:cubicBezTo>
                    <a:cubicBezTo>
                      <a:pt x="115" y="86"/>
                      <a:pt x="112" y="89"/>
                      <a:pt x="114" y="94"/>
                    </a:cubicBezTo>
                    <a:cubicBezTo>
                      <a:pt x="112" y="96"/>
                      <a:pt x="109" y="93"/>
                      <a:pt x="106" y="94"/>
                    </a:cubicBezTo>
                    <a:cubicBezTo>
                      <a:pt x="104" y="97"/>
                      <a:pt x="104" y="103"/>
                      <a:pt x="102" y="106"/>
                    </a:cubicBezTo>
                    <a:cubicBezTo>
                      <a:pt x="99" y="107"/>
                      <a:pt x="97" y="108"/>
                      <a:pt x="93" y="107"/>
                    </a:cubicBezTo>
                    <a:cubicBezTo>
                      <a:pt x="91" y="109"/>
                      <a:pt x="91" y="112"/>
                      <a:pt x="89" y="114"/>
                    </a:cubicBezTo>
                    <a:cubicBezTo>
                      <a:pt x="87" y="114"/>
                      <a:pt x="86" y="113"/>
                      <a:pt x="84" y="113"/>
                    </a:cubicBezTo>
                    <a:cubicBezTo>
                      <a:pt x="81" y="114"/>
                      <a:pt x="81" y="118"/>
                      <a:pt x="80" y="121"/>
                    </a:cubicBezTo>
                    <a:cubicBezTo>
                      <a:pt x="76" y="121"/>
                      <a:pt x="76" y="117"/>
                      <a:pt x="73" y="116"/>
                    </a:cubicBezTo>
                    <a:cubicBezTo>
                      <a:pt x="68" y="115"/>
                      <a:pt x="64" y="120"/>
                      <a:pt x="59" y="122"/>
                    </a:cubicBezTo>
                    <a:cubicBezTo>
                      <a:pt x="55" y="121"/>
                      <a:pt x="53" y="119"/>
                      <a:pt x="52" y="116"/>
                    </a:cubicBezTo>
                    <a:cubicBezTo>
                      <a:pt x="44" y="114"/>
                      <a:pt x="40" y="119"/>
                      <a:pt x="35" y="117"/>
                    </a:cubicBezTo>
                    <a:cubicBezTo>
                      <a:pt x="35" y="115"/>
                      <a:pt x="34" y="112"/>
                      <a:pt x="36" y="111"/>
                    </a:cubicBezTo>
                    <a:cubicBezTo>
                      <a:pt x="35" y="109"/>
                      <a:pt x="32" y="108"/>
                      <a:pt x="30" y="107"/>
                    </a:cubicBezTo>
                    <a:cubicBezTo>
                      <a:pt x="27" y="107"/>
                      <a:pt x="25" y="110"/>
                      <a:pt x="23" y="108"/>
                    </a:cubicBezTo>
                    <a:cubicBezTo>
                      <a:pt x="20" y="105"/>
                      <a:pt x="25" y="103"/>
                      <a:pt x="23" y="100"/>
                    </a:cubicBezTo>
                    <a:cubicBezTo>
                      <a:pt x="19" y="101"/>
                      <a:pt x="16" y="100"/>
                      <a:pt x="14" y="98"/>
                    </a:cubicBezTo>
                    <a:cubicBezTo>
                      <a:pt x="15" y="93"/>
                      <a:pt x="15" y="92"/>
                      <a:pt x="13" y="87"/>
                    </a:cubicBezTo>
                    <a:cubicBezTo>
                      <a:pt x="11" y="88"/>
                      <a:pt x="10" y="87"/>
                      <a:pt x="8" y="87"/>
                    </a:cubicBezTo>
                    <a:cubicBezTo>
                      <a:pt x="7" y="83"/>
                      <a:pt x="9" y="82"/>
                      <a:pt x="9" y="78"/>
                    </a:cubicBezTo>
                    <a:cubicBezTo>
                      <a:pt x="8" y="76"/>
                      <a:pt x="5" y="77"/>
                      <a:pt x="3" y="75"/>
                    </a:cubicBezTo>
                    <a:cubicBezTo>
                      <a:pt x="7" y="70"/>
                      <a:pt x="8" y="58"/>
                      <a:pt x="2" y="57"/>
                    </a:cubicBezTo>
                    <a:cubicBezTo>
                      <a:pt x="0" y="51"/>
                      <a:pt x="8" y="50"/>
                      <a:pt x="5" y="43"/>
                    </a:cubicBezTo>
                    <a:cubicBezTo>
                      <a:pt x="12" y="39"/>
                      <a:pt x="17" y="30"/>
                      <a:pt x="19" y="19"/>
                    </a:cubicBezTo>
                    <a:cubicBezTo>
                      <a:pt x="23" y="18"/>
                      <a:pt x="27" y="21"/>
                      <a:pt x="30" y="19"/>
                    </a:cubicBezTo>
                    <a:cubicBezTo>
                      <a:pt x="31" y="17"/>
                      <a:pt x="30" y="13"/>
                      <a:pt x="32" y="12"/>
                    </a:cubicBezTo>
                    <a:cubicBezTo>
                      <a:pt x="39" y="15"/>
                      <a:pt x="43" y="14"/>
                      <a:pt x="44" y="6"/>
                    </a:cubicBezTo>
                    <a:cubicBezTo>
                      <a:pt x="46" y="7"/>
                      <a:pt x="47" y="9"/>
                      <a:pt x="50" y="9"/>
                    </a:cubicBezTo>
                    <a:cubicBezTo>
                      <a:pt x="58" y="10"/>
                      <a:pt x="67" y="0"/>
                      <a:pt x="70"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33"/>
              <p:cNvSpPr/>
              <p:nvPr/>
            </p:nvSpPr>
            <p:spPr bwMode="auto">
              <a:xfrm>
                <a:off x="5087" y="3060"/>
                <a:ext cx="52" cy="50"/>
              </a:xfrm>
              <a:custGeom>
                <a:avLst/>
                <a:gdLst>
                  <a:gd name="T0" fmla="*/ 36 w 63"/>
                  <a:gd name="T1" fmla="*/ 5 h 62"/>
                  <a:gd name="T2" fmla="*/ 38 w 63"/>
                  <a:gd name="T3" fmla="*/ 3 h 62"/>
                  <a:gd name="T4" fmla="*/ 41 w 63"/>
                  <a:gd name="T5" fmla="*/ 7 h 62"/>
                  <a:gd name="T6" fmla="*/ 49 w 63"/>
                  <a:gd name="T7" fmla="*/ 4 h 62"/>
                  <a:gd name="T8" fmla="*/ 48 w 63"/>
                  <a:gd name="T9" fmla="*/ 8 h 62"/>
                  <a:gd name="T10" fmla="*/ 52 w 63"/>
                  <a:gd name="T11" fmla="*/ 11 h 62"/>
                  <a:gd name="T12" fmla="*/ 59 w 63"/>
                  <a:gd name="T13" fmla="*/ 19 h 62"/>
                  <a:gd name="T14" fmla="*/ 63 w 63"/>
                  <a:gd name="T15" fmla="*/ 18 h 62"/>
                  <a:gd name="T16" fmla="*/ 58 w 63"/>
                  <a:gd name="T17" fmla="*/ 21 h 62"/>
                  <a:gd name="T18" fmla="*/ 60 w 63"/>
                  <a:gd name="T19" fmla="*/ 31 h 62"/>
                  <a:gd name="T20" fmla="*/ 63 w 63"/>
                  <a:gd name="T21" fmla="*/ 34 h 62"/>
                  <a:gd name="T22" fmla="*/ 58 w 63"/>
                  <a:gd name="T23" fmla="*/ 39 h 62"/>
                  <a:gd name="T24" fmla="*/ 59 w 63"/>
                  <a:gd name="T25" fmla="*/ 42 h 62"/>
                  <a:gd name="T26" fmla="*/ 58 w 63"/>
                  <a:gd name="T27" fmla="*/ 47 h 62"/>
                  <a:gd name="T28" fmla="*/ 54 w 63"/>
                  <a:gd name="T29" fmla="*/ 47 h 62"/>
                  <a:gd name="T30" fmla="*/ 52 w 63"/>
                  <a:gd name="T31" fmla="*/ 54 h 62"/>
                  <a:gd name="T32" fmla="*/ 47 w 63"/>
                  <a:gd name="T33" fmla="*/ 54 h 62"/>
                  <a:gd name="T34" fmla="*/ 45 w 63"/>
                  <a:gd name="T35" fmla="*/ 57 h 62"/>
                  <a:gd name="T36" fmla="*/ 43 w 63"/>
                  <a:gd name="T37" fmla="*/ 57 h 62"/>
                  <a:gd name="T38" fmla="*/ 41 w 63"/>
                  <a:gd name="T39" fmla="*/ 61 h 62"/>
                  <a:gd name="T40" fmla="*/ 38 w 63"/>
                  <a:gd name="T41" fmla="*/ 59 h 62"/>
                  <a:gd name="T42" fmla="*/ 30 w 63"/>
                  <a:gd name="T43" fmla="*/ 62 h 62"/>
                  <a:gd name="T44" fmla="*/ 27 w 63"/>
                  <a:gd name="T45" fmla="*/ 59 h 62"/>
                  <a:gd name="T46" fmla="*/ 18 w 63"/>
                  <a:gd name="T47" fmla="*/ 59 h 62"/>
                  <a:gd name="T48" fmla="*/ 18 w 63"/>
                  <a:gd name="T49" fmla="*/ 56 h 62"/>
                  <a:gd name="T50" fmla="*/ 15 w 63"/>
                  <a:gd name="T51" fmla="*/ 54 h 62"/>
                  <a:gd name="T52" fmla="*/ 12 w 63"/>
                  <a:gd name="T53" fmla="*/ 55 h 62"/>
                  <a:gd name="T54" fmla="*/ 12 w 63"/>
                  <a:gd name="T55" fmla="*/ 50 h 62"/>
                  <a:gd name="T56" fmla="*/ 7 w 63"/>
                  <a:gd name="T57" fmla="*/ 50 h 62"/>
                  <a:gd name="T58" fmla="*/ 7 w 63"/>
                  <a:gd name="T59" fmla="*/ 44 h 62"/>
                  <a:gd name="T60" fmla="*/ 4 w 63"/>
                  <a:gd name="T61" fmla="*/ 44 h 62"/>
                  <a:gd name="T62" fmla="*/ 5 w 63"/>
                  <a:gd name="T63" fmla="*/ 39 h 62"/>
                  <a:gd name="T64" fmla="*/ 2 w 63"/>
                  <a:gd name="T65" fmla="*/ 38 h 62"/>
                  <a:gd name="T66" fmla="*/ 1 w 63"/>
                  <a:gd name="T67" fmla="*/ 29 h 62"/>
                  <a:gd name="T68" fmla="*/ 3 w 63"/>
                  <a:gd name="T69" fmla="*/ 22 h 62"/>
                  <a:gd name="T70" fmla="*/ 10 w 63"/>
                  <a:gd name="T71" fmla="*/ 9 h 62"/>
                  <a:gd name="T72" fmla="*/ 15 w 63"/>
                  <a:gd name="T73" fmla="*/ 9 h 62"/>
                  <a:gd name="T74" fmla="*/ 16 w 63"/>
                  <a:gd name="T75" fmla="*/ 6 h 62"/>
                  <a:gd name="T76" fmla="*/ 23 w 63"/>
                  <a:gd name="T77" fmla="*/ 3 h 62"/>
                  <a:gd name="T78" fmla="*/ 25 w 63"/>
                  <a:gd name="T79" fmla="*/ 4 h 62"/>
                  <a:gd name="T80" fmla="*/ 36 w 63"/>
                  <a:gd name="T81" fmla="*/ 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3" h="62">
                    <a:moveTo>
                      <a:pt x="36" y="5"/>
                    </a:moveTo>
                    <a:cubicBezTo>
                      <a:pt x="37" y="5"/>
                      <a:pt x="37" y="3"/>
                      <a:pt x="38" y="3"/>
                    </a:cubicBezTo>
                    <a:cubicBezTo>
                      <a:pt x="40" y="4"/>
                      <a:pt x="40" y="6"/>
                      <a:pt x="41" y="7"/>
                    </a:cubicBezTo>
                    <a:cubicBezTo>
                      <a:pt x="44" y="7"/>
                      <a:pt x="47" y="6"/>
                      <a:pt x="49" y="4"/>
                    </a:cubicBezTo>
                    <a:cubicBezTo>
                      <a:pt x="49" y="5"/>
                      <a:pt x="48" y="6"/>
                      <a:pt x="48" y="8"/>
                    </a:cubicBezTo>
                    <a:cubicBezTo>
                      <a:pt x="49" y="9"/>
                      <a:pt x="51" y="10"/>
                      <a:pt x="52" y="11"/>
                    </a:cubicBezTo>
                    <a:cubicBezTo>
                      <a:pt x="52" y="16"/>
                      <a:pt x="56" y="17"/>
                      <a:pt x="59" y="19"/>
                    </a:cubicBezTo>
                    <a:cubicBezTo>
                      <a:pt x="60" y="19"/>
                      <a:pt x="61" y="18"/>
                      <a:pt x="63" y="18"/>
                    </a:cubicBezTo>
                    <a:cubicBezTo>
                      <a:pt x="61" y="20"/>
                      <a:pt x="58" y="19"/>
                      <a:pt x="58" y="21"/>
                    </a:cubicBezTo>
                    <a:cubicBezTo>
                      <a:pt x="58" y="25"/>
                      <a:pt x="61" y="27"/>
                      <a:pt x="60" y="31"/>
                    </a:cubicBezTo>
                    <a:cubicBezTo>
                      <a:pt x="60" y="32"/>
                      <a:pt x="63" y="32"/>
                      <a:pt x="63" y="34"/>
                    </a:cubicBezTo>
                    <a:cubicBezTo>
                      <a:pt x="60" y="35"/>
                      <a:pt x="58" y="36"/>
                      <a:pt x="58" y="39"/>
                    </a:cubicBezTo>
                    <a:cubicBezTo>
                      <a:pt x="58" y="40"/>
                      <a:pt x="59" y="41"/>
                      <a:pt x="59" y="42"/>
                    </a:cubicBezTo>
                    <a:cubicBezTo>
                      <a:pt x="59" y="43"/>
                      <a:pt x="57" y="45"/>
                      <a:pt x="58" y="47"/>
                    </a:cubicBezTo>
                    <a:cubicBezTo>
                      <a:pt x="57" y="48"/>
                      <a:pt x="56" y="47"/>
                      <a:pt x="54" y="47"/>
                    </a:cubicBezTo>
                    <a:cubicBezTo>
                      <a:pt x="53" y="49"/>
                      <a:pt x="53" y="52"/>
                      <a:pt x="52" y="54"/>
                    </a:cubicBezTo>
                    <a:cubicBezTo>
                      <a:pt x="50" y="54"/>
                      <a:pt x="49" y="55"/>
                      <a:pt x="47" y="54"/>
                    </a:cubicBezTo>
                    <a:cubicBezTo>
                      <a:pt x="46" y="55"/>
                      <a:pt x="46" y="57"/>
                      <a:pt x="45" y="57"/>
                    </a:cubicBezTo>
                    <a:cubicBezTo>
                      <a:pt x="44" y="58"/>
                      <a:pt x="44" y="57"/>
                      <a:pt x="43" y="57"/>
                    </a:cubicBezTo>
                    <a:cubicBezTo>
                      <a:pt x="42" y="58"/>
                      <a:pt x="41" y="59"/>
                      <a:pt x="41" y="61"/>
                    </a:cubicBezTo>
                    <a:cubicBezTo>
                      <a:pt x="39" y="61"/>
                      <a:pt x="39" y="59"/>
                      <a:pt x="38" y="59"/>
                    </a:cubicBezTo>
                    <a:cubicBezTo>
                      <a:pt x="35" y="58"/>
                      <a:pt x="32" y="61"/>
                      <a:pt x="30" y="62"/>
                    </a:cubicBezTo>
                    <a:cubicBezTo>
                      <a:pt x="28" y="61"/>
                      <a:pt x="27" y="60"/>
                      <a:pt x="27" y="59"/>
                    </a:cubicBezTo>
                    <a:cubicBezTo>
                      <a:pt x="23" y="58"/>
                      <a:pt x="21" y="60"/>
                      <a:pt x="18" y="59"/>
                    </a:cubicBezTo>
                    <a:cubicBezTo>
                      <a:pt x="18" y="58"/>
                      <a:pt x="18" y="57"/>
                      <a:pt x="18" y="56"/>
                    </a:cubicBezTo>
                    <a:cubicBezTo>
                      <a:pt x="18" y="55"/>
                      <a:pt x="16" y="55"/>
                      <a:pt x="15" y="54"/>
                    </a:cubicBezTo>
                    <a:cubicBezTo>
                      <a:pt x="14" y="54"/>
                      <a:pt x="13" y="56"/>
                      <a:pt x="12" y="55"/>
                    </a:cubicBezTo>
                    <a:cubicBezTo>
                      <a:pt x="10" y="53"/>
                      <a:pt x="13" y="52"/>
                      <a:pt x="12" y="50"/>
                    </a:cubicBezTo>
                    <a:cubicBezTo>
                      <a:pt x="10" y="51"/>
                      <a:pt x="8" y="51"/>
                      <a:pt x="7" y="50"/>
                    </a:cubicBezTo>
                    <a:cubicBezTo>
                      <a:pt x="8" y="47"/>
                      <a:pt x="8" y="46"/>
                      <a:pt x="7" y="44"/>
                    </a:cubicBezTo>
                    <a:cubicBezTo>
                      <a:pt x="6" y="44"/>
                      <a:pt x="5" y="44"/>
                      <a:pt x="4" y="44"/>
                    </a:cubicBezTo>
                    <a:cubicBezTo>
                      <a:pt x="4" y="42"/>
                      <a:pt x="5" y="41"/>
                      <a:pt x="5" y="39"/>
                    </a:cubicBezTo>
                    <a:cubicBezTo>
                      <a:pt x="4" y="39"/>
                      <a:pt x="3" y="39"/>
                      <a:pt x="2" y="38"/>
                    </a:cubicBezTo>
                    <a:cubicBezTo>
                      <a:pt x="4" y="35"/>
                      <a:pt x="4" y="29"/>
                      <a:pt x="1" y="29"/>
                    </a:cubicBezTo>
                    <a:cubicBezTo>
                      <a:pt x="0" y="26"/>
                      <a:pt x="4" y="25"/>
                      <a:pt x="3" y="22"/>
                    </a:cubicBezTo>
                    <a:cubicBezTo>
                      <a:pt x="7" y="20"/>
                      <a:pt x="9" y="15"/>
                      <a:pt x="10" y="9"/>
                    </a:cubicBezTo>
                    <a:cubicBezTo>
                      <a:pt x="12" y="9"/>
                      <a:pt x="14" y="10"/>
                      <a:pt x="15" y="9"/>
                    </a:cubicBezTo>
                    <a:cubicBezTo>
                      <a:pt x="16" y="9"/>
                      <a:pt x="16" y="7"/>
                      <a:pt x="16" y="6"/>
                    </a:cubicBezTo>
                    <a:cubicBezTo>
                      <a:pt x="20" y="7"/>
                      <a:pt x="22" y="7"/>
                      <a:pt x="23" y="3"/>
                    </a:cubicBezTo>
                    <a:cubicBezTo>
                      <a:pt x="24" y="3"/>
                      <a:pt x="24" y="4"/>
                      <a:pt x="25" y="4"/>
                    </a:cubicBezTo>
                    <a:cubicBezTo>
                      <a:pt x="30" y="5"/>
                      <a:pt x="34" y="0"/>
                      <a:pt x="36"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34"/>
              <p:cNvSpPr/>
              <p:nvPr/>
            </p:nvSpPr>
            <p:spPr bwMode="auto">
              <a:xfrm>
                <a:off x="5394" y="2908"/>
                <a:ext cx="5" cy="5"/>
              </a:xfrm>
              <a:custGeom>
                <a:avLst/>
                <a:gdLst>
                  <a:gd name="T0" fmla="*/ 0 w 7"/>
                  <a:gd name="T1" fmla="*/ 1 h 7"/>
                  <a:gd name="T2" fmla="*/ 5 w 7"/>
                  <a:gd name="T3" fmla="*/ 0 h 7"/>
                  <a:gd name="T4" fmla="*/ 2 w 7"/>
                  <a:gd name="T5" fmla="*/ 6 h 7"/>
                  <a:gd name="T6" fmla="*/ 0 w 7"/>
                  <a:gd name="T7" fmla="*/ 1 h 7"/>
                </a:gdLst>
                <a:ahLst/>
                <a:cxnLst>
                  <a:cxn ang="0">
                    <a:pos x="T0" y="T1"/>
                  </a:cxn>
                  <a:cxn ang="0">
                    <a:pos x="T2" y="T3"/>
                  </a:cxn>
                  <a:cxn ang="0">
                    <a:pos x="T4" y="T5"/>
                  </a:cxn>
                  <a:cxn ang="0">
                    <a:pos x="T6" y="T7"/>
                  </a:cxn>
                </a:cxnLst>
                <a:rect l="0" t="0" r="r" b="b"/>
                <a:pathLst>
                  <a:path w="7" h="7">
                    <a:moveTo>
                      <a:pt x="0" y="1"/>
                    </a:moveTo>
                    <a:cubicBezTo>
                      <a:pt x="2" y="0"/>
                      <a:pt x="3" y="0"/>
                      <a:pt x="5" y="0"/>
                    </a:cubicBezTo>
                    <a:cubicBezTo>
                      <a:pt x="5" y="3"/>
                      <a:pt x="7" y="7"/>
                      <a:pt x="2" y="6"/>
                    </a:cubicBezTo>
                    <a:cubicBezTo>
                      <a:pt x="1" y="5"/>
                      <a:pt x="0" y="3"/>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35"/>
              <p:cNvSpPr/>
              <p:nvPr/>
            </p:nvSpPr>
            <p:spPr bwMode="auto">
              <a:xfrm>
                <a:off x="5401" y="2768"/>
                <a:ext cx="11" cy="10"/>
              </a:xfrm>
              <a:custGeom>
                <a:avLst/>
                <a:gdLst>
                  <a:gd name="T0" fmla="*/ 1 w 14"/>
                  <a:gd name="T1" fmla="*/ 3 h 13"/>
                  <a:gd name="T2" fmla="*/ 13 w 14"/>
                  <a:gd name="T3" fmla="*/ 0 h 13"/>
                  <a:gd name="T4" fmla="*/ 14 w 14"/>
                  <a:gd name="T5" fmla="*/ 9 h 13"/>
                  <a:gd name="T6" fmla="*/ 1 w 14"/>
                  <a:gd name="T7" fmla="*/ 3 h 13"/>
                </a:gdLst>
                <a:ahLst/>
                <a:cxnLst>
                  <a:cxn ang="0">
                    <a:pos x="T0" y="T1"/>
                  </a:cxn>
                  <a:cxn ang="0">
                    <a:pos x="T2" y="T3"/>
                  </a:cxn>
                  <a:cxn ang="0">
                    <a:pos x="T4" y="T5"/>
                  </a:cxn>
                  <a:cxn ang="0">
                    <a:pos x="T6" y="T7"/>
                  </a:cxn>
                </a:cxnLst>
                <a:rect l="0" t="0" r="r" b="b"/>
                <a:pathLst>
                  <a:path w="14" h="13">
                    <a:moveTo>
                      <a:pt x="1" y="3"/>
                    </a:moveTo>
                    <a:cubicBezTo>
                      <a:pt x="4" y="2"/>
                      <a:pt x="8" y="0"/>
                      <a:pt x="13" y="0"/>
                    </a:cubicBezTo>
                    <a:cubicBezTo>
                      <a:pt x="13" y="3"/>
                      <a:pt x="14" y="6"/>
                      <a:pt x="14" y="9"/>
                    </a:cubicBezTo>
                    <a:cubicBezTo>
                      <a:pt x="8" y="13"/>
                      <a:pt x="0" y="12"/>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36"/>
              <p:cNvSpPr/>
              <p:nvPr/>
            </p:nvSpPr>
            <p:spPr bwMode="auto">
              <a:xfrm>
                <a:off x="5421" y="2899"/>
                <a:ext cx="9" cy="8"/>
              </a:xfrm>
              <a:custGeom>
                <a:avLst/>
                <a:gdLst>
                  <a:gd name="T0" fmla="*/ 0 w 10"/>
                  <a:gd name="T1" fmla="*/ 2 h 10"/>
                  <a:gd name="T2" fmla="*/ 8 w 10"/>
                  <a:gd name="T3" fmla="*/ 0 h 10"/>
                  <a:gd name="T4" fmla="*/ 9 w 10"/>
                  <a:gd name="T5" fmla="*/ 10 h 10"/>
                  <a:gd name="T6" fmla="*/ 0 w 10"/>
                  <a:gd name="T7" fmla="*/ 2 h 10"/>
                </a:gdLst>
                <a:ahLst/>
                <a:cxnLst>
                  <a:cxn ang="0">
                    <a:pos x="T0" y="T1"/>
                  </a:cxn>
                  <a:cxn ang="0">
                    <a:pos x="T2" y="T3"/>
                  </a:cxn>
                  <a:cxn ang="0">
                    <a:pos x="T4" y="T5"/>
                  </a:cxn>
                  <a:cxn ang="0">
                    <a:pos x="T6" y="T7"/>
                  </a:cxn>
                </a:cxnLst>
                <a:rect l="0" t="0" r="r" b="b"/>
                <a:pathLst>
                  <a:path w="10" h="10">
                    <a:moveTo>
                      <a:pt x="0" y="2"/>
                    </a:moveTo>
                    <a:cubicBezTo>
                      <a:pt x="2" y="1"/>
                      <a:pt x="4" y="0"/>
                      <a:pt x="8" y="0"/>
                    </a:cubicBezTo>
                    <a:cubicBezTo>
                      <a:pt x="10" y="4"/>
                      <a:pt x="10" y="6"/>
                      <a:pt x="9" y="10"/>
                    </a:cubicBezTo>
                    <a:cubicBezTo>
                      <a:pt x="5" y="10"/>
                      <a:pt x="1" y="8"/>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37"/>
              <p:cNvSpPr/>
              <p:nvPr/>
            </p:nvSpPr>
            <p:spPr bwMode="auto">
              <a:xfrm>
                <a:off x="5457" y="2763"/>
                <a:ext cx="8" cy="7"/>
              </a:xfrm>
              <a:custGeom>
                <a:avLst/>
                <a:gdLst>
                  <a:gd name="T0" fmla="*/ 7 w 9"/>
                  <a:gd name="T1" fmla="*/ 1 h 9"/>
                  <a:gd name="T2" fmla="*/ 3 w 9"/>
                  <a:gd name="T3" fmla="*/ 9 h 9"/>
                  <a:gd name="T4" fmla="*/ 7 w 9"/>
                  <a:gd name="T5" fmla="*/ 1 h 9"/>
                </a:gdLst>
                <a:ahLst/>
                <a:cxnLst>
                  <a:cxn ang="0">
                    <a:pos x="T0" y="T1"/>
                  </a:cxn>
                  <a:cxn ang="0">
                    <a:pos x="T2" y="T3"/>
                  </a:cxn>
                  <a:cxn ang="0">
                    <a:pos x="T4" y="T5"/>
                  </a:cxn>
                </a:cxnLst>
                <a:rect l="0" t="0" r="r" b="b"/>
                <a:pathLst>
                  <a:path w="9" h="9">
                    <a:moveTo>
                      <a:pt x="7" y="1"/>
                    </a:moveTo>
                    <a:cubicBezTo>
                      <a:pt x="9" y="5"/>
                      <a:pt x="8" y="7"/>
                      <a:pt x="3" y="9"/>
                    </a:cubicBezTo>
                    <a:cubicBezTo>
                      <a:pt x="0" y="6"/>
                      <a:pt x="0" y="0"/>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38"/>
              <p:cNvSpPr/>
              <p:nvPr/>
            </p:nvSpPr>
            <p:spPr bwMode="auto">
              <a:xfrm>
                <a:off x="5521" y="3211"/>
                <a:ext cx="9" cy="9"/>
              </a:xfrm>
              <a:custGeom>
                <a:avLst/>
                <a:gdLst>
                  <a:gd name="T0" fmla="*/ 2 w 11"/>
                  <a:gd name="T1" fmla="*/ 11 h 11"/>
                  <a:gd name="T2" fmla="*/ 10 w 11"/>
                  <a:gd name="T3" fmla="*/ 0 h 11"/>
                  <a:gd name="T4" fmla="*/ 10 w 11"/>
                  <a:gd name="T5" fmla="*/ 10 h 11"/>
                  <a:gd name="T6" fmla="*/ 2 w 11"/>
                  <a:gd name="T7" fmla="*/ 11 h 11"/>
                </a:gdLst>
                <a:ahLst/>
                <a:cxnLst>
                  <a:cxn ang="0">
                    <a:pos x="T0" y="T1"/>
                  </a:cxn>
                  <a:cxn ang="0">
                    <a:pos x="T2" y="T3"/>
                  </a:cxn>
                  <a:cxn ang="0">
                    <a:pos x="T4" y="T5"/>
                  </a:cxn>
                  <a:cxn ang="0">
                    <a:pos x="T6" y="T7"/>
                  </a:cxn>
                </a:cxnLst>
                <a:rect l="0" t="0" r="r" b="b"/>
                <a:pathLst>
                  <a:path w="11" h="11">
                    <a:moveTo>
                      <a:pt x="2" y="11"/>
                    </a:moveTo>
                    <a:cubicBezTo>
                      <a:pt x="0" y="5"/>
                      <a:pt x="3" y="0"/>
                      <a:pt x="10" y="0"/>
                    </a:cubicBezTo>
                    <a:cubicBezTo>
                      <a:pt x="11" y="5"/>
                      <a:pt x="10" y="7"/>
                      <a:pt x="10" y="10"/>
                    </a:cubicBezTo>
                    <a:cubicBezTo>
                      <a:pt x="7" y="11"/>
                      <a:pt x="4" y="11"/>
                      <a:pt x="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39"/>
              <p:cNvSpPr/>
              <p:nvPr/>
            </p:nvSpPr>
            <p:spPr bwMode="auto">
              <a:xfrm>
                <a:off x="5474" y="2753"/>
                <a:ext cx="10" cy="11"/>
              </a:xfrm>
              <a:custGeom>
                <a:avLst/>
                <a:gdLst>
                  <a:gd name="T0" fmla="*/ 0 w 12"/>
                  <a:gd name="T1" fmla="*/ 9 h 13"/>
                  <a:gd name="T2" fmla="*/ 8 w 12"/>
                  <a:gd name="T3" fmla="*/ 1 h 13"/>
                  <a:gd name="T4" fmla="*/ 10 w 12"/>
                  <a:gd name="T5" fmla="*/ 11 h 13"/>
                  <a:gd name="T6" fmla="*/ 0 w 12"/>
                  <a:gd name="T7" fmla="*/ 9 h 13"/>
                </a:gdLst>
                <a:ahLst/>
                <a:cxnLst>
                  <a:cxn ang="0">
                    <a:pos x="T0" y="T1"/>
                  </a:cxn>
                  <a:cxn ang="0">
                    <a:pos x="T2" y="T3"/>
                  </a:cxn>
                  <a:cxn ang="0">
                    <a:pos x="T4" y="T5"/>
                  </a:cxn>
                  <a:cxn ang="0">
                    <a:pos x="T6" y="T7"/>
                  </a:cxn>
                </a:cxnLst>
                <a:rect l="0" t="0" r="r" b="b"/>
                <a:pathLst>
                  <a:path w="12" h="13">
                    <a:moveTo>
                      <a:pt x="0" y="9"/>
                    </a:moveTo>
                    <a:cubicBezTo>
                      <a:pt x="2" y="5"/>
                      <a:pt x="1" y="0"/>
                      <a:pt x="8" y="1"/>
                    </a:cubicBezTo>
                    <a:cubicBezTo>
                      <a:pt x="11" y="2"/>
                      <a:pt x="12" y="9"/>
                      <a:pt x="10" y="11"/>
                    </a:cubicBezTo>
                    <a:cubicBezTo>
                      <a:pt x="5" y="13"/>
                      <a:pt x="3" y="10"/>
                      <a:pt x="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40"/>
              <p:cNvSpPr/>
              <p:nvPr/>
            </p:nvSpPr>
            <p:spPr bwMode="auto">
              <a:xfrm>
                <a:off x="5607" y="3374"/>
                <a:ext cx="11" cy="11"/>
              </a:xfrm>
              <a:custGeom>
                <a:avLst/>
                <a:gdLst>
                  <a:gd name="T0" fmla="*/ 7 w 13"/>
                  <a:gd name="T1" fmla="*/ 14 h 14"/>
                  <a:gd name="T2" fmla="*/ 4 w 13"/>
                  <a:gd name="T3" fmla="*/ 14 h 14"/>
                  <a:gd name="T4" fmla="*/ 4 w 13"/>
                  <a:gd name="T5" fmla="*/ 1 h 14"/>
                  <a:gd name="T6" fmla="*/ 13 w 13"/>
                  <a:gd name="T7" fmla="*/ 6 h 14"/>
                  <a:gd name="T8" fmla="*/ 7 w 13"/>
                  <a:gd name="T9" fmla="*/ 14 h 14"/>
                </a:gdLst>
                <a:ahLst/>
                <a:cxnLst>
                  <a:cxn ang="0">
                    <a:pos x="T0" y="T1"/>
                  </a:cxn>
                  <a:cxn ang="0">
                    <a:pos x="T2" y="T3"/>
                  </a:cxn>
                  <a:cxn ang="0">
                    <a:pos x="T4" y="T5"/>
                  </a:cxn>
                  <a:cxn ang="0">
                    <a:pos x="T6" y="T7"/>
                  </a:cxn>
                  <a:cxn ang="0">
                    <a:pos x="T8" y="T9"/>
                  </a:cxn>
                </a:cxnLst>
                <a:rect l="0" t="0" r="r" b="b"/>
                <a:pathLst>
                  <a:path w="13" h="14">
                    <a:moveTo>
                      <a:pt x="7" y="14"/>
                    </a:moveTo>
                    <a:cubicBezTo>
                      <a:pt x="6" y="14"/>
                      <a:pt x="5" y="14"/>
                      <a:pt x="4" y="14"/>
                    </a:cubicBezTo>
                    <a:cubicBezTo>
                      <a:pt x="0" y="11"/>
                      <a:pt x="2" y="4"/>
                      <a:pt x="4" y="1"/>
                    </a:cubicBezTo>
                    <a:cubicBezTo>
                      <a:pt x="8" y="0"/>
                      <a:pt x="9" y="6"/>
                      <a:pt x="13" y="6"/>
                    </a:cubicBezTo>
                    <a:cubicBezTo>
                      <a:pt x="13" y="10"/>
                      <a:pt x="7" y="10"/>
                      <a:pt x="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41"/>
              <p:cNvSpPr/>
              <p:nvPr/>
            </p:nvSpPr>
            <p:spPr bwMode="auto">
              <a:xfrm>
                <a:off x="5616" y="3369"/>
                <a:ext cx="9" cy="8"/>
              </a:xfrm>
              <a:custGeom>
                <a:avLst/>
                <a:gdLst>
                  <a:gd name="T0" fmla="*/ 2 w 11"/>
                  <a:gd name="T1" fmla="*/ 0 h 10"/>
                  <a:gd name="T2" fmla="*/ 11 w 11"/>
                  <a:gd name="T3" fmla="*/ 1 h 10"/>
                  <a:gd name="T4" fmla="*/ 3 w 11"/>
                  <a:gd name="T5" fmla="*/ 10 h 10"/>
                  <a:gd name="T6" fmla="*/ 2 w 11"/>
                  <a:gd name="T7" fmla="*/ 0 h 10"/>
                </a:gdLst>
                <a:ahLst/>
                <a:cxnLst>
                  <a:cxn ang="0">
                    <a:pos x="T0" y="T1"/>
                  </a:cxn>
                  <a:cxn ang="0">
                    <a:pos x="T2" y="T3"/>
                  </a:cxn>
                  <a:cxn ang="0">
                    <a:pos x="T4" y="T5"/>
                  </a:cxn>
                  <a:cxn ang="0">
                    <a:pos x="T6" y="T7"/>
                  </a:cxn>
                </a:cxnLst>
                <a:rect l="0" t="0" r="r" b="b"/>
                <a:pathLst>
                  <a:path w="11" h="10">
                    <a:moveTo>
                      <a:pt x="2" y="0"/>
                    </a:moveTo>
                    <a:cubicBezTo>
                      <a:pt x="6" y="0"/>
                      <a:pt x="8" y="1"/>
                      <a:pt x="11" y="1"/>
                    </a:cubicBezTo>
                    <a:cubicBezTo>
                      <a:pt x="10" y="5"/>
                      <a:pt x="10" y="10"/>
                      <a:pt x="3" y="10"/>
                    </a:cubicBezTo>
                    <a:cubicBezTo>
                      <a:pt x="0" y="8"/>
                      <a:pt x="2" y="3"/>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42"/>
              <p:cNvSpPr/>
              <p:nvPr/>
            </p:nvSpPr>
            <p:spPr bwMode="auto">
              <a:xfrm>
                <a:off x="5537" y="2724"/>
                <a:ext cx="9" cy="11"/>
              </a:xfrm>
              <a:custGeom>
                <a:avLst/>
                <a:gdLst>
                  <a:gd name="T0" fmla="*/ 3 w 11"/>
                  <a:gd name="T1" fmla="*/ 1 h 14"/>
                  <a:gd name="T2" fmla="*/ 10 w 11"/>
                  <a:gd name="T3" fmla="*/ 2 h 14"/>
                  <a:gd name="T4" fmla="*/ 9 w 11"/>
                  <a:gd name="T5" fmla="*/ 13 h 14"/>
                  <a:gd name="T6" fmla="*/ 3 w 11"/>
                  <a:gd name="T7" fmla="*/ 1 h 14"/>
                </a:gdLst>
                <a:ahLst/>
                <a:cxnLst>
                  <a:cxn ang="0">
                    <a:pos x="T0" y="T1"/>
                  </a:cxn>
                  <a:cxn ang="0">
                    <a:pos x="T2" y="T3"/>
                  </a:cxn>
                  <a:cxn ang="0">
                    <a:pos x="T4" y="T5"/>
                  </a:cxn>
                  <a:cxn ang="0">
                    <a:pos x="T6" y="T7"/>
                  </a:cxn>
                </a:cxnLst>
                <a:rect l="0" t="0" r="r" b="b"/>
                <a:pathLst>
                  <a:path w="11" h="14">
                    <a:moveTo>
                      <a:pt x="3" y="1"/>
                    </a:moveTo>
                    <a:cubicBezTo>
                      <a:pt x="6" y="0"/>
                      <a:pt x="8" y="1"/>
                      <a:pt x="10" y="2"/>
                    </a:cubicBezTo>
                    <a:cubicBezTo>
                      <a:pt x="11" y="6"/>
                      <a:pt x="10" y="9"/>
                      <a:pt x="9" y="13"/>
                    </a:cubicBezTo>
                    <a:cubicBezTo>
                      <a:pt x="3" y="14"/>
                      <a:pt x="0" y="6"/>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43"/>
              <p:cNvSpPr/>
              <p:nvPr/>
            </p:nvSpPr>
            <p:spPr bwMode="auto">
              <a:xfrm>
                <a:off x="5551" y="2774"/>
                <a:ext cx="7" cy="8"/>
              </a:xfrm>
              <a:custGeom>
                <a:avLst/>
                <a:gdLst>
                  <a:gd name="T0" fmla="*/ 1 w 9"/>
                  <a:gd name="T1" fmla="*/ 5 h 9"/>
                  <a:gd name="T2" fmla="*/ 6 w 9"/>
                  <a:gd name="T3" fmla="*/ 0 h 9"/>
                  <a:gd name="T4" fmla="*/ 9 w 9"/>
                  <a:gd name="T5" fmla="*/ 9 h 9"/>
                  <a:gd name="T6" fmla="*/ 1 w 9"/>
                  <a:gd name="T7" fmla="*/ 5 h 9"/>
                </a:gdLst>
                <a:ahLst/>
                <a:cxnLst>
                  <a:cxn ang="0">
                    <a:pos x="T0" y="T1"/>
                  </a:cxn>
                  <a:cxn ang="0">
                    <a:pos x="T2" y="T3"/>
                  </a:cxn>
                  <a:cxn ang="0">
                    <a:pos x="T4" y="T5"/>
                  </a:cxn>
                  <a:cxn ang="0">
                    <a:pos x="T6" y="T7"/>
                  </a:cxn>
                </a:cxnLst>
                <a:rect l="0" t="0" r="r" b="b"/>
                <a:pathLst>
                  <a:path w="9" h="9">
                    <a:moveTo>
                      <a:pt x="1" y="5"/>
                    </a:moveTo>
                    <a:cubicBezTo>
                      <a:pt x="0" y="1"/>
                      <a:pt x="2" y="0"/>
                      <a:pt x="6" y="0"/>
                    </a:cubicBezTo>
                    <a:cubicBezTo>
                      <a:pt x="7" y="3"/>
                      <a:pt x="9" y="4"/>
                      <a:pt x="9" y="9"/>
                    </a:cubicBezTo>
                    <a:cubicBezTo>
                      <a:pt x="5" y="9"/>
                      <a:pt x="5" y="4"/>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44"/>
              <p:cNvSpPr/>
              <p:nvPr/>
            </p:nvSpPr>
            <p:spPr bwMode="auto">
              <a:xfrm>
                <a:off x="5551" y="2744"/>
                <a:ext cx="10" cy="11"/>
              </a:xfrm>
              <a:custGeom>
                <a:avLst/>
                <a:gdLst>
                  <a:gd name="T0" fmla="*/ 4 w 12"/>
                  <a:gd name="T1" fmla="*/ 1 h 13"/>
                  <a:gd name="T2" fmla="*/ 12 w 12"/>
                  <a:gd name="T3" fmla="*/ 12 h 13"/>
                  <a:gd name="T4" fmla="*/ 4 w 12"/>
                  <a:gd name="T5" fmla="*/ 1 h 13"/>
                </a:gdLst>
                <a:ahLst/>
                <a:cxnLst>
                  <a:cxn ang="0">
                    <a:pos x="T0" y="T1"/>
                  </a:cxn>
                  <a:cxn ang="0">
                    <a:pos x="T2" y="T3"/>
                  </a:cxn>
                  <a:cxn ang="0">
                    <a:pos x="T4" y="T5"/>
                  </a:cxn>
                </a:cxnLst>
                <a:rect l="0" t="0" r="r" b="b"/>
                <a:pathLst>
                  <a:path w="12" h="13">
                    <a:moveTo>
                      <a:pt x="4" y="1"/>
                    </a:moveTo>
                    <a:cubicBezTo>
                      <a:pt x="11" y="0"/>
                      <a:pt x="12" y="6"/>
                      <a:pt x="12" y="12"/>
                    </a:cubicBezTo>
                    <a:cubicBezTo>
                      <a:pt x="4" y="13"/>
                      <a:pt x="0" y="7"/>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45"/>
              <p:cNvSpPr/>
              <p:nvPr/>
            </p:nvSpPr>
            <p:spPr bwMode="auto">
              <a:xfrm>
                <a:off x="5615" y="2685"/>
                <a:ext cx="10" cy="15"/>
              </a:xfrm>
              <a:custGeom>
                <a:avLst/>
                <a:gdLst>
                  <a:gd name="T0" fmla="*/ 5 w 13"/>
                  <a:gd name="T1" fmla="*/ 1 h 18"/>
                  <a:gd name="T2" fmla="*/ 9 w 13"/>
                  <a:gd name="T3" fmla="*/ 18 h 18"/>
                  <a:gd name="T4" fmla="*/ 5 w 13"/>
                  <a:gd name="T5" fmla="*/ 1 h 18"/>
                </a:gdLst>
                <a:ahLst/>
                <a:cxnLst>
                  <a:cxn ang="0">
                    <a:pos x="T0" y="T1"/>
                  </a:cxn>
                  <a:cxn ang="0">
                    <a:pos x="T2" y="T3"/>
                  </a:cxn>
                  <a:cxn ang="0">
                    <a:pos x="T4" y="T5"/>
                  </a:cxn>
                </a:cxnLst>
                <a:rect l="0" t="0" r="r" b="b"/>
                <a:pathLst>
                  <a:path w="13" h="18">
                    <a:moveTo>
                      <a:pt x="5" y="1"/>
                    </a:moveTo>
                    <a:cubicBezTo>
                      <a:pt x="13" y="0"/>
                      <a:pt x="12" y="15"/>
                      <a:pt x="9" y="18"/>
                    </a:cubicBezTo>
                    <a:cubicBezTo>
                      <a:pt x="1" y="17"/>
                      <a:pt x="0" y="6"/>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46"/>
              <p:cNvSpPr/>
              <p:nvPr/>
            </p:nvSpPr>
            <p:spPr bwMode="auto">
              <a:xfrm>
                <a:off x="5678" y="2663"/>
                <a:ext cx="9" cy="12"/>
              </a:xfrm>
              <a:custGeom>
                <a:avLst/>
                <a:gdLst>
                  <a:gd name="T0" fmla="*/ 2 w 11"/>
                  <a:gd name="T1" fmla="*/ 14 h 14"/>
                  <a:gd name="T2" fmla="*/ 2 w 11"/>
                  <a:gd name="T3" fmla="*/ 0 h 14"/>
                  <a:gd name="T4" fmla="*/ 10 w 11"/>
                  <a:gd name="T5" fmla="*/ 5 h 14"/>
                  <a:gd name="T6" fmla="*/ 2 w 11"/>
                  <a:gd name="T7" fmla="*/ 14 h 14"/>
                </a:gdLst>
                <a:ahLst/>
                <a:cxnLst>
                  <a:cxn ang="0">
                    <a:pos x="T0" y="T1"/>
                  </a:cxn>
                  <a:cxn ang="0">
                    <a:pos x="T2" y="T3"/>
                  </a:cxn>
                  <a:cxn ang="0">
                    <a:pos x="T4" y="T5"/>
                  </a:cxn>
                  <a:cxn ang="0">
                    <a:pos x="T6" y="T7"/>
                  </a:cxn>
                </a:cxnLst>
                <a:rect l="0" t="0" r="r" b="b"/>
                <a:pathLst>
                  <a:path w="11" h="14">
                    <a:moveTo>
                      <a:pt x="2" y="14"/>
                    </a:moveTo>
                    <a:cubicBezTo>
                      <a:pt x="2" y="9"/>
                      <a:pt x="0" y="3"/>
                      <a:pt x="2" y="0"/>
                    </a:cubicBezTo>
                    <a:cubicBezTo>
                      <a:pt x="6" y="0"/>
                      <a:pt x="8" y="3"/>
                      <a:pt x="10" y="5"/>
                    </a:cubicBezTo>
                    <a:cubicBezTo>
                      <a:pt x="11" y="10"/>
                      <a:pt x="7" y="12"/>
                      <a:pt x="2"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47"/>
              <p:cNvSpPr/>
              <p:nvPr/>
            </p:nvSpPr>
            <p:spPr bwMode="auto">
              <a:xfrm>
                <a:off x="5833" y="3252"/>
                <a:ext cx="4" cy="5"/>
              </a:xfrm>
              <a:custGeom>
                <a:avLst/>
                <a:gdLst>
                  <a:gd name="T0" fmla="*/ 0 w 5"/>
                  <a:gd name="T1" fmla="*/ 0 h 6"/>
                  <a:gd name="T2" fmla="*/ 4 w 5"/>
                  <a:gd name="T3" fmla="*/ 0 h 6"/>
                  <a:gd name="T4" fmla="*/ 4 w 5"/>
                  <a:gd name="T5" fmla="*/ 6 h 6"/>
                  <a:gd name="T6" fmla="*/ 0 w 5"/>
                  <a:gd name="T7" fmla="*/ 0 h 6"/>
                </a:gdLst>
                <a:ahLst/>
                <a:cxnLst>
                  <a:cxn ang="0">
                    <a:pos x="T0" y="T1"/>
                  </a:cxn>
                  <a:cxn ang="0">
                    <a:pos x="T2" y="T3"/>
                  </a:cxn>
                  <a:cxn ang="0">
                    <a:pos x="T4" y="T5"/>
                  </a:cxn>
                  <a:cxn ang="0">
                    <a:pos x="T6" y="T7"/>
                  </a:cxn>
                </a:cxnLst>
                <a:rect l="0" t="0" r="r" b="b"/>
                <a:pathLst>
                  <a:path w="5" h="6">
                    <a:moveTo>
                      <a:pt x="0" y="0"/>
                    </a:moveTo>
                    <a:cubicBezTo>
                      <a:pt x="1" y="0"/>
                      <a:pt x="3" y="0"/>
                      <a:pt x="4" y="0"/>
                    </a:cubicBezTo>
                    <a:cubicBezTo>
                      <a:pt x="5" y="3"/>
                      <a:pt x="4" y="4"/>
                      <a:pt x="4" y="6"/>
                    </a:cubicBezTo>
                    <a:cubicBezTo>
                      <a:pt x="1" y="6"/>
                      <a:pt x="0"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48"/>
              <p:cNvSpPr/>
              <p:nvPr/>
            </p:nvSpPr>
            <p:spPr bwMode="auto">
              <a:xfrm>
                <a:off x="5838" y="3250"/>
                <a:ext cx="22" cy="37"/>
              </a:xfrm>
              <a:custGeom>
                <a:avLst/>
                <a:gdLst>
                  <a:gd name="T0" fmla="*/ 0 w 27"/>
                  <a:gd name="T1" fmla="*/ 5 h 46"/>
                  <a:gd name="T2" fmla="*/ 5 w 27"/>
                  <a:gd name="T3" fmla="*/ 1 h 46"/>
                  <a:gd name="T4" fmla="*/ 24 w 27"/>
                  <a:gd name="T5" fmla="*/ 22 h 46"/>
                  <a:gd name="T6" fmla="*/ 20 w 27"/>
                  <a:gd name="T7" fmla="*/ 46 h 46"/>
                  <a:gd name="T8" fmla="*/ 0 w 27"/>
                  <a:gd name="T9" fmla="*/ 5 h 46"/>
                </a:gdLst>
                <a:ahLst/>
                <a:cxnLst>
                  <a:cxn ang="0">
                    <a:pos x="T0" y="T1"/>
                  </a:cxn>
                  <a:cxn ang="0">
                    <a:pos x="T2" y="T3"/>
                  </a:cxn>
                  <a:cxn ang="0">
                    <a:pos x="T4" y="T5"/>
                  </a:cxn>
                  <a:cxn ang="0">
                    <a:pos x="T6" y="T7"/>
                  </a:cxn>
                  <a:cxn ang="0">
                    <a:pos x="T8" y="T9"/>
                  </a:cxn>
                </a:cxnLst>
                <a:rect l="0" t="0" r="r" b="b"/>
                <a:pathLst>
                  <a:path w="27" h="46">
                    <a:moveTo>
                      <a:pt x="0" y="5"/>
                    </a:moveTo>
                    <a:cubicBezTo>
                      <a:pt x="3" y="4"/>
                      <a:pt x="4" y="3"/>
                      <a:pt x="5" y="1"/>
                    </a:cubicBezTo>
                    <a:cubicBezTo>
                      <a:pt x="18" y="0"/>
                      <a:pt x="15" y="18"/>
                      <a:pt x="24" y="22"/>
                    </a:cubicBezTo>
                    <a:cubicBezTo>
                      <a:pt x="27" y="33"/>
                      <a:pt x="24" y="40"/>
                      <a:pt x="20" y="46"/>
                    </a:cubicBezTo>
                    <a:cubicBezTo>
                      <a:pt x="5" y="39"/>
                      <a:pt x="7" y="16"/>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49"/>
              <p:cNvSpPr/>
              <p:nvPr/>
            </p:nvSpPr>
            <p:spPr bwMode="auto">
              <a:xfrm>
                <a:off x="5770" y="2752"/>
                <a:ext cx="11" cy="11"/>
              </a:xfrm>
              <a:custGeom>
                <a:avLst/>
                <a:gdLst>
                  <a:gd name="T0" fmla="*/ 10 w 14"/>
                  <a:gd name="T1" fmla="*/ 0 h 14"/>
                  <a:gd name="T2" fmla="*/ 6 w 14"/>
                  <a:gd name="T3" fmla="*/ 14 h 14"/>
                  <a:gd name="T4" fmla="*/ 10 w 14"/>
                  <a:gd name="T5" fmla="*/ 0 h 14"/>
                </a:gdLst>
                <a:ahLst/>
                <a:cxnLst>
                  <a:cxn ang="0">
                    <a:pos x="T0" y="T1"/>
                  </a:cxn>
                  <a:cxn ang="0">
                    <a:pos x="T2" y="T3"/>
                  </a:cxn>
                  <a:cxn ang="0">
                    <a:pos x="T4" y="T5"/>
                  </a:cxn>
                </a:cxnLst>
                <a:rect l="0" t="0" r="r" b="b"/>
                <a:pathLst>
                  <a:path w="14" h="14">
                    <a:moveTo>
                      <a:pt x="10" y="0"/>
                    </a:moveTo>
                    <a:cubicBezTo>
                      <a:pt x="14" y="6"/>
                      <a:pt x="12" y="13"/>
                      <a:pt x="6" y="14"/>
                    </a:cubicBezTo>
                    <a:cubicBezTo>
                      <a:pt x="0" y="9"/>
                      <a:pt x="1" y="2"/>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50"/>
              <p:cNvSpPr/>
              <p:nvPr/>
            </p:nvSpPr>
            <p:spPr bwMode="auto">
              <a:xfrm>
                <a:off x="5949" y="3334"/>
                <a:ext cx="6" cy="4"/>
              </a:xfrm>
              <a:custGeom>
                <a:avLst/>
                <a:gdLst>
                  <a:gd name="T0" fmla="*/ 1 w 7"/>
                  <a:gd name="T1" fmla="*/ 5 h 5"/>
                  <a:gd name="T2" fmla="*/ 0 w 7"/>
                  <a:gd name="T3" fmla="*/ 1 h 5"/>
                  <a:gd name="T4" fmla="*/ 7 w 7"/>
                  <a:gd name="T5" fmla="*/ 4 h 5"/>
                  <a:gd name="T6" fmla="*/ 1 w 7"/>
                  <a:gd name="T7" fmla="*/ 5 h 5"/>
                </a:gdLst>
                <a:ahLst/>
                <a:cxnLst>
                  <a:cxn ang="0">
                    <a:pos x="T0" y="T1"/>
                  </a:cxn>
                  <a:cxn ang="0">
                    <a:pos x="T2" y="T3"/>
                  </a:cxn>
                  <a:cxn ang="0">
                    <a:pos x="T4" y="T5"/>
                  </a:cxn>
                  <a:cxn ang="0">
                    <a:pos x="T6" y="T7"/>
                  </a:cxn>
                </a:cxnLst>
                <a:rect l="0" t="0" r="r" b="b"/>
                <a:pathLst>
                  <a:path w="7" h="5">
                    <a:moveTo>
                      <a:pt x="1" y="5"/>
                    </a:moveTo>
                    <a:cubicBezTo>
                      <a:pt x="0" y="4"/>
                      <a:pt x="0" y="2"/>
                      <a:pt x="0" y="1"/>
                    </a:cubicBezTo>
                    <a:cubicBezTo>
                      <a:pt x="4" y="0"/>
                      <a:pt x="7" y="0"/>
                      <a:pt x="7" y="4"/>
                    </a:cubicBezTo>
                    <a:cubicBezTo>
                      <a:pt x="5" y="5"/>
                      <a:pt x="3"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51"/>
              <p:cNvSpPr/>
              <p:nvPr/>
            </p:nvSpPr>
            <p:spPr bwMode="auto">
              <a:xfrm>
                <a:off x="5869" y="2634"/>
                <a:ext cx="11" cy="7"/>
              </a:xfrm>
              <a:custGeom>
                <a:avLst/>
                <a:gdLst>
                  <a:gd name="T0" fmla="*/ 0 w 14"/>
                  <a:gd name="T1" fmla="*/ 2 h 9"/>
                  <a:gd name="T2" fmla="*/ 14 w 14"/>
                  <a:gd name="T3" fmla="*/ 0 h 9"/>
                  <a:gd name="T4" fmla="*/ 2 w 14"/>
                  <a:gd name="T5" fmla="*/ 8 h 9"/>
                  <a:gd name="T6" fmla="*/ 0 w 14"/>
                  <a:gd name="T7" fmla="*/ 3 h 9"/>
                  <a:gd name="T8" fmla="*/ 0 w 14"/>
                  <a:gd name="T9" fmla="*/ 2 h 9"/>
                </a:gdLst>
                <a:ahLst/>
                <a:cxnLst>
                  <a:cxn ang="0">
                    <a:pos x="T0" y="T1"/>
                  </a:cxn>
                  <a:cxn ang="0">
                    <a:pos x="T2" y="T3"/>
                  </a:cxn>
                  <a:cxn ang="0">
                    <a:pos x="T4" y="T5"/>
                  </a:cxn>
                  <a:cxn ang="0">
                    <a:pos x="T6" y="T7"/>
                  </a:cxn>
                  <a:cxn ang="0">
                    <a:pos x="T8" y="T9"/>
                  </a:cxn>
                </a:cxnLst>
                <a:rect l="0" t="0" r="r" b="b"/>
                <a:pathLst>
                  <a:path w="14" h="9">
                    <a:moveTo>
                      <a:pt x="0" y="2"/>
                    </a:moveTo>
                    <a:cubicBezTo>
                      <a:pt x="5" y="1"/>
                      <a:pt x="9" y="1"/>
                      <a:pt x="14" y="0"/>
                    </a:cubicBezTo>
                    <a:cubicBezTo>
                      <a:pt x="13" y="5"/>
                      <a:pt x="8" y="9"/>
                      <a:pt x="2" y="8"/>
                    </a:cubicBezTo>
                    <a:cubicBezTo>
                      <a:pt x="2" y="6"/>
                      <a:pt x="2" y="3"/>
                      <a:pt x="0" y="3"/>
                    </a:cubicBezTo>
                    <a:cubicBezTo>
                      <a:pt x="0" y="3"/>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52"/>
              <p:cNvSpPr/>
              <p:nvPr/>
            </p:nvSpPr>
            <p:spPr bwMode="auto">
              <a:xfrm>
                <a:off x="5895" y="2797"/>
                <a:ext cx="22" cy="27"/>
              </a:xfrm>
              <a:custGeom>
                <a:avLst/>
                <a:gdLst>
                  <a:gd name="T0" fmla="*/ 0 w 27"/>
                  <a:gd name="T1" fmla="*/ 27 h 33"/>
                  <a:gd name="T2" fmla="*/ 21 w 27"/>
                  <a:gd name="T3" fmla="*/ 0 h 33"/>
                  <a:gd name="T4" fmla="*/ 18 w 27"/>
                  <a:gd name="T5" fmla="*/ 25 h 33"/>
                  <a:gd name="T6" fmla="*/ 0 w 27"/>
                  <a:gd name="T7" fmla="*/ 27 h 33"/>
                </a:gdLst>
                <a:ahLst/>
                <a:cxnLst>
                  <a:cxn ang="0">
                    <a:pos x="T0" y="T1"/>
                  </a:cxn>
                  <a:cxn ang="0">
                    <a:pos x="T2" y="T3"/>
                  </a:cxn>
                  <a:cxn ang="0">
                    <a:pos x="T4" y="T5"/>
                  </a:cxn>
                  <a:cxn ang="0">
                    <a:pos x="T6" y="T7"/>
                  </a:cxn>
                </a:cxnLst>
                <a:rect l="0" t="0" r="r" b="b"/>
                <a:pathLst>
                  <a:path w="27" h="33">
                    <a:moveTo>
                      <a:pt x="0" y="27"/>
                    </a:moveTo>
                    <a:cubicBezTo>
                      <a:pt x="0" y="13"/>
                      <a:pt x="12" y="8"/>
                      <a:pt x="21" y="0"/>
                    </a:cubicBezTo>
                    <a:cubicBezTo>
                      <a:pt x="27" y="8"/>
                      <a:pt x="17" y="16"/>
                      <a:pt x="18" y="25"/>
                    </a:cubicBezTo>
                    <a:cubicBezTo>
                      <a:pt x="11" y="16"/>
                      <a:pt x="8" y="33"/>
                      <a:pt x="0"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53"/>
              <p:cNvSpPr/>
              <p:nvPr/>
            </p:nvSpPr>
            <p:spPr bwMode="auto">
              <a:xfrm>
                <a:off x="5924" y="2884"/>
                <a:ext cx="19" cy="12"/>
              </a:xfrm>
              <a:custGeom>
                <a:avLst/>
                <a:gdLst>
                  <a:gd name="T0" fmla="*/ 16 w 24"/>
                  <a:gd name="T1" fmla="*/ 0 h 14"/>
                  <a:gd name="T2" fmla="*/ 16 w 24"/>
                  <a:gd name="T3" fmla="*/ 0 h 14"/>
                </a:gdLst>
                <a:ahLst/>
                <a:cxnLst>
                  <a:cxn ang="0">
                    <a:pos x="T0" y="T1"/>
                  </a:cxn>
                  <a:cxn ang="0">
                    <a:pos x="T2" y="T3"/>
                  </a:cxn>
                </a:cxnLst>
                <a:rect l="0" t="0" r="r" b="b"/>
                <a:pathLst>
                  <a:path w="24" h="14">
                    <a:moveTo>
                      <a:pt x="16" y="0"/>
                    </a:moveTo>
                    <a:cubicBezTo>
                      <a:pt x="24" y="14"/>
                      <a:pt x="0" y="5"/>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68" name="Freeform 54"/>
              <p:cNvSpPr/>
              <p:nvPr/>
            </p:nvSpPr>
            <p:spPr bwMode="auto">
              <a:xfrm>
                <a:off x="5918" y="2773"/>
                <a:ext cx="12" cy="13"/>
              </a:xfrm>
              <a:custGeom>
                <a:avLst/>
                <a:gdLst>
                  <a:gd name="T0" fmla="*/ 0 w 14"/>
                  <a:gd name="T1" fmla="*/ 4 h 17"/>
                  <a:gd name="T2" fmla="*/ 4 w 14"/>
                  <a:gd name="T3" fmla="*/ 0 h 17"/>
                  <a:gd name="T4" fmla="*/ 14 w 14"/>
                  <a:gd name="T5" fmla="*/ 12 h 17"/>
                  <a:gd name="T6" fmla="*/ 0 w 14"/>
                  <a:gd name="T7" fmla="*/ 4 h 17"/>
                </a:gdLst>
                <a:ahLst/>
                <a:cxnLst>
                  <a:cxn ang="0">
                    <a:pos x="T0" y="T1"/>
                  </a:cxn>
                  <a:cxn ang="0">
                    <a:pos x="T2" y="T3"/>
                  </a:cxn>
                  <a:cxn ang="0">
                    <a:pos x="T4" y="T5"/>
                  </a:cxn>
                  <a:cxn ang="0">
                    <a:pos x="T6" y="T7"/>
                  </a:cxn>
                </a:cxnLst>
                <a:rect l="0" t="0" r="r" b="b"/>
                <a:pathLst>
                  <a:path w="14" h="17">
                    <a:moveTo>
                      <a:pt x="0" y="4"/>
                    </a:moveTo>
                    <a:cubicBezTo>
                      <a:pt x="3" y="3"/>
                      <a:pt x="4" y="2"/>
                      <a:pt x="4" y="0"/>
                    </a:cubicBezTo>
                    <a:cubicBezTo>
                      <a:pt x="9" y="3"/>
                      <a:pt x="13" y="5"/>
                      <a:pt x="14" y="12"/>
                    </a:cubicBezTo>
                    <a:cubicBezTo>
                      <a:pt x="8" y="17"/>
                      <a:pt x="0" y="13"/>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69" name="Freeform 55"/>
              <p:cNvSpPr/>
              <p:nvPr/>
            </p:nvSpPr>
            <p:spPr bwMode="auto">
              <a:xfrm>
                <a:off x="5984" y="3217"/>
                <a:ext cx="10" cy="9"/>
              </a:xfrm>
              <a:custGeom>
                <a:avLst/>
                <a:gdLst>
                  <a:gd name="T0" fmla="*/ 4 w 12"/>
                  <a:gd name="T1" fmla="*/ 0 h 11"/>
                  <a:gd name="T2" fmla="*/ 9 w 12"/>
                  <a:gd name="T3" fmla="*/ 11 h 11"/>
                  <a:gd name="T4" fmla="*/ 4 w 12"/>
                  <a:gd name="T5" fmla="*/ 0 h 11"/>
                </a:gdLst>
                <a:ahLst/>
                <a:cxnLst>
                  <a:cxn ang="0">
                    <a:pos x="T0" y="T1"/>
                  </a:cxn>
                  <a:cxn ang="0">
                    <a:pos x="T2" y="T3"/>
                  </a:cxn>
                  <a:cxn ang="0">
                    <a:pos x="T4" y="T5"/>
                  </a:cxn>
                </a:cxnLst>
                <a:rect l="0" t="0" r="r" b="b"/>
                <a:pathLst>
                  <a:path w="12" h="11">
                    <a:moveTo>
                      <a:pt x="4" y="0"/>
                    </a:moveTo>
                    <a:cubicBezTo>
                      <a:pt x="10" y="1"/>
                      <a:pt x="12" y="5"/>
                      <a:pt x="9" y="11"/>
                    </a:cubicBezTo>
                    <a:cubicBezTo>
                      <a:pt x="3" y="11"/>
                      <a:pt x="0" y="4"/>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72" name="Freeform 56"/>
              <p:cNvSpPr/>
              <p:nvPr/>
            </p:nvSpPr>
            <p:spPr bwMode="auto">
              <a:xfrm>
                <a:off x="5959" y="3018"/>
                <a:ext cx="21" cy="10"/>
              </a:xfrm>
              <a:custGeom>
                <a:avLst/>
                <a:gdLst>
                  <a:gd name="T0" fmla="*/ 0 w 26"/>
                  <a:gd name="T1" fmla="*/ 8 h 13"/>
                  <a:gd name="T2" fmla="*/ 2 w 26"/>
                  <a:gd name="T3" fmla="*/ 4 h 13"/>
                  <a:gd name="T4" fmla="*/ 26 w 26"/>
                  <a:gd name="T5" fmla="*/ 3 h 13"/>
                  <a:gd name="T6" fmla="*/ 25 w 26"/>
                  <a:gd name="T7" fmla="*/ 13 h 13"/>
                  <a:gd name="T8" fmla="*/ 0 w 26"/>
                  <a:gd name="T9" fmla="*/ 8 h 13"/>
                </a:gdLst>
                <a:ahLst/>
                <a:cxnLst>
                  <a:cxn ang="0">
                    <a:pos x="T0" y="T1"/>
                  </a:cxn>
                  <a:cxn ang="0">
                    <a:pos x="T2" y="T3"/>
                  </a:cxn>
                  <a:cxn ang="0">
                    <a:pos x="T4" y="T5"/>
                  </a:cxn>
                  <a:cxn ang="0">
                    <a:pos x="T6" y="T7"/>
                  </a:cxn>
                  <a:cxn ang="0">
                    <a:pos x="T8" y="T9"/>
                  </a:cxn>
                </a:cxnLst>
                <a:rect l="0" t="0" r="r" b="b"/>
                <a:pathLst>
                  <a:path w="26" h="13">
                    <a:moveTo>
                      <a:pt x="0" y="8"/>
                    </a:moveTo>
                    <a:cubicBezTo>
                      <a:pt x="0" y="6"/>
                      <a:pt x="0" y="5"/>
                      <a:pt x="2" y="4"/>
                    </a:cubicBezTo>
                    <a:cubicBezTo>
                      <a:pt x="8" y="0"/>
                      <a:pt x="19" y="2"/>
                      <a:pt x="26" y="3"/>
                    </a:cubicBezTo>
                    <a:cubicBezTo>
                      <a:pt x="26" y="7"/>
                      <a:pt x="24" y="9"/>
                      <a:pt x="25" y="13"/>
                    </a:cubicBezTo>
                    <a:cubicBezTo>
                      <a:pt x="14" y="10"/>
                      <a:pt x="8" y="13"/>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73" name="Freeform 57"/>
              <p:cNvSpPr/>
              <p:nvPr/>
            </p:nvSpPr>
            <p:spPr bwMode="auto">
              <a:xfrm>
                <a:off x="5962" y="2996"/>
                <a:ext cx="41" cy="19"/>
              </a:xfrm>
              <a:custGeom>
                <a:avLst/>
                <a:gdLst>
                  <a:gd name="T0" fmla="*/ 2 w 50"/>
                  <a:gd name="T1" fmla="*/ 17 h 23"/>
                  <a:gd name="T2" fmla="*/ 8 w 50"/>
                  <a:gd name="T3" fmla="*/ 4 h 23"/>
                  <a:gd name="T4" fmla="*/ 43 w 50"/>
                  <a:gd name="T5" fmla="*/ 0 h 23"/>
                  <a:gd name="T6" fmla="*/ 50 w 50"/>
                  <a:gd name="T7" fmla="*/ 8 h 23"/>
                  <a:gd name="T8" fmla="*/ 2 w 50"/>
                  <a:gd name="T9" fmla="*/ 17 h 23"/>
                </a:gdLst>
                <a:ahLst/>
                <a:cxnLst>
                  <a:cxn ang="0">
                    <a:pos x="T0" y="T1"/>
                  </a:cxn>
                  <a:cxn ang="0">
                    <a:pos x="T2" y="T3"/>
                  </a:cxn>
                  <a:cxn ang="0">
                    <a:pos x="T4" y="T5"/>
                  </a:cxn>
                  <a:cxn ang="0">
                    <a:pos x="T6" y="T7"/>
                  </a:cxn>
                  <a:cxn ang="0">
                    <a:pos x="T8" y="T9"/>
                  </a:cxn>
                </a:cxnLst>
                <a:rect l="0" t="0" r="r" b="b"/>
                <a:pathLst>
                  <a:path w="50" h="23">
                    <a:moveTo>
                      <a:pt x="2" y="17"/>
                    </a:moveTo>
                    <a:cubicBezTo>
                      <a:pt x="0" y="10"/>
                      <a:pt x="5" y="8"/>
                      <a:pt x="8" y="4"/>
                    </a:cubicBezTo>
                    <a:cubicBezTo>
                      <a:pt x="17" y="12"/>
                      <a:pt x="32" y="1"/>
                      <a:pt x="43" y="0"/>
                    </a:cubicBezTo>
                    <a:cubicBezTo>
                      <a:pt x="44" y="4"/>
                      <a:pt x="48" y="5"/>
                      <a:pt x="50" y="8"/>
                    </a:cubicBezTo>
                    <a:cubicBezTo>
                      <a:pt x="40" y="23"/>
                      <a:pt x="18" y="20"/>
                      <a:pt x="2"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74" name="Freeform 58"/>
              <p:cNvSpPr/>
              <p:nvPr/>
            </p:nvSpPr>
            <p:spPr bwMode="auto">
              <a:xfrm>
                <a:off x="5975" y="3066"/>
                <a:ext cx="9" cy="9"/>
              </a:xfrm>
              <a:custGeom>
                <a:avLst/>
                <a:gdLst>
                  <a:gd name="T0" fmla="*/ 1 w 10"/>
                  <a:gd name="T1" fmla="*/ 8 h 10"/>
                  <a:gd name="T2" fmla="*/ 3 w 10"/>
                  <a:gd name="T3" fmla="*/ 0 h 10"/>
                  <a:gd name="T4" fmla="*/ 10 w 10"/>
                  <a:gd name="T5" fmla="*/ 8 h 10"/>
                  <a:gd name="T6" fmla="*/ 1 w 10"/>
                  <a:gd name="T7" fmla="*/ 8 h 10"/>
                </a:gdLst>
                <a:ahLst/>
                <a:cxnLst>
                  <a:cxn ang="0">
                    <a:pos x="T0" y="T1"/>
                  </a:cxn>
                  <a:cxn ang="0">
                    <a:pos x="T2" y="T3"/>
                  </a:cxn>
                  <a:cxn ang="0">
                    <a:pos x="T4" y="T5"/>
                  </a:cxn>
                  <a:cxn ang="0">
                    <a:pos x="T6" y="T7"/>
                  </a:cxn>
                </a:cxnLst>
                <a:rect l="0" t="0" r="r" b="b"/>
                <a:pathLst>
                  <a:path w="10" h="10">
                    <a:moveTo>
                      <a:pt x="1" y="8"/>
                    </a:moveTo>
                    <a:cubicBezTo>
                      <a:pt x="0" y="4"/>
                      <a:pt x="3" y="3"/>
                      <a:pt x="3" y="0"/>
                    </a:cubicBezTo>
                    <a:cubicBezTo>
                      <a:pt x="8" y="0"/>
                      <a:pt x="9" y="4"/>
                      <a:pt x="10" y="8"/>
                    </a:cubicBezTo>
                    <a:cubicBezTo>
                      <a:pt x="7" y="9"/>
                      <a:pt x="3" y="10"/>
                      <a:pt x="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75" name="Freeform 59"/>
              <p:cNvSpPr/>
              <p:nvPr/>
            </p:nvSpPr>
            <p:spPr bwMode="auto">
              <a:xfrm>
                <a:off x="5995" y="3032"/>
                <a:ext cx="24" cy="13"/>
              </a:xfrm>
              <a:custGeom>
                <a:avLst/>
                <a:gdLst>
                  <a:gd name="T0" fmla="*/ 1 w 29"/>
                  <a:gd name="T1" fmla="*/ 0 h 16"/>
                  <a:gd name="T2" fmla="*/ 29 w 29"/>
                  <a:gd name="T3" fmla="*/ 10 h 16"/>
                  <a:gd name="T4" fmla="*/ 1 w 29"/>
                  <a:gd name="T5" fmla="*/ 0 h 16"/>
                </a:gdLst>
                <a:ahLst/>
                <a:cxnLst>
                  <a:cxn ang="0">
                    <a:pos x="T0" y="T1"/>
                  </a:cxn>
                  <a:cxn ang="0">
                    <a:pos x="T2" y="T3"/>
                  </a:cxn>
                  <a:cxn ang="0">
                    <a:pos x="T4" y="T5"/>
                  </a:cxn>
                </a:cxnLst>
                <a:rect l="0" t="0" r="r" b="b"/>
                <a:pathLst>
                  <a:path w="29" h="16">
                    <a:moveTo>
                      <a:pt x="1" y="0"/>
                    </a:moveTo>
                    <a:cubicBezTo>
                      <a:pt x="12" y="1"/>
                      <a:pt x="23" y="2"/>
                      <a:pt x="29" y="10"/>
                    </a:cubicBezTo>
                    <a:cubicBezTo>
                      <a:pt x="17" y="11"/>
                      <a:pt x="0" y="16"/>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76" name="Freeform 60"/>
              <p:cNvSpPr/>
              <p:nvPr/>
            </p:nvSpPr>
            <p:spPr bwMode="auto">
              <a:xfrm>
                <a:off x="5957" y="2743"/>
                <a:ext cx="14" cy="9"/>
              </a:xfrm>
              <a:custGeom>
                <a:avLst/>
                <a:gdLst>
                  <a:gd name="T0" fmla="*/ 2 w 18"/>
                  <a:gd name="T1" fmla="*/ 11 h 11"/>
                  <a:gd name="T2" fmla="*/ 7 w 18"/>
                  <a:gd name="T3" fmla="*/ 0 h 11"/>
                  <a:gd name="T4" fmla="*/ 18 w 18"/>
                  <a:gd name="T5" fmla="*/ 6 h 11"/>
                  <a:gd name="T6" fmla="*/ 2 w 18"/>
                  <a:gd name="T7" fmla="*/ 11 h 11"/>
                </a:gdLst>
                <a:ahLst/>
                <a:cxnLst>
                  <a:cxn ang="0">
                    <a:pos x="T0" y="T1"/>
                  </a:cxn>
                  <a:cxn ang="0">
                    <a:pos x="T2" y="T3"/>
                  </a:cxn>
                  <a:cxn ang="0">
                    <a:pos x="T4" y="T5"/>
                  </a:cxn>
                  <a:cxn ang="0">
                    <a:pos x="T6" y="T7"/>
                  </a:cxn>
                </a:cxnLst>
                <a:rect l="0" t="0" r="r" b="b"/>
                <a:pathLst>
                  <a:path w="18" h="11">
                    <a:moveTo>
                      <a:pt x="2" y="11"/>
                    </a:moveTo>
                    <a:cubicBezTo>
                      <a:pt x="0" y="5"/>
                      <a:pt x="4" y="3"/>
                      <a:pt x="7" y="0"/>
                    </a:cubicBezTo>
                    <a:cubicBezTo>
                      <a:pt x="11" y="1"/>
                      <a:pt x="17" y="1"/>
                      <a:pt x="18" y="6"/>
                    </a:cubicBezTo>
                    <a:cubicBezTo>
                      <a:pt x="14" y="9"/>
                      <a:pt x="9" y="11"/>
                      <a:pt x="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77" name="Freeform 61"/>
              <p:cNvSpPr/>
              <p:nvPr/>
            </p:nvSpPr>
            <p:spPr bwMode="auto">
              <a:xfrm>
                <a:off x="6019" y="3103"/>
                <a:ext cx="10" cy="10"/>
              </a:xfrm>
              <a:custGeom>
                <a:avLst/>
                <a:gdLst>
                  <a:gd name="T0" fmla="*/ 1 w 12"/>
                  <a:gd name="T1" fmla="*/ 12 h 12"/>
                  <a:gd name="T2" fmla="*/ 0 w 12"/>
                  <a:gd name="T3" fmla="*/ 1 h 12"/>
                  <a:gd name="T4" fmla="*/ 7 w 12"/>
                  <a:gd name="T5" fmla="*/ 0 h 12"/>
                  <a:gd name="T6" fmla="*/ 11 w 12"/>
                  <a:gd name="T7" fmla="*/ 7 h 12"/>
                  <a:gd name="T8" fmla="*/ 1 w 12"/>
                  <a:gd name="T9" fmla="*/ 12 h 12"/>
                </a:gdLst>
                <a:ahLst/>
                <a:cxnLst>
                  <a:cxn ang="0">
                    <a:pos x="T0" y="T1"/>
                  </a:cxn>
                  <a:cxn ang="0">
                    <a:pos x="T2" y="T3"/>
                  </a:cxn>
                  <a:cxn ang="0">
                    <a:pos x="T4" y="T5"/>
                  </a:cxn>
                  <a:cxn ang="0">
                    <a:pos x="T6" y="T7"/>
                  </a:cxn>
                  <a:cxn ang="0">
                    <a:pos x="T8" y="T9"/>
                  </a:cxn>
                </a:cxnLst>
                <a:rect l="0" t="0" r="r" b="b"/>
                <a:pathLst>
                  <a:path w="12" h="12">
                    <a:moveTo>
                      <a:pt x="1" y="12"/>
                    </a:moveTo>
                    <a:cubicBezTo>
                      <a:pt x="1" y="8"/>
                      <a:pt x="0" y="5"/>
                      <a:pt x="0" y="1"/>
                    </a:cubicBezTo>
                    <a:cubicBezTo>
                      <a:pt x="2" y="1"/>
                      <a:pt x="5" y="1"/>
                      <a:pt x="7" y="0"/>
                    </a:cubicBezTo>
                    <a:cubicBezTo>
                      <a:pt x="10" y="1"/>
                      <a:pt x="8" y="7"/>
                      <a:pt x="11" y="7"/>
                    </a:cubicBezTo>
                    <a:cubicBezTo>
                      <a:pt x="12" y="12"/>
                      <a:pt x="5" y="11"/>
                      <a:pt x="1"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78" name="Freeform 62"/>
              <p:cNvSpPr/>
              <p:nvPr/>
            </p:nvSpPr>
            <p:spPr bwMode="auto">
              <a:xfrm>
                <a:off x="6004" y="2993"/>
                <a:ext cx="8" cy="7"/>
              </a:xfrm>
              <a:custGeom>
                <a:avLst/>
                <a:gdLst>
                  <a:gd name="T0" fmla="*/ 0 w 10"/>
                  <a:gd name="T1" fmla="*/ 7 h 9"/>
                  <a:gd name="T2" fmla="*/ 9 w 10"/>
                  <a:gd name="T3" fmla="*/ 0 h 9"/>
                  <a:gd name="T4" fmla="*/ 0 w 10"/>
                  <a:gd name="T5" fmla="*/ 7 h 9"/>
                </a:gdLst>
                <a:ahLst/>
                <a:cxnLst>
                  <a:cxn ang="0">
                    <a:pos x="T0" y="T1"/>
                  </a:cxn>
                  <a:cxn ang="0">
                    <a:pos x="T2" y="T3"/>
                  </a:cxn>
                  <a:cxn ang="0">
                    <a:pos x="T4" y="T5"/>
                  </a:cxn>
                </a:cxnLst>
                <a:rect l="0" t="0" r="r" b="b"/>
                <a:pathLst>
                  <a:path w="10" h="9">
                    <a:moveTo>
                      <a:pt x="0" y="7"/>
                    </a:moveTo>
                    <a:cubicBezTo>
                      <a:pt x="2" y="4"/>
                      <a:pt x="3" y="0"/>
                      <a:pt x="9" y="0"/>
                    </a:cubicBezTo>
                    <a:cubicBezTo>
                      <a:pt x="10" y="6"/>
                      <a:pt x="3" y="9"/>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79" name="Freeform 63"/>
              <p:cNvSpPr/>
              <p:nvPr/>
            </p:nvSpPr>
            <p:spPr bwMode="auto">
              <a:xfrm>
                <a:off x="6091" y="3188"/>
                <a:ext cx="12" cy="10"/>
              </a:xfrm>
              <a:custGeom>
                <a:avLst/>
                <a:gdLst>
                  <a:gd name="T0" fmla="*/ 0 w 15"/>
                  <a:gd name="T1" fmla="*/ 0 h 13"/>
                  <a:gd name="T2" fmla="*/ 15 w 15"/>
                  <a:gd name="T3" fmla="*/ 9 h 13"/>
                  <a:gd name="T4" fmla="*/ 0 w 15"/>
                  <a:gd name="T5" fmla="*/ 0 h 13"/>
                </a:gdLst>
                <a:ahLst/>
                <a:cxnLst>
                  <a:cxn ang="0">
                    <a:pos x="T0" y="T1"/>
                  </a:cxn>
                  <a:cxn ang="0">
                    <a:pos x="T2" y="T3"/>
                  </a:cxn>
                  <a:cxn ang="0">
                    <a:pos x="T4" y="T5"/>
                  </a:cxn>
                </a:cxnLst>
                <a:rect l="0" t="0" r="r" b="b"/>
                <a:pathLst>
                  <a:path w="15" h="13">
                    <a:moveTo>
                      <a:pt x="0" y="0"/>
                    </a:moveTo>
                    <a:cubicBezTo>
                      <a:pt x="6" y="2"/>
                      <a:pt x="15" y="0"/>
                      <a:pt x="15" y="9"/>
                    </a:cubicBezTo>
                    <a:cubicBezTo>
                      <a:pt x="8" y="13"/>
                      <a:pt x="2" y="8"/>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80" name="Freeform 64"/>
              <p:cNvSpPr/>
              <p:nvPr/>
            </p:nvSpPr>
            <p:spPr bwMode="auto">
              <a:xfrm>
                <a:off x="6068" y="2979"/>
                <a:ext cx="9" cy="11"/>
              </a:xfrm>
              <a:custGeom>
                <a:avLst/>
                <a:gdLst>
                  <a:gd name="T0" fmla="*/ 1 w 11"/>
                  <a:gd name="T1" fmla="*/ 10 h 13"/>
                  <a:gd name="T2" fmla="*/ 7 w 11"/>
                  <a:gd name="T3" fmla="*/ 0 h 13"/>
                  <a:gd name="T4" fmla="*/ 1 w 11"/>
                  <a:gd name="T5" fmla="*/ 10 h 13"/>
                </a:gdLst>
                <a:ahLst/>
                <a:cxnLst>
                  <a:cxn ang="0">
                    <a:pos x="T0" y="T1"/>
                  </a:cxn>
                  <a:cxn ang="0">
                    <a:pos x="T2" y="T3"/>
                  </a:cxn>
                  <a:cxn ang="0">
                    <a:pos x="T4" y="T5"/>
                  </a:cxn>
                </a:cxnLst>
                <a:rect l="0" t="0" r="r" b="b"/>
                <a:pathLst>
                  <a:path w="11" h="13">
                    <a:moveTo>
                      <a:pt x="1" y="10"/>
                    </a:moveTo>
                    <a:cubicBezTo>
                      <a:pt x="0" y="5"/>
                      <a:pt x="0" y="0"/>
                      <a:pt x="7" y="0"/>
                    </a:cubicBezTo>
                    <a:cubicBezTo>
                      <a:pt x="11" y="5"/>
                      <a:pt x="7" y="13"/>
                      <a:pt x="1"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81" name="Freeform 65"/>
              <p:cNvSpPr/>
              <p:nvPr/>
            </p:nvSpPr>
            <p:spPr bwMode="auto">
              <a:xfrm>
                <a:off x="6083" y="3071"/>
                <a:ext cx="9" cy="8"/>
              </a:xfrm>
              <a:custGeom>
                <a:avLst/>
                <a:gdLst>
                  <a:gd name="T0" fmla="*/ 1 w 11"/>
                  <a:gd name="T1" fmla="*/ 6 h 11"/>
                  <a:gd name="T2" fmla="*/ 8 w 11"/>
                  <a:gd name="T3" fmla="*/ 0 h 11"/>
                  <a:gd name="T4" fmla="*/ 9 w 11"/>
                  <a:gd name="T5" fmla="*/ 10 h 11"/>
                  <a:gd name="T6" fmla="*/ 1 w 11"/>
                  <a:gd name="T7" fmla="*/ 6 h 11"/>
                </a:gdLst>
                <a:ahLst/>
                <a:cxnLst>
                  <a:cxn ang="0">
                    <a:pos x="T0" y="T1"/>
                  </a:cxn>
                  <a:cxn ang="0">
                    <a:pos x="T2" y="T3"/>
                  </a:cxn>
                  <a:cxn ang="0">
                    <a:pos x="T4" y="T5"/>
                  </a:cxn>
                  <a:cxn ang="0">
                    <a:pos x="T6" y="T7"/>
                  </a:cxn>
                </a:cxnLst>
                <a:rect l="0" t="0" r="r" b="b"/>
                <a:pathLst>
                  <a:path w="11" h="11">
                    <a:moveTo>
                      <a:pt x="1" y="6"/>
                    </a:moveTo>
                    <a:cubicBezTo>
                      <a:pt x="0" y="2"/>
                      <a:pt x="2" y="0"/>
                      <a:pt x="8" y="0"/>
                    </a:cubicBezTo>
                    <a:cubicBezTo>
                      <a:pt x="11" y="2"/>
                      <a:pt x="9" y="6"/>
                      <a:pt x="9" y="10"/>
                    </a:cubicBezTo>
                    <a:cubicBezTo>
                      <a:pt x="4" y="11"/>
                      <a:pt x="2" y="9"/>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82" name="Freeform 66"/>
              <p:cNvSpPr/>
              <p:nvPr/>
            </p:nvSpPr>
            <p:spPr bwMode="auto">
              <a:xfrm>
                <a:off x="6064" y="2930"/>
                <a:ext cx="12" cy="10"/>
              </a:xfrm>
              <a:custGeom>
                <a:avLst/>
                <a:gdLst>
                  <a:gd name="T0" fmla="*/ 3 w 15"/>
                  <a:gd name="T1" fmla="*/ 1 h 13"/>
                  <a:gd name="T2" fmla="*/ 9 w 15"/>
                  <a:gd name="T3" fmla="*/ 0 h 13"/>
                  <a:gd name="T4" fmla="*/ 15 w 15"/>
                  <a:gd name="T5" fmla="*/ 10 h 13"/>
                  <a:gd name="T6" fmla="*/ 3 w 15"/>
                  <a:gd name="T7" fmla="*/ 13 h 13"/>
                  <a:gd name="T8" fmla="*/ 3 w 15"/>
                  <a:gd name="T9" fmla="*/ 1 h 13"/>
                </a:gdLst>
                <a:ahLst/>
                <a:cxnLst>
                  <a:cxn ang="0">
                    <a:pos x="T0" y="T1"/>
                  </a:cxn>
                  <a:cxn ang="0">
                    <a:pos x="T2" y="T3"/>
                  </a:cxn>
                  <a:cxn ang="0">
                    <a:pos x="T4" y="T5"/>
                  </a:cxn>
                  <a:cxn ang="0">
                    <a:pos x="T6" y="T7"/>
                  </a:cxn>
                  <a:cxn ang="0">
                    <a:pos x="T8" y="T9"/>
                  </a:cxn>
                </a:cxnLst>
                <a:rect l="0" t="0" r="r" b="b"/>
                <a:pathLst>
                  <a:path w="15" h="13">
                    <a:moveTo>
                      <a:pt x="3" y="1"/>
                    </a:moveTo>
                    <a:cubicBezTo>
                      <a:pt x="5" y="1"/>
                      <a:pt x="7" y="0"/>
                      <a:pt x="9" y="0"/>
                    </a:cubicBezTo>
                    <a:cubicBezTo>
                      <a:pt x="10" y="4"/>
                      <a:pt x="14" y="6"/>
                      <a:pt x="15" y="10"/>
                    </a:cubicBezTo>
                    <a:cubicBezTo>
                      <a:pt x="10" y="12"/>
                      <a:pt x="8" y="10"/>
                      <a:pt x="3" y="13"/>
                    </a:cubicBezTo>
                    <a:cubicBezTo>
                      <a:pt x="0" y="9"/>
                      <a:pt x="1" y="5"/>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83" name="Freeform 67"/>
              <p:cNvSpPr/>
              <p:nvPr/>
            </p:nvSpPr>
            <p:spPr bwMode="auto">
              <a:xfrm>
                <a:off x="6098" y="3049"/>
                <a:ext cx="17" cy="13"/>
              </a:xfrm>
              <a:custGeom>
                <a:avLst/>
                <a:gdLst>
                  <a:gd name="T0" fmla="*/ 17 w 21"/>
                  <a:gd name="T1" fmla="*/ 0 h 16"/>
                  <a:gd name="T2" fmla="*/ 17 w 21"/>
                  <a:gd name="T3" fmla="*/ 0 h 16"/>
                </a:gdLst>
                <a:ahLst/>
                <a:cxnLst>
                  <a:cxn ang="0">
                    <a:pos x="T0" y="T1"/>
                  </a:cxn>
                  <a:cxn ang="0">
                    <a:pos x="T2" y="T3"/>
                  </a:cxn>
                </a:cxnLst>
                <a:rect l="0" t="0" r="r" b="b"/>
                <a:pathLst>
                  <a:path w="21" h="16">
                    <a:moveTo>
                      <a:pt x="17" y="0"/>
                    </a:moveTo>
                    <a:cubicBezTo>
                      <a:pt x="21" y="16"/>
                      <a:pt x="0" y="1"/>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84" name="Freeform 68"/>
              <p:cNvSpPr/>
              <p:nvPr/>
            </p:nvSpPr>
            <p:spPr bwMode="auto">
              <a:xfrm>
                <a:off x="6105" y="3097"/>
                <a:ext cx="33" cy="30"/>
              </a:xfrm>
              <a:custGeom>
                <a:avLst/>
                <a:gdLst>
                  <a:gd name="T0" fmla="*/ 41 w 41"/>
                  <a:gd name="T1" fmla="*/ 23 h 37"/>
                  <a:gd name="T2" fmla="*/ 26 w 41"/>
                  <a:gd name="T3" fmla="*/ 37 h 37"/>
                  <a:gd name="T4" fmla="*/ 41 w 41"/>
                  <a:gd name="T5" fmla="*/ 23 h 37"/>
                </a:gdLst>
                <a:ahLst/>
                <a:cxnLst>
                  <a:cxn ang="0">
                    <a:pos x="T0" y="T1"/>
                  </a:cxn>
                  <a:cxn ang="0">
                    <a:pos x="T2" y="T3"/>
                  </a:cxn>
                  <a:cxn ang="0">
                    <a:pos x="T4" y="T5"/>
                  </a:cxn>
                </a:cxnLst>
                <a:rect l="0" t="0" r="r" b="b"/>
                <a:pathLst>
                  <a:path w="41" h="37">
                    <a:moveTo>
                      <a:pt x="41" y="23"/>
                    </a:moveTo>
                    <a:cubicBezTo>
                      <a:pt x="41" y="31"/>
                      <a:pt x="32" y="37"/>
                      <a:pt x="26" y="37"/>
                    </a:cubicBezTo>
                    <a:cubicBezTo>
                      <a:pt x="0" y="37"/>
                      <a:pt x="24" y="0"/>
                      <a:pt x="41"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85" name="Freeform 69"/>
              <p:cNvSpPr/>
              <p:nvPr/>
            </p:nvSpPr>
            <p:spPr bwMode="auto">
              <a:xfrm>
                <a:off x="6109" y="3066"/>
                <a:ext cx="11" cy="9"/>
              </a:xfrm>
              <a:custGeom>
                <a:avLst/>
                <a:gdLst>
                  <a:gd name="T0" fmla="*/ 0 w 13"/>
                  <a:gd name="T1" fmla="*/ 6 h 10"/>
                  <a:gd name="T2" fmla="*/ 12 w 13"/>
                  <a:gd name="T3" fmla="*/ 9 h 10"/>
                  <a:gd name="T4" fmla="*/ 0 w 13"/>
                  <a:gd name="T5" fmla="*/ 6 h 10"/>
                </a:gdLst>
                <a:ahLst/>
                <a:cxnLst>
                  <a:cxn ang="0">
                    <a:pos x="T0" y="T1"/>
                  </a:cxn>
                  <a:cxn ang="0">
                    <a:pos x="T2" y="T3"/>
                  </a:cxn>
                  <a:cxn ang="0">
                    <a:pos x="T4" y="T5"/>
                  </a:cxn>
                </a:cxnLst>
                <a:rect l="0" t="0" r="r" b="b"/>
                <a:pathLst>
                  <a:path w="13" h="10">
                    <a:moveTo>
                      <a:pt x="0" y="6"/>
                    </a:moveTo>
                    <a:cubicBezTo>
                      <a:pt x="1" y="0"/>
                      <a:pt x="13" y="1"/>
                      <a:pt x="12" y="9"/>
                    </a:cubicBezTo>
                    <a:cubicBezTo>
                      <a:pt x="6" y="10"/>
                      <a:pt x="4" y="7"/>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86" name="Freeform 70"/>
              <p:cNvSpPr/>
              <p:nvPr/>
            </p:nvSpPr>
            <p:spPr bwMode="auto">
              <a:xfrm>
                <a:off x="6068" y="2760"/>
                <a:ext cx="20" cy="22"/>
              </a:xfrm>
              <a:custGeom>
                <a:avLst/>
                <a:gdLst>
                  <a:gd name="T0" fmla="*/ 12 w 24"/>
                  <a:gd name="T1" fmla="*/ 1 h 27"/>
                  <a:gd name="T2" fmla="*/ 24 w 24"/>
                  <a:gd name="T3" fmla="*/ 13 h 27"/>
                  <a:gd name="T4" fmla="*/ 12 w 24"/>
                  <a:gd name="T5" fmla="*/ 1 h 27"/>
                </a:gdLst>
                <a:ahLst/>
                <a:cxnLst>
                  <a:cxn ang="0">
                    <a:pos x="T0" y="T1"/>
                  </a:cxn>
                  <a:cxn ang="0">
                    <a:pos x="T2" y="T3"/>
                  </a:cxn>
                  <a:cxn ang="0">
                    <a:pos x="T4" y="T5"/>
                  </a:cxn>
                </a:cxnLst>
                <a:rect l="0" t="0" r="r" b="b"/>
                <a:pathLst>
                  <a:path w="24" h="27">
                    <a:moveTo>
                      <a:pt x="12" y="1"/>
                    </a:moveTo>
                    <a:cubicBezTo>
                      <a:pt x="20" y="0"/>
                      <a:pt x="23" y="5"/>
                      <a:pt x="24" y="13"/>
                    </a:cubicBezTo>
                    <a:cubicBezTo>
                      <a:pt x="18" y="27"/>
                      <a:pt x="0" y="10"/>
                      <a:pt x="1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87" name="Freeform 71"/>
              <p:cNvSpPr/>
              <p:nvPr/>
            </p:nvSpPr>
            <p:spPr bwMode="auto">
              <a:xfrm>
                <a:off x="6134" y="2870"/>
                <a:ext cx="36" cy="26"/>
              </a:xfrm>
              <a:custGeom>
                <a:avLst/>
                <a:gdLst>
                  <a:gd name="T0" fmla="*/ 38 w 43"/>
                  <a:gd name="T1" fmla="*/ 7 h 32"/>
                  <a:gd name="T2" fmla="*/ 13 w 43"/>
                  <a:gd name="T3" fmla="*/ 32 h 32"/>
                  <a:gd name="T4" fmla="*/ 38 w 43"/>
                  <a:gd name="T5" fmla="*/ 7 h 32"/>
                </a:gdLst>
                <a:ahLst/>
                <a:cxnLst>
                  <a:cxn ang="0">
                    <a:pos x="T0" y="T1"/>
                  </a:cxn>
                  <a:cxn ang="0">
                    <a:pos x="T2" y="T3"/>
                  </a:cxn>
                  <a:cxn ang="0">
                    <a:pos x="T4" y="T5"/>
                  </a:cxn>
                </a:cxnLst>
                <a:rect l="0" t="0" r="r" b="b"/>
                <a:pathLst>
                  <a:path w="43" h="32">
                    <a:moveTo>
                      <a:pt x="38" y="7"/>
                    </a:moveTo>
                    <a:cubicBezTo>
                      <a:pt x="43" y="21"/>
                      <a:pt x="26" y="27"/>
                      <a:pt x="13" y="32"/>
                    </a:cubicBezTo>
                    <a:cubicBezTo>
                      <a:pt x="0" y="15"/>
                      <a:pt x="23" y="0"/>
                      <a:pt x="38"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88" name="Freeform 72"/>
              <p:cNvSpPr/>
              <p:nvPr/>
            </p:nvSpPr>
            <p:spPr bwMode="auto">
              <a:xfrm>
                <a:off x="6137" y="2702"/>
                <a:ext cx="9" cy="11"/>
              </a:xfrm>
              <a:custGeom>
                <a:avLst/>
                <a:gdLst>
                  <a:gd name="T0" fmla="*/ 8 w 11"/>
                  <a:gd name="T1" fmla="*/ 2 h 13"/>
                  <a:gd name="T2" fmla="*/ 10 w 11"/>
                  <a:gd name="T3" fmla="*/ 12 h 13"/>
                  <a:gd name="T4" fmla="*/ 4 w 11"/>
                  <a:gd name="T5" fmla="*/ 13 h 13"/>
                  <a:gd name="T6" fmla="*/ 8 w 11"/>
                  <a:gd name="T7" fmla="*/ 2 h 13"/>
                </a:gdLst>
                <a:ahLst/>
                <a:cxnLst>
                  <a:cxn ang="0">
                    <a:pos x="T0" y="T1"/>
                  </a:cxn>
                  <a:cxn ang="0">
                    <a:pos x="T2" y="T3"/>
                  </a:cxn>
                  <a:cxn ang="0">
                    <a:pos x="T4" y="T5"/>
                  </a:cxn>
                  <a:cxn ang="0">
                    <a:pos x="T6" y="T7"/>
                  </a:cxn>
                </a:cxnLst>
                <a:rect l="0" t="0" r="r" b="b"/>
                <a:pathLst>
                  <a:path w="11" h="13">
                    <a:moveTo>
                      <a:pt x="8" y="2"/>
                    </a:moveTo>
                    <a:cubicBezTo>
                      <a:pt x="11" y="6"/>
                      <a:pt x="9" y="7"/>
                      <a:pt x="10" y="12"/>
                    </a:cubicBezTo>
                    <a:cubicBezTo>
                      <a:pt x="8" y="13"/>
                      <a:pt x="6" y="13"/>
                      <a:pt x="4" y="13"/>
                    </a:cubicBezTo>
                    <a:cubicBezTo>
                      <a:pt x="0" y="10"/>
                      <a:pt x="0" y="0"/>
                      <a:pt x="8"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89" name="Freeform 73"/>
              <p:cNvSpPr/>
              <p:nvPr/>
            </p:nvSpPr>
            <p:spPr bwMode="auto">
              <a:xfrm>
                <a:off x="6172" y="2811"/>
                <a:ext cx="11" cy="12"/>
              </a:xfrm>
              <a:custGeom>
                <a:avLst/>
                <a:gdLst>
                  <a:gd name="T0" fmla="*/ 0 w 13"/>
                  <a:gd name="T1" fmla="*/ 3 h 14"/>
                  <a:gd name="T2" fmla="*/ 13 w 13"/>
                  <a:gd name="T3" fmla="*/ 1 h 14"/>
                  <a:gd name="T4" fmla="*/ 0 w 13"/>
                  <a:gd name="T5" fmla="*/ 3 h 14"/>
                </a:gdLst>
                <a:ahLst/>
                <a:cxnLst>
                  <a:cxn ang="0">
                    <a:pos x="T0" y="T1"/>
                  </a:cxn>
                  <a:cxn ang="0">
                    <a:pos x="T2" y="T3"/>
                  </a:cxn>
                  <a:cxn ang="0">
                    <a:pos x="T4" y="T5"/>
                  </a:cxn>
                </a:cxnLst>
                <a:rect l="0" t="0" r="r" b="b"/>
                <a:pathLst>
                  <a:path w="13" h="14">
                    <a:moveTo>
                      <a:pt x="0" y="3"/>
                    </a:moveTo>
                    <a:cubicBezTo>
                      <a:pt x="7" y="2"/>
                      <a:pt x="8" y="0"/>
                      <a:pt x="13" y="1"/>
                    </a:cubicBezTo>
                    <a:cubicBezTo>
                      <a:pt x="13" y="8"/>
                      <a:pt x="0" y="14"/>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90" name="Freeform 74"/>
              <p:cNvSpPr/>
              <p:nvPr/>
            </p:nvSpPr>
            <p:spPr bwMode="auto">
              <a:xfrm>
                <a:off x="5400" y="2718"/>
                <a:ext cx="574" cy="566"/>
              </a:xfrm>
              <a:custGeom>
                <a:avLst/>
                <a:gdLst>
                  <a:gd name="T0" fmla="*/ 35 w 700"/>
                  <a:gd name="T1" fmla="*/ 372 h 699"/>
                  <a:gd name="T2" fmla="*/ 66 w 700"/>
                  <a:gd name="T3" fmla="*/ 292 h 699"/>
                  <a:gd name="T4" fmla="*/ 88 w 700"/>
                  <a:gd name="T5" fmla="*/ 225 h 699"/>
                  <a:gd name="T6" fmla="*/ 104 w 700"/>
                  <a:gd name="T7" fmla="*/ 191 h 699"/>
                  <a:gd name="T8" fmla="*/ 139 w 700"/>
                  <a:gd name="T9" fmla="*/ 154 h 699"/>
                  <a:gd name="T10" fmla="*/ 161 w 700"/>
                  <a:gd name="T11" fmla="*/ 144 h 699"/>
                  <a:gd name="T12" fmla="*/ 201 w 700"/>
                  <a:gd name="T13" fmla="*/ 69 h 699"/>
                  <a:gd name="T14" fmla="*/ 245 w 700"/>
                  <a:gd name="T15" fmla="*/ 86 h 699"/>
                  <a:gd name="T16" fmla="*/ 297 w 700"/>
                  <a:gd name="T17" fmla="*/ 65 h 699"/>
                  <a:gd name="T18" fmla="*/ 330 w 700"/>
                  <a:gd name="T19" fmla="*/ 0 h 699"/>
                  <a:gd name="T20" fmla="*/ 375 w 700"/>
                  <a:gd name="T21" fmla="*/ 60 h 699"/>
                  <a:gd name="T22" fmla="*/ 425 w 700"/>
                  <a:gd name="T23" fmla="*/ 49 h 699"/>
                  <a:gd name="T24" fmla="*/ 441 w 700"/>
                  <a:gd name="T25" fmla="*/ 77 h 699"/>
                  <a:gd name="T26" fmla="*/ 462 w 700"/>
                  <a:gd name="T27" fmla="*/ 71 h 699"/>
                  <a:gd name="T28" fmla="*/ 500 w 700"/>
                  <a:gd name="T29" fmla="*/ 65 h 699"/>
                  <a:gd name="T30" fmla="*/ 552 w 700"/>
                  <a:gd name="T31" fmla="*/ 100 h 699"/>
                  <a:gd name="T32" fmla="*/ 549 w 700"/>
                  <a:gd name="T33" fmla="*/ 130 h 699"/>
                  <a:gd name="T34" fmla="*/ 593 w 700"/>
                  <a:gd name="T35" fmla="*/ 139 h 699"/>
                  <a:gd name="T36" fmla="*/ 630 w 700"/>
                  <a:gd name="T37" fmla="*/ 171 h 699"/>
                  <a:gd name="T38" fmla="*/ 643 w 700"/>
                  <a:gd name="T39" fmla="*/ 210 h 699"/>
                  <a:gd name="T40" fmla="*/ 662 w 700"/>
                  <a:gd name="T41" fmla="*/ 248 h 699"/>
                  <a:gd name="T42" fmla="*/ 687 w 700"/>
                  <a:gd name="T43" fmla="*/ 293 h 699"/>
                  <a:gd name="T44" fmla="*/ 676 w 700"/>
                  <a:gd name="T45" fmla="*/ 350 h 699"/>
                  <a:gd name="T46" fmla="*/ 697 w 700"/>
                  <a:gd name="T47" fmla="*/ 413 h 699"/>
                  <a:gd name="T48" fmla="*/ 682 w 700"/>
                  <a:gd name="T49" fmla="*/ 421 h 699"/>
                  <a:gd name="T50" fmla="*/ 689 w 700"/>
                  <a:gd name="T51" fmla="*/ 470 h 699"/>
                  <a:gd name="T52" fmla="*/ 666 w 700"/>
                  <a:gd name="T53" fmla="*/ 511 h 699"/>
                  <a:gd name="T54" fmla="*/ 646 w 700"/>
                  <a:gd name="T55" fmla="*/ 521 h 699"/>
                  <a:gd name="T56" fmla="*/ 618 w 700"/>
                  <a:gd name="T57" fmla="*/ 572 h 699"/>
                  <a:gd name="T58" fmla="*/ 581 w 700"/>
                  <a:gd name="T59" fmla="*/ 583 h 699"/>
                  <a:gd name="T60" fmla="*/ 573 w 700"/>
                  <a:gd name="T61" fmla="*/ 623 h 699"/>
                  <a:gd name="T62" fmla="*/ 537 w 700"/>
                  <a:gd name="T63" fmla="*/ 649 h 699"/>
                  <a:gd name="T64" fmla="*/ 511 w 700"/>
                  <a:gd name="T65" fmla="*/ 648 h 699"/>
                  <a:gd name="T66" fmla="*/ 491 w 700"/>
                  <a:gd name="T67" fmla="*/ 666 h 699"/>
                  <a:gd name="T68" fmla="*/ 461 w 700"/>
                  <a:gd name="T69" fmla="*/ 681 h 699"/>
                  <a:gd name="T70" fmla="*/ 438 w 700"/>
                  <a:gd name="T71" fmla="*/ 669 h 699"/>
                  <a:gd name="T72" fmla="*/ 412 w 700"/>
                  <a:gd name="T73" fmla="*/ 666 h 699"/>
                  <a:gd name="T74" fmla="*/ 390 w 700"/>
                  <a:gd name="T75" fmla="*/ 695 h 699"/>
                  <a:gd name="T76" fmla="*/ 375 w 700"/>
                  <a:gd name="T77" fmla="*/ 667 h 699"/>
                  <a:gd name="T78" fmla="*/ 328 w 700"/>
                  <a:gd name="T79" fmla="*/ 672 h 699"/>
                  <a:gd name="T80" fmla="*/ 318 w 700"/>
                  <a:gd name="T81" fmla="*/ 676 h 699"/>
                  <a:gd name="T82" fmla="*/ 286 w 700"/>
                  <a:gd name="T83" fmla="*/ 682 h 699"/>
                  <a:gd name="T84" fmla="*/ 236 w 700"/>
                  <a:gd name="T85" fmla="*/ 655 h 699"/>
                  <a:gd name="T86" fmla="*/ 218 w 700"/>
                  <a:gd name="T87" fmla="*/ 640 h 699"/>
                  <a:gd name="T88" fmla="*/ 177 w 700"/>
                  <a:gd name="T89" fmla="*/ 659 h 699"/>
                  <a:gd name="T90" fmla="*/ 132 w 700"/>
                  <a:gd name="T91" fmla="*/ 585 h 699"/>
                  <a:gd name="T92" fmla="*/ 107 w 700"/>
                  <a:gd name="T93" fmla="*/ 564 h 699"/>
                  <a:gd name="T94" fmla="*/ 54 w 700"/>
                  <a:gd name="T95" fmla="*/ 493 h 699"/>
                  <a:gd name="T96" fmla="*/ 63 w 700"/>
                  <a:gd name="T97" fmla="*/ 453 h 699"/>
                  <a:gd name="T98" fmla="*/ 2 w 700"/>
                  <a:gd name="T99" fmla="*/ 423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00" h="699">
                    <a:moveTo>
                      <a:pt x="0" y="413"/>
                    </a:moveTo>
                    <a:cubicBezTo>
                      <a:pt x="19" y="409"/>
                      <a:pt x="31" y="420"/>
                      <a:pt x="50" y="411"/>
                    </a:cubicBezTo>
                    <a:cubicBezTo>
                      <a:pt x="57" y="392"/>
                      <a:pt x="43" y="384"/>
                      <a:pt x="35" y="372"/>
                    </a:cubicBezTo>
                    <a:cubicBezTo>
                      <a:pt x="36" y="363"/>
                      <a:pt x="45" y="361"/>
                      <a:pt x="52" y="356"/>
                    </a:cubicBezTo>
                    <a:cubicBezTo>
                      <a:pt x="67" y="336"/>
                      <a:pt x="41" y="309"/>
                      <a:pt x="57" y="294"/>
                    </a:cubicBezTo>
                    <a:cubicBezTo>
                      <a:pt x="60" y="298"/>
                      <a:pt x="62" y="291"/>
                      <a:pt x="66" y="292"/>
                    </a:cubicBezTo>
                    <a:cubicBezTo>
                      <a:pt x="76" y="277"/>
                      <a:pt x="71" y="267"/>
                      <a:pt x="62" y="251"/>
                    </a:cubicBezTo>
                    <a:cubicBezTo>
                      <a:pt x="64" y="247"/>
                      <a:pt x="67" y="244"/>
                      <a:pt x="69" y="241"/>
                    </a:cubicBezTo>
                    <a:cubicBezTo>
                      <a:pt x="81" y="240"/>
                      <a:pt x="92" y="237"/>
                      <a:pt x="88" y="225"/>
                    </a:cubicBezTo>
                    <a:cubicBezTo>
                      <a:pt x="86" y="221"/>
                      <a:pt x="83" y="228"/>
                      <a:pt x="81" y="224"/>
                    </a:cubicBezTo>
                    <a:cubicBezTo>
                      <a:pt x="79" y="215"/>
                      <a:pt x="75" y="208"/>
                      <a:pt x="74" y="198"/>
                    </a:cubicBezTo>
                    <a:cubicBezTo>
                      <a:pt x="86" y="191"/>
                      <a:pt x="98" y="193"/>
                      <a:pt x="104" y="191"/>
                    </a:cubicBezTo>
                    <a:cubicBezTo>
                      <a:pt x="108" y="194"/>
                      <a:pt x="103" y="188"/>
                      <a:pt x="103" y="185"/>
                    </a:cubicBezTo>
                    <a:cubicBezTo>
                      <a:pt x="106" y="184"/>
                      <a:pt x="108" y="184"/>
                      <a:pt x="110" y="185"/>
                    </a:cubicBezTo>
                    <a:cubicBezTo>
                      <a:pt x="113" y="173"/>
                      <a:pt x="132" y="163"/>
                      <a:pt x="139" y="154"/>
                    </a:cubicBezTo>
                    <a:cubicBezTo>
                      <a:pt x="125" y="164"/>
                      <a:pt x="114" y="131"/>
                      <a:pt x="140" y="132"/>
                    </a:cubicBezTo>
                    <a:cubicBezTo>
                      <a:pt x="141" y="136"/>
                      <a:pt x="145" y="137"/>
                      <a:pt x="146" y="143"/>
                    </a:cubicBezTo>
                    <a:cubicBezTo>
                      <a:pt x="153" y="139"/>
                      <a:pt x="153" y="145"/>
                      <a:pt x="161" y="144"/>
                    </a:cubicBezTo>
                    <a:cubicBezTo>
                      <a:pt x="166" y="135"/>
                      <a:pt x="174" y="128"/>
                      <a:pt x="173" y="115"/>
                    </a:cubicBezTo>
                    <a:cubicBezTo>
                      <a:pt x="180" y="121"/>
                      <a:pt x="188" y="117"/>
                      <a:pt x="193" y="117"/>
                    </a:cubicBezTo>
                    <a:cubicBezTo>
                      <a:pt x="200" y="101"/>
                      <a:pt x="187" y="79"/>
                      <a:pt x="201" y="69"/>
                    </a:cubicBezTo>
                    <a:cubicBezTo>
                      <a:pt x="209" y="72"/>
                      <a:pt x="207" y="92"/>
                      <a:pt x="208" y="95"/>
                    </a:cubicBezTo>
                    <a:cubicBezTo>
                      <a:pt x="211" y="92"/>
                      <a:pt x="211" y="85"/>
                      <a:pt x="215" y="82"/>
                    </a:cubicBezTo>
                    <a:cubicBezTo>
                      <a:pt x="230" y="79"/>
                      <a:pt x="233" y="84"/>
                      <a:pt x="245" y="86"/>
                    </a:cubicBezTo>
                    <a:cubicBezTo>
                      <a:pt x="245" y="82"/>
                      <a:pt x="245" y="78"/>
                      <a:pt x="250" y="77"/>
                    </a:cubicBezTo>
                    <a:cubicBezTo>
                      <a:pt x="254" y="83"/>
                      <a:pt x="261" y="85"/>
                      <a:pt x="268" y="84"/>
                    </a:cubicBezTo>
                    <a:cubicBezTo>
                      <a:pt x="275" y="83"/>
                      <a:pt x="296" y="68"/>
                      <a:pt x="297" y="65"/>
                    </a:cubicBezTo>
                    <a:cubicBezTo>
                      <a:pt x="300" y="72"/>
                      <a:pt x="305" y="67"/>
                      <a:pt x="313" y="70"/>
                    </a:cubicBezTo>
                    <a:cubicBezTo>
                      <a:pt x="318" y="61"/>
                      <a:pt x="321" y="54"/>
                      <a:pt x="331" y="47"/>
                    </a:cubicBezTo>
                    <a:cubicBezTo>
                      <a:pt x="329" y="35"/>
                      <a:pt x="320" y="9"/>
                      <a:pt x="330" y="0"/>
                    </a:cubicBezTo>
                    <a:cubicBezTo>
                      <a:pt x="347" y="9"/>
                      <a:pt x="329" y="44"/>
                      <a:pt x="342" y="57"/>
                    </a:cubicBezTo>
                    <a:cubicBezTo>
                      <a:pt x="343" y="58"/>
                      <a:pt x="345" y="57"/>
                      <a:pt x="345" y="58"/>
                    </a:cubicBezTo>
                    <a:cubicBezTo>
                      <a:pt x="352" y="56"/>
                      <a:pt x="373" y="31"/>
                      <a:pt x="375" y="60"/>
                    </a:cubicBezTo>
                    <a:cubicBezTo>
                      <a:pt x="379" y="60"/>
                      <a:pt x="382" y="65"/>
                      <a:pt x="386" y="60"/>
                    </a:cubicBezTo>
                    <a:cubicBezTo>
                      <a:pt x="384" y="63"/>
                      <a:pt x="385" y="66"/>
                      <a:pt x="387" y="68"/>
                    </a:cubicBezTo>
                    <a:cubicBezTo>
                      <a:pt x="409" y="65"/>
                      <a:pt x="400" y="46"/>
                      <a:pt x="425" y="49"/>
                    </a:cubicBezTo>
                    <a:cubicBezTo>
                      <a:pt x="430" y="57"/>
                      <a:pt x="431" y="63"/>
                      <a:pt x="433" y="74"/>
                    </a:cubicBezTo>
                    <a:cubicBezTo>
                      <a:pt x="438" y="74"/>
                      <a:pt x="434" y="67"/>
                      <a:pt x="440" y="68"/>
                    </a:cubicBezTo>
                    <a:cubicBezTo>
                      <a:pt x="440" y="71"/>
                      <a:pt x="436" y="76"/>
                      <a:pt x="441" y="77"/>
                    </a:cubicBezTo>
                    <a:cubicBezTo>
                      <a:pt x="439" y="68"/>
                      <a:pt x="448" y="75"/>
                      <a:pt x="448" y="81"/>
                    </a:cubicBezTo>
                    <a:cubicBezTo>
                      <a:pt x="455" y="78"/>
                      <a:pt x="455" y="70"/>
                      <a:pt x="459" y="66"/>
                    </a:cubicBezTo>
                    <a:cubicBezTo>
                      <a:pt x="460" y="68"/>
                      <a:pt x="460" y="71"/>
                      <a:pt x="462" y="71"/>
                    </a:cubicBezTo>
                    <a:cubicBezTo>
                      <a:pt x="468" y="68"/>
                      <a:pt x="484" y="68"/>
                      <a:pt x="491" y="60"/>
                    </a:cubicBezTo>
                    <a:cubicBezTo>
                      <a:pt x="491" y="64"/>
                      <a:pt x="498" y="58"/>
                      <a:pt x="498" y="62"/>
                    </a:cubicBezTo>
                    <a:cubicBezTo>
                      <a:pt x="498" y="63"/>
                      <a:pt x="499" y="63"/>
                      <a:pt x="500" y="65"/>
                    </a:cubicBezTo>
                    <a:cubicBezTo>
                      <a:pt x="501" y="75"/>
                      <a:pt x="489" y="84"/>
                      <a:pt x="493" y="93"/>
                    </a:cubicBezTo>
                    <a:cubicBezTo>
                      <a:pt x="496" y="101"/>
                      <a:pt x="505" y="96"/>
                      <a:pt x="514" y="100"/>
                    </a:cubicBezTo>
                    <a:cubicBezTo>
                      <a:pt x="519" y="87"/>
                      <a:pt x="545" y="90"/>
                      <a:pt x="552" y="100"/>
                    </a:cubicBezTo>
                    <a:cubicBezTo>
                      <a:pt x="553" y="105"/>
                      <a:pt x="550" y="106"/>
                      <a:pt x="551" y="115"/>
                    </a:cubicBezTo>
                    <a:cubicBezTo>
                      <a:pt x="552" y="118"/>
                      <a:pt x="558" y="115"/>
                      <a:pt x="558" y="120"/>
                    </a:cubicBezTo>
                    <a:cubicBezTo>
                      <a:pt x="562" y="130"/>
                      <a:pt x="548" y="126"/>
                      <a:pt x="549" y="130"/>
                    </a:cubicBezTo>
                    <a:cubicBezTo>
                      <a:pt x="552" y="133"/>
                      <a:pt x="559" y="132"/>
                      <a:pt x="559" y="139"/>
                    </a:cubicBezTo>
                    <a:cubicBezTo>
                      <a:pt x="569" y="132"/>
                      <a:pt x="575" y="136"/>
                      <a:pt x="579" y="128"/>
                    </a:cubicBezTo>
                    <a:cubicBezTo>
                      <a:pt x="580" y="141"/>
                      <a:pt x="590" y="133"/>
                      <a:pt x="593" y="139"/>
                    </a:cubicBezTo>
                    <a:cubicBezTo>
                      <a:pt x="584" y="149"/>
                      <a:pt x="591" y="154"/>
                      <a:pt x="584" y="163"/>
                    </a:cubicBezTo>
                    <a:cubicBezTo>
                      <a:pt x="589" y="173"/>
                      <a:pt x="592" y="172"/>
                      <a:pt x="605" y="169"/>
                    </a:cubicBezTo>
                    <a:cubicBezTo>
                      <a:pt x="612" y="172"/>
                      <a:pt x="621" y="176"/>
                      <a:pt x="630" y="171"/>
                    </a:cubicBezTo>
                    <a:cubicBezTo>
                      <a:pt x="634" y="176"/>
                      <a:pt x="639" y="180"/>
                      <a:pt x="642" y="187"/>
                    </a:cubicBezTo>
                    <a:cubicBezTo>
                      <a:pt x="631" y="189"/>
                      <a:pt x="637" y="202"/>
                      <a:pt x="630" y="207"/>
                    </a:cubicBezTo>
                    <a:cubicBezTo>
                      <a:pt x="635" y="213"/>
                      <a:pt x="639" y="209"/>
                      <a:pt x="643" y="210"/>
                    </a:cubicBezTo>
                    <a:cubicBezTo>
                      <a:pt x="646" y="218"/>
                      <a:pt x="647" y="231"/>
                      <a:pt x="641" y="241"/>
                    </a:cubicBezTo>
                    <a:cubicBezTo>
                      <a:pt x="641" y="246"/>
                      <a:pt x="646" y="244"/>
                      <a:pt x="645" y="248"/>
                    </a:cubicBezTo>
                    <a:cubicBezTo>
                      <a:pt x="649" y="246"/>
                      <a:pt x="656" y="247"/>
                      <a:pt x="662" y="248"/>
                    </a:cubicBezTo>
                    <a:cubicBezTo>
                      <a:pt x="662" y="253"/>
                      <a:pt x="667" y="253"/>
                      <a:pt x="668" y="257"/>
                    </a:cubicBezTo>
                    <a:cubicBezTo>
                      <a:pt x="666" y="262"/>
                      <a:pt x="666" y="268"/>
                      <a:pt x="664" y="273"/>
                    </a:cubicBezTo>
                    <a:cubicBezTo>
                      <a:pt x="678" y="268"/>
                      <a:pt x="691" y="279"/>
                      <a:pt x="687" y="293"/>
                    </a:cubicBezTo>
                    <a:cubicBezTo>
                      <a:pt x="675" y="297"/>
                      <a:pt x="667" y="296"/>
                      <a:pt x="660" y="302"/>
                    </a:cubicBezTo>
                    <a:cubicBezTo>
                      <a:pt x="661" y="312"/>
                      <a:pt x="667" y="315"/>
                      <a:pt x="670" y="322"/>
                    </a:cubicBezTo>
                    <a:cubicBezTo>
                      <a:pt x="700" y="310"/>
                      <a:pt x="694" y="349"/>
                      <a:pt x="676" y="350"/>
                    </a:cubicBezTo>
                    <a:cubicBezTo>
                      <a:pt x="674" y="359"/>
                      <a:pt x="675" y="361"/>
                      <a:pt x="674" y="370"/>
                    </a:cubicBezTo>
                    <a:cubicBezTo>
                      <a:pt x="680" y="372"/>
                      <a:pt x="679" y="377"/>
                      <a:pt x="679" y="384"/>
                    </a:cubicBezTo>
                    <a:cubicBezTo>
                      <a:pt x="688" y="389"/>
                      <a:pt x="695" y="398"/>
                      <a:pt x="697" y="413"/>
                    </a:cubicBezTo>
                    <a:cubicBezTo>
                      <a:pt x="686" y="416"/>
                      <a:pt x="681" y="421"/>
                      <a:pt x="671" y="418"/>
                    </a:cubicBezTo>
                    <a:cubicBezTo>
                      <a:pt x="676" y="425"/>
                      <a:pt x="675" y="419"/>
                      <a:pt x="674" y="430"/>
                    </a:cubicBezTo>
                    <a:cubicBezTo>
                      <a:pt x="680" y="430"/>
                      <a:pt x="677" y="422"/>
                      <a:pt x="682" y="421"/>
                    </a:cubicBezTo>
                    <a:cubicBezTo>
                      <a:pt x="685" y="435"/>
                      <a:pt x="687" y="441"/>
                      <a:pt x="688" y="454"/>
                    </a:cubicBezTo>
                    <a:cubicBezTo>
                      <a:pt x="692" y="455"/>
                      <a:pt x="695" y="458"/>
                      <a:pt x="697" y="462"/>
                    </a:cubicBezTo>
                    <a:cubicBezTo>
                      <a:pt x="694" y="464"/>
                      <a:pt x="695" y="470"/>
                      <a:pt x="689" y="470"/>
                    </a:cubicBezTo>
                    <a:cubicBezTo>
                      <a:pt x="686" y="468"/>
                      <a:pt x="681" y="467"/>
                      <a:pt x="681" y="461"/>
                    </a:cubicBezTo>
                    <a:cubicBezTo>
                      <a:pt x="661" y="469"/>
                      <a:pt x="650" y="486"/>
                      <a:pt x="639" y="503"/>
                    </a:cubicBezTo>
                    <a:cubicBezTo>
                      <a:pt x="644" y="510"/>
                      <a:pt x="658" y="519"/>
                      <a:pt x="666" y="511"/>
                    </a:cubicBezTo>
                    <a:cubicBezTo>
                      <a:pt x="674" y="520"/>
                      <a:pt x="692" y="516"/>
                      <a:pt x="695" y="531"/>
                    </a:cubicBezTo>
                    <a:cubicBezTo>
                      <a:pt x="685" y="537"/>
                      <a:pt x="676" y="531"/>
                      <a:pt x="668" y="536"/>
                    </a:cubicBezTo>
                    <a:cubicBezTo>
                      <a:pt x="665" y="526"/>
                      <a:pt x="655" y="524"/>
                      <a:pt x="646" y="521"/>
                    </a:cubicBezTo>
                    <a:cubicBezTo>
                      <a:pt x="636" y="531"/>
                      <a:pt x="630" y="536"/>
                      <a:pt x="616" y="542"/>
                    </a:cubicBezTo>
                    <a:cubicBezTo>
                      <a:pt x="619" y="549"/>
                      <a:pt x="622" y="556"/>
                      <a:pt x="626" y="562"/>
                    </a:cubicBezTo>
                    <a:cubicBezTo>
                      <a:pt x="624" y="565"/>
                      <a:pt x="623" y="570"/>
                      <a:pt x="618" y="572"/>
                    </a:cubicBezTo>
                    <a:cubicBezTo>
                      <a:pt x="607" y="566"/>
                      <a:pt x="600" y="577"/>
                      <a:pt x="591" y="573"/>
                    </a:cubicBezTo>
                    <a:cubicBezTo>
                      <a:pt x="589" y="577"/>
                      <a:pt x="586" y="580"/>
                      <a:pt x="585" y="585"/>
                    </a:cubicBezTo>
                    <a:cubicBezTo>
                      <a:pt x="583" y="586"/>
                      <a:pt x="583" y="583"/>
                      <a:pt x="581" y="583"/>
                    </a:cubicBezTo>
                    <a:cubicBezTo>
                      <a:pt x="578" y="585"/>
                      <a:pt x="582" y="600"/>
                      <a:pt x="576" y="593"/>
                    </a:cubicBezTo>
                    <a:cubicBezTo>
                      <a:pt x="574" y="604"/>
                      <a:pt x="573" y="611"/>
                      <a:pt x="568" y="615"/>
                    </a:cubicBezTo>
                    <a:cubicBezTo>
                      <a:pt x="567" y="621"/>
                      <a:pt x="574" y="617"/>
                      <a:pt x="573" y="623"/>
                    </a:cubicBezTo>
                    <a:cubicBezTo>
                      <a:pt x="567" y="621"/>
                      <a:pt x="563" y="626"/>
                      <a:pt x="557" y="624"/>
                    </a:cubicBezTo>
                    <a:cubicBezTo>
                      <a:pt x="558" y="632"/>
                      <a:pt x="546" y="631"/>
                      <a:pt x="550" y="641"/>
                    </a:cubicBezTo>
                    <a:cubicBezTo>
                      <a:pt x="544" y="637"/>
                      <a:pt x="540" y="646"/>
                      <a:pt x="537" y="649"/>
                    </a:cubicBezTo>
                    <a:cubicBezTo>
                      <a:pt x="533" y="641"/>
                      <a:pt x="526" y="646"/>
                      <a:pt x="517" y="644"/>
                    </a:cubicBezTo>
                    <a:cubicBezTo>
                      <a:pt x="517" y="649"/>
                      <a:pt x="519" y="655"/>
                      <a:pt x="513" y="655"/>
                    </a:cubicBezTo>
                    <a:cubicBezTo>
                      <a:pt x="512" y="653"/>
                      <a:pt x="514" y="648"/>
                      <a:pt x="511" y="648"/>
                    </a:cubicBezTo>
                    <a:cubicBezTo>
                      <a:pt x="509" y="651"/>
                      <a:pt x="510" y="655"/>
                      <a:pt x="507" y="656"/>
                    </a:cubicBezTo>
                    <a:cubicBezTo>
                      <a:pt x="505" y="650"/>
                      <a:pt x="492" y="659"/>
                      <a:pt x="489" y="662"/>
                    </a:cubicBezTo>
                    <a:cubicBezTo>
                      <a:pt x="484" y="664"/>
                      <a:pt x="494" y="662"/>
                      <a:pt x="491" y="666"/>
                    </a:cubicBezTo>
                    <a:cubicBezTo>
                      <a:pt x="486" y="666"/>
                      <a:pt x="486" y="658"/>
                      <a:pt x="480" y="658"/>
                    </a:cubicBezTo>
                    <a:cubicBezTo>
                      <a:pt x="475" y="668"/>
                      <a:pt x="471" y="682"/>
                      <a:pt x="470" y="690"/>
                    </a:cubicBezTo>
                    <a:cubicBezTo>
                      <a:pt x="466" y="688"/>
                      <a:pt x="463" y="685"/>
                      <a:pt x="461" y="681"/>
                    </a:cubicBezTo>
                    <a:cubicBezTo>
                      <a:pt x="458" y="681"/>
                      <a:pt x="458" y="683"/>
                      <a:pt x="457" y="684"/>
                    </a:cubicBezTo>
                    <a:cubicBezTo>
                      <a:pt x="454" y="674"/>
                      <a:pt x="446" y="670"/>
                      <a:pt x="440" y="664"/>
                    </a:cubicBezTo>
                    <a:cubicBezTo>
                      <a:pt x="440" y="666"/>
                      <a:pt x="439" y="667"/>
                      <a:pt x="438" y="669"/>
                    </a:cubicBezTo>
                    <a:cubicBezTo>
                      <a:pt x="439" y="664"/>
                      <a:pt x="437" y="664"/>
                      <a:pt x="434" y="662"/>
                    </a:cubicBezTo>
                    <a:cubicBezTo>
                      <a:pt x="429" y="665"/>
                      <a:pt x="423" y="666"/>
                      <a:pt x="421" y="671"/>
                    </a:cubicBezTo>
                    <a:cubicBezTo>
                      <a:pt x="421" y="665"/>
                      <a:pt x="415" y="668"/>
                      <a:pt x="412" y="666"/>
                    </a:cubicBezTo>
                    <a:cubicBezTo>
                      <a:pt x="410" y="669"/>
                      <a:pt x="412" y="674"/>
                      <a:pt x="412" y="678"/>
                    </a:cubicBezTo>
                    <a:cubicBezTo>
                      <a:pt x="404" y="675"/>
                      <a:pt x="408" y="688"/>
                      <a:pt x="402" y="690"/>
                    </a:cubicBezTo>
                    <a:cubicBezTo>
                      <a:pt x="396" y="691"/>
                      <a:pt x="391" y="689"/>
                      <a:pt x="390" y="695"/>
                    </a:cubicBezTo>
                    <a:cubicBezTo>
                      <a:pt x="387" y="684"/>
                      <a:pt x="381" y="685"/>
                      <a:pt x="377" y="677"/>
                    </a:cubicBezTo>
                    <a:cubicBezTo>
                      <a:pt x="379" y="677"/>
                      <a:pt x="379" y="679"/>
                      <a:pt x="381" y="678"/>
                    </a:cubicBezTo>
                    <a:cubicBezTo>
                      <a:pt x="377" y="675"/>
                      <a:pt x="381" y="670"/>
                      <a:pt x="375" y="667"/>
                    </a:cubicBezTo>
                    <a:cubicBezTo>
                      <a:pt x="379" y="676"/>
                      <a:pt x="370" y="671"/>
                      <a:pt x="368" y="674"/>
                    </a:cubicBezTo>
                    <a:cubicBezTo>
                      <a:pt x="365" y="684"/>
                      <a:pt x="362" y="695"/>
                      <a:pt x="353" y="697"/>
                    </a:cubicBezTo>
                    <a:cubicBezTo>
                      <a:pt x="336" y="699"/>
                      <a:pt x="341" y="678"/>
                      <a:pt x="328" y="672"/>
                    </a:cubicBezTo>
                    <a:cubicBezTo>
                      <a:pt x="327" y="675"/>
                      <a:pt x="335" y="681"/>
                      <a:pt x="328" y="682"/>
                    </a:cubicBezTo>
                    <a:cubicBezTo>
                      <a:pt x="329" y="675"/>
                      <a:pt x="326" y="679"/>
                      <a:pt x="325" y="672"/>
                    </a:cubicBezTo>
                    <a:cubicBezTo>
                      <a:pt x="320" y="671"/>
                      <a:pt x="320" y="680"/>
                      <a:pt x="318" y="676"/>
                    </a:cubicBezTo>
                    <a:cubicBezTo>
                      <a:pt x="320" y="676"/>
                      <a:pt x="319" y="672"/>
                      <a:pt x="317" y="672"/>
                    </a:cubicBezTo>
                    <a:cubicBezTo>
                      <a:pt x="309" y="677"/>
                      <a:pt x="299" y="676"/>
                      <a:pt x="297" y="688"/>
                    </a:cubicBezTo>
                    <a:cubicBezTo>
                      <a:pt x="294" y="679"/>
                      <a:pt x="290" y="690"/>
                      <a:pt x="286" y="682"/>
                    </a:cubicBezTo>
                    <a:cubicBezTo>
                      <a:pt x="274" y="686"/>
                      <a:pt x="261" y="675"/>
                      <a:pt x="247" y="670"/>
                    </a:cubicBezTo>
                    <a:cubicBezTo>
                      <a:pt x="247" y="665"/>
                      <a:pt x="244" y="664"/>
                      <a:pt x="244" y="659"/>
                    </a:cubicBezTo>
                    <a:cubicBezTo>
                      <a:pt x="236" y="663"/>
                      <a:pt x="242" y="652"/>
                      <a:pt x="236" y="655"/>
                    </a:cubicBezTo>
                    <a:cubicBezTo>
                      <a:pt x="234" y="654"/>
                      <a:pt x="237" y="648"/>
                      <a:pt x="233" y="648"/>
                    </a:cubicBezTo>
                    <a:cubicBezTo>
                      <a:pt x="229" y="645"/>
                      <a:pt x="231" y="651"/>
                      <a:pt x="228" y="652"/>
                    </a:cubicBezTo>
                    <a:cubicBezTo>
                      <a:pt x="226" y="641"/>
                      <a:pt x="218" y="652"/>
                      <a:pt x="218" y="640"/>
                    </a:cubicBezTo>
                    <a:cubicBezTo>
                      <a:pt x="212" y="639"/>
                      <a:pt x="216" y="645"/>
                      <a:pt x="213" y="646"/>
                    </a:cubicBezTo>
                    <a:cubicBezTo>
                      <a:pt x="202" y="637"/>
                      <a:pt x="187" y="652"/>
                      <a:pt x="181" y="648"/>
                    </a:cubicBezTo>
                    <a:cubicBezTo>
                      <a:pt x="178" y="651"/>
                      <a:pt x="184" y="657"/>
                      <a:pt x="177" y="659"/>
                    </a:cubicBezTo>
                    <a:cubicBezTo>
                      <a:pt x="173" y="651"/>
                      <a:pt x="164" y="639"/>
                      <a:pt x="167" y="632"/>
                    </a:cubicBezTo>
                    <a:cubicBezTo>
                      <a:pt x="168" y="633"/>
                      <a:pt x="168" y="635"/>
                      <a:pt x="171" y="634"/>
                    </a:cubicBezTo>
                    <a:cubicBezTo>
                      <a:pt x="177" y="604"/>
                      <a:pt x="157" y="587"/>
                      <a:pt x="132" y="585"/>
                    </a:cubicBezTo>
                    <a:cubicBezTo>
                      <a:pt x="125" y="605"/>
                      <a:pt x="95" y="597"/>
                      <a:pt x="100" y="579"/>
                    </a:cubicBezTo>
                    <a:cubicBezTo>
                      <a:pt x="100" y="581"/>
                      <a:pt x="100" y="584"/>
                      <a:pt x="104" y="583"/>
                    </a:cubicBezTo>
                    <a:cubicBezTo>
                      <a:pt x="103" y="574"/>
                      <a:pt x="106" y="573"/>
                      <a:pt x="107" y="564"/>
                    </a:cubicBezTo>
                    <a:cubicBezTo>
                      <a:pt x="114" y="569"/>
                      <a:pt x="115" y="560"/>
                      <a:pt x="119" y="558"/>
                    </a:cubicBezTo>
                    <a:cubicBezTo>
                      <a:pt x="113" y="532"/>
                      <a:pt x="95" y="514"/>
                      <a:pt x="66" y="513"/>
                    </a:cubicBezTo>
                    <a:cubicBezTo>
                      <a:pt x="63" y="506"/>
                      <a:pt x="57" y="501"/>
                      <a:pt x="54" y="493"/>
                    </a:cubicBezTo>
                    <a:cubicBezTo>
                      <a:pt x="60" y="498"/>
                      <a:pt x="61" y="475"/>
                      <a:pt x="72" y="483"/>
                    </a:cubicBezTo>
                    <a:cubicBezTo>
                      <a:pt x="83" y="471"/>
                      <a:pt x="72" y="455"/>
                      <a:pt x="67" y="446"/>
                    </a:cubicBezTo>
                    <a:cubicBezTo>
                      <a:pt x="67" y="449"/>
                      <a:pt x="65" y="456"/>
                      <a:pt x="63" y="453"/>
                    </a:cubicBezTo>
                    <a:cubicBezTo>
                      <a:pt x="57" y="433"/>
                      <a:pt x="38" y="436"/>
                      <a:pt x="32" y="419"/>
                    </a:cubicBezTo>
                    <a:cubicBezTo>
                      <a:pt x="24" y="423"/>
                      <a:pt x="18" y="418"/>
                      <a:pt x="16" y="427"/>
                    </a:cubicBezTo>
                    <a:cubicBezTo>
                      <a:pt x="11" y="426"/>
                      <a:pt x="5" y="427"/>
                      <a:pt x="2" y="423"/>
                    </a:cubicBezTo>
                    <a:cubicBezTo>
                      <a:pt x="1" y="420"/>
                      <a:pt x="1" y="416"/>
                      <a:pt x="0" y="4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95" name="文本框 94"/>
            <p:cNvSpPr txBox="1"/>
            <p:nvPr/>
          </p:nvSpPr>
          <p:spPr>
            <a:xfrm>
              <a:off x="13487" y="6665"/>
              <a:ext cx="1684" cy="919"/>
            </a:xfrm>
            <a:prstGeom prst="rect">
              <a:avLst/>
            </a:prstGeom>
            <a:noFill/>
            <a:extLst>
              <a:ext uri="{909E8E84-426E-40DD-AFC4-6F175D3DCCD1}">
                <a14:hiddenFill xmlns:a14="http://schemas.microsoft.com/office/drawing/2010/main">
                  <a:grpFill/>
                </a14:hiddenFill>
              </a:ext>
            </a:extLst>
          </p:spPr>
          <p:txBody>
            <a:bodyPr wrap="square" rtlCol="0">
              <a:spAutoFit/>
            </a:bodyPr>
            <a:lstStyle/>
            <a:p>
              <a:r>
                <a:rPr lang="en-US" altLang="zh-CN" sz="3200" dirty="0">
                  <a:solidFill>
                    <a:schemeClr val="bg1"/>
                  </a:solidFill>
                  <a:latin typeface="华文细黑" panose="02010600040101010101" pitchFamily="2" charset="-122"/>
                  <a:ea typeface="华文细黑" panose="02010600040101010101" pitchFamily="2" charset="-122"/>
                </a:rPr>
                <a:t>39</a:t>
              </a:r>
              <a:r>
                <a:rPr lang="en-US" altLang="zh-CN" dirty="0">
                  <a:solidFill>
                    <a:schemeClr val="bg1"/>
                  </a:solidFill>
                  <a:latin typeface="华文细黑" panose="02010600040101010101" pitchFamily="2" charset="-122"/>
                  <a:ea typeface="华文细黑" panose="02010600040101010101" pitchFamily="2" charset="-122"/>
                </a:rPr>
                <a:t>%</a:t>
              </a:r>
              <a:endParaRPr lang="zh-CN" altLang="en-US" dirty="0">
                <a:solidFill>
                  <a:schemeClr val="bg1"/>
                </a:solidFill>
                <a:latin typeface="华文细黑" panose="02010600040101010101" pitchFamily="2" charset="-122"/>
                <a:ea typeface="华文细黑" panose="02010600040101010101" pitchFamily="2" charset="-122"/>
              </a:endParaRPr>
            </a:p>
          </p:txBody>
        </p:sp>
      </p:grpSp>
      <p:grpSp>
        <p:nvGrpSpPr>
          <p:cNvPr id="134" name="组合 133"/>
          <p:cNvGrpSpPr/>
          <p:nvPr/>
        </p:nvGrpSpPr>
        <p:grpSpPr>
          <a:xfrm>
            <a:off x="7170420" y="4918075"/>
            <a:ext cx="2958465" cy="330200"/>
            <a:chOff x="11340" y="7745"/>
            <a:chExt cx="4659" cy="520"/>
          </a:xfrm>
        </p:grpSpPr>
        <p:cxnSp>
          <p:nvCxnSpPr>
            <p:cNvPr id="96" name="直接连接符 95"/>
            <p:cNvCxnSpPr/>
            <p:nvPr/>
          </p:nvCxnSpPr>
          <p:spPr>
            <a:xfrm>
              <a:off x="12227" y="8265"/>
              <a:ext cx="3772" cy="0"/>
            </a:xfrm>
            <a:prstGeom prst="line">
              <a:avLst/>
            </a:prstGeom>
            <a:ln>
              <a:solidFill>
                <a:srgbClr val="110700"/>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a:off x="11340" y="7745"/>
              <a:ext cx="887" cy="509"/>
            </a:xfrm>
            <a:prstGeom prst="line">
              <a:avLst/>
            </a:prstGeom>
            <a:ln>
              <a:solidFill>
                <a:srgbClr val="110700"/>
              </a:solidFill>
            </a:ln>
          </p:spPr>
          <p:style>
            <a:lnRef idx="1">
              <a:schemeClr val="accent1"/>
            </a:lnRef>
            <a:fillRef idx="0">
              <a:schemeClr val="accent1"/>
            </a:fillRef>
            <a:effectRef idx="0">
              <a:schemeClr val="accent1"/>
            </a:effectRef>
            <a:fontRef idx="minor">
              <a:schemeClr val="tx1"/>
            </a:fontRef>
          </p:style>
        </p:cxnSp>
      </p:grpSp>
      <p:sp>
        <p:nvSpPr>
          <p:cNvPr id="103" name="矩形 16"/>
          <p:cNvSpPr>
            <a:spLocks noChangeArrowheads="1"/>
          </p:cNvSpPr>
          <p:nvPr/>
        </p:nvSpPr>
        <p:spPr bwMode="auto">
          <a:xfrm>
            <a:off x="882393" y="4400336"/>
            <a:ext cx="2585391" cy="645160"/>
          </a:xfrm>
          <a:prstGeom prst="rect">
            <a:avLst/>
          </a:prstGeom>
          <a:noFill/>
          <a:ln w="9525">
            <a:noFill/>
            <a:miter lim="800000"/>
          </a:ln>
        </p:spPr>
        <p:txBody>
          <a:bodyPr wrap="square">
            <a:spAutoFit/>
          </a:bodyPr>
          <a:lstStyle/>
          <a:p>
            <a:pPr eaLnBrk="1" hangingPunct="1"/>
            <a:r>
              <a:rPr sz="1200" dirty="0">
                <a:latin typeface="微软雅黑" panose="020B0503020204020204" pitchFamily="34" charset="-122"/>
                <a:ea typeface="微软雅黑" panose="020B0503020204020204" pitchFamily="34" charset="-122"/>
                <a:sym typeface="+mn-ea"/>
              </a:rPr>
              <a:t>单击此处编辑内容，建议您在展示时采用微软雅黑字体单击此处编辑内容单击此处编辑内容</a:t>
            </a:r>
            <a:r>
              <a:rPr lang="zh-CN" altLang="en-US" sz="1200" dirty="0">
                <a:latin typeface="微软雅黑" panose="020B0503020204020204" pitchFamily="34" charset="-122"/>
                <a:ea typeface="微软雅黑" panose="020B0503020204020204" pitchFamily="34" charset="-122"/>
                <a:sym typeface="+mn-ea"/>
              </a:rPr>
              <a:t>。</a:t>
            </a:r>
            <a:endParaRPr lang="zh-CN" altLang="en-US" sz="1200" dirty="0">
              <a:latin typeface="微软雅黑" panose="020B0503020204020204" pitchFamily="34" charset="-122"/>
              <a:ea typeface="微软雅黑" panose="020B0503020204020204" pitchFamily="34" charset="-122"/>
              <a:sym typeface="+mn-ea"/>
            </a:endParaRPr>
          </a:p>
        </p:txBody>
      </p:sp>
      <p:sp>
        <p:nvSpPr>
          <p:cNvPr id="104" name="矩形 36"/>
          <p:cNvSpPr>
            <a:spLocks noChangeArrowheads="1"/>
          </p:cNvSpPr>
          <p:nvPr/>
        </p:nvSpPr>
        <p:spPr bwMode="auto">
          <a:xfrm>
            <a:off x="854907" y="4007385"/>
            <a:ext cx="2918883" cy="398780"/>
          </a:xfrm>
          <a:prstGeom prst="rect">
            <a:avLst/>
          </a:prstGeom>
          <a:noFill/>
          <a:ln w="9525">
            <a:noFill/>
            <a:miter lim="800000"/>
          </a:ln>
        </p:spPr>
        <p:txBody>
          <a:bodyPr>
            <a:spAutoFit/>
          </a:bodyPr>
          <a:lstStyle/>
          <a:p>
            <a:pPr eaLnBrk="1" hangingPunct="1"/>
            <a:r>
              <a:rPr sz="2000" dirty="0">
                <a:latin typeface="微软雅黑" panose="020B0503020204020204" pitchFamily="34" charset="-122"/>
                <a:ea typeface="微软雅黑" panose="020B0503020204020204" pitchFamily="34" charset="-122"/>
                <a:sym typeface="+mn-ea"/>
              </a:rPr>
              <a:t>单击此处编辑内容</a:t>
            </a:r>
            <a:endParaRPr lang="zh-CN" altLang="en-US" sz="2000" b="1" dirty="0">
              <a:latin typeface="华文细黑" panose="02010600040101010101" pitchFamily="2" charset="-122"/>
              <a:ea typeface="华文细黑" panose="02010600040101010101" pitchFamily="2" charset="-122"/>
            </a:endParaRPr>
          </a:p>
        </p:txBody>
      </p:sp>
      <p:grpSp>
        <p:nvGrpSpPr>
          <p:cNvPr id="130" name="组合 129"/>
          <p:cNvGrpSpPr/>
          <p:nvPr/>
        </p:nvGrpSpPr>
        <p:grpSpPr>
          <a:xfrm>
            <a:off x="1040130" y="2955925"/>
            <a:ext cx="1939290" cy="1418590"/>
            <a:chOff x="1638" y="4655"/>
            <a:chExt cx="3054" cy="2234"/>
          </a:xfrm>
        </p:grpSpPr>
        <p:grpSp>
          <p:nvGrpSpPr>
            <p:cNvPr id="7191" name="Group 77"/>
            <p:cNvGrpSpPr>
              <a:grpSpLocks noChangeAspect="1"/>
            </p:cNvGrpSpPr>
            <p:nvPr/>
          </p:nvGrpSpPr>
          <p:grpSpPr bwMode="auto">
            <a:xfrm>
              <a:off x="1638" y="4655"/>
              <a:ext cx="3055" cy="2235"/>
              <a:chOff x="700" y="2041"/>
              <a:chExt cx="1222" cy="894"/>
            </a:xfrm>
            <a:solidFill>
              <a:srgbClr val="C02856"/>
            </a:solidFill>
          </p:grpSpPr>
          <p:sp>
            <p:nvSpPr>
              <p:cNvPr id="7193" name="Freeform 78"/>
              <p:cNvSpPr/>
              <p:nvPr/>
            </p:nvSpPr>
            <p:spPr bwMode="auto">
              <a:xfrm>
                <a:off x="1170" y="2166"/>
                <a:ext cx="18" cy="23"/>
              </a:xfrm>
              <a:custGeom>
                <a:avLst/>
                <a:gdLst>
                  <a:gd name="T0" fmla="*/ 14 w 22"/>
                  <a:gd name="T1" fmla="*/ 0 h 29"/>
                  <a:gd name="T2" fmla="*/ 12 w 22"/>
                  <a:gd name="T3" fmla="*/ 29 h 29"/>
                  <a:gd name="T4" fmla="*/ 14 w 22"/>
                  <a:gd name="T5" fmla="*/ 0 h 29"/>
                </a:gdLst>
                <a:ahLst/>
                <a:cxnLst>
                  <a:cxn ang="0">
                    <a:pos x="T0" y="T1"/>
                  </a:cxn>
                  <a:cxn ang="0">
                    <a:pos x="T2" y="T3"/>
                  </a:cxn>
                  <a:cxn ang="0">
                    <a:pos x="T4" y="T5"/>
                  </a:cxn>
                </a:cxnLst>
                <a:rect l="0" t="0" r="r" b="b"/>
                <a:pathLst>
                  <a:path w="22" h="29">
                    <a:moveTo>
                      <a:pt x="14" y="0"/>
                    </a:moveTo>
                    <a:cubicBezTo>
                      <a:pt x="22" y="6"/>
                      <a:pt x="18" y="21"/>
                      <a:pt x="12" y="29"/>
                    </a:cubicBezTo>
                    <a:cubicBezTo>
                      <a:pt x="0" y="19"/>
                      <a:pt x="7" y="10"/>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94" name="Freeform 79"/>
              <p:cNvSpPr/>
              <p:nvPr/>
            </p:nvSpPr>
            <p:spPr bwMode="auto">
              <a:xfrm>
                <a:off x="1610" y="2510"/>
                <a:ext cx="86" cy="85"/>
              </a:xfrm>
              <a:custGeom>
                <a:avLst/>
                <a:gdLst>
                  <a:gd name="T0" fmla="*/ 102 w 105"/>
                  <a:gd name="T1" fmla="*/ 26 h 105"/>
                  <a:gd name="T2" fmla="*/ 103 w 105"/>
                  <a:gd name="T3" fmla="*/ 63 h 105"/>
                  <a:gd name="T4" fmla="*/ 84 w 105"/>
                  <a:gd name="T5" fmla="*/ 95 h 105"/>
                  <a:gd name="T6" fmla="*/ 13 w 105"/>
                  <a:gd name="T7" fmla="*/ 80 h 105"/>
                  <a:gd name="T8" fmla="*/ 22 w 105"/>
                  <a:gd name="T9" fmla="*/ 13 h 105"/>
                  <a:gd name="T10" fmla="*/ 52 w 105"/>
                  <a:gd name="T11" fmla="*/ 0 h 105"/>
                  <a:gd name="T12" fmla="*/ 102 w 105"/>
                  <a:gd name="T13" fmla="*/ 26 h 105"/>
                </a:gdLst>
                <a:ahLst/>
                <a:cxnLst>
                  <a:cxn ang="0">
                    <a:pos x="T0" y="T1"/>
                  </a:cxn>
                  <a:cxn ang="0">
                    <a:pos x="T2" y="T3"/>
                  </a:cxn>
                  <a:cxn ang="0">
                    <a:pos x="T4" y="T5"/>
                  </a:cxn>
                  <a:cxn ang="0">
                    <a:pos x="T6" y="T7"/>
                  </a:cxn>
                  <a:cxn ang="0">
                    <a:pos x="T8" y="T9"/>
                  </a:cxn>
                  <a:cxn ang="0">
                    <a:pos x="T10" y="T11"/>
                  </a:cxn>
                  <a:cxn ang="0">
                    <a:pos x="T12" y="T13"/>
                  </a:cxn>
                </a:cxnLst>
                <a:rect l="0" t="0" r="r" b="b"/>
                <a:pathLst>
                  <a:path w="105" h="105">
                    <a:moveTo>
                      <a:pt x="102" y="26"/>
                    </a:moveTo>
                    <a:cubicBezTo>
                      <a:pt x="101" y="38"/>
                      <a:pt x="105" y="51"/>
                      <a:pt x="103" y="63"/>
                    </a:cubicBezTo>
                    <a:cubicBezTo>
                      <a:pt x="101" y="78"/>
                      <a:pt x="90" y="85"/>
                      <a:pt x="84" y="95"/>
                    </a:cubicBezTo>
                    <a:cubicBezTo>
                      <a:pt x="55" y="105"/>
                      <a:pt x="31" y="95"/>
                      <a:pt x="13" y="80"/>
                    </a:cubicBezTo>
                    <a:cubicBezTo>
                      <a:pt x="0" y="57"/>
                      <a:pt x="6" y="29"/>
                      <a:pt x="22" y="13"/>
                    </a:cubicBezTo>
                    <a:cubicBezTo>
                      <a:pt x="36" y="12"/>
                      <a:pt x="46" y="5"/>
                      <a:pt x="52" y="0"/>
                    </a:cubicBezTo>
                    <a:cubicBezTo>
                      <a:pt x="70" y="6"/>
                      <a:pt x="87" y="16"/>
                      <a:pt x="102"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95" name="Freeform 80"/>
              <p:cNvSpPr/>
              <p:nvPr/>
            </p:nvSpPr>
            <p:spPr bwMode="auto">
              <a:xfrm>
                <a:off x="995" y="2551"/>
                <a:ext cx="36" cy="10"/>
              </a:xfrm>
              <a:custGeom>
                <a:avLst/>
                <a:gdLst>
                  <a:gd name="T0" fmla="*/ 44 w 44"/>
                  <a:gd name="T1" fmla="*/ 0 h 12"/>
                  <a:gd name="T2" fmla="*/ 0 w 44"/>
                  <a:gd name="T3" fmla="*/ 12 h 12"/>
                  <a:gd name="T4" fmla="*/ 44 w 44"/>
                  <a:gd name="T5" fmla="*/ 0 h 12"/>
                </a:gdLst>
                <a:ahLst/>
                <a:cxnLst>
                  <a:cxn ang="0">
                    <a:pos x="T0" y="T1"/>
                  </a:cxn>
                  <a:cxn ang="0">
                    <a:pos x="T2" y="T3"/>
                  </a:cxn>
                  <a:cxn ang="0">
                    <a:pos x="T4" y="T5"/>
                  </a:cxn>
                </a:cxnLst>
                <a:rect l="0" t="0" r="r" b="b"/>
                <a:pathLst>
                  <a:path w="44" h="12">
                    <a:moveTo>
                      <a:pt x="44" y="0"/>
                    </a:moveTo>
                    <a:cubicBezTo>
                      <a:pt x="33" y="8"/>
                      <a:pt x="19" y="9"/>
                      <a:pt x="0" y="12"/>
                    </a:cubicBezTo>
                    <a:cubicBezTo>
                      <a:pt x="12" y="5"/>
                      <a:pt x="27" y="2"/>
                      <a:pt x="4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96" name="Freeform 81"/>
              <p:cNvSpPr/>
              <p:nvPr/>
            </p:nvSpPr>
            <p:spPr bwMode="auto">
              <a:xfrm>
                <a:off x="934" y="2587"/>
                <a:ext cx="11" cy="15"/>
              </a:xfrm>
              <a:custGeom>
                <a:avLst/>
                <a:gdLst>
                  <a:gd name="T0" fmla="*/ 8 w 13"/>
                  <a:gd name="T1" fmla="*/ 0 h 18"/>
                  <a:gd name="T2" fmla="*/ 0 w 13"/>
                  <a:gd name="T3" fmla="*/ 16 h 18"/>
                  <a:gd name="T4" fmla="*/ 3 w 13"/>
                  <a:gd name="T5" fmla="*/ 2 h 18"/>
                  <a:gd name="T6" fmla="*/ 8 w 13"/>
                  <a:gd name="T7" fmla="*/ 0 h 18"/>
                </a:gdLst>
                <a:ahLst/>
                <a:cxnLst>
                  <a:cxn ang="0">
                    <a:pos x="T0" y="T1"/>
                  </a:cxn>
                  <a:cxn ang="0">
                    <a:pos x="T2" y="T3"/>
                  </a:cxn>
                  <a:cxn ang="0">
                    <a:pos x="T4" y="T5"/>
                  </a:cxn>
                  <a:cxn ang="0">
                    <a:pos x="T6" y="T7"/>
                  </a:cxn>
                </a:cxnLst>
                <a:rect l="0" t="0" r="r" b="b"/>
                <a:pathLst>
                  <a:path w="13" h="18">
                    <a:moveTo>
                      <a:pt x="8" y="0"/>
                    </a:moveTo>
                    <a:cubicBezTo>
                      <a:pt x="13" y="4"/>
                      <a:pt x="9" y="18"/>
                      <a:pt x="0" y="16"/>
                    </a:cubicBezTo>
                    <a:cubicBezTo>
                      <a:pt x="2" y="12"/>
                      <a:pt x="3" y="7"/>
                      <a:pt x="3" y="2"/>
                    </a:cubicBezTo>
                    <a:cubicBezTo>
                      <a:pt x="5" y="2"/>
                      <a:pt x="8" y="2"/>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97" name="Freeform 82"/>
              <p:cNvSpPr/>
              <p:nvPr/>
            </p:nvSpPr>
            <p:spPr bwMode="auto">
              <a:xfrm>
                <a:off x="1584" y="2625"/>
                <a:ext cx="27" cy="11"/>
              </a:xfrm>
              <a:custGeom>
                <a:avLst/>
                <a:gdLst>
                  <a:gd name="T0" fmla="*/ 0 w 34"/>
                  <a:gd name="T1" fmla="*/ 0 h 14"/>
                  <a:gd name="T2" fmla="*/ 34 w 34"/>
                  <a:gd name="T3" fmla="*/ 12 h 14"/>
                  <a:gd name="T4" fmla="*/ 0 w 34"/>
                  <a:gd name="T5" fmla="*/ 0 h 14"/>
                </a:gdLst>
                <a:ahLst/>
                <a:cxnLst>
                  <a:cxn ang="0">
                    <a:pos x="T0" y="T1"/>
                  </a:cxn>
                  <a:cxn ang="0">
                    <a:pos x="T2" y="T3"/>
                  </a:cxn>
                  <a:cxn ang="0">
                    <a:pos x="T4" y="T5"/>
                  </a:cxn>
                </a:cxnLst>
                <a:rect l="0" t="0" r="r" b="b"/>
                <a:pathLst>
                  <a:path w="34" h="14">
                    <a:moveTo>
                      <a:pt x="0" y="0"/>
                    </a:moveTo>
                    <a:cubicBezTo>
                      <a:pt x="8" y="1"/>
                      <a:pt x="26" y="6"/>
                      <a:pt x="34" y="12"/>
                    </a:cubicBezTo>
                    <a:cubicBezTo>
                      <a:pt x="18" y="14"/>
                      <a:pt x="11" y="5"/>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98" name="Freeform 83"/>
              <p:cNvSpPr/>
              <p:nvPr/>
            </p:nvSpPr>
            <p:spPr bwMode="auto">
              <a:xfrm>
                <a:off x="1635" y="2629"/>
                <a:ext cx="13" cy="12"/>
              </a:xfrm>
              <a:custGeom>
                <a:avLst/>
                <a:gdLst>
                  <a:gd name="T0" fmla="*/ 0 w 16"/>
                  <a:gd name="T1" fmla="*/ 3 h 15"/>
                  <a:gd name="T2" fmla="*/ 16 w 16"/>
                  <a:gd name="T3" fmla="*/ 8 h 15"/>
                  <a:gd name="T4" fmla="*/ 0 w 16"/>
                  <a:gd name="T5" fmla="*/ 3 h 15"/>
                </a:gdLst>
                <a:ahLst/>
                <a:cxnLst>
                  <a:cxn ang="0">
                    <a:pos x="T0" y="T1"/>
                  </a:cxn>
                  <a:cxn ang="0">
                    <a:pos x="T2" y="T3"/>
                  </a:cxn>
                  <a:cxn ang="0">
                    <a:pos x="T4" y="T5"/>
                  </a:cxn>
                </a:cxnLst>
                <a:rect l="0" t="0" r="r" b="b"/>
                <a:pathLst>
                  <a:path w="16" h="15">
                    <a:moveTo>
                      <a:pt x="0" y="3"/>
                    </a:moveTo>
                    <a:cubicBezTo>
                      <a:pt x="7" y="0"/>
                      <a:pt x="10" y="5"/>
                      <a:pt x="16" y="8"/>
                    </a:cubicBezTo>
                    <a:cubicBezTo>
                      <a:pt x="13" y="15"/>
                      <a:pt x="7" y="2"/>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99" name="Freeform 84"/>
              <p:cNvSpPr/>
              <p:nvPr/>
            </p:nvSpPr>
            <p:spPr bwMode="auto">
              <a:xfrm>
                <a:off x="957" y="2636"/>
                <a:ext cx="39" cy="19"/>
              </a:xfrm>
              <a:custGeom>
                <a:avLst/>
                <a:gdLst>
                  <a:gd name="T0" fmla="*/ 47 w 47"/>
                  <a:gd name="T1" fmla="*/ 0 h 24"/>
                  <a:gd name="T2" fmla="*/ 0 w 47"/>
                  <a:gd name="T3" fmla="*/ 24 h 24"/>
                  <a:gd name="T4" fmla="*/ 20 w 47"/>
                  <a:gd name="T5" fmla="*/ 6 h 24"/>
                  <a:gd name="T6" fmla="*/ 47 w 47"/>
                  <a:gd name="T7" fmla="*/ 0 h 24"/>
                </a:gdLst>
                <a:ahLst/>
                <a:cxnLst>
                  <a:cxn ang="0">
                    <a:pos x="T0" y="T1"/>
                  </a:cxn>
                  <a:cxn ang="0">
                    <a:pos x="T2" y="T3"/>
                  </a:cxn>
                  <a:cxn ang="0">
                    <a:pos x="T4" y="T5"/>
                  </a:cxn>
                  <a:cxn ang="0">
                    <a:pos x="T6" y="T7"/>
                  </a:cxn>
                </a:cxnLst>
                <a:rect l="0" t="0" r="r" b="b"/>
                <a:pathLst>
                  <a:path w="47" h="24">
                    <a:moveTo>
                      <a:pt x="47" y="0"/>
                    </a:moveTo>
                    <a:cubicBezTo>
                      <a:pt x="30" y="7"/>
                      <a:pt x="20" y="20"/>
                      <a:pt x="0" y="24"/>
                    </a:cubicBezTo>
                    <a:cubicBezTo>
                      <a:pt x="0" y="12"/>
                      <a:pt x="18" y="17"/>
                      <a:pt x="20" y="6"/>
                    </a:cubicBezTo>
                    <a:cubicBezTo>
                      <a:pt x="30" y="11"/>
                      <a:pt x="36" y="0"/>
                      <a:pt x="4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00" name="Freeform 85"/>
              <p:cNvSpPr/>
              <p:nvPr/>
            </p:nvSpPr>
            <p:spPr bwMode="auto">
              <a:xfrm>
                <a:off x="1653" y="2637"/>
                <a:ext cx="6" cy="5"/>
              </a:xfrm>
              <a:custGeom>
                <a:avLst/>
                <a:gdLst>
                  <a:gd name="T0" fmla="*/ 6 w 7"/>
                  <a:gd name="T1" fmla="*/ 0 h 6"/>
                  <a:gd name="T2" fmla="*/ 7 w 7"/>
                  <a:gd name="T3" fmla="*/ 3 h 6"/>
                  <a:gd name="T4" fmla="*/ 0 w 7"/>
                  <a:gd name="T5" fmla="*/ 3 h 6"/>
                  <a:gd name="T6" fmla="*/ 6 w 7"/>
                  <a:gd name="T7" fmla="*/ 0 h 6"/>
                </a:gdLst>
                <a:ahLst/>
                <a:cxnLst>
                  <a:cxn ang="0">
                    <a:pos x="T0" y="T1"/>
                  </a:cxn>
                  <a:cxn ang="0">
                    <a:pos x="T2" y="T3"/>
                  </a:cxn>
                  <a:cxn ang="0">
                    <a:pos x="T4" y="T5"/>
                  </a:cxn>
                  <a:cxn ang="0">
                    <a:pos x="T6" y="T7"/>
                  </a:cxn>
                </a:cxnLst>
                <a:rect l="0" t="0" r="r" b="b"/>
                <a:pathLst>
                  <a:path w="7" h="6">
                    <a:moveTo>
                      <a:pt x="6" y="0"/>
                    </a:moveTo>
                    <a:cubicBezTo>
                      <a:pt x="6" y="2"/>
                      <a:pt x="6" y="3"/>
                      <a:pt x="7" y="3"/>
                    </a:cubicBezTo>
                    <a:cubicBezTo>
                      <a:pt x="7" y="6"/>
                      <a:pt x="1" y="4"/>
                      <a:pt x="0" y="3"/>
                    </a:cubicBezTo>
                    <a:cubicBezTo>
                      <a:pt x="1" y="1"/>
                      <a:pt x="3"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01" name="Freeform 86"/>
              <p:cNvSpPr/>
              <p:nvPr/>
            </p:nvSpPr>
            <p:spPr bwMode="auto">
              <a:xfrm>
                <a:off x="1648" y="2699"/>
                <a:ext cx="82" cy="78"/>
              </a:xfrm>
              <a:custGeom>
                <a:avLst/>
                <a:gdLst>
                  <a:gd name="T0" fmla="*/ 85 w 100"/>
                  <a:gd name="T1" fmla="*/ 81 h 96"/>
                  <a:gd name="T2" fmla="*/ 94 w 100"/>
                  <a:gd name="T3" fmla="*/ 84 h 96"/>
                  <a:gd name="T4" fmla="*/ 80 w 100"/>
                  <a:gd name="T5" fmla="*/ 81 h 96"/>
                  <a:gd name="T6" fmla="*/ 60 w 100"/>
                  <a:gd name="T7" fmla="*/ 96 h 96"/>
                  <a:gd name="T8" fmla="*/ 12 w 100"/>
                  <a:gd name="T9" fmla="*/ 69 h 96"/>
                  <a:gd name="T10" fmla="*/ 2 w 100"/>
                  <a:gd name="T11" fmla="*/ 53 h 96"/>
                  <a:gd name="T12" fmla="*/ 24 w 100"/>
                  <a:gd name="T13" fmla="*/ 9 h 96"/>
                  <a:gd name="T14" fmla="*/ 71 w 100"/>
                  <a:gd name="T15" fmla="*/ 9 h 96"/>
                  <a:gd name="T16" fmla="*/ 97 w 100"/>
                  <a:gd name="T17" fmla="*/ 46 h 96"/>
                  <a:gd name="T18" fmla="*/ 85 w 100"/>
                  <a:gd name="T19" fmla="*/ 8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96">
                    <a:moveTo>
                      <a:pt x="85" y="81"/>
                    </a:moveTo>
                    <a:cubicBezTo>
                      <a:pt x="87" y="85"/>
                      <a:pt x="94" y="77"/>
                      <a:pt x="94" y="84"/>
                    </a:cubicBezTo>
                    <a:cubicBezTo>
                      <a:pt x="87" y="85"/>
                      <a:pt x="85" y="85"/>
                      <a:pt x="80" y="81"/>
                    </a:cubicBezTo>
                    <a:cubicBezTo>
                      <a:pt x="71" y="83"/>
                      <a:pt x="57" y="89"/>
                      <a:pt x="60" y="96"/>
                    </a:cubicBezTo>
                    <a:cubicBezTo>
                      <a:pt x="44" y="96"/>
                      <a:pt x="20" y="84"/>
                      <a:pt x="12" y="69"/>
                    </a:cubicBezTo>
                    <a:cubicBezTo>
                      <a:pt x="8" y="63"/>
                      <a:pt x="2" y="57"/>
                      <a:pt x="2" y="53"/>
                    </a:cubicBezTo>
                    <a:cubicBezTo>
                      <a:pt x="0" y="40"/>
                      <a:pt x="13" y="17"/>
                      <a:pt x="24" y="9"/>
                    </a:cubicBezTo>
                    <a:cubicBezTo>
                      <a:pt x="37" y="0"/>
                      <a:pt x="54" y="7"/>
                      <a:pt x="71" y="9"/>
                    </a:cubicBezTo>
                    <a:cubicBezTo>
                      <a:pt x="83" y="18"/>
                      <a:pt x="91" y="31"/>
                      <a:pt x="97" y="46"/>
                    </a:cubicBezTo>
                    <a:cubicBezTo>
                      <a:pt x="100" y="61"/>
                      <a:pt x="87" y="66"/>
                      <a:pt x="85"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02" name="Freeform 87"/>
              <p:cNvSpPr/>
              <p:nvPr/>
            </p:nvSpPr>
            <p:spPr bwMode="auto">
              <a:xfrm>
                <a:off x="1466" y="2721"/>
                <a:ext cx="27" cy="41"/>
              </a:xfrm>
              <a:custGeom>
                <a:avLst/>
                <a:gdLst>
                  <a:gd name="T0" fmla="*/ 0 w 33"/>
                  <a:gd name="T1" fmla="*/ 0 h 51"/>
                  <a:gd name="T2" fmla="*/ 28 w 33"/>
                  <a:gd name="T3" fmla="*/ 35 h 51"/>
                  <a:gd name="T4" fmla="*/ 31 w 33"/>
                  <a:gd name="T5" fmla="*/ 31 h 51"/>
                  <a:gd name="T6" fmla="*/ 17 w 33"/>
                  <a:gd name="T7" fmla="*/ 47 h 51"/>
                  <a:gd name="T8" fmla="*/ 11 w 33"/>
                  <a:gd name="T9" fmla="*/ 38 h 51"/>
                  <a:gd name="T10" fmla="*/ 0 w 33"/>
                  <a:gd name="T11" fmla="*/ 0 h 51"/>
                </a:gdLst>
                <a:ahLst/>
                <a:cxnLst>
                  <a:cxn ang="0">
                    <a:pos x="T0" y="T1"/>
                  </a:cxn>
                  <a:cxn ang="0">
                    <a:pos x="T2" y="T3"/>
                  </a:cxn>
                  <a:cxn ang="0">
                    <a:pos x="T4" y="T5"/>
                  </a:cxn>
                  <a:cxn ang="0">
                    <a:pos x="T6" y="T7"/>
                  </a:cxn>
                  <a:cxn ang="0">
                    <a:pos x="T8" y="T9"/>
                  </a:cxn>
                  <a:cxn ang="0">
                    <a:pos x="T10" y="T11"/>
                  </a:cxn>
                </a:cxnLst>
                <a:rect l="0" t="0" r="r" b="b"/>
                <a:pathLst>
                  <a:path w="33" h="51">
                    <a:moveTo>
                      <a:pt x="0" y="0"/>
                    </a:moveTo>
                    <a:cubicBezTo>
                      <a:pt x="12" y="9"/>
                      <a:pt x="19" y="23"/>
                      <a:pt x="28" y="35"/>
                    </a:cubicBezTo>
                    <a:cubicBezTo>
                      <a:pt x="33" y="34"/>
                      <a:pt x="24" y="29"/>
                      <a:pt x="31" y="31"/>
                    </a:cubicBezTo>
                    <a:cubicBezTo>
                      <a:pt x="32" y="40"/>
                      <a:pt x="30" y="51"/>
                      <a:pt x="17" y="47"/>
                    </a:cubicBezTo>
                    <a:cubicBezTo>
                      <a:pt x="18" y="41"/>
                      <a:pt x="16" y="38"/>
                      <a:pt x="11" y="38"/>
                    </a:cubicBezTo>
                    <a:cubicBezTo>
                      <a:pt x="19" y="23"/>
                      <a:pt x="0" y="16"/>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03" name="Freeform 88"/>
              <p:cNvSpPr/>
              <p:nvPr/>
            </p:nvSpPr>
            <p:spPr bwMode="auto">
              <a:xfrm>
                <a:off x="1485" y="2726"/>
                <a:ext cx="9" cy="9"/>
              </a:xfrm>
              <a:custGeom>
                <a:avLst/>
                <a:gdLst>
                  <a:gd name="T0" fmla="*/ 0 w 11"/>
                  <a:gd name="T1" fmla="*/ 0 h 10"/>
                  <a:gd name="T2" fmla="*/ 11 w 11"/>
                  <a:gd name="T3" fmla="*/ 10 h 10"/>
                  <a:gd name="T4" fmla="*/ 0 w 11"/>
                  <a:gd name="T5" fmla="*/ 0 h 10"/>
                </a:gdLst>
                <a:ahLst/>
                <a:cxnLst>
                  <a:cxn ang="0">
                    <a:pos x="T0" y="T1"/>
                  </a:cxn>
                  <a:cxn ang="0">
                    <a:pos x="T2" y="T3"/>
                  </a:cxn>
                  <a:cxn ang="0">
                    <a:pos x="T4" y="T5"/>
                  </a:cxn>
                </a:cxnLst>
                <a:rect l="0" t="0" r="r" b="b"/>
                <a:pathLst>
                  <a:path w="11" h="10">
                    <a:moveTo>
                      <a:pt x="0" y="0"/>
                    </a:moveTo>
                    <a:cubicBezTo>
                      <a:pt x="5" y="2"/>
                      <a:pt x="10" y="4"/>
                      <a:pt x="11" y="10"/>
                    </a:cubicBezTo>
                    <a:cubicBezTo>
                      <a:pt x="4" y="10"/>
                      <a:pt x="2" y="5"/>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04" name="Freeform 89"/>
              <p:cNvSpPr/>
              <p:nvPr/>
            </p:nvSpPr>
            <p:spPr bwMode="auto">
              <a:xfrm>
                <a:off x="1482" y="2765"/>
                <a:ext cx="10" cy="19"/>
              </a:xfrm>
              <a:custGeom>
                <a:avLst/>
                <a:gdLst>
                  <a:gd name="T0" fmla="*/ 0 w 12"/>
                  <a:gd name="T1" fmla="*/ 0 h 24"/>
                  <a:gd name="T2" fmla="*/ 12 w 12"/>
                  <a:gd name="T3" fmla="*/ 24 h 24"/>
                  <a:gd name="T4" fmla="*/ 0 w 12"/>
                  <a:gd name="T5" fmla="*/ 0 h 24"/>
                </a:gdLst>
                <a:ahLst/>
                <a:cxnLst>
                  <a:cxn ang="0">
                    <a:pos x="T0" y="T1"/>
                  </a:cxn>
                  <a:cxn ang="0">
                    <a:pos x="T2" y="T3"/>
                  </a:cxn>
                  <a:cxn ang="0">
                    <a:pos x="T4" y="T5"/>
                  </a:cxn>
                </a:cxnLst>
                <a:rect l="0" t="0" r="r" b="b"/>
                <a:pathLst>
                  <a:path w="12" h="24">
                    <a:moveTo>
                      <a:pt x="0" y="0"/>
                    </a:moveTo>
                    <a:cubicBezTo>
                      <a:pt x="8" y="4"/>
                      <a:pt x="9" y="15"/>
                      <a:pt x="12" y="24"/>
                    </a:cubicBezTo>
                    <a:cubicBezTo>
                      <a:pt x="3" y="21"/>
                      <a:pt x="5" y="7"/>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05" name="Freeform 90"/>
              <p:cNvSpPr/>
              <p:nvPr/>
            </p:nvSpPr>
            <p:spPr bwMode="auto">
              <a:xfrm>
                <a:off x="1552" y="2767"/>
                <a:ext cx="5" cy="5"/>
              </a:xfrm>
              <a:custGeom>
                <a:avLst/>
                <a:gdLst>
                  <a:gd name="T0" fmla="*/ 1 w 7"/>
                  <a:gd name="T1" fmla="*/ 0 h 6"/>
                  <a:gd name="T2" fmla="*/ 6 w 7"/>
                  <a:gd name="T3" fmla="*/ 6 h 6"/>
                  <a:gd name="T4" fmla="*/ 1 w 7"/>
                  <a:gd name="T5" fmla="*/ 0 h 6"/>
                </a:gdLst>
                <a:ahLst/>
                <a:cxnLst>
                  <a:cxn ang="0">
                    <a:pos x="T0" y="T1"/>
                  </a:cxn>
                  <a:cxn ang="0">
                    <a:pos x="T2" y="T3"/>
                  </a:cxn>
                  <a:cxn ang="0">
                    <a:pos x="T4" y="T5"/>
                  </a:cxn>
                </a:cxnLst>
                <a:rect l="0" t="0" r="r" b="b"/>
                <a:pathLst>
                  <a:path w="7" h="6">
                    <a:moveTo>
                      <a:pt x="1" y="0"/>
                    </a:moveTo>
                    <a:cubicBezTo>
                      <a:pt x="4" y="1"/>
                      <a:pt x="7" y="1"/>
                      <a:pt x="6" y="6"/>
                    </a:cubicBezTo>
                    <a:cubicBezTo>
                      <a:pt x="4" y="4"/>
                      <a:pt x="0" y="5"/>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06" name="Freeform 91"/>
              <p:cNvSpPr/>
              <p:nvPr/>
            </p:nvSpPr>
            <p:spPr bwMode="auto">
              <a:xfrm>
                <a:off x="1182" y="2797"/>
                <a:ext cx="8" cy="6"/>
              </a:xfrm>
              <a:custGeom>
                <a:avLst/>
                <a:gdLst>
                  <a:gd name="T0" fmla="*/ 0 w 10"/>
                  <a:gd name="T1" fmla="*/ 3 h 7"/>
                  <a:gd name="T2" fmla="*/ 7 w 10"/>
                  <a:gd name="T3" fmla="*/ 6 h 7"/>
                  <a:gd name="T4" fmla="*/ 0 w 10"/>
                  <a:gd name="T5" fmla="*/ 3 h 7"/>
                </a:gdLst>
                <a:ahLst/>
                <a:cxnLst>
                  <a:cxn ang="0">
                    <a:pos x="T0" y="T1"/>
                  </a:cxn>
                  <a:cxn ang="0">
                    <a:pos x="T2" y="T3"/>
                  </a:cxn>
                  <a:cxn ang="0">
                    <a:pos x="T4" y="T5"/>
                  </a:cxn>
                </a:cxnLst>
                <a:rect l="0" t="0" r="r" b="b"/>
                <a:pathLst>
                  <a:path w="10" h="7">
                    <a:moveTo>
                      <a:pt x="0" y="3"/>
                    </a:moveTo>
                    <a:cubicBezTo>
                      <a:pt x="0" y="0"/>
                      <a:pt x="10" y="0"/>
                      <a:pt x="7" y="6"/>
                    </a:cubicBezTo>
                    <a:cubicBezTo>
                      <a:pt x="2" y="7"/>
                      <a:pt x="3"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07" name="Freeform 92"/>
              <p:cNvSpPr/>
              <p:nvPr/>
            </p:nvSpPr>
            <p:spPr bwMode="auto">
              <a:xfrm>
                <a:off x="1378" y="2799"/>
                <a:ext cx="61" cy="55"/>
              </a:xfrm>
              <a:custGeom>
                <a:avLst/>
                <a:gdLst>
                  <a:gd name="T0" fmla="*/ 17 w 74"/>
                  <a:gd name="T1" fmla="*/ 57 h 69"/>
                  <a:gd name="T2" fmla="*/ 64 w 74"/>
                  <a:gd name="T3" fmla="*/ 24 h 69"/>
                  <a:gd name="T4" fmla="*/ 23 w 74"/>
                  <a:gd name="T5" fmla="*/ 54 h 69"/>
                  <a:gd name="T6" fmla="*/ 17 w 74"/>
                  <a:gd name="T7" fmla="*/ 57 h 69"/>
                </a:gdLst>
                <a:ahLst/>
                <a:cxnLst>
                  <a:cxn ang="0">
                    <a:pos x="T0" y="T1"/>
                  </a:cxn>
                  <a:cxn ang="0">
                    <a:pos x="T2" y="T3"/>
                  </a:cxn>
                  <a:cxn ang="0">
                    <a:pos x="T4" y="T5"/>
                  </a:cxn>
                  <a:cxn ang="0">
                    <a:pos x="T6" y="T7"/>
                  </a:cxn>
                </a:cxnLst>
                <a:rect l="0" t="0" r="r" b="b"/>
                <a:pathLst>
                  <a:path w="74" h="69">
                    <a:moveTo>
                      <a:pt x="17" y="57"/>
                    </a:moveTo>
                    <a:cubicBezTo>
                      <a:pt x="0" y="19"/>
                      <a:pt x="45" y="0"/>
                      <a:pt x="64" y="24"/>
                    </a:cubicBezTo>
                    <a:cubicBezTo>
                      <a:pt x="74" y="52"/>
                      <a:pt x="42" y="69"/>
                      <a:pt x="23" y="54"/>
                    </a:cubicBezTo>
                    <a:cubicBezTo>
                      <a:pt x="20" y="53"/>
                      <a:pt x="18" y="61"/>
                      <a:pt x="17"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08" name="Freeform 93"/>
              <p:cNvSpPr/>
              <p:nvPr/>
            </p:nvSpPr>
            <p:spPr bwMode="auto">
              <a:xfrm>
                <a:off x="1218" y="2835"/>
                <a:ext cx="14" cy="15"/>
              </a:xfrm>
              <a:custGeom>
                <a:avLst/>
                <a:gdLst>
                  <a:gd name="T0" fmla="*/ 10 w 17"/>
                  <a:gd name="T1" fmla="*/ 0 h 19"/>
                  <a:gd name="T2" fmla="*/ 3 w 17"/>
                  <a:gd name="T3" fmla="*/ 18 h 19"/>
                  <a:gd name="T4" fmla="*/ 0 w 17"/>
                  <a:gd name="T5" fmla="*/ 12 h 19"/>
                  <a:gd name="T6" fmla="*/ 10 w 17"/>
                  <a:gd name="T7" fmla="*/ 0 h 19"/>
                </a:gdLst>
                <a:ahLst/>
                <a:cxnLst>
                  <a:cxn ang="0">
                    <a:pos x="T0" y="T1"/>
                  </a:cxn>
                  <a:cxn ang="0">
                    <a:pos x="T2" y="T3"/>
                  </a:cxn>
                  <a:cxn ang="0">
                    <a:pos x="T4" y="T5"/>
                  </a:cxn>
                  <a:cxn ang="0">
                    <a:pos x="T6" y="T7"/>
                  </a:cxn>
                </a:cxnLst>
                <a:rect l="0" t="0" r="r" b="b"/>
                <a:pathLst>
                  <a:path w="17" h="19">
                    <a:moveTo>
                      <a:pt x="10" y="0"/>
                    </a:moveTo>
                    <a:cubicBezTo>
                      <a:pt x="17" y="5"/>
                      <a:pt x="12" y="19"/>
                      <a:pt x="3" y="18"/>
                    </a:cubicBezTo>
                    <a:cubicBezTo>
                      <a:pt x="1" y="17"/>
                      <a:pt x="3" y="12"/>
                      <a:pt x="0" y="12"/>
                    </a:cubicBezTo>
                    <a:cubicBezTo>
                      <a:pt x="1" y="5"/>
                      <a:pt x="7" y="4"/>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09" name="Freeform 94"/>
              <p:cNvSpPr/>
              <p:nvPr/>
            </p:nvSpPr>
            <p:spPr bwMode="auto">
              <a:xfrm>
                <a:off x="1380" y="2889"/>
                <a:ext cx="52" cy="46"/>
              </a:xfrm>
              <a:custGeom>
                <a:avLst/>
                <a:gdLst>
                  <a:gd name="T0" fmla="*/ 43 w 64"/>
                  <a:gd name="T1" fmla="*/ 47 h 57"/>
                  <a:gd name="T2" fmla="*/ 5 w 64"/>
                  <a:gd name="T3" fmla="*/ 27 h 57"/>
                  <a:gd name="T4" fmla="*/ 43 w 64"/>
                  <a:gd name="T5" fmla="*/ 47 h 57"/>
                </a:gdLst>
                <a:ahLst/>
                <a:cxnLst>
                  <a:cxn ang="0">
                    <a:pos x="T0" y="T1"/>
                  </a:cxn>
                  <a:cxn ang="0">
                    <a:pos x="T2" y="T3"/>
                  </a:cxn>
                  <a:cxn ang="0">
                    <a:pos x="T4" y="T5"/>
                  </a:cxn>
                </a:cxnLst>
                <a:rect l="0" t="0" r="r" b="b"/>
                <a:pathLst>
                  <a:path w="64" h="57">
                    <a:moveTo>
                      <a:pt x="43" y="47"/>
                    </a:moveTo>
                    <a:cubicBezTo>
                      <a:pt x="22" y="57"/>
                      <a:pt x="0" y="43"/>
                      <a:pt x="5" y="27"/>
                    </a:cubicBezTo>
                    <a:cubicBezTo>
                      <a:pt x="13" y="0"/>
                      <a:pt x="64" y="15"/>
                      <a:pt x="43"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10" name="Freeform 95"/>
              <p:cNvSpPr/>
              <p:nvPr/>
            </p:nvSpPr>
            <p:spPr bwMode="auto">
              <a:xfrm>
                <a:off x="1478" y="2194"/>
                <a:ext cx="31" cy="35"/>
              </a:xfrm>
              <a:custGeom>
                <a:avLst/>
                <a:gdLst>
                  <a:gd name="T0" fmla="*/ 38 w 38"/>
                  <a:gd name="T1" fmla="*/ 0 h 43"/>
                  <a:gd name="T2" fmla="*/ 4 w 38"/>
                  <a:gd name="T3" fmla="*/ 43 h 43"/>
                  <a:gd name="T4" fmla="*/ 7 w 38"/>
                  <a:gd name="T5" fmla="*/ 31 h 43"/>
                  <a:gd name="T6" fmla="*/ 38 w 38"/>
                  <a:gd name="T7" fmla="*/ 0 h 43"/>
                </a:gdLst>
                <a:ahLst/>
                <a:cxnLst>
                  <a:cxn ang="0">
                    <a:pos x="T0" y="T1"/>
                  </a:cxn>
                  <a:cxn ang="0">
                    <a:pos x="T2" y="T3"/>
                  </a:cxn>
                  <a:cxn ang="0">
                    <a:pos x="T4" y="T5"/>
                  </a:cxn>
                  <a:cxn ang="0">
                    <a:pos x="T6" y="T7"/>
                  </a:cxn>
                </a:cxnLst>
                <a:rect l="0" t="0" r="r" b="b"/>
                <a:pathLst>
                  <a:path w="38" h="43">
                    <a:moveTo>
                      <a:pt x="38" y="0"/>
                    </a:moveTo>
                    <a:cubicBezTo>
                      <a:pt x="27" y="15"/>
                      <a:pt x="14" y="27"/>
                      <a:pt x="4" y="43"/>
                    </a:cubicBezTo>
                    <a:cubicBezTo>
                      <a:pt x="0" y="40"/>
                      <a:pt x="12" y="34"/>
                      <a:pt x="7" y="31"/>
                    </a:cubicBezTo>
                    <a:cubicBezTo>
                      <a:pt x="19" y="23"/>
                      <a:pt x="22" y="0"/>
                      <a:pt x="3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11" name="Freeform 96"/>
              <p:cNvSpPr/>
              <p:nvPr/>
            </p:nvSpPr>
            <p:spPr bwMode="auto">
              <a:xfrm>
                <a:off x="1139" y="2204"/>
                <a:ext cx="17" cy="21"/>
              </a:xfrm>
              <a:custGeom>
                <a:avLst/>
                <a:gdLst>
                  <a:gd name="T0" fmla="*/ 0 w 21"/>
                  <a:gd name="T1" fmla="*/ 1 h 26"/>
                  <a:gd name="T2" fmla="*/ 21 w 21"/>
                  <a:gd name="T3" fmla="*/ 26 h 26"/>
                  <a:gd name="T4" fmla="*/ 0 w 21"/>
                  <a:gd name="T5" fmla="*/ 1 h 26"/>
                </a:gdLst>
                <a:ahLst/>
                <a:cxnLst>
                  <a:cxn ang="0">
                    <a:pos x="T0" y="T1"/>
                  </a:cxn>
                  <a:cxn ang="0">
                    <a:pos x="T2" y="T3"/>
                  </a:cxn>
                  <a:cxn ang="0">
                    <a:pos x="T4" y="T5"/>
                  </a:cxn>
                </a:cxnLst>
                <a:rect l="0" t="0" r="r" b="b"/>
                <a:pathLst>
                  <a:path w="21" h="26">
                    <a:moveTo>
                      <a:pt x="0" y="1"/>
                    </a:moveTo>
                    <a:cubicBezTo>
                      <a:pt x="11" y="0"/>
                      <a:pt x="15" y="18"/>
                      <a:pt x="21" y="26"/>
                    </a:cubicBezTo>
                    <a:cubicBezTo>
                      <a:pt x="14" y="24"/>
                      <a:pt x="5" y="1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44" name="Freeform 97"/>
              <p:cNvSpPr/>
              <p:nvPr/>
            </p:nvSpPr>
            <p:spPr bwMode="auto">
              <a:xfrm>
                <a:off x="798" y="2320"/>
                <a:ext cx="343" cy="304"/>
              </a:xfrm>
              <a:custGeom>
                <a:avLst/>
                <a:gdLst>
                  <a:gd name="T0" fmla="*/ 346 w 419"/>
                  <a:gd name="T1" fmla="*/ 257 h 376"/>
                  <a:gd name="T2" fmla="*/ 330 w 419"/>
                  <a:gd name="T3" fmla="*/ 269 h 376"/>
                  <a:gd name="T4" fmla="*/ 313 w 419"/>
                  <a:gd name="T5" fmla="*/ 294 h 376"/>
                  <a:gd name="T6" fmla="*/ 293 w 419"/>
                  <a:gd name="T7" fmla="*/ 310 h 376"/>
                  <a:gd name="T8" fmla="*/ 271 w 419"/>
                  <a:gd name="T9" fmla="*/ 324 h 376"/>
                  <a:gd name="T10" fmla="*/ 230 w 419"/>
                  <a:gd name="T11" fmla="*/ 332 h 376"/>
                  <a:gd name="T12" fmla="*/ 187 w 419"/>
                  <a:gd name="T13" fmla="*/ 376 h 376"/>
                  <a:gd name="T14" fmla="*/ 143 w 419"/>
                  <a:gd name="T15" fmla="*/ 333 h 376"/>
                  <a:gd name="T16" fmla="*/ 78 w 419"/>
                  <a:gd name="T17" fmla="*/ 297 h 376"/>
                  <a:gd name="T18" fmla="*/ 74 w 419"/>
                  <a:gd name="T19" fmla="*/ 297 h 376"/>
                  <a:gd name="T20" fmla="*/ 59 w 419"/>
                  <a:gd name="T21" fmla="*/ 277 h 376"/>
                  <a:gd name="T22" fmla="*/ 34 w 419"/>
                  <a:gd name="T23" fmla="*/ 282 h 376"/>
                  <a:gd name="T24" fmla="*/ 37 w 419"/>
                  <a:gd name="T25" fmla="*/ 261 h 376"/>
                  <a:gd name="T26" fmla="*/ 0 w 419"/>
                  <a:gd name="T27" fmla="*/ 245 h 376"/>
                  <a:gd name="T28" fmla="*/ 28 w 419"/>
                  <a:gd name="T29" fmla="*/ 204 h 376"/>
                  <a:gd name="T30" fmla="*/ 25 w 419"/>
                  <a:gd name="T31" fmla="*/ 195 h 376"/>
                  <a:gd name="T32" fmla="*/ 15 w 419"/>
                  <a:gd name="T33" fmla="*/ 173 h 376"/>
                  <a:gd name="T34" fmla="*/ 2 w 419"/>
                  <a:gd name="T35" fmla="*/ 154 h 376"/>
                  <a:gd name="T36" fmla="*/ 28 w 419"/>
                  <a:gd name="T37" fmla="*/ 123 h 376"/>
                  <a:gd name="T38" fmla="*/ 37 w 419"/>
                  <a:gd name="T39" fmla="*/ 104 h 376"/>
                  <a:gd name="T40" fmla="*/ 59 w 419"/>
                  <a:gd name="T41" fmla="*/ 92 h 376"/>
                  <a:gd name="T42" fmla="*/ 66 w 419"/>
                  <a:gd name="T43" fmla="*/ 80 h 376"/>
                  <a:gd name="T44" fmla="*/ 78 w 419"/>
                  <a:gd name="T45" fmla="*/ 64 h 376"/>
                  <a:gd name="T46" fmla="*/ 97 w 419"/>
                  <a:gd name="T47" fmla="*/ 54 h 376"/>
                  <a:gd name="T48" fmla="*/ 109 w 419"/>
                  <a:gd name="T49" fmla="*/ 42 h 376"/>
                  <a:gd name="T50" fmla="*/ 130 w 419"/>
                  <a:gd name="T51" fmla="*/ 38 h 376"/>
                  <a:gd name="T52" fmla="*/ 156 w 419"/>
                  <a:gd name="T53" fmla="*/ 28 h 376"/>
                  <a:gd name="T54" fmla="*/ 230 w 419"/>
                  <a:gd name="T55" fmla="*/ 7 h 376"/>
                  <a:gd name="T56" fmla="*/ 246 w 419"/>
                  <a:gd name="T57" fmla="*/ 32 h 376"/>
                  <a:gd name="T58" fmla="*/ 266 w 419"/>
                  <a:gd name="T59" fmla="*/ 39 h 376"/>
                  <a:gd name="T60" fmla="*/ 303 w 419"/>
                  <a:gd name="T61" fmla="*/ 60 h 376"/>
                  <a:gd name="T62" fmla="*/ 341 w 419"/>
                  <a:gd name="T63" fmla="*/ 98 h 376"/>
                  <a:gd name="T64" fmla="*/ 372 w 419"/>
                  <a:gd name="T65" fmla="*/ 110 h 376"/>
                  <a:gd name="T66" fmla="*/ 353 w 419"/>
                  <a:gd name="T67" fmla="*/ 135 h 376"/>
                  <a:gd name="T68" fmla="*/ 372 w 419"/>
                  <a:gd name="T69" fmla="*/ 182 h 376"/>
                  <a:gd name="T70" fmla="*/ 406 w 419"/>
                  <a:gd name="T71" fmla="*/ 185 h 376"/>
                  <a:gd name="T72" fmla="*/ 347 w 419"/>
                  <a:gd name="T73" fmla="*/ 213 h 376"/>
                  <a:gd name="T74" fmla="*/ 372 w 419"/>
                  <a:gd name="T75" fmla="*/ 244 h 376"/>
                  <a:gd name="T76" fmla="*/ 378 w 419"/>
                  <a:gd name="T77" fmla="*/ 248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19" h="376">
                    <a:moveTo>
                      <a:pt x="346" y="244"/>
                    </a:moveTo>
                    <a:cubicBezTo>
                      <a:pt x="342" y="246"/>
                      <a:pt x="345" y="254"/>
                      <a:pt x="346" y="257"/>
                    </a:cubicBezTo>
                    <a:cubicBezTo>
                      <a:pt x="354" y="256"/>
                      <a:pt x="362" y="255"/>
                      <a:pt x="366" y="261"/>
                    </a:cubicBezTo>
                    <a:cubicBezTo>
                      <a:pt x="360" y="270"/>
                      <a:pt x="340" y="264"/>
                      <a:pt x="330" y="269"/>
                    </a:cubicBezTo>
                    <a:cubicBezTo>
                      <a:pt x="324" y="271"/>
                      <a:pt x="323" y="278"/>
                      <a:pt x="316" y="280"/>
                    </a:cubicBezTo>
                    <a:cubicBezTo>
                      <a:pt x="317" y="286"/>
                      <a:pt x="312" y="287"/>
                      <a:pt x="313" y="294"/>
                    </a:cubicBezTo>
                    <a:cubicBezTo>
                      <a:pt x="305" y="293"/>
                      <a:pt x="303" y="299"/>
                      <a:pt x="302" y="305"/>
                    </a:cubicBezTo>
                    <a:cubicBezTo>
                      <a:pt x="298" y="304"/>
                      <a:pt x="292" y="302"/>
                      <a:pt x="293" y="310"/>
                    </a:cubicBezTo>
                    <a:cubicBezTo>
                      <a:pt x="289" y="310"/>
                      <a:pt x="285" y="310"/>
                      <a:pt x="281" y="310"/>
                    </a:cubicBezTo>
                    <a:cubicBezTo>
                      <a:pt x="280" y="314"/>
                      <a:pt x="276" y="321"/>
                      <a:pt x="271" y="324"/>
                    </a:cubicBezTo>
                    <a:cubicBezTo>
                      <a:pt x="261" y="322"/>
                      <a:pt x="241" y="314"/>
                      <a:pt x="228" y="323"/>
                    </a:cubicBezTo>
                    <a:cubicBezTo>
                      <a:pt x="227" y="327"/>
                      <a:pt x="230" y="328"/>
                      <a:pt x="230" y="332"/>
                    </a:cubicBezTo>
                    <a:cubicBezTo>
                      <a:pt x="215" y="349"/>
                      <a:pt x="196" y="317"/>
                      <a:pt x="178" y="333"/>
                    </a:cubicBezTo>
                    <a:cubicBezTo>
                      <a:pt x="179" y="351"/>
                      <a:pt x="186" y="362"/>
                      <a:pt x="187" y="376"/>
                    </a:cubicBezTo>
                    <a:cubicBezTo>
                      <a:pt x="173" y="367"/>
                      <a:pt x="176" y="330"/>
                      <a:pt x="158" y="327"/>
                    </a:cubicBezTo>
                    <a:cubicBezTo>
                      <a:pt x="149" y="326"/>
                      <a:pt x="151" y="331"/>
                      <a:pt x="143" y="333"/>
                    </a:cubicBezTo>
                    <a:cubicBezTo>
                      <a:pt x="136" y="327"/>
                      <a:pt x="128" y="322"/>
                      <a:pt x="119" y="317"/>
                    </a:cubicBezTo>
                    <a:cubicBezTo>
                      <a:pt x="96" y="326"/>
                      <a:pt x="93" y="301"/>
                      <a:pt x="78" y="297"/>
                    </a:cubicBezTo>
                    <a:cubicBezTo>
                      <a:pt x="74" y="299"/>
                      <a:pt x="82" y="305"/>
                      <a:pt x="74" y="304"/>
                    </a:cubicBezTo>
                    <a:cubicBezTo>
                      <a:pt x="71" y="301"/>
                      <a:pt x="74" y="300"/>
                      <a:pt x="74" y="297"/>
                    </a:cubicBezTo>
                    <a:cubicBezTo>
                      <a:pt x="70" y="297"/>
                      <a:pt x="65" y="297"/>
                      <a:pt x="64" y="295"/>
                    </a:cubicBezTo>
                    <a:cubicBezTo>
                      <a:pt x="65" y="286"/>
                      <a:pt x="58" y="286"/>
                      <a:pt x="59" y="277"/>
                    </a:cubicBezTo>
                    <a:cubicBezTo>
                      <a:pt x="57" y="278"/>
                      <a:pt x="55" y="278"/>
                      <a:pt x="55" y="276"/>
                    </a:cubicBezTo>
                    <a:cubicBezTo>
                      <a:pt x="44" y="274"/>
                      <a:pt x="43" y="282"/>
                      <a:pt x="34" y="282"/>
                    </a:cubicBezTo>
                    <a:cubicBezTo>
                      <a:pt x="35" y="272"/>
                      <a:pt x="49" y="276"/>
                      <a:pt x="49" y="266"/>
                    </a:cubicBezTo>
                    <a:cubicBezTo>
                      <a:pt x="45" y="264"/>
                      <a:pt x="41" y="263"/>
                      <a:pt x="37" y="261"/>
                    </a:cubicBezTo>
                    <a:cubicBezTo>
                      <a:pt x="41" y="250"/>
                      <a:pt x="37" y="245"/>
                      <a:pt x="33" y="236"/>
                    </a:cubicBezTo>
                    <a:cubicBezTo>
                      <a:pt x="18" y="237"/>
                      <a:pt x="10" y="242"/>
                      <a:pt x="0" y="245"/>
                    </a:cubicBezTo>
                    <a:cubicBezTo>
                      <a:pt x="3" y="238"/>
                      <a:pt x="22" y="236"/>
                      <a:pt x="28" y="229"/>
                    </a:cubicBezTo>
                    <a:cubicBezTo>
                      <a:pt x="28" y="221"/>
                      <a:pt x="28" y="212"/>
                      <a:pt x="28" y="204"/>
                    </a:cubicBezTo>
                    <a:cubicBezTo>
                      <a:pt x="18" y="203"/>
                      <a:pt x="16" y="208"/>
                      <a:pt x="8" y="204"/>
                    </a:cubicBezTo>
                    <a:cubicBezTo>
                      <a:pt x="10" y="198"/>
                      <a:pt x="19" y="197"/>
                      <a:pt x="25" y="195"/>
                    </a:cubicBezTo>
                    <a:cubicBezTo>
                      <a:pt x="24" y="189"/>
                      <a:pt x="26" y="185"/>
                      <a:pt x="27" y="180"/>
                    </a:cubicBezTo>
                    <a:cubicBezTo>
                      <a:pt x="26" y="175"/>
                      <a:pt x="16" y="178"/>
                      <a:pt x="15" y="173"/>
                    </a:cubicBezTo>
                    <a:cubicBezTo>
                      <a:pt x="14" y="167"/>
                      <a:pt x="25" y="172"/>
                      <a:pt x="25" y="167"/>
                    </a:cubicBezTo>
                    <a:cubicBezTo>
                      <a:pt x="24" y="157"/>
                      <a:pt x="5" y="162"/>
                      <a:pt x="2" y="154"/>
                    </a:cubicBezTo>
                    <a:cubicBezTo>
                      <a:pt x="9" y="158"/>
                      <a:pt x="21" y="156"/>
                      <a:pt x="30" y="158"/>
                    </a:cubicBezTo>
                    <a:cubicBezTo>
                      <a:pt x="30" y="146"/>
                      <a:pt x="32" y="140"/>
                      <a:pt x="28" y="123"/>
                    </a:cubicBezTo>
                    <a:cubicBezTo>
                      <a:pt x="35" y="123"/>
                      <a:pt x="42" y="124"/>
                      <a:pt x="43" y="119"/>
                    </a:cubicBezTo>
                    <a:cubicBezTo>
                      <a:pt x="44" y="111"/>
                      <a:pt x="38" y="110"/>
                      <a:pt x="37" y="104"/>
                    </a:cubicBezTo>
                    <a:cubicBezTo>
                      <a:pt x="43" y="101"/>
                      <a:pt x="47" y="104"/>
                      <a:pt x="50" y="107"/>
                    </a:cubicBezTo>
                    <a:cubicBezTo>
                      <a:pt x="56" y="105"/>
                      <a:pt x="55" y="96"/>
                      <a:pt x="59" y="92"/>
                    </a:cubicBezTo>
                    <a:cubicBezTo>
                      <a:pt x="56" y="86"/>
                      <a:pt x="49" y="83"/>
                      <a:pt x="49" y="75"/>
                    </a:cubicBezTo>
                    <a:cubicBezTo>
                      <a:pt x="55" y="76"/>
                      <a:pt x="57" y="82"/>
                      <a:pt x="66" y="80"/>
                    </a:cubicBezTo>
                    <a:cubicBezTo>
                      <a:pt x="72" y="77"/>
                      <a:pt x="66" y="71"/>
                      <a:pt x="68" y="63"/>
                    </a:cubicBezTo>
                    <a:cubicBezTo>
                      <a:pt x="73" y="62"/>
                      <a:pt x="75" y="61"/>
                      <a:pt x="78" y="64"/>
                    </a:cubicBezTo>
                    <a:cubicBezTo>
                      <a:pt x="86" y="63"/>
                      <a:pt x="79" y="52"/>
                      <a:pt x="84" y="50"/>
                    </a:cubicBezTo>
                    <a:cubicBezTo>
                      <a:pt x="88" y="47"/>
                      <a:pt x="93" y="53"/>
                      <a:pt x="97" y="54"/>
                    </a:cubicBezTo>
                    <a:cubicBezTo>
                      <a:pt x="104" y="49"/>
                      <a:pt x="96" y="39"/>
                      <a:pt x="100" y="32"/>
                    </a:cubicBezTo>
                    <a:cubicBezTo>
                      <a:pt x="107" y="32"/>
                      <a:pt x="106" y="39"/>
                      <a:pt x="109" y="42"/>
                    </a:cubicBezTo>
                    <a:cubicBezTo>
                      <a:pt x="115" y="43"/>
                      <a:pt x="114" y="36"/>
                      <a:pt x="118" y="35"/>
                    </a:cubicBezTo>
                    <a:cubicBezTo>
                      <a:pt x="125" y="33"/>
                      <a:pt x="124" y="39"/>
                      <a:pt x="130" y="38"/>
                    </a:cubicBezTo>
                    <a:cubicBezTo>
                      <a:pt x="150" y="40"/>
                      <a:pt x="139" y="9"/>
                      <a:pt x="149" y="0"/>
                    </a:cubicBezTo>
                    <a:cubicBezTo>
                      <a:pt x="149" y="11"/>
                      <a:pt x="145" y="24"/>
                      <a:pt x="156" y="28"/>
                    </a:cubicBezTo>
                    <a:cubicBezTo>
                      <a:pt x="168" y="15"/>
                      <a:pt x="187" y="24"/>
                      <a:pt x="202" y="20"/>
                    </a:cubicBezTo>
                    <a:cubicBezTo>
                      <a:pt x="213" y="17"/>
                      <a:pt x="216" y="0"/>
                      <a:pt x="230" y="7"/>
                    </a:cubicBezTo>
                    <a:cubicBezTo>
                      <a:pt x="230" y="15"/>
                      <a:pt x="221" y="13"/>
                      <a:pt x="221" y="20"/>
                    </a:cubicBezTo>
                    <a:cubicBezTo>
                      <a:pt x="226" y="29"/>
                      <a:pt x="237" y="33"/>
                      <a:pt x="246" y="32"/>
                    </a:cubicBezTo>
                    <a:cubicBezTo>
                      <a:pt x="262" y="31"/>
                      <a:pt x="274" y="11"/>
                      <a:pt x="288" y="14"/>
                    </a:cubicBezTo>
                    <a:cubicBezTo>
                      <a:pt x="285" y="26"/>
                      <a:pt x="263" y="25"/>
                      <a:pt x="266" y="39"/>
                    </a:cubicBezTo>
                    <a:cubicBezTo>
                      <a:pt x="275" y="46"/>
                      <a:pt x="287" y="42"/>
                      <a:pt x="299" y="44"/>
                    </a:cubicBezTo>
                    <a:cubicBezTo>
                      <a:pt x="300" y="49"/>
                      <a:pt x="310" y="56"/>
                      <a:pt x="303" y="60"/>
                    </a:cubicBezTo>
                    <a:cubicBezTo>
                      <a:pt x="314" y="73"/>
                      <a:pt x="329" y="84"/>
                      <a:pt x="349" y="88"/>
                    </a:cubicBezTo>
                    <a:cubicBezTo>
                      <a:pt x="348" y="93"/>
                      <a:pt x="343" y="94"/>
                      <a:pt x="341" y="98"/>
                    </a:cubicBezTo>
                    <a:cubicBezTo>
                      <a:pt x="344" y="105"/>
                      <a:pt x="349" y="109"/>
                      <a:pt x="355" y="113"/>
                    </a:cubicBezTo>
                    <a:cubicBezTo>
                      <a:pt x="363" y="115"/>
                      <a:pt x="365" y="109"/>
                      <a:pt x="372" y="110"/>
                    </a:cubicBezTo>
                    <a:cubicBezTo>
                      <a:pt x="373" y="112"/>
                      <a:pt x="374" y="114"/>
                      <a:pt x="375" y="116"/>
                    </a:cubicBezTo>
                    <a:cubicBezTo>
                      <a:pt x="372" y="127"/>
                      <a:pt x="356" y="124"/>
                      <a:pt x="353" y="135"/>
                    </a:cubicBezTo>
                    <a:cubicBezTo>
                      <a:pt x="357" y="149"/>
                      <a:pt x="361" y="165"/>
                      <a:pt x="380" y="167"/>
                    </a:cubicBezTo>
                    <a:cubicBezTo>
                      <a:pt x="376" y="171"/>
                      <a:pt x="374" y="177"/>
                      <a:pt x="372" y="182"/>
                    </a:cubicBezTo>
                    <a:cubicBezTo>
                      <a:pt x="389" y="189"/>
                      <a:pt x="399" y="161"/>
                      <a:pt x="413" y="175"/>
                    </a:cubicBezTo>
                    <a:cubicBezTo>
                      <a:pt x="411" y="178"/>
                      <a:pt x="409" y="182"/>
                      <a:pt x="406" y="185"/>
                    </a:cubicBezTo>
                    <a:cubicBezTo>
                      <a:pt x="404" y="187"/>
                      <a:pt x="400" y="185"/>
                      <a:pt x="399" y="183"/>
                    </a:cubicBezTo>
                    <a:cubicBezTo>
                      <a:pt x="384" y="196"/>
                      <a:pt x="360" y="198"/>
                      <a:pt x="347" y="213"/>
                    </a:cubicBezTo>
                    <a:cubicBezTo>
                      <a:pt x="348" y="221"/>
                      <a:pt x="352" y="225"/>
                      <a:pt x="353" y="232"/>
                    </a:cubicBezTo>
                    <a:cubicBezTo>
                      <a:pt x="363" y="232"/>
                      <a:pt x="369" y="236"/>
                      <a:pt x="372" y="244"/>
                    </a:cubicBezTo>
                    <a:cubicBezTo>
                      <a:pt x="393" y="243"/>
                      <a:pt x="401" y="247"/>
                      <a:pt x="419" y="247"/>
                    </a:cubicBezTo>
                    <a:cubicBezTo>
                      <a:pt x="413" y="257"/>
                      <a:pt x="390" y="242"/>
                      <a:pt x="378" y="248"/>
                    </a:cubicBezTo>
                    <a:cubicBezTo>
                      <a:pt x="370" y="241"/>
                      <a:pt x="359" y="245"/>
                      <a:pt x="346" y="2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45" name="Freeform 98"/>
              <p:cNvSpPr/>
              <p:nvPr/>
            </p:nvSpPr>
            <p:spPr bwMode="auto">
              <a:xfrm>
                <a:off x="1679" y="2441"/>
                <a:ext cx="55" cy="13"/>
              </a:xfrm>
              <a:custGeom>
                <a:avLst/>
                <a:gdLst>
                  <a:gd name="T0" fmla="*/ 63 w 68"/>
                  <a:gd name="T1" fmla="*/ 7 h 16"/>
                  <a:gd name="T2" fmla="*/ 68 w 68"/>
                  <a:gd name="T3" fmla="*/ 16 h 16"/>
                  <a:gd name="T4" fmla="*/ 3 w 68"/>
                  <a:gd name="T5" fmla="*/ 5 h 16"/>
                  <a:gd name="T6" fmla="*/ 3 w 68"/>
                  <a:gd name="T7" fmla="*/ 4 h 16"/>
                  <a:gd name="T8" fmla="*/ 50 w 68"/>
                  <a:gd name="T9" fmla="*/ 10 h 16"/>
                  <a:gd name="T10" fmla="*/ 63 w 68"/>
                  <a:gd name="T11" fmla="*/ 7 h 16"/>
                </a:gdLst>
                <a:ahLst/>
                <a:cxnLst>
                  <a:cxn ang="0">
                    <a:pos x="T0" y="T1"/>
                  </a:cxn>
                  <a:cxn ang="0">
                    <a:pos x="T2" y="T3"/>
                  </a:cxn>
                  <a:cxn ang="0">
                    <a:pos x="T4" y="T5"/>
                  </a:cxn>
                  <a:cxn ang="0">
                    <a:pos x="T6" y="T7"/>
                  </a:cxn>
                  <a:cxn ang="0">
                    <a:pos x="T8" y="T9"/>
                  </a:cxn>
                  <a:cxn ang="0">
                    <a:pos x="T10" y="T11"/>
                  </a:cxn>
                </a:cxnLst>
                <a:rect l="0" t="0" r="r" b="b"/>
                <a:pathLst>
                  <a:path w="68" h="16">
                    <a:moveTo>
                      <a:pt x="63" y="7"/>
                    </a:moveTo>
                    <a:cubicBezTo>
                      <a:pt x="64" y="10"/>
                      <a:pt x="68" y="11"/>
                      <a:pt x="68" y="16"/>
                    </a:cubicBezTo>
                    <a:cubicBezTo>
                      <a:pt x="53" y="15"/>
                      <a:pt x="26" y="7"/>
                      <a:pt x="3" y="5"/>
                    </a:cubicBezTo>
                    <a:cubicBezTo>
                      <a:pt x="0" y="4"/>
                      <a:pt x="0" y="0"/>
                      <a:pt x="3" y="4"/>
                    </a:cubicBezTo>
                    <a:cubicBezTo>
                      <a:pt x="24" y="7"/>
                      <a:pt x="33" y="3"/>
                      <a:pt x="50" y="10"/>
                    </a:cubicBezTo>
                    <a:cubicBezTo>
                      <a:pt x="57" y="11"/>
                      <a:pt x="56" y="5"/>
                      <a:pt x="6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46" name="Freeform 99"/>
              <p:cNvSpPr/>
              <p:nvPr/>
            </p:nvSpPr>
            <p:spPr bwMode="auto">
              <a:xfrm>
                <a:off x="969" y="2562"/>
                <a:ext cx="28" cy="6"/>
              </a:xfrm>
              <a:custGeom>
                <a:avLst/>
                <a:gdLst>
                  <a:gd name="T0" fmla="*/ 0 w 34"/>
                  <a:gd name="T1" fmla="*/ 8 h 8"/>
                  <a:gd name="T2" fmla="*/ 25 w 34"/>
                  <a:gd name="T3" fmla="*/ 0 h 8"/>
                  <a:gd name="T4" fmla="*/ 9 w 34"/>
                  <a:gd name="T5" fmla="*/ 8 h 8"/>
                  <a:gd name="T6" fmla="*/ 0 w 34"/>
                  <a:gd name="T7" fmla="*/ 8 h 8"/>
                </a:gdLst>
                <a:ahLst/>
                <a:cxnLst>
                  <a:cxn ang="0">
                    <a:pos x="T0" y="T1"/>
                  </a:cxn>
                  <a:cxn ang="0">
                    <a:pos x="T2" y="T3"/>
                  </a:cxn>
                  <a:cxn ang="0">
                    <a:pos x="T4" y="T5"/>
                  </a:cxn>
                  <a:cxn ang="0">
                    <a:pos x="T6" y="T7"/>
                  </a:cxn>
                </a:cxnLst>
                <a:rect l="0" t="0" r="r" b="b"/>
                <a:pathLst>
                  <a:path w="34" h="8">
                    <a:moveTo>
                      <a:pt x="0" y="8"/>
                    </a:moveTo>
                    <a:cubicBezTo>
                      <a:pt x="7" y="1"/>
                      <a:pt x="16" y="0"/>
                      <a:pt x="25" y="0"/>
                    </a:cubicBezTo>
                    <a:cubicBezTo>
                      <a:pt x="34" y="1"/>
                      <a:pt x="17" y="6"/>
                      <a:pt x="9" y="8"/>
                    </a:cubicBezTo>
                    <a:cubicBezTo>
                      <a:pt x="6" y="8"/>
                      <a:pt x="3" y="7"/>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47" name="Freeform 100"/>
              <p:cNvSpPr/>
              <p:nvPr/>
            </p:nvSpPr>
            <p:spPr bwMode="auto">
              <a:xfrm>
                <a:off x="1661" y="2641"/>
                <a:ext cx="10" cy="6"/>
              </a:xfrm>
              <a:custGeom>
                <a:avLst/>
                <a:gdLst>
                  <a:gd name="T0" fmla="*/ 0 w 13"/>
                  <a:gd name="T1" fmla="*/ 2 h 8"/>
                  <a:gd name="T2" fmla="*/ 13 w 13"/>
                  <a:gd name="T3" fmla="*/ 8 h 8"/>
                  <a:gd name="T4" fmla="*/ 0 w 13"/>
                  <a:gd name="T5" fmla="*/ 2 h 8"/>
                </a:gdLst>
                <a:ahLst/>
                <a:cxnLst>
                  <a:cxn ang="0">
                    <a:pos x="T0" y="T1"/>
                  </a:cxn>
                  <a:cxn ang="0">
                    <a:pos x="T2" y="T3"/>
                  </a:cxn>
                  <a:cxn ang="0">
                    <a:pos x="T4" y="T5"/>
                  </a:cxn>
                </a:cxnLst>
                <a:rect l="0" t="0" r="r" b="b"/>
                <a:pathLst>
                  <a:path w="13" h="8">
                    <a:moveTo>
                      <a:pt x="0" y="2"/>
                    </a:moveTo>
                    <a:cubicBezTo>
                      <a:pt x="2" y="0"/>
                      <a:pt x="13" y="2"/>
                      <a:pt x="13" y="8"/>
                    </a:cubicBezTo>
                    <a:cubicBezTo>
                      <a:pt x="7" y="7"/>
                      <a:pt x="4" y="4"/>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48" name="Freeform 101"/>
              <p:cNvSpPr/>
              <p:nvPr/>
            </p:nvSpPr>
            <p:spPr bwMode="auto">
              <a:xfrm>
                <a:off x="1108" y="2732"/>
                <a:ext cx="15" cy="20"/>
              </a:xfrm>
              <a:custGeom>
                <a:avLst/>
                <a:gdLst>
                  <a:gd name="T0" fmla="*/ 18 w 18"/>
                  <a:gd name="T1" fmla="*/ 0 h 24"/>
                  <a:gd name="T2" fmla="*/ 0 w 18"/>
                  <a:gd name="T3" fmla="*/ 24 h 24"/>
                  <a:gd name="T4" fmla="*/ 18 w 18"/>
                  <a:gd name="T5" fmla="*/ 0 h 24"/>
                </a:gdLst>
                <a:ahLst/>
                <a:cxnLst>
                  <a:cxn ang="0">
                    <a:pos x="T0" y="T1"/>
                  </a:cxn>
                  <a:cxn ang="0">
                    <a:pos x="T2" y="T3"/>
                  </a:cxn>
                  <a:cxn ang="0">
                    <a:pos x="T4" y="T5"/>
                  </a:cxn>
                </a:cxnLst>
                <a:rect l="0" t="0" r="r" b="b"/>
                <a:pathLst>
                  <a:path w="18" h="24">
                    <a:moveTo>
                      <a:pt x="18" y="0"/>
                    </a:moveTo>
                    <a:cubicBezTo>
                      <a:pt x="16" y="7"/>
                      <a:pt x="8" y="19"/>
                      <a:pt x="0" y="24"/>
                    </a:cubicBezTo>
                    <a:cubicBezTo>
                      <a:pt x="2" y="13"/>
                      <a:pt x="13" y="9"/>
                      <a:pt x="1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49" name="Freeform 102"/>
              <p:cNvSpPr/>
              <p:nvPr/>
            </p:nvSpPr>
            <p:spPr bwMode="auto">
              <a:xfrm>
                <a:off x="1527" y="2750"/>
                <a:ext cx="14" cy="10"/>
              </a:xfrm>
              <a:custGeom>
                <a:avLst/>
                <a:gdLst>
                  <a:gd name="T0" fmla="*/ 0 w 17"/>
                  <a:gd name="T1" fmla="*/ 1 h 12"/>
                  <a:gd name="T2" fmla="*/ 17 w 17"/>
                  <a:gd name="T3" fmla="*/ 12 h 12"/>
                  <a:gd name="T4" fmla="*/ 0 w 17"/>
                  <a:gd name="T5" fmla="*/ 1 h 12"/>
                </a:gdLst>
                <a:ahLst/>
                <a:cxnLst>
                  <a:cxn ang="0">
                    <a:pos x="T0" y="T1"/>
                  </a:cxn>
                  <a:cxn ang="0">
                    <a:pos x="T2" y="T3"/>
                  </a:cxn>
                  <a:cxn ang="0">
                    <a:pos x="T4" y="T5"/>
                  </a:cxn>
                </a:cxnLst>
                <a:rect l="0" t="0" r="r" b="b"/>
                <a:pathLst>
                  <a:path w="17" h="12">
                    <a:moveTo>
                      <a:pt x="0" y="1"/>
                    </a:moveTo>
                    <a:cubicBezTo>
                      <a:pt x="4" y="0"/>
                      <a:pt x="14" y="7"/>
                      <a:pt x="17" y="12"/>
                    </a:cubicBezTo>
                    <a:cubicBezTo>
                      <a:pt x="12" y="8"/>
                      <a:pt x="5" y="5"/>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50" name="Freeform 103"/>
              <p:cNvSpPr/>
              <p:nvPr/>
            </p:nvSpPr>
            <p:spPr bwMode="auto">
              <a:xfrm>
                <a:off x="1748" y="2433"/>
                <a:ext cx="174" cy="176"/>
              </a:xfrm>
              <a:custGeom>
                <a:avLst/>
                <a:gdLst>
                  <a:gd name="T0" fmla="*/ 97 w 212"/>
                  <a:gd name="T1" fmla="*/ 11 h 217"/>
                  <a:gd name="T2" fmla="*/ 93 w 212"/>
                  <a:gd name="T3" fmla="*/ 12 h 217"/>
                  <a:gd name="T4" fmla="*/ 113 w 212"/>
                  <a:gd name="T5" fmla="*/ 21 h 217"/>
                  <a:gd name="T6" fmla="*/ 134 w 212"/>
                  <a:gd name="T7" fmla="*/ 67 h 217"/>
                  <a:gd name="T8" fmla="*/ 166 w 212"/>
                  <a:gd name="T9" fmla="*/ 86 h 217"/>
                  <a:gd name="T10" fmla="*/ 200 w 212"/>
                  <a:gd name="T11" fmla="*/ 124 h 217"/>
                  <a:gd name="T12" fmla="*/ 212 w 212"/>
                  <a:gd name="T13" fmla="*/ 136 h 217"/>
                  <a:gd name="T14" fmla="*/ 210 w 212"/>
                  <a:gd name="T15" fmla="*/ 167 h 217"/>
                  <a:gd name="T16" fmla="*/ 187 w 212"/>
                  <a:gd name="T17" fmla="*/ 202 h 217"/>
                  <a:gd name="T18" fmla="*/ 150 w 212"/>
                  <a:gd name="T19" fmla="*/ 217 h 217"/>
                  <a:gd name="T20" fmla="*/ 94 w 212"/>
                  <a:gd name="T21" fmla="*/ 199 h 217"/>
                  <a:gd name="T22" fmla="*/ 78 w 212"/>
                  <a:gd name="T23" fmla="*/ 155 h 217"/>
                  <a:gd name="T24" fmla="*/ 18 w 212"/>
                  <a:gd name="T25" fmla="*/ 118 h 217"/>
                  <a:gd name="T26" fmla="*/ 0 w 212"/>
                  <a:gd name="T27" fmla="*/ 71 h 217"/>
                  <a:gd name="T28" fmla="*/ 16 w 212"/>
                  <a:gd name="T29" fmla="*/ 26 h 217"/>
                  <a:gd name="T30" fmla="*/ 97 w 212"/>
                  <a:gd name="T31" fmla="*/ 11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2" h="217">
                    <a:moveTo>
                      <a:pt x="97" y="11"/>
                    </a:moveTo>
                    <a:cubicBezTo>
                      <a:pt x="97" y="13"/>
                      <a:pt x="94" y="12"/>
                      <a:pt x="93" y="12"/>
                    </a:cubicBezTo>
                    <a:cubicBezTo>
                      <a:pt x="97" y="17"/>
                      <a:pt x="105" y="20"/>
                      <a:pt x="113" y="21"/>
                    </a:cubicBezTo>
                    <a:cubicBezTo>
                      <a:pt x="119" y="35"/>
                      <a:pt x="132" y="50"/>
                      <a:pt x="134" y="67"/>
                    </a:cubicBezTo>
                    <a:cubicBezTo>
                      <a:pt x="136" y="89"/>
                      <a:pt x="141" y="88"/>
                      <a:pt x="166" y="86"/>
                    </a:cubicBezTo>
                    <a:cubicBezTo>
                      <a:pt x="177" y="99"/>
                      <a:pt x="198" y="102"/>
                      <a:pt x="200" y="124"/>
                    </a:cubicBezTo>
                    <a:cubicBezTo>
                      <a:pt x="204" y="127"/>
                      <a:pt x="208" y="131"/>
                      <a:pt x="212" y="136"/>
                    </a:cubicBezTo>
                    <a:cubicBezTo>
                      <a:pt x="207" y="145"/>
                      <a:pt x="211" y="155"/>
                      <a:pt x="210" y="167"/>
                    </a:cubicBezTo>
                    <a:cubicBezTo>
                      <a:pt x="196" y="173"/>
                      <a:pt x="199" y="193"/>
                      <a:pt x="187" y="202"/>
                    </a:cubicBezTo>
                    <a:cubicBezTo>
                      <a:pt x="176" y="210"/>
                      <a:pt x="161" y="206"/>
                      <a:pt x="150" y="217"/>
                    </a:cubicBezTo>
                    <a:cubicBezTo>
                      <a:pt x="129" y="213"/>
                      <a:pt x="112" y="205"/>
                      <a:pt x="94" y="199"/>
                    </a:cubicBezTo>
                    <a:cubicBezTo>
                      <a:pt x="94" y="184"/>
                      <a:pt x="77" y="175"/>
                      <a:pt x="78" y="155"/>
                    </a:cubicBezTo>
                    <a:cubicBezTo>
                      <a:pt x="55" y="150"/>
                      <a:pt x="35" y="133"/>
                      <a:pt x="18" y="118"/>
                    </a:cubicBezTo>
                    <a:cubicBezTo>
                      <a:pt x="14" y="100"/>
                      <a:pt x="1" y="89"/>
                      <a:pt x="0" y="71"/>
                    </a:cubicBezTo>
                    <a:cubicBezTo>
                      <a:pt x="3" y="55"/>
                      <a:pt x="11" y="42"/>
                      <a:pt x="16" y="26"/>
                    </a:cubicBezTo>
                    <a:cubicBezTo>
                      <a:pt x="36" y="15"/>
                      <a:pt x="65" y="0"/>
                      <a:pt x="97"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51" name="Freeform 104"/>
              <p:cNvSpPr/>
              <p:nvPr/>
            </p:nvSpPr>
            <p:spPr bwMode="auto">
              <a:xfrm>
                <a:off x="1745" y="2752"/>
                <a:ext cx="137" cy="129"/>
              </a:xfrm>
              <a:custGeom>
                <a:avLst/>
                <a:gdLst>
                  <a:gd name="T0" fmla="*/ 145 w 167"/>
                  <a:gd name="T1" fmla="*/ 33 h 159"/>
                  <a:gd name="T2" fmla="*/ 144 w 167"/>
                  <a:gd name="T3" fmla="*/ 50 h 159"/>
                  <a:gd name="T4" fmla="*/ 167 w 167"/>
                  <a:gd name="T5" fmla="*/ 67 h 159"/>
                  <a:gd name="T6" fmla="*/ 163 w 167"/>
                  <a:gd name="T7" fmla="*/ 93 h 159"/>
                  <a:gd name="T8" fmla="*/ 157 w 167"/>
                  <a:gd name="T9" fmla="*/ 92 h 159"/>
                  <a:gd name="T10" fmla="*/ 157 w 167"/>
                  <a:gd name="T11" fmla="*/ 112 h 159"/>
                  <a:gd name="T12" fmla="*/ 145 w 167"/>
                  <a:gd name="T13" fmla="*/ 124 h 159"/>
                  <a:gd name="T14" fmla="*/ 120 w 167"/>
                  <a:gd name="T15" fmla="*/ 140 h 159"/>
                  <a:gd name="T16" fmla="*/ 111 w 167"/>
                  <a:gd name="T17" fmla="*/ 150 h 159"/>
                  <a:gd name="T18" fmla="*/ 48 w 167"/>
                  <a:gd name="T19" fmla="*/ 150 h 159"/>
                  <a:gd name="T20" fmla="*/ 41 w 167"/>
                  <a:gd name="T21" fmla="*/ 137 h 159"/>
                  <a:gd name="T22" fmla="*/ 20 w 167"/>
                  <a:gd name="T23" fmla="*/ 134 h 159"/>
                  <a:gd name="T24" fmla="*/ 4 w 167"/>
                  <a:gd name="T25" fmla="*/ 106 h 159"/>
                  <a:gd name="T26" fmla="*/ 11 w 167"/>
                  <a:gd name="T27" fmla="*/ 89 h 159"/>
                  <a:gd name="T28" fmla="*/ 0 w 167"/>
                  <a:gd name="T29" fmla="*/ 55 h 159"/>
                  <a:gd name="T30" fmla="*/ 7 w 167"/>
                  <a:gd name="T31" fmla="*/ 53 h 159"/>
                  <a:gd name="T32" fmla="*/ 22 w 167"/>
                  <a:gd name="T33" fmla="*/ 24 h 159"/>
                  <a:gd name="T34" fmla="*/ 70 w 167"/>
                  <a:gd name="T35" fmla="*/ 3 h 159"/>
                  <a:gd name="T36" fmla="*/ 145 w 167"/>
                  <a:gd name="T37" fmla="*/ 3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7" h="159">
                    <a:moveTo>
                      <a:pt x="145" y="33"/>
                    </a:moveTo>
                    <a:cubicBezTo>
                      <a:pt x="144" y="38"/>
                      <a:pt x="147" y="47"/>
                      <a:pt x="144" y="50"/>
                    </a:cubicBezTo>
                    <a:cubicBezTo>
                      <a:pt x="153" y="55"/>
                      <a:pt x="159" y="61"/>
                      <a:pt x="167" y="67"/>
                    </a:cubicBezTo>
                    <a:cubicBezTo>
                      <a:pt x="164" y="76"/>
                      <a:pt x="157" y="82"/>
                      <a:pt x="163" y="93"/>
                    </a:cubicBezTo>
                    <a:cubicBezTo>
                      <a:pt x="162" y="92"/>
                      <a:pt x="160" y="91"/>
                      <a:pt x="157" y="92"/>
                    </a:cubicBezTo>
                    <a:cubicBezTo>
                      <a:pt x="156" y="97"/>
                      <a:pt x="160" y="104"/>
                      <a:pt x="157" y="112"/>
                    </a:cubicBezTo>
                    <a:cubicBezTo>
                      <a:pt x="156" y="114"/>
                      <a:pt x="150" y="117"/>
                      <a:pt x="145" y="124"/>
                    </a:cubicBezTo>
                    <a:cubicBezTo>
                      <a:pt x="139" y="133"/>
                      <a:pt x="140" y="144"/>
                      <a:pt x="120" y="140"/>
                    </a:cubicBezTo>
                    <a:cubicBezTo>
                      <a:pt x="115" y="142"/>
                      <a:pt x="114" y="146"/>
                      <a:pt x="111" y="150"/>
                    </a:cubicBezTo>
                    <a:cubicBezTo>
                      <a:pt x="95" y="159"/>
                      <a:pt x="66" y="156"/>
                      <a:pt x="48" y="150"/>
                    </a:cubicBezTo>
                    <a:cubicBezTo>
                      <a:pt x="47" y="145"/>
                      <a:pt x="44" y="141"/>
                      <a:pt x="41" y="137"/>
                    </a:cubicBezTo>
                    <a:cubicBezTo>
                      <a:pt x="33" y="137"/>
                      <a:pt x="29" y="134"/>
                      <a:pt x="20" y="134"/>
                    </a:cubicBezTo>
                    <a:cubicBezTo>
                      <a:pt x="24" y="122"/>
                      <a:pt x="12" y="112"/>
                      <a:pt x="4" y="106"/>
                    </a:cubicBezTo>
                    <a:cubicBezTo>
                      <a:pt x="5" y="98"/>
                      <a:pt x="8" y="93"/>
                      <a:pt x="11" y="89"/>
                    </a:cubicBezTo>
                    <a:cubicBezTo>
                      <a:pt x="5" y="80"/>
                      <a:pt x="3" y="67"/>
                      <a:pt x="0" y="55"/>
                    </a:cubicBezTo>
                    <a:cubicBezTo>
                      <a:pt x="3" y="55"/>
                      <a:pt x="5" y="55"/>
                      <a:pt x="7" y="53"/>
                    </a:cubicBezTo>
                    <a:cubicBezTo>
                      <a:pt x="7" y="38"/>
                      <a:pt x="22" y="31"/>
                      <a:pt x="22" y="24"/>
                    </a:cubicBezTo>
                    <a:cubicBezTo>
                      <a:pt x="34" y="14"/>
                      <a:pt x="51" y="6"/>
                      <a:pt x="70" y="3"/>
                    </a:cubicBezTo>
                    <a:cubicBezTo>
                      <a:pt x="102" y="0"/>
                      <a:pt x="126" y="14"/>
                      <a:pt x="145"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52" name="Freeform 105"/>
              <p:cNvSpPr/>
              <p:nvPr/>
            </p:nvSpPr>
            <p:spPr bwMode="auto">
              <a:xfrm>
                <a:off x="1180" y="2041"/>
                <a:ext cx="101" cy="99"/>
              </a:xfrm>
              <a:custGeom>
                <a:avLst/>
                <a:gdLst>
                  <a:gd name="T0" fmla="*/ 70 w 124"/>
                  <a:gd name="T1" fmla="*/ 10 h 122"/>
                  <a:gd name="T2" fmla="*/ 75 w 124"/>
                  <a:gd name="T3" fmla="*/ 7 h 122"/>
                  <a:gd name="T4" fmla="*/ 80 w 124"/>
                  <a:gd name="T5" fmla="*/ 13 h 122"/>
                  <a:gd name="T6" fmla="*/ 97 w 124"/>
                  <a:gd name="T7" fmla="*/ 9 h 122"/>
                  <a:gd name="T8" fmla="*/ 94 w 124"/>
                  <a:gd name="T9" fmla="*/ 16 h 122"/>
                  <a:gd name="T10" fmla="*/ 103 w 124"/>
                  <a:gd name="T11" fmla="*/ 21 h 122"/>
                  <a:gd name="T12" fmla="*/ 116 w 124"/>
                  <a:gd name="T13" fmla="*/ 38 h 122"/>
                  <a:gd name="T14" fmla="*/ 123 w 124"/>
                  <a:gd name="T15" fmla="*/ 37 h 122"/>
                  <a:gd name="T16" fmla="*/ 114 w 124"/>
                  <a:gd name="T17" fmla="*/ 42 h 122"/>
                  <a:gd name="T18" fmla="*/ 117 w 124"/>
                  <a:gd name="T19" fmla="*/ 61 h 122"/>
                  <a:gd name="T20" fmla="*/ 124 w 124"/>
                  <a:gd name="T21" fmla="*/ 68 h 122"/>
                  <a:gd name="T22" fmla="*/ 114 w 124"/>
                  <a:gd name="T23" fmla="*/ 77 h 122"/>
                  <a:gd name="T24" fmla="*/ 117 w 124"/>
                  <a:gd name="T25" fmla="*/ 83 h 122"/>
                  <a:gd name="T26" fmla="*/ 114 w 124"/>
                  <a:gd name="T27" fmla="*/ 94 h 122"/>
                  <a:gd name="T28" fmla="*/ 106 w 124"/>
                  <a:gd name="T29" fmla="*/ 94 h 122"/>
                  <a:gd name="T30" fmla="*/ 102 w 124"/>
                  <a:gd name="T31" fmla="*/ 106 h 122"/>
                  <a:gd name="T32" fmla="*/ 93 w 124"/>
                  <a:gd name="T33" fmla="*/ 107 h 122"/>
                  <a:gd name="T34" fmla="*/ 89 w 124"/>
                  <a:gd name="T35" fmla="*/ 114 h 122"/>
                  <a:gd name="T36" fmla="*/ 84 w 124"/>
                  <a:gd name="T37" fmla="*/ 113 h 122"/>
                  <a:gd name="T38" fmla="*/ 80 w 124"/>
                  <a:gd name="T39" fmla="*/ 121 h 122"/>
                  <a:gd name="T40" fmla="*/ 73 w 124"/>
                  <a:gd name="T41" fmla="*/ 116 h 122"/>
                  <a:gd name="T42" fmla="*/ 59 w 124"/>
                  <a:gd name="T43" fmla="*/ 122 h 122"/>
                  <a:gd name="T44" fmla="*/ 52 w 124"/>
                  <a:gd name="T45" fmla="*/ 116 h 122"/>
                  <a:gd name="T46" fmla="*/ 35 w 124"/>
                  <a:gd name="T47" fmla="*/ 117 h 122"/>
                  <a:gd name="T48" fmla="*/ 36 w 124"/>
                  <a:gd name="T49" fmla="*/ 111 h 122"/>
                  <a:gd name="T50" fmla="*/ 30 w 124"/>
                  <a:gd name="T51" fmla="*/ 107 h 122"/>
                  <a:gd name="T52" fmla="*/ 23 w 124"/>
                  <a:gd name="T53" fmla="*/ 108 h 122"/>
                  <a:gd name="T54" fmla="*/ 23 w 124"/>
                  <a:gd name="T55" fmla="*/ 100 h 122"/>
                  <a:gd name="T56" fmla="*/ 14 w 124"/>
                  <a:gd name="T57" fmla="*/ 98 h 122"/>
                  <a:gd name="T58" fmla="*/ 13 w 124"/>
                  <a:gd name="T59" fmla="*/ 87 h 122"/>
                  <a:gd name="T60" fmla="*/ 8 w 124"/>
                  <a:gd name="T61" fmla="*/ 87 h 122"/>
                  <a:gd name="T62" fmla="*/ 9 w 124"/>
                  <a:gd name="T63" fmla="*/ 78 h 122"/>
                  <a:gd name="T64" fmla="*/ 3 w 124"/>
                  <a:gd name="T65" fmla="*/ 75 h 122"/>
                  <a:gd name="T66" fmla="*/ 2 w 124"/>
                  <a:gd name="T67" fmla="*/ 57 h 122"/>
                  <a:gd name="T68" fmla="*/ 5 w 124"/>
                  <a:gd name="T69" fmla="*/ 43 h 122"/>
                  <a:gd name="T70" fmla="*/ 19 w 124"/>
                  <a:gd name="T71" fmla="*/ 19 h 122"/>
                  <a:gd name="T72" fmla="*/ 30 w 124"/>
                  <a:gd name="T73" fmla="*/ 19 h 122"/>
                  <a:gd name="T74" fmla="*/ 32 w 124"/>
                  <a:gd name="T75" fmla="*/ 12 h 122"/>
                  <a:gd name="T76" fmla="*/ 44 w 124"/>
                  <a:gd name="T77" fmla="*/ 6 h 122"/>
                  <a:gd name="T78" fmla="*/ 50 w 124"/>
                  <a:gd name="T79" fmla="*/ 9 h 122"/>
                  <a:gd name="T80" fmla="*/ 70 w 124"/>
                  <a:gd name="T81" fmla="*/ 1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4" h="122">
                    <a:moveTo>
                      <a:pt x="70" y="10"/>
                    </a:moveTo>
                    <a:cubicBezTo>
                      <a:pt x="73" y="10"/>
                      <a:pt x="72" y="7"/>
                      <a:pt x="75" y="7"/>
                    </a:cubicBezTo>
                    <a:cubicBezTo>
                      <a:pt x="79" y="7"/>
                      <a:pt x="78" y="12"/>
                      <a:pt x="80" y="13"/>
                    </a:cubicBezTo>
                    <a:cubicBezTo>
                      <a:pt x="86" y="14"/>
                      <a:pt x="92" y="11"/>
                      <a:pt x="97" y="9"/>
                    </a:cubicBezTo>
                    <a:cubicBezTo>
                      <a:pt x="96" y="11"/>
                      <a:pt x="94" y="13"/>
                      <a:pt x="94" y="16"/>
                    </a:cubicBezTo>
                    <a:cubicBezTo>
                      <a:pt x="96" y="19"/>
                      <a:pt x="100" y="19"/>
                      <a:pt x="103" y="21"/>
                    </a:cubicBezTo>
                    <a:cubicBezTo>
                      <a:pt x="103" y="31"/>
                      <a:pt x="110" y="33"/>
                      <a:pt x="116" y="38"/>
                    </a:cubicBezTo>
                    <a:cubicBezTo>
                      <a:pt x="119" y="38"/>
                      <a:pt x="120" y="36"/>
                      <a:pt x="123" y="37"/>
                    </a:cubicBezTo>
                    <a:cubicBezTo>
                      <a:pt x="120" y="39"/>
                      <a:pt x="115" y="38"/>
                      <a:pt x="114" y="42"/>
                    </a:cubicBezTo>
                    <a:cubicBezTo>
                      <a:pt x="114" y="50"/>
                      <a:pt x="120" y="54"/>
                      <a:pt x="117" y="61"/>
                    </a:cubicBezTo>
                    <a:cubicBezTo>
                      <a:pt x="119" y="64"/>
                      <a:pt x="124" y="64"/>
                      <a:pt x="124" y="68"/>
                    </a:cubicBezTo>
                    <a:cubicBezTo>
                      <a:pt x="118" y="69"/>
                      <a:pt x="115" y="72"/>
                      <a:pt x="114" y="77"/>
                    </a:cubicBezTo>
                    <a:cubicBezTo>
                      <a:pt x="114" y="80"/>
                      <a:pt x="116" y="80"/>
                      <a:pt x="117" y="83"/>
                    </a:cubicBezTo>
                    <a:cubicBezTo>
                      <a:pt x="115" y="86"/>
                      <a:pt x="112" y="89"/>
                      <a:pt x="114" y="94"/>
                    </a:cubicBezTo>
                    <a:cubicBezTo>
                      <a:pt x="112" y="96"/>
                      <a:pt x="109" y="93"/>
                      <a:pt x="106" y="94"/>
                    </a:cubicBezTo>
                    <a:cubicBezTo>
                      <a:pt x="104" y="97"/>
                      <a:pt x="104" y="103"/>
                      <a:pt x="102" y="106"/>
                    </a:cubicBezTo>
                    <a:cubicBezTo>
                      <a:pt x="99" y="107"/>
                      <a:pt x="97" y="108"/>
                      <a:pt x="93" y="107"/>
                    </a:cubicBezTo>
                    <a:cubicBezTo>
                      <a:pt x="91" y="109"/>
                      <a:pt x="91" y="112"/>
                      <a:pt x="89" y="114"/>
                    </a:cubicBezTo>
                    <a:cubicBezTo>
                      <a:pt x="87" y="114"/>
                      <a:pt x="86" y="113"/>
                      <a:pt x="84" y="113"/>
                    </a:cubicBezTo>
                    <a:cubicBezTo>
                      <a:pt x="81" y="114"/>
                      <a:pt x="81" y="118"/>
                      <a:pt x="80" y="121"/>
                    </a:cubicBezTo>
                    <a:cubicBezTo>
                      <a:pt x="76" y="121"/>
                      <a:pt x="76" y="117"/>
                      <a:pt x="73" y="116"/>
                    </a:cubicBezTo>
                    <a:cubicBezTo>
                      <a:pt x="68" y="115"/>
                      <a:pt x="64" y="120"/>
                      <a:pt x="59" y="122"/>
                    </a:cubicBezTo>
                    <a:cubicBezTo>
                      <a:pt x="55" y="121"/>
                      <a:pt x="53" y="119"/>
                      <a:pt x="52" y="116"/>
                    </a:cubicBezTo>
                    <a:cubicBezTo>
                      <a:pt x="44" y="114"/>
                      <a:pt x="40" y="119"/>
                      <a:pt x="35" y="117"/>
                    </a:cubicBezTo>
                    <a:cubicBezTo>
                      <a:pt x="35" y="115"/>
                      <a:pt x="34" y="112"/>
                      <a:pt x="36" y="111"/>
                    </a:cubicBezTo>
                    <a:cubicBezTo>
                      <a:pt x="35" y="109"/>
                      <a:pt x="32" y="108"/>
                      <a:pt x="30" y="107"/>
                    </a:cubicBezTo>
                    <a:cubicBezTo>
                      <a:pt x="27" y="107"/>
                      <a:pt x="25" y="110"/>
                      <a:pt x="23" y="108"/>
                    </a:cubicBezTo>
                    <a:cubicBezTo>
                      <a:pt x="20" y="105"/>
                      <a:pt x="25" y="103"/>
                      <a:pt x="23" y="100"/>
                    </a:cubicBezTo>
                    <a:cubicBezTo>
                      <a:pt x="19" y="101"/>
                      <a:pt x="16" y="100"/>
                      <a:pt x="14" y="98"/>
                    </a:cubicBezTo>
                    <a:cubicBezTo>
                      <a:pt x="15" y="93"/>
                      <a:pt x="15" y="92"/>
                      <a:pt x="13" y="87"/>
                    </a:cubicBezTo>
                    <a:cubicBezTo>
                      <a:pt x="11" y="88"/>
                      <a:pt x="10" y="87"/>
                      <a:pt x="8" y="87"/>
                    </a:cubicBezTo>
                    <a:cubicBezTo>
                      <a:pt x="7" y="83"/>
                      <a:pt x="9" y="82"/>
                      <a:pt x="9" y="78"/>
                    </a:cubicBezTo>
                    <a:cubicBezTo>
                      <a:pt x="8" y="76"/>
                      <a:pt x="5" y="77"/>
                      <a:pt x="3" y="75"/>
                    </a:cubicBezTo>
                    <a:cubicBezTo>
                      <a:pt x="7" y="70"/>
                      <a:pt x="8" y="58"/>
                      <a:pt x="2" y="57"/>
                    </a:cubicBezTo>
                    <a:cubicBezTo>
                      <a:pt x="0" y="51"/>
                      <a:pt x="8" y="50"/>
                      <a:pt x="5" y="43"/>
                    </a:cubicBezTo>
                    <a:cubicBezTo>
                      <a:pt x="12" y="39"/>
                      <a:pt x="17" y="30"/>
                      <a:pt x="19" y="19"/>
                    </a:cubicBezTo>
                    <a:cubicBezTo>
                      <a:pt x="23" y="18"/>
                      <a:pt x="27" y="21"/>
                      <a:pt x="30" y="19"/>
                    </a:cubicBezTo>
                    <a:cubicBezTo>
                      <a:pt x="31" y="17"/>
                      <a:pt x="30" y="13"/>
                      <a:pt x="32" y="12"/>
                    </a:cubicBezTo>
                    <a:cubicBezTo>
                      <a:pt x="39" y="15"/>
                      <a:pt x="43" y="14"/>
                      <a:pt x="44" y="6"/>
                    </a:cubicBezTo>
                    <a:cubicBezTo>
                      <a:pt x="46" y="7"/>
                      <a:pt x="47" y="9"/>
                      <a:pt x="50" y="9"/>
                    </a:cubicBezTo>
                    <a:cubicBezTo>
                      <a:pt x="58" y="10"/>
                      <a:pt x="67" y="0"/>
                      <a:pt x="70"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53" name="Freeform 106"/>
              <p:cNvSpPr/>
              <p:nvPr/>
            </p:nvSpPr>
            <p:spPr bwMode="auto">
              <a:xfrm>
                <a:off x="700" y="2504"/>
                <a:ext cx="52" cy="50"/>
              </a:xfrm>
              <a:custGeom>
                <a:avLst/>
                <a:gdLst>
                  <a:gd name="T0" fmla="*/ 36 w 63"/>
                  <a:gd name="T1" fmla="*/ 5 h 62"/>
                  <a:gd name="T2" fmla="*/ 38 w 63"/>
                  <a:gd name="T3" fmla="*/ 3 h 62"/>
                  <a:gd name="T4" fmla="*/ 41 w 63"/>
                  <a:gd name="T5" fmla="*/ 7 h 62"/>
                  <a:gd name="T6" fmla="*/ 49 w 63"/>
                  <a:gd name="T7" fmla="*/ 4 h 62"/>
                  <a:gd name="T8" fmla="*/ 48 w 63"/>
                  <a:gd name="T9" fmla="*/ 8 h 62"/>
                  <a:gd name="T10" fmla="*/ 52 w 63"/>
                  <a:gd name="T11" fmla="*/ 11 h 62"/>
                  <a:gd name="T12" fmla="*/ 59 w 63"/>
                  <a:gd name="T13" fmla="*/ 19 h 62"/>
                  <a:gd name="T14" fmla="*/ 63 w 63"/>
                  <a:gd name="T15" fmla="*/ 18 h 62"/>
                  <a:gd name="T16" fmla="*/ 58 w 63"/>
                  <a:gd name="T17" fmla="*/ 21 h 62"/>
                  <a:gd name="T18" fmla="*/ 60 w 63"/>
                  <a:gd name="T19" fmla="*/ 31 h 62"/>
                  <a:gd name="T20" fmla="*/ 63 w 63"/>
                  <a:gd name="T21" fmla="*/ 34 h 62"/>
                  <a:gd name="T22" fmla="*/ 58 w 63"/>
                  <a:gd name="T23" fmla="*/ 39 h 62"/>
                  <a:gd name="T24" fmla="*/ 59 w 63"/>
                  <a:gd name="T25" fmla="*/ 42 h 62"/>
                  <a:gd name="T26" fmla="*/ 58 w 63"/>
                  <a:gd name="T27" fmla="*/ 47 h 62"/>
                  <a:gd name="T28" fmla="*/ 54 w 63"/>
                  <a:gd name="T29" fmla="*/ 47 h 62"/>
                  <a:gd name="T30" fmla="*/ 52 w 63"/>
                  <a:gd name="T31" fmla="*/ 54 h 62"/>
                  <a:gd name="T32" fmla="*/ 47 w 63"/>
                  <a:gd name="T33" fmla="*/ 54 h 62"/>
                  <a:gd name="T34" fmla="*/ 45 w 63"/>
                  <a:gd name="T35" fmla="*/ 57 h 62"/>
                  <a:gd name="T36" fmla="*/ 43 w 63"/>
                  <a:gd name="T37" fmla="*/ 57 h 62"/>
                  <a:gd name="T38" fmla="*/ 41 w 63"/>
                  <a:gd name="T39" fmla="*/ 61 h 62"/>
                  <a:gd name="T40" fmla="*/ 38 w 63"/>
                  <a:gd name="T41" fmla="*/ 59 h 62"/>
                  <a:gd name="T42" fmla="*/ 30 w 63"/>
                  <a:gd name="T43" fmla="*/ 62 h 62"/>
                  <a:gd name="T44" fmla="*/ 27 w 63"/>
                  <a:gd name="T45" fmla="*/ 59 h 62"/>
                  <a:gd name="T46" fmla="*/ 18 w 63"/>
                  <a:gd name="T47" fmla="*/ 59 h 62"/>
                  <a:gd name="T48" fmla="*/ 18 w 63"/>
                  <a:gd name="T49" fmla="*/ 56 h 62"/>
                  <a:gd name="T50" fmla="*/ 15 w 63"/>
                  <a:gd name="T51" fmla="*/ 54 h 62"/>
                  <a:gd name="T52" fmla="*/ 12 w 63"/>
                  <a:gd name="T53" fmla="*/ 55 h 62"/>
                  <a:gd name="T54" fmla="*/ 12 w 63"/>
                  <a:gd name="T55" fmla="*/ 50 h 62"/>
                  <a:gd name="T56" fmla="*/ 7 w 63"/>
                  <a:gd name="T57" fmla="*/ 50 h 62"/>
                  <a:gd name="T58" fmla="*/ 7 w 63"/>
                  <a:gd name="T59" fmla="*/ 44 h 62"/>
                  <a:gd name="T60" fmla="*/ 4 w 63"/>
                  <a:gd name="T61" fmla="*/ 44 h 62"/>
                  <a:gd name="T62" fmla="*/ 5 w 63"/>
                  <a:gd name="T63" fmla="*/ 39 h 62"/>
                  <a:gd name="T64" fmla="*/ 2 w 63"/>
                  <a:gd name="T65" fmla="*/ 38 h 62"/>
                  <a:gd name="T66" fmla="*/ 1 w 63"/>
                  <a:gd name="T67" fmla="*/ 29 h 62"/>
                  <a:gd name="T68" fmla="*/ 3 w 63"/>
                  <a:gd name="T69" fmla="*/ 22 h 62"/>
                  <a:gd name="T70" fmla="*/ 10 w 63"/>
                  <a:gd name="T71" fmla="*/ 9 h 62"/>
                  <a:gd name="T72" fmla="*/ 15 w 63"/>
                  <a:gd name="T73" fmla="*/ 9 h 62"/>
                  <a:gd name="T74" fmla="*/ 16 w 63"/>
                  <a:gd name="T75" fmla="*/ 6 h 62"/>
                  <a:gd name="T76" fmla="*/ 23 w 63"/>
                  <a:gd name="T77" fmla="*/ 3 h 62"/>
                  <a:gd name="T78" fmla="*/ 25 w 63"/>
                  <a:gd name="T79" fmla="*/ 4 h 62"/>
                  <a:gd name="T80" fmla="*/ 36 w 63"/>
                  <a:gd name="T81" fmla="*/ 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3" h="62">
                    <a:moveTo>
                      <a:pt x="36" y="5"/>
                    </a:moveTo>
                    <a:cubicBezTo>
                      <a:pt x="37" y="5"/>
                      <a:pt x="37" y="3"/>
                      <a:pt x="38" y="3"/>
                    </a:cubicBezTo>
                    <a:cubicBezTo>
                      <a:pt x="40" y="4"/>
                      <a:pt x="40" y="6"/>
                      <a:pt x="41" y="7"/>
                    </a:cubicBezTo>
                    <a:cubicBezTo>
                      <a:pt x="44" y="7"/>
                      <a:pt x="47" y="6"/>
                      <a:pt x="49" y="4"/>
                    </a:cubicBezTo>
                    <a:cubicBezTo>
                      <a:pt x="49" y="5"/>
                      <a:pt x="48" y="6"/>
                      <a:pt x="48" y="8"/>
                    </a:cubicBezTo>
                    <a:cubicBezTo>
                      <a:pt x="49" y="9"/>
                      <a:pt x="51" y="10"/>
                      <a:pt x="52" y="11"/>
                    </a:cubicBezTo>
                    <a:cubicBezTo>
                      <a:pt x="52" y="16"/>
                      <a:pt x="56" y="17"/>
                      <a:pt x="59" y="19"/>
                    </a:cubicBezTo>
                    <a:cubicBezTo>
                      <a:pt x="60" y="19"/>
                      <a:pt x="61" y="18"/>
                      <a:pt x="63" y="18"/>
                    </a:cubicBezTo>
                    <a:cubicBezTo>
                      <a:pt x="61" y="20"/>
                      <a:pt x="58" y="19"/>
                      <a:pt x="58" y="21"/>
                    </a:cubicBezTo>
                    <a:cubicBezTo>
                      <a:pt x="58" y="25"/>
                      <a:pt x="61" y="27"/>
                      <a:pt x="60" y="31"/>
                    </a:cubicBezTo>
                    <a:cubicBezTo>
                      <a:pt x="60" y="32"/>
                      <a:pt x="63" y="32"/>
                      <a:pt x="63" y="34"/>
                    </a:cubicBezTo>
                    <a:cubicBezTo>
                      <a:pt x="60" y="35"/>
                      <a:pt x="58" y="36"/>
                      <a:pt x="58" y="39"/>
                    </a:cubicBezTo>
                    <a:cubicBezTo>
                      <a:pt x="58" y="40"/>
                      <a:pt x="59" y="41"/>
                      <a:pt x="59" y="42"/>
                    </a:cubicBezTo>
                    <a:cubicBezTo>
                      <a:pt x="59" y="43"/>
                      <a:pt x="57" y="45"/>
                      <a:pt x="58" y="47"/>
                    </a:cubicBezTo>
                    <a:cubicBezTo>
                      <a:pt x="57" y="48"/>
                      <a:pt x="56" y="47"/>
                      <a:pt x="54" y="47"/>
                    </a:cubicBezTo>
                    <a:cubicBezTo>
                      <a:pt x="53" y="49"/>
                      <a:pt x="53" y="52"/>
                      <a:pt x="52" y="54"/>
                    </a:cubicBezTo>
                    <a:cubicBezTo>
                      <a:pt x="50" y="54"/>
                      <a:pt x="49" y="55"/>
                      <a:pt x="47" y="54"/>
                    </a:cubicBezTo>
                    <a:cubicBezTo>
                      <a:pt x="46" y="55"/>
                      <a:pt x="46" y="57"/>
                      <a:pt x="45" y="57"/>
                    </a:cubicBezTo>
                    <a:cubicBezTo>
                      <a:pt x="44" y="58"/>
                      <a:pt x="44" y="57"/>
                      <a:pt x="43" y="57"/>
                    </a:cubicBezTo>
                    <a:cubicBezTo>
                      <a:pt x="42" y="58"/>
                      <a:pt x="41" y="59"/>
                      <a:pt x="41" y="61"/>
                    </a:cubicBezTo>
                    <a:cubicBezTo>
                      <a:pt x="39" y="61"/>
                      <a:pt x="39" y="59"/>
                      <a:pt x="38" y="59"/>
                    </a:cubicBezTo>
                    <a:cubicBezTo>
                      <a:pt x="35" y="58"/>
                      <a:pt x="32" y="61"/>
                      <a:pt x="30" y="62"/>
                    </a:cubicBezTo>
                    <a:cubicBezTo>
                      <a:pt x="28" y="61"/>
                      <a:pt x="27" y="60"/>
                      <a:pt x="27" y="59"/>
                    </a:cubicBezTo>
                    <a:cubicBezTo>
                      <a:pt x="23" y="58"/>
                      <a:pt x="21" y="60"/>
                      <a:pt x="18" y="59"/>
                    </a:cubicBezTo>
                    <a:cubicBezTo>
                      <a:pt x="18" y="58"/>
                      <a:pt x="18" y="57"/>
                      <a:pt x="18" y="56"/>
                    </a:cubicBezTo>
                    <a:cubicBezTo>
                      <a:pt x="18" y="55"/>
                      <a:pt x="16" y="55"/>
                      <a:pt x="15" y="54"/>
                    </a:cubicBezTo>
                    <a:cubicBezTo>
                      <a:pt x="14" y="54"/>
                      <a:pt x="13" y="56"/>
                      <a:pt x="12" y="55"/>
                    </a:cubicBezTo>
                    <a:cubicBezTo>
                      <a:pt x="10" y="53"/>
                      <a:pt x="13" y="52"/>
                      <a:pt x="12" y="50"/>
                    </a:cubicBezTo>
                    <a:cubicBezTo>
                      <a:pt x="10" y="51"/>
                      <a:pt x="8" y="51"/>
                      <a:pt x="7" y="50"/>
                    </a:cubicBezTo>
                    <a:cubicBezTo>
                      <a:pt x="8" y="47"/>
                      <a:pt x="8" y="46"/>
                      <a:pt x="7" y="44"/>
                    </a:cubicBezTo>
                    <a:cubicBezTo>
                      <a:pt x="6" y="44"/>
                      <a:pt x="5" y="44"/>
                      <a:pt x="4" y="44"/>
                    </a:cubicBezTo>
                    <a:cubicBezTo>
                      <a:pt x="4" y="42"/>
                      <a:pt x="5" y="41"/>
                      <a:pt x="5" y="39"/>
                    </a:cubicBezTo>
                    <a:cubicBezTo>
                      <a:pt x="4" y="39"/>
                      <a:pt x="3" y="39"/>
                      <a:pt x="2" y="38"/>
                    </a:cubicBezTo>
                    <a:cubicBezTo>
                      <a:pt x="4" y="35"/>
                      <a:pt x="4" y="29"/>
                      <a:pt x="1" y="29"/>
                    </a:cubicBezTo>
                    <a:cubicBezTo>
                      <a:pt x="0" y="26"/>
                      <a:pt x="4" y="25"/>
                      <a:pt x="3" y="22"/>
                    </a:cubicBezTo>
                    <a:cubicBezTo>
                      <a:pt x="7" y="20"/>
                      <a:pt x="9" y="15"/>
                      <a:pt x="10" y="9"/>
                    </a:cubicBezTo>
                    <a:cubicBezTo>
                      <a:pt x="12" y="9"/>
                      <a:pt x="14" y="10"/>
                      <a:pt x="15" y="9"/>
                    </a:cubicBezTo>
                    <a:cubicBezTo>
                      <a:pt x="16" y="9"/>
                      <a:pt x="16" y="7"/>
                      <a:pt x="16" y="6"/>
                    </a:cubicBezTo>
                    <a:cubicBezTo>
                      <a:pt x="20" y="7"/>
                      <a:pt x="22" y="7"/>
                      <a:pt x="23" y="3"/>
                    </a:cubicBezTo>
                    <a:cubicBezTo>
                      <a:pt x="24" y="3"/>
                      <a:pt x="24" y="4"/>
                      <a:pt x="25" y="4"/>
                    </a:cubicBezTo>
                    <a:cubicBezTo>
                      <a:pt x="30" y="5"/>
                      <a:pt x="34" y="0"/>
                      <a:pt x="36"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54" name="Freeform 107"/>
              <p:cNvSpPr/>
              <p:nvPr/>
            </p:nvSpPr>
            <p:spPr bwMode="auto">
              <a:xfrm>
                <a:off x="1006" y="2351"/>
                <a:ext cx="6" cy="6"/>
              </a:xfrm>
              <a:custGeom>
                <a:avLst/>
                <a:gdLst>
                  <a:gd name="T0" fmla="*/ 0 w 7"/>
                  <a:gd name="T1" fmla="*/ 1 h 7"/>
                  <a:gd name="T2" fmla="*/ 5 w 7"/>
                  <a:gd name="T3" fmla="*/ 0 h 7"/>
                  <a:gd name="T4" fmla="*/ 2 w 7"/>
                  <a:gd name="T5" fmla="*/ 6 h 7"/>
                  <a:gd name="T6" fmla="*/ 0 w 7"/>
                  <a:gd name="T7" fmla="*/ 1 h 7"/>
                </a:gdLst>
                <a:ahLst/>
                <a:cxnLst>
                  <a:cxn ang="0">
                    <a:pos x="T0" y="T1"/>
                  </a:cxn>
                  <a:cxn ang="0">
                    <a:pos x="T2" y="T3"/>
                  </a:cxn>
                  <a:cxn ang="0">
                    <a:pos x="T4" y="T5"/>
                  </a:cxn>
                  <a:cxn ang="0">
                    <a:pos x="T6" y="T7"/>
                  </a:cxn>
                </a:cxnLst>
                <a:rect l="0" t="0" r="r" b="b"/>
                <a:pathLst>
                  <a:path w="7" h="7">
                    <a:moveTo>
                      <a:pt x="0" y="1"/>
                    </a:moveTo>
                    <a:cubicBezTo>
                      <a:pt x="2" y="0"/>
                      <a:pt x="3" y="0"/>
                      <a:pt x="5" y="0"/>
                    </a:cubicBezTo>
                    <a:cubicBezTo>
                      <a:pt x="5" y="3"/>
                      <a:pt x="7" y="7"/>
                      <a:pt x="2" y="6"/>
                    </a:cubicBezTo>
                    <a:cubicBezTo>
                      <a:pt x="1" y="5"/>
                      <a:pt x="0" y="3"/>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55" name="Freeform 108"/>
              <p:cNvSpPr/>
              <p:nvPr/>
            </p:nvSpPr>
            <p:spPr bwMode="auto">
              <a:xfrm>
                <a:off x="1014" y="2211"/>
                <a:ext cx="11" cy="11"/>
              </a:xfrm>
              <a:custGeom>
                <a:avLst/>
                <a:gdLst>
                  <a:gd name="T0" fmla="*/ 1 w 14"/>
                  <a:gd name="T1" fmla="*/ 3 h 13"/>
                  <a:gd name="T2" fmla="*/ 13 w 14"/>
                  <a:gd name="T3" fmla="*/ 0 h 13"/>
                  <a:gd name="T4" fmla="*/ 14 w 14"/>
                  <a:gd name="T5" fmla="*/ 9 h 13"/>
                  <a:gd name="T6" fmla="*/ 1 w 14"/>
                  <a:gd name="T7" fmla="*/ 3 h 13"/>
                </a:gdLst>
                <a:ahLst/>
                <a:cxnLst>
                  <a:cxn ang="0">
                    <a:pos x="T0" y="T1"/>
                  </a:cxn>
                  <a:cxn ang="0">
                    <a:pos x="T2" y="T3"/>
                  </a:cxn>
                  <a:cxn ang="0">
                    <a:pos x="T4" y="T5"/>
                  </a:cxn>
                  <a:cxn ang="0">
                    <a:pos x="T6" y="T7"/>
                  </a:cxn>
                </a:cxnLst>
                <a:rect l="0" t="0" r="r" b="b"/>
                <a:pathLst>
                  <a:path w="14" h="13">
                    <a:moveTo>
                      <a:pt x="1" y="3"/>
                    </a:moveTo>
                    <a:cubicBezTo>
                      <a:pt x="4" y="2"/>
                      <a:pt x="8" y="0"/>
                      <a:pt x="13" y="0"/>
                    </a:cubicBezTo>
                    <a:cubicBezTo>
                      <a:pt x="13" y="3"/>
                      <a:pt x="14" y="6"/>
                      <a:pt x="14" y="9"/>
                    </a:cubicBezTo>
                    <a:cubicBezTo>
                      <a:pt x="8" y="13"/>
                      <a:pt x="0" y="12"/>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56" name="Freeform 109"/>
              <p:cNvSpPr/>
              <p:nvPr/>
            </p:nvSpPr>
            <p:spPr bwMode="auto">
              <a:xfrm>
                <a:off x="1034" y="2342"/>
                <a:ext cx="8" cy="8"/>
              </a:xfrm>
              <a:custGeom>
                <a:avLst/>
                <a:gdLst>
                  <a:gd name="T0" fmla="*/ 0 w 10"/>
                  <a:gd name="T1" fmla="*/ 2 h 10"/>
                  <a:gd name="T2" fmla="*/ 8 w 10"/>
                  <a:gd name="T3" fmla="*/ 0 h 10"/>
                  <a:gd name="T4" fmla="*/ 9 w 10"/>
                  <a:gd name="T5" fmla="*/ 10 h 10"/>
                  <a:gd name="T6" fmla="*/ 0 w 10"/>
                  <a:gd name="T7" fmla="*/ 2 h 10"/>
                </a:gdLst>
                <a:ahLst/>
                <a:cxnLst>
                  <a:cxn ang="0">
                    <a:pos x="T0" y="T1"/>
                  </a:cxn>
                  <a:cxn ang="0">
                    <a:pos x="T2" y="T3"/>
                  </a:cxn>
                  <a:cxn ang="0">
                    <a:pos x="T4" y="T5"/>
                  </a:cxn>
                  <a:cxn ang="0">
                    <a:pos x="T6" y="T7"/>
                  </a:cxn>
                </a:cxnLst>
                <a:rect l="0" t="0" r="r" b="b"/>
                <a:pathLst>
                  <a:path w="10" h="10">
                    <a:moveTo>
                      <a:pt x="0" y="2"/>
                    </a:moveTo>
                    <a:cubicBezTo>
                      <a:pt x="2" y="1"/>
                      <a:pt x="4" y="0"/>
                      <a:pt x="8" y="0"/>
                    </a:cubicBezTo>
                    <a:cubicBezTo>
                      <a:pt x="10" y="4"/>
                      <a:pt x="10" y="6"/>
                      <a:pt x="9" y="10"/>
                    </a:cubicBezTo>
                    <a:cubicBezTo>
                      <a:pt x="5" y="10"/>
                      <a:pt x="1" y="8"/>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57" name="Freeform 110"/>
              <p:cNvSpPr/>
              <p:nvPr/>
            </p:nvSpPr>
            <p:spPr bwMode="auto">
              <a:xfrm>
                <a:off x="1070" y="2206"/>
                <a:ext cx="8" cy="7"/>
              </a:xfrm>
              <a:custGeom>
                <a:avLst/>
                <a:gdLst>
                  <a:gd name="T0" fmla="*/ 7 w 9"/>
                  <a:gd name="T1" fmla="*/ 1 h 9"/>
                  <a:gd name="T2" fmla="*/ 3 w 9"/>
                  <a:gd name="T3" fmla="*/ 9 h 9"/>
                  <a:gd name="T4" fmla="*/ 7 w 9"/>
                  <a:gd name="T5" fmla="*/ 1 h 9"/>
                </a:gdLst>
                <a:ahLst/>
                <a:cxnLst>
                  <a:cxn ang="0">
                    <a:pos x="T0" y="T1"/>
                  </a:cxn>
                  <a:cxn ang="0">
                    <a:pos x="T2" y="T3"/>
                  </a:cxn>
                  <a:cxn ang="0">
                    <a:pos x="T4" y="T5"/>
                  </a:cxn>
                </a:cxnLst>
                <a:rect l="0" t="0" r="r" b="b"/>
                <a:pathLst>
                  <a:path w="9" h="9">
                    <a:moveTo>
                      <a:pt x="7" y="1"/>
                    </a:moveTo>
                    <a:cubicBezTo>
                      <a:pt x="9" y="5"/>
                      <a:pt x="8" y="7"/>
                      <a:pt x="3" y="9"/>
                    </a:cubicBezTo>
                    <a:cubicBezTo>
                      <a:pt x="0" y="6"/>
                      <a:pt x="0" y="0"/>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58" name="Freeform 111"/>
              <p:cNvSpPr/>
              <p:nvPr/>
            </p:nvSpPr>
            <p:spPr bwMode="auto">
              <a:xfrm>
                <a:off x="1133" y="2655"/>
                <a:ext cx="9" cy="9"/>
              </a:xfrm>
              <a:custGeom>
                <a:avLst/>
                <a:gdLst>
                  <a:gd name="T0" fmla="*/ 2 w 11"/>
                  <a:gd name="T1" fmla="*/ 11 h 11"/>
                  <a:gd name="T2" fmla="*/ 10 w 11"/>
                  <a:gd name="T3" fmla="*/ 0 h 11"/>
                  <a:gd name="T4" fmla="*/ 10 w 11"/>
                  <a:gd name="T5" fmla="*/ 10 h 11"/>
                  <a:gd name="T6" fmla="*/ 2 w 11"/>
                  <a:gd name="T7" fmla="*/ 11 h 11"/>
                </a:gdLst>
                <a:ahLst/>
                <a:cxnLst>
                  <a:cxn ang="0">
                    <a:pos x="T0" y="T1"/>
                  </a:cxn>
                  <a:cxn ang="0">
                    <a:pos x="T2" y="T3"/>
                  </a:cxn>
                  <a:cxn ang="0">
                    <a:pos x="T4" y="T5"/>
                  </a:cxn>
                  <a:cxn ang="0">
                    <a:pos x="T6" y="T7"/>
                  </a:cxn>
                </a:cxnLst>
                <a:rect l="0" t="0" r="r" b="b"/>
                <a:pathLst>
                  <a:path w="11" h="11">
                    <a:moveTo>
                      <a:pt x="2" y="11"/>
                    </a:moveTo>
                    <a:cubicBezTo>
                      <a:pt x="0" y="5"/>
                      <a:pt x="3" y="0"/>
                      <a:pt x="10" y="0"/>
                    </a:cubicBezTo>
                    <a:cubicBezTo>
                      <a:pt x="11" y="5"/>
                      <a:pt x="10" y="7"/>
                      <a:pt x="10" y="10"/>
                    </a:cubicBezTo>
                    <a:cubicBezTo>
                      <a:pt x="7" y="11"/>
                      <a:pt x="4" y="11"/>
                      <a:pt x="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59" name="Freeform 112"/>
              <p:cNvSpPr/>
              <p:nvPr/>
            </p:nvSpPr>
            <p:spPr bwMode="auto">
              <a:xfrm>
                <a:off x="1087" y="2196"/>
                <a:ext cx="9" cy="11"/>
              </a:xfrm>
              <a:custGeom>
                <a:avLst/>
                <a:gdLst>
                  <a:gd name="T0" fmla="*/ 0 w 12"/>
                  <a:gd name="T1" fmla="*/ 9 h 13"/>
                  <a:gd name="T2" fmla="*/ 8 w 12"/>
                  <a:gd name="T3" fmla="*/ 1 h 13"/>
                  <a:gd name="T4" fmla="*/ 10 w 12"/>
                  <a:gd name="T5" fmla="*/ 11 h 13"/>
                  <a:gd name="T6" fmla="*/ 0 w 12"/>
                  <a:gd name="T7" fmla="*/ 9 h 13"/>
                </a:gdLst>
                <a:ahLst/>
                <a:cxnLst>
                  <a:cxn ang="0">
                    <a:pos x="T0" y="T1"/>
                  </a:cxn>
                  <a:cxn ang="0">
                    <a:pos x="T2" y="T3"/>
                  </a:cxn>
                  <a:cxn ang="0">
                    <a:pos x="T4" y="T5"/>
                  </a:cxn>
                  <a:cxn ang="0">
                    <a:pos x="T6" y="T7"/>
                  </a:cxn>
                </a:cxnLst>
                <a:rect l="0" t="0" r="r" b="b"/>
                <a:pathLst>
                  <a:path w="12" h="13">
                    <a:moveTo>
                      <a:pt x="0" y="9"/>
                    </a:moveTo>
                    <a:cubicBezTo>
                      <a:pt x="2" y="5"/>
                      <a:pt x="1" y="0"/>
                      <a:pt x="8" y="1"/>
                    </a:cubicBezTo>
                    <a:cubicBezTo>
                      <a:pt x="11" y="2"/>
                      <a:pt x="12" y="9"/>
                      <a:pt x="10" y="11"/>
                    </a:cubicBezTo>
                    <a:cubicBezTo>
                      <a:pt x="5" y="13"/>
                      <a:pt x="3" y="10"/>
                      <a:pt x="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60" name="Freeform 113"/>
              <p:cNvSpPr/>
              <p:nvPr/>
            </p:nvSpPr>
            <p:spPr bwMode="auto">
              <a:xfrm>
                <a:off x="1220" y="2818"/>
                <a:ext cx="11" cy="11"/>
              </a:xfrm>
              <a:custGeom>
                <a:avLst/>
                <a:gdLst>
                  <a:gd name="T0" fmla="*/ 7 w 13"/>
                  <a:gd name="T1" fmla="*/ 14 h 14"/>
                  <a:gd name="T2" fmla="*/ 4 w 13"/>
                  <a:gd name="T3" fmla="*/ 14 h 14"/>
                  <a:gd name="T4" fmla="*/ 4 w 13"/>
                  <a:gd name="T5" fmla="*/ 1 h 14"/>
                  <a:gd name="T6" fmla="*/ 13 w 13"/>
                  <a:gd name="T7" fmla="*/ 6 h 14"/>
                  <a:gd name="T8" fmla="*/ 7 w 13"/>
                  <a:gd name="T9" fmla="*/ 14 h 14"/>
                </a:gdLst>
                <a:ahLst/>
                <a:cxnLst>
                  <a:cxn ang="0">
                    <a:pos x="T0" y="T1"/>
                  </a:cxn>
                  <a:cxn ang="0">
                    <a:pos x="T2" y="T3"/>
                  </a:cxn>
                  <a:cxn ang="0">
                    <a:pos x="T4" y="T5"/>
                  </a:cxn>
                  <a:cxn ang="0">
                    <a:pos x="T6" y="T7"/>
                  </a:cxn>
                  <a:cxn ang="0">
                    <a:pos x="T8" y="T9"/>
                  </a:cxn>
                </a:cxnLst>
                <a:rect l="0" t="0" r="r" b="b"/>
                <a:pathLst>
                  <a:path w="13" h="14">
                    <a:moveTo>
                      <a:pt x="7" y="14"/>
                    </a:moveTo>
                    <a:cubicBezTo>
                      <a:pt x="6" y="14"/>
                      <a:pt x="5" y="14"/>
                      <a:pt x="4" y="14"/>
                    </a:cubicBezTo>
                    <a:cubicBezTo>
                      <a:pt x="0" y="11"/>
                      <a:pt x="2" y="4"/>
                      <a:pt x="4" y="1"/>
                    </a:cubicBezTo>
                    <a:cubicBezTo>
                      <a:pt x="8" y="0"/>
                      <a:pt x="9" y="6"/>
                      <a:pt x="13" y="6"/>
                    </a:cubicBezTo>
                    <a:cubicBezTo>
                      <a:pt x="13" y="10"/>
                      <a:pt x="7" y="10"/>
                      <a:pt x="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61" name="Freeform 114"/>
              <p:cNvSpPr/>
              <p:nvPr/>
            </p:nvSpPr>
            <p:spPr bwMode="auto">
              <a:xfrm>
                <a:off x="1228" y="2813"/>
                <a:ext cx="9" cy="8"/>
              </a:xfrm>
              <a:custGeom>
                <a:avLst/>
                <a:gdLst>
                  <a:gd name="T0" fmla="*/ 2 w 11"/>
                  <a:gd name="T1" fmla="*/ 0 h 10"/>
                  <a:gd name="T2" fmla="*/ 11 w 11"/>
                  <a:gd name="T3" fmla="*/ 1 h 10"/>
                  <a:gd name="T4" fmla="*/ 3 w 11"/>
                  <a:gd name="T5" fmla="*/ 10 h 10"/>
                  <a:gd name="T6" fmla="*/ 2 w 11"/>
                  <a:gd name="T7" fmla="*/ 0 h 10"/>
                </a:gdLst>
                <a:ahLst/>
                <a:cxnLst>
                  <a:cxn ang="0">
                    <a:pos x="T0" y="T1"/>
                  </a:cxn>
                  <a:cxn ang="0">
                    <a:pos x="T2" y="T3"/>
                  </a:cxn>
                  <a:cxn ang="0">
                    <a:pos x="T4" y="T5"/>
                  </a:cxn>
                  <a:cxn ang="0">
                    <a:pos x="T6" y="T7"/>
                  </a:cxn>
                </a:cxnLst>
                <a:rect l="0" t="0" r="r" b="b"/>
                <a:pathLst>
                  <a:path w="11" h="10">
                    <a:moveTo>
                      <a:pt x="2" y="0"/>
                    </a:moveTo>
                    <a:cubicBezTo>
                      <a:pt x="6" y="0"/>
                      <a:pt x="8" y="1"/>
                      <a:pt x="11" y="1"/>
                    </a:cubicBezTo>
                    <a:cubicBezTo>
                      <a:pt x="10" y="5"/>
                      <a:pt x="10" y="10"/>
                      <a:pt x="3" y="10"/>
                    </a:cubicBezTo>
                    <a:cubicBezTo>
                      <a:pt x="0" y="8"/>
                      <a:pt x="2" y="3"/>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62" name="Freeform 115"/>
              <p:cNvSpPr/>
              <p:nvPr/>
            </p:nvSpPr>
            <p:spPr bwMode="auto">
              <a:xfrm>
                <a:off x="1150" y="2167"/>
                <a:ext cx="9" cy="12"/>
              </a:xfrm>
              <a:custGeom>
                <a:avLst/>
                <a:gdLst>
                  <a:gd name="T0" fmla="*/ 3 w 11"/>
                  <a:gd name="T1" fmla="*/ 1 h 14"/>
                  <a:gd name="T2" fmla="*/ 10 w 11"/>
                  <a:gd name="T3" fmla="*/ 2 h 14"/>
                  <a:gd name="T4" fmla="*/ 9 w 11"/>
                  <a:gd name="T5" fmla="*/ 13 h 14"/>
                  <a:gd name="T6" fmla="*/ 3 w 11"/>
                  <a:gd name="T7" fmla="*/ 1 h 14"/>
                </a:gdLst>
                <a:ahLst/>
                <a:cxnLst>
                  <a:cxn ang="0">
                    <a:pos x="T0" y="T1"/>
                  </a:cxn>
                  <a:cxn ang="0">
                    <a:pos x="T2" y="T3"/>
                  </a:cxn>
                  <a:cxn ang="0">
                    <a:pos x="T4" y="T5"/>
                  </a:cxn>
                  <a:cxn ang="0">
                    <a:pos x="T6" y="T7"/>
                  </a:cxn>
                </a:cxnLst>
                <a:rect l="0" t="0" r="r" b="b"/>
                <a:pathLst>
                  <a:path w="11" h="14">
                    <a:moveTo>
                      <a:pt x="3" y="1"/>
                    </a:moveTo>
                    <a:cubicBezTo>
                      <a:pt x="6" y="0"/>
                      <a:pt x="8" y="1"/>
                      <a:pt x="10" y="2"/>
                    </a:cubicBezTo>
                    <a:cubicBezTo>
                      <a:pt x="11" y="6"/>
                      <a:pt x="10" y="9"/>
                      <a:pt x="9" y="13"/>
                    </a:cubicBezTo>
                    <a:cubicBezTo>
                      <a:pt x="3" y="14"/>
                      <a:pt x="0" y="6"/>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63" name="Freeform 116"/>
              <p:cNvSpPr/>
              <p:nvPr/>
            </p:nvSpPr>
            <p:spPr bwMode="auto">
              <a:xfrm>
                <a:off x="1164" y="2217"/>
                <a:ext cx="7" cy="8"/>
              </a:xfrm>
              <a:custGeom>
                <a:avLst/>
                <a:gdLst>
                  <a:gd name="T0" fmla="*/ 1 w 9"/>
                  <a:gd name="T1" fmla="*/ 5 h 9"/>
                  <a:gd name="T2" fmla="*/ 6 w 9"/>
                  <a:gd name="T3" fmla="*/ 0 h 9"/>
                  <a:gd name="T4" fmla="*/ 9 w 9"/>
                  <a:gd name="T5" fmla="*/ 9 h 9"/>
                  <a:gd name="T6" fmla="*/ 1 w 9"/>
                  <a:gd name="T7" fmla="*/ 5 h 9"/>
                </a:gdLst>
                <a:ahLst/>
                <a:cxnLst>
                  <a:cxn ang="0">
                    <a:pos x="T0" y="T1"/>
                  </a:cxn>
                  <a:cxn ang="0">
                    <a:pos x="T2" y="T3"/>
                  </a:cxn>
                  <a:cxn ang="0">
                    <a:pos x="T4" y="T5"/>
                  </a:cxn>
                  <a:cxn ang="0">
                    <a:pos x="T6" y="T7"/>
                  </a:cxn>
                </a:cxnLst>
                <a:rect l="0" t="0" r="r" b="b"/>
                <a:pathLst>
                  <a:path w="9" h="9">
                    <a:moveTo>
                      <a:pt x="1" y="5"/>
                    </a:moveTo>
                    <a:cubicBezTo>
                      <a:pt x="0" y="1"/>
                      <a:pt x="2" y="0"/>
                      <a:pt x="6" y="0"/>
                    </a:cubicBezTo>
                    <a:cubicBezTo>
                      <a:pt x="7" y="3"/>
                      <a:pt x="9" y="4"/>
                      <a:pt x="9" y="9"/>
                    </a:cubicBezTo>
                    <a:cubicBezTo>
                      <a:pt x="5" y="9"/>
                      <a:pt x="5" y="4"/>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64" name="Freeform 117"/>
              <p:cNvSpPr/>
              <p:nvPr/>
            </p:nvSpPr>
            <p:spPr bwMode="auto">
              <a:xfrm>
                <a:off x="1164" y="2187"/>
                <a:ext cx="9" cy="11"/>
              </a:xfrm>
              <a:custGeom>
                <a:avLst/>
                <a:gdLst>
                  <a:gd name="T0" fmla="*/ 4 w 12"/>
                  <a:gd name="T1" fmla="*/ 1 h 13"/>
                  <a:gd name="T2" fmla="*/ 12 w 12"/>
                  <a:gd name="T3" fmla="*/ 12 h 13"/>
                  <a:gd name="T4" fmla="*/ 4 w 12"/>
                  <a:gd name="T5" fmla="*/ 1 h 13"/>
                </a:gdLst>
                <a:ahLst/>
                <a:cxnLst>
                  <a:cxn ang="0">
                    <a:pos x="T0" y="T1"/>
                  </a:cxn>
                  <a:cxn ang="0">
                    <a:pos x="T2" y="T3"/>
                  </a:cxn>
                  <a:cxn ang="0">
                    <a:pos x="T4" y="T5"/>
                  </a:cxn>
                </a:cxnLst>
                <a:rect l="0" t="0" r="r" b="b"/>
                <a:pathLst>
                  <a:path w="12" h="13">
                    <a:moveTo>
                      <a:pt x="4" y="1"/>
                    </a:moveTo>
                    <a:cubicBezTo>
                      <a:pt x="11" y="0"/>
                      <a:pt x="12" y="6"/>
                      <a:pt x="12" y="12"/>
                    </a:cubicBezTo>
                    <a:cubicBezTo>
                      <a:pt x="4" y="13"/>
                      <a:pt x="0" y="7"/>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65" name="Freeform 118"/>
              <p:cNvSpPr/>
              <p:nvPr/>
            </p:nvSpPr>
            <p:spPr bwMode="auto">
              <a:xfrm>
                <a:off x="1227" y="2128"/>
                <a:ext cx="11" cy="15"/>
              </a:xfrm>
              <a:custGeom>
                <a:avLst/>
                <a:gdLst>
                  <a:gd name="T0" fmla="*/ 5 w 13"/>
                  <a:gd name="T1" fmla="*/ 1 h 18"/>
                  <a:gd name="T2" fmla="*/ 9 w 13"/>
                  <a:gd name="T3" fmla="*/ 18 h 18"/>
                  <a:gd name="T4" fmla="*/ 5 w 13"/>
                  <a:gd name="T5" fmla="*/ 1 h 18"/>
                </a:gdLst>
                <a:ahLst/>
                <a:cxnLst>
                  <a:cxn ang="0">
                    <a:pos x="T0" y="T1"/>
                  </a:cxn>
                  <a:cxn ang="0">
                    <a:pos x="T2" y="T3"/>
                  </a:cxn>
                  <a:cxn ang="0">
                    <a:pos x="T4" y="T5"/>
                  </a:cxn>
                </a:cxnLst>
                <a:rect l="0" t="0" r="r" b="b"/>
                <a:pathLst>
                  <a:path w="13" h="18">
                    <a:moveTo>
                      <a:pt x="5" y="1"/>
                    </a:moveTo>
                    <a:cubicBezTo>
                      <a:pt x="13" y="0"/>
                      <a:pt x="12" y="15"/>
                      <a:pt x="9" y="18"/>
                    </a:cubicBezTo>
                    <a:cubicBezTo>
                      <a:pt x="1" y="17"/>
                      <a:pt x="0" y="6"/>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66" name="Freeform 119"/>
              <p:cNvSpPr/>
              <p:nvPr/>
            </p:nvSpPr>
            <p:spPr bwMode="auto">
              <a:xfrm>
                <a:off x="1290" y="2106"/>
                <a:ext cx="9" cy="12"/>
              </a:xfrm>
              <a:custGeom>
                <a:avLst/>
                <a:gdLst>
                  <a:gd name="T0" fmla="*/ 2 w 11"/>
                  <a:gd name="T1" fmla="*/ 14 h 14"/>
                  <a:gd name="T2" fmla="*/ 2 w 11"/>
                  <a:gd name="T3" fmla="*/ 0 h 14"/>
                  <a:gd name="T4" fmla="*/ 10 w 11"/>
                  <a:gd name="T5" fmla="*/ 5 h 14"/>
                  <a:gd name="T6" fmla="*/ 2 w 11"/>
                  <a:gd name="T7" fmla="*/ 14 h 14"/>
                </a:gdLst>
                <a:ahLst/>
                <a:cxnLst>
                  <a:cxn ang="0">
                    <a:pos x="T0" y="T1"/>
                  </a:cxn>
                  <a:cxn ang="0">
                    <a:pos x="T2" y="T3"/>
                  </a:cxn>
                  <a:cxn ang="0">
                    <a:pos x="T4" y="T5"/>
                  </a:cxn>
                  <a:cxn ang="0">
                    <a:pos x="T6" y="T7"/>
                  </a:cxn>
                </a:cxnLst>
                <a:rect l="0" t="0" r="r" b="b"/>
                <a:pathLst>
                  <a:path w="11" h="14">
                    <a:moveTo>
                      <a:pt x="2" y="14"/>
                    </a:moveTo>
                    <a:cubicBezTo>
                      <a:pt x="2" y="9"/>
                      <a:pt x="0" y="3"/>
                      <a:pt x="2" y="0"/>
                    </a:cubicBezTo>
                    <a:cubicBezTo>
                      <a:pt x="6" y="0"/>
                      <a:pt x="8" y="3"/>
                      <a:pt x="10" y="5"/>
                    </a:cubicBezTo>
                    <a:cubicBezTo>
                      <a:pt x="11" y="10"/>
                      <a:pt x="7" y="12"/>
                      <a:pt x="2"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67" name="Freeform 120"/>
              <p:cNvSpPr/>
              <p:nvPr/>
            </p:nvSpPr>
            <p:spPr bwMode="auto">
              <a:xfrm>
                <a:off x="1445" y="2696"/>
                <a:ext cx="4" cy="4"/>
              </a:xfrm>
              <a:custGeom>
                <a:avLst/>
                <a:gdLst>
                  <a:gd name="T0" fmla="*/ 0 w 5"/>
                  <a:gd name="T1" fmla="*/ 0 h 6"/>
                  <a:gd name="T2" fmla="*/ 4 w 5"/>
                  <a:gd name="T3" fmla="*/ 0 h 6"/>
                  <a:gd name="T4" fmla="*/ 4 w 5"/>
                  <a:gd name="T5" fmla="*/ 6 h 6"/>
                  <a:gd name="T6" fmla="*/ 0 w 5"/>
                  <a:gd name="T7" fmla="*/ 0 h 6"/>
                </a:gdLst>
                <a:ahLst/>
                <a:cxnLst>
                  <a:cxn ang="0">
                    <a:pos x="T0" y="T1"/>
                  </a:cxn>
                  <a:cxn ang="0">
                    <a:pos x="T2" y="T3"/>
                  </a:cxn>
                  <a:cxn ang="0">
                    <a:pos x="T4" y="T5"/>
                  </a:cxn>
                  <a:cxn ang="0">
                    <a:pos x="T6" y="T7"/>
                  </a:cxn>
                </a:cxnLst>
                <a:rect l="0" t="0" r="r" b="b"/>
                <a:pathLst>
                  <a:path w="5" h="6">
                    <a:moveTo>
                      <a:pt x="0" y="0"/>
                    </a:moveTo>
                    <a:cubicBezTo>
                      <a:pt x="1" y="0"/>
                      <a:pt x="3" y="0"/>
                      <a:pt x="4" y="0"/>
                    </a:cubicBezTo>
                    <a:cubicBezTo>
                      <a:pt x="5" y="3"/>
                      <a:pt x="4" y="4"/>
                      <a:pt x="4" y="6"/>
                    </a:cubicBezTo>
                    <a:cubicBezTo>
                      <a:pt x="1" y="6"/>
                      <a:pt x="0"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68" name="Freeform 121"/>
              <p:cNvSpPr/>
              <p:nvPr/>
            </p:nvSpPr>
            <p:spPr bwMode="auto">
              <a:xfrm>
                <a:off x="1450" y="2694"/>
                <a:ext cx="22" cy="37"/>
              </a:xfrm>
              <a:custGeom>
                <a:avLst/>
                <a:gdLst>
                  <a:gd name="T0" fmla="*/ 0 w 27"/>
                  <a:gd name="T1" fmla="*/ 5 h 46"/>
                  <a:gd name="T2" fmla="*/ 5 w 27"/>
                  <a:gd name="T3" fmla="*/ 1 h 46"/>
                  <a:gd name="T4" fmla="*/ 24 w 27"/>
                  <a:gd name="T5" fmla="*/ 22 h 46"/>
                  <a:gd name="T6" fmla="*/ 20 w 27"/>
                  <a:gd name="T7" fmla="*/ 46 h 46"/>
                  <a:gd name="T8" fmla="*/ 0 w 27"/>
                  <a:gd name="T9" fmla="*/ 5 h 46"/>
                </a:gdLst>
                <a:ahLst/>
                <a:cxnLst>
                  <a:cxn ang="0">
                    <a:pos x="T0" y="T1"/>
                  </a:cxn>
                  <a:cxn ang="0">
                    <a:pos x="T2" y="T3"/>
                  </a:cxn>
                  <a:cxn ang="0">
                    <a:pos x="T4" y="T5"/>
                  </a:cxn>
                  <a:cxn ang="0">
                    <a:pos x="T6" y="T7"/>
                  </a:cxn>
                  <a:cxn ang="0">
                    <a:pos x="T8" y="T9"/>
                  </a:cxn>
                </a:cxnLst>
                <a:rect l="0" t="0" r="r" b="b"/>
                <a:pathLst>
                  <a:path w="27" h="46">
                    <a:moveTo>
                      <a:pt x="0" y="5"/>
                    </a:moveTo>
                    <a:cubicBezTo>
                      <a:pt x="3" y="4"/>
                      <a:pt x="4" y="3"/>
                      <a:pt x="5" y="1"/>
                    </a:cubicBezTo>
                    <a:cubicBezTo>
                      <a:pt x="18" y="0"/>
                      <a:pt x="15" y="18"/>
                      <a:pt x="24" y="22"/>
                    </a:cubicBezTo>
                    <a:cubicBezTo>
                      <a:pt x="27" y="33"/>
                      <a:pt x="24" y="40"/>
                      <a:pt x="20" y="46"/>
                    </a:cubicBezTo>
                    <a:cubicBezTo>
                      <a:pt x="5" y="39"/>
                      <a:pt x="7" y="16"/>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69" name="Freeform 122"/>
              <p:cNvSpPr/>
              <p:nvPr/>
            </p:nvSpPr>
            <p:spPr bwMode="auto">
              <a:xfrm>
                <a:off x="1382" y="2195"/>
                <a:ext cx="12" cy="11"/>
              </a:xfrm>
              <a:custGeom>
                <a:avLst/>
                <a:gdLst>
                  <a:gd name="T0" fmla="*/ 10 w 14"/>
                  <a:gd name="T1" fmla="*/ 0 h 14"/>
                  <a:gd name="T2" fmla="*/ 6 w 14"/>
                  <a:gd name="T3" fmla="*/ 14 h 14"/>
                  <a:gd name="T4" fmla="*/ 10 w 14"/>
                  <a:gd name="T5" fmla="*/ 0 h 14"/>
                </a:gdLst>
                <a:ahLst/>
                <a:cxnLst>
                  <a:cxn ang="0">
                    <a:pos x="T0" y="T1"/>
                  </a:cxn>
                  <a:cxn ang="0">
                    <a:pos x="T2" y="T3"/>
                  </a:cxn>
                  <a:cxn ang="0">
                    <a:pos x="T4" y="T5"/>
                  </a:cxn>
                </a:cxnLst>
                <a:rect l="0" t="0" r="r" b="b"/>
                <a:pathLst>
                  <a:path w="14" h="14">
                    <a:moveTo>
                      <a:pt x="10" y="0"/>
                    </a:moveTo>
                    <a:cubicBezTo>
                      <a:pt x="14" y="6"/>
                      <a:pt x="12" y="13"/>
                      <a:pt x="6" y="14"/>
                    </a:cubicBezTo>
                    <a:cubicBezTo>
                      <a:pt x="0" y="9"/>
                      <a:pt x="1" y="2"/>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70" name="Freeform 123"/>
              <p:cNvSpPr/>
              <p:nvPr/>
            </p:nvSpPr>
            <p:spPr bwMode="auto">
              <a:xfrm>
                <a:off x="1562" y="2777"/>
                <a:ext cx="5" cy="5"/>
              </a:xfrm>
              <a:custGeom>
                <a:avLst/>
                <a:gdLst>
                  <a:gd name="T0" fmla="*/ 1 w 7"/>
                  <a:gd name="T1" fmla="*/ 5 h 5"/>
                  <a:gd name="T2" fmla="*/ 0 w 7"/>
                  <a:gd name="T3" fmla="*/ 1 h 5"/>
                  <a:gd name="T4" fmla="*/ 7 w 7"/>
                  <a:gd name="T5" fmla="*/ 4 h 5"/>
                  <a:gd name="T6" fmla="*/ 1 w 7"/>
                  <a:gd name="T7" fmla="*/ 5 h 5"/>
                </a:gdLst>
                <a:ahLst/>
                <a:cxnLst>
                  <a:cxn ang="0">
                    <a:pos x="T0" y="T1"/>
                  </a:cxn>
                  <a:cxn ang="0">
                    <a:pos x="T2" y="T3"/>
                  </a:cxn>
                  <a:cxn ang="0">
                    <a:pos x="T4" y="T5"/>
                  </a:cxn>
                  <a:cxn ang="0">
                    <a:pos x="T6" y="T7"/>
                  </a:cxn>
                </a:cxnLst>
                <a:rect l="0" t="0" r="r" b="b"/>
                <a:pathLst>
                  <a:path w="7" h="5">
                    <a:moveTo>
                      <a:pt x="1" y="5"/>
                    </a:moveTo>
                    <a:cubicBezTo>
                      <a:pt x="0" y="4"/>
                      <a:pt x="0" y="2"/>
                      <a:pt x="0" y="1"/>
                    </a:cubicBezTo>
                    <a:cubicBezTo>
                      <a:pt x="4" y="0"/>
                      <a:pt x="7" y="0"/>
                      <a:pt x="7" y="4"/>
                    </a:cubicBezTo>
                    <a:cubicBezTo>
                      <a:pt x="5" y="5"/>
                      <a:pt x="3"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71" name="Freeform 124"/>
              <p:cNvSpPr/>
              <p:nvPr/>
            </p:nvSpPr>
            <p:spPr bwMode="auto">
              <a:xfrm>
                <a:off x="1481" y="2077"/>
                <a:ext cx="12" cy="8"/>
              </a:xfrm>
              <a:custGeom>
                <a:avLst/>
                <a:gdLst>
                  <a:gd name="T0" fmla="*/ 0 w 14"/>
                  <a:gd name="T1" fmla="*/ 2 h 9"/>
                  <a:gd name="T2" fmla="*/ 14 w 14"/>
                  <a:gd name="T3" fmla="*/ 0 h 9"/>
                  <a:gd name="T4" fmla="*/ 2 w 14"/>
                  <a:gd name="T5" fmla="*/ 8 h 9"/>
                  <a:gd name="T6" fmla="*/ 0 w 14"/>
                  <a:gd name="T7" fmla="*/ 3 h 9"/>
                  <a:gd name="T8" fmla="*/ 0 w 14"/>
                  <a:gd name="T9" fmla="*/ 2 h 9"/>
                </a:gdLst>
                <a:ahLst/>
                <a:cxnLst>
                  <a:cxn ang="0">
                    <a:pos x="T0" y="T1"/>
                  </a:cxn>
                  <a:cxn ang="0">
                    <a:pos x="T2" y="T3"/>
                  </a:cxn>
                  <a:cxn ang="0">
                    <a:pos x="T4" y="T5"/>
                  </a:cxn>
                  <a:cxn ang="0">
                    <a:pos x="T6" y="T7"/>
                  </a:cxn>
                  <a:cxn ang="0">
                    <a:pos x="T8" y="T9"/>
                  </a:cxn>
                </a:cxnLst>
                <a:rect l="0" t="0" r="r" b="b"/>
                <a:pathLst>
                  <a:path w="14" h="9">
                    <a:moveTo>
                      <a:pt x="0" y="2"/>
                    </a:moveTo>
                    <a:cubicBezTo>
                      <a:pt x="5" y="1"/>
                      <a:pt x="9" y="1"/>
                      <a:pt x="14" y="0"/>
                    </a:cubicBezTo>
                    <a:cubicBezTo>
                      <a:pt x="13" y="5"/>
                      <a:pt x="8" y="9"/>
                      <a:pt x="2" y="8"/>
                    </a:cubicBezTo>
                    <a:cubicBezTo>
                      <a:pt x="2" y="6"/>
                      <a:pt x="2" y="3"/>
                      <a:pt x="0" y="3"/>
                    </a:cubicBezTo>
                    <a:cubicBezTo>
                      <a:pt x="0" y="3"/>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72" name="Freeform 125"/>
              <p:cNvSpPr/>
              <p:nvPr/>
            </p:nvSpPr>
            <p:spPr bwMode="auto">
              <a:xfrm>
                <a:off x="1507" y="2240"/>
                <a:ext cx="23" cy="27"/>
              </a:xfrm>
              <a:custGeom>
                <a:avLst/>
                <a:gdLst>
                  <a:gd name="T0" fmla="*/ 0 w 27"/>
                  <a:gd name="T1" fmla="*/ 27 h 33"/>
                  <a:gd name="T2" fmla="*/ 21 w 27"/>
                  <a:gd name="T3" fmla="*/ 0 h 33"/>
                  <a:gd name="T4" fmla="*/ 18 w 27"/>
                  <a:gd name="T5" fmla="*/ 25 h 33"/>
                  <a:gd name="T6" fmla="*/ 0 w 27"/>
                  <a:gd name="T7" fmla="*/ 27 h 33"/>
                </a:gdLst>
                <a:ahLst/>
                <a:cxnLst>
                  <a:cxn ang="0">
                    <a:pos x="T0" y="T1"/>
                  </a:cxn>
                  <a:cxn ang="0">
                    <a:pos x="T2" y="T3"/>
                  </a:cxn>
                  <a:cxn ang="0">
                    <a:pos x="T4" y="T5"/>
                  </a:cxn>
                  <a:cxn ang="0">
                    <a:pos x="T6" y="T7"/>
                  </a:cxn>
                </a:cxnLst>
                <a:rect l="0" t="0" r="r" b="b"/>
                <a:pathLst>
                  <a:path w="27" h="33">
                    <a:moveTo>
                      <a:pt x="0" y="27"/>
                    </a:moveTo>
                    <a:cubicBezTo>
                      <a:pt x="0" y="13"/>
                      <a:pt x="12" y="8"/>
                      <a:pt x="21" y="0"/>
                    </a:cubicBezTo>
                    <a:cubicBezTo>
                      <a:pt x="27" y="8"/>
                      <a:pt x="17" y="16"/>
                      <a:pt x="18" y="25"/>
                    </a:cubicBezTo>
                    <a:cubicBezTo>
                      <a:pt x="11" y="16"/>
                      <a:pt x="8" y="33"/>
                      <a:pt x="0"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73" name="Freeform 126"/>
              <p:cNvSpPr/>
              <p:nvPr/>
            </p:nvSpPr>
            <p:spPr bwMode="auto">
              <a:xfrm>
                <a:off x="1536" y="2328"/>
                <a:ext cx="20" cy="11"/>
              </a:xfrm>
              <a:custGeom>
                <a:avLst/>
                <a:gdLst>
                  <a:gd name="T0" fmla="*/ 16 w 24"/>
                  <a:gd name="T1" fmla="*/ 0 h 14"/>
                  <a:gd name="T2" fmla="*/ 16 w 24"/>
                  <a:gd name="T3" fmla="*/ 0 h 14"/>
                </a:gdLst>
                <a:ahLst/>
                <a:cxnLst>
                  <a:cxn ang="0">
                    <a:pos x="T0" y="T1"/>
                  </a:cxn>
                  <a:cxn ang="0">
                    <a:pos x="T2" y="T3"/>
                  </a:cxn>
                </a:cxnLst>
                <a:rect l="0" t="0" r="r" b="b"/>
                <a:pathLst>
                  <a:path w="24" h="14">
                    <a:moveTo>
                      <a:pt x="16" y="0"/>
                    </a:moveTo>
                    <a:cubicBezTo>
                      <a:pt x="24" y="14"/>
                      <a:pt x="0" y="5"/>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74" name="Freeform 127"/>
              <p:cNvSpPr/>
              <p:nvPr/>
            </p:nvSpPr>
            <p:spPr bwMode="auto">
              <a:xfrm>
                <a:off x="1530" y="2216"/>
                <a:ext cx="12" cy="14"/>
              </a:xfrm>
              <a:custGeom>
                <a:avLst/>
                <a:gdLst>
                  <a:gd name="T0" fmla="*/ 0 w 14"/>
                  <a:gd name="T1" fmla="*/ 4 h 17"/>
                  <a:gd name="T2" fmla="*/ 4 w 14"/>
                  <a:gd name="T3" fmla="*/ 0 h 17"/>
                  <a:gd name="T4" fmla="*/ 14 w 14"/>
                  <a:gd name="T5" fmla="*/ 12 h 17"/>
                  <a:gd name="T6" fmla="*/ 0 w 14"/>
                  <a:gd name="T7" fmla="*/ 4 h 17"/>
                </a:gdLst>
                <a:ahLst/>
                <a:cxnLst>
                  <a:cxn ang="0">
                    <a:pos x="T0" y="T1"/>
                  </a:cxn>
                  <a:cxn ang="0">
                    <a:pos x="T2" y="T3"/>
                  </a:cxn>
                  <a:cxn ang="0">
                    <a:pos x="T4" y="T5"/>
                  </a:cxn>
                  <a:cxn ang="0">
                    <a:pos x="T6" y="T7"/>
                  </a:cxn>
                </a:cxnLst>
                <a:rect l="0" t="0" r="r" b="b"/>
                <a:pathLst>
                  <a:path w="14" h="17">
                    <a:moveTo>
                      <a:pt x="0" y="4"/>
                    </a:moveTo>
                    <a:cubicBezTo>
                      <a:pt x="3" y="3"/>
                      <a:pt x="4" y="2"/>
                      <a:pt x="4" y="0"/>
                    </a:cubicBezTo>
                    <a:cubicBezTo>
                      <a:pt x="9" y="3"/>
                      <a:pt x="13" y="5"/>
                      <a:pt x="14" y="12"/>
                    </a:cubicBezTo>
                    <a:cubicBezTo>
                      <a:pt x="8" y="17"/>
                      <a:pt x="0" y="13"/>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75" name="Freeform 128"/>
              <p:cNvSpPr/>
              <p:nvPr/>
            </p:nvSpPr>
            <p:spPr bwMode="auto">
              <a:xfrm>
                <a:off x="1597" y="2661"/>
                <a:ext cx="10" cy="9"/>
              </a:xfrm>
              <a:custGeom>
                <a:avLst/>
                <a:gdLst>
                  <a:gd name="T0" fmla="*/ 4 w 12"/>
                  <a:gd name="T1" fmla="*/ 0 h 11"/>
                  <a:gd name="T2" fmla="*/ 9 w 12"/>
                  <a:gd name="T3" fmla="*/ 11 h 11"/>
                  <a:gd name="T4" fmla="*/ 4 w 12"/>
                  <a:gd name="T5" fmla="*/ 0 h 11"/>
                </a:gdLst>
                <a:ahLst/>
                <a:cxnLst>
                  <a:cxn ang="0">
                    <a:pos x="T0" y="T1"/>
                  </a:cxn>
                  <a:cxn ang="0">
                    <a:pos x="T2" y="T3"/>
                  </a:cxn>
                  <a:cxn ang="0">
                    <a:pos x="T4" y="T5"/>
                  </a:cxn>
                </a:cxnLst>
                <a:rect l="0" t="0" r="r" b="b"/>
                <a:pathLst>
                  <a:path w="12" h="11">
                    <a:moveTo>
                      <a:pt x="4" y="0"/>
                    </a:moveTo>
                    <a:cubicBezTo>
                      <a:pt x="10" y="1"/>
                      <a:pt x="12" y="5"/>
                      <a:pt x="9" y="11"/>
                    </a:cubicBezTo>
                    <a:cubicBezTo>
                      <a:pt x="3" y="11"/>
                      <a:pt x="0" y="4"/>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76" name="Freeform 129"/>
              <p:cNvSpPr/>
              <p:nvPr/>
            </p:nvSpPr>
            <p:spPr bwMode="auto">
              <a:xfrm>
                <a:off x="1571" y="2461"/>
                <a:ext cx="22" cy="11"/>
              </a:xfrm>
              <a:custGeom>
                <a:avLst/>
                <a:gdLst>
                  <a:gd name="T0" fmla="*/ 0 w 26"/>
                  <a:gd name="T1" fmla="*/ 8 h 13"/>
                  <a:gd name="T2" fmla="*/ 2 w 26"/>
                  <a:gd name="T3" fmla="*/ 4 h 13"/>
                  <a:gd name="T4" fmla="*/ 26 w 26"/>
                  <a:gd name="T5" fmla="*/ 3 h 13"/>
                  <a:gd name="T6" fmla="*/ 25 w 26"/>
                  <a:gd name="T7" fmla="*/ 13 h 13"/>
                  <a:gd name="T8" fmla="*/ 0 w 26"/>
                  <a:gd name="T9" fmla="*/ 8 h 13"/>
                </a:gdLst>
                <a:ahLst/>
                <a:cxnLst>
                  <a:cxn ang="0">
                    <a:pos x="T0" y="T1"/>
                  </a:cxn>
                  <a:cxn ang="0">
                    <a:pos x="T2" y="T3"/>
                  </a:cxn>
                  <a:cxn ang="0">
                    <a:pos x="T4" y="T5"/>
                  </a:cxn>
                  <a:cxn ang="0">
                    <a:pos x="T6" y="T7"/>
                  </a:cxn>
                  <a:cxn ang="0">
                    <a:pos x="T8" y="T9"/>
                  </a:cxn>
                </a:cxnLst>
                <a:rect l="0" t="0" r="r" b="b"/>
                <a:pathLst>
                  <a:path w="26" h="13">
                    <a:moveTo>
                      <a:pt x="0" y="8"/>
                    </a:moveTo>
                    <a:cubicBezTo>
                      <a:pt x="0" y="6"/>
                      <a:pt x="0" y="5"/>
                      <a:pt x="2" y="4"/>
                    </a:cubicBezTo>
                    <a:cubicBezTo>
                      <a:pt x="8" y="0"/>
                      <a:pt x="19" y="2"/>
                      <a:pt x="26" y="3"/>
                    </a:cubicBezTo>
                    <a:cubicBezTo>
                      <a:pt x="26" y="7"/>
                      <a:pt x="24" y="9"/>
                      <a:pt x="25" y="13"/>
                    </a:cubicBezTo>
                    <a:cubicBezTo>
                      <a:pt x="14" y="10"/>
                      <a:pt x="8" y="13"/>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77" name="Freeform 130"/>
              <p:cNvSpPr/>
              <p:nvPr/>
            </p:nvSpPr>
            <p:spPr bwMode="auto">
              <a:xfrm>
                <a:off x="1575" y="2440"/>
                <a:ext cx="41" cy="18"/>
              </a:xfrm>
              <a:custGeom>
                <a:avLst/>
                <a:gdLst>
                  <a:gd name="T0" fmla="*/ 2 w 50"/>
                  <a:gd name="T1" fmla="*/ 17 h 23"/>
                  <a:gd name="T2" fmla="*/ 8 w 50"/>
                  <a:gd name="T3" fmla="*/ 4 h 23"/>
                  <a:gd name="T4" fmla="*/ 43 w 50"/>
                  <a:gd name="T5" fmla="*/ 0 h 23"/>
                  <a:gd name="T6" fmla="*/ 50 w 50"/>
                  <a:gd name="T7" fmla="*/ 8 h 23"/>
                  <a:gd name="T8" fmla="*/ 2 w 50"/>
                  <a:gd name="T9" fmla="*/ 17 h 23"/>
                </a:gdLst>
                <a:ahLst/>
                <a:cxnLst>
                  <a:cxn ang="0">
                    <a:pos x="T0" y="T1"/>
                  </a:cxn>
                  <a:cxn ang="0">
                    <a:pos x="T2" y="T3"/>
                  </a:cxn>
                  <a:cxn ang="0">
                    <a:pos x="T4" y="T5"/>
                  </a:cxn>
                  <a:cxn ang="0">
                    <a:pos x="T6" y="T7"/>
                  </a:cxn>
                  <a:cxn ang="0">
                    <a:pos x="T8" y="T9"/>
                  </a:cxn>
                </a:cxnLst>
                <a:rect l="0" t="0" r="r" b="b"/>
                <a:pathLst>
                  <a:path w="50" h="23">
                    <a:moveTo>
                      <a:pt x="2" y="17"/>
                    </a:moveTo>
                    <a:cubicBezTo>
                      <a:pt x="0" y="10"/>
                      <a:pt x="5" y="8"/>
                      <a:pt x="8" y="4"/>
                    </a:cubicBezTo>
                    <a:cubicBezTo>
                      <a:pt x="17" y="12"/>
                      <a:pt x="32" y="1"/>
                      <a:pt x="43" y="0"/>
                    </a:cubicBezTo>
                    <a:cubicBezTo>
                      <a:pt x="44" y="4"/>
                      <a:pt x="48" y="5"/>
                      <a:pt x="50" y="8"/>
                    </a:cubicBezTo>
                    <a:cubicBezTo>
                      <a:pt x="40" y="23"/>
                      <a:pt x="18" y="20"/>
                      <a:pt x="2"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78" name="Freeform 131"/>
              <p:cNvSpPr/>
              <p:nvPr/>
            </p:nvSpPr>
            <p:spPr bwMode="auto">
              <a:xfrm>
                <a:off x="1588" y="2510"/>
                <a:ext cx="8" cy="8"/>
              </a:xfrm>
              <a:custGeom>
                <a:avLst/>
                <a:gdLst>
                  <a:gd name="T0" fmla="*/ 1 w 10"/>
                  <a:gd name="T1" fmla="*/ 8 h 10"/>
                  <a:gd name="T2" fmla="*/ 3 w 10"/>
                  <a:gd name="T3" fmla="*/ 0 h 10"/>
                  <a:gd name="T4" fmla="*/ 10 w 10"/>
                  <a:gd name="T5" fmla="*/ 8 h 10"/>
                  <a:gd name="T6" fmla="*/ 1 w 10"/>
                  <a:gd name="T7" fmla="*/ 8 h 10"/>
                </a:gdLst>
                <a:ahLst/>
                <a:cxnLst>
                  <a:cxn ang="0">
                    <a:pos x="T0" y="T1"/>
                  </a:cxn>
                  <a:cxn ang="0">
                    <a:pos x="T2" y="T3"/>
                  </a:cxn>
                  <a:cxn ang="0">
                    <a:pos x="T4" y="T5"/>
                  </a:cxn>
                  <a:cxn ang="0">
                    <a:pos x="T6" y="T7"/>
                  </a:cxn>
                </a:cxnLst>
                <a:rect l="0" t="0" r="r" b="b"/>
                <a:pathLst>
                  <a:path w="10" h="10">
                    <a:moveTo>
                      <a:pt x="1" y="8"/>
                    </a:moveTo>
                    <a:cubicBezTo>
                      <a:pt x="0" y="4"/>
                      <a:pt x="3" y="3"/>
                      <a:pt x="3" y="0"/>
                    </a:cubicBezTo>
                    <a:cubicBezTo>
                      <a:pt x="8" y="0"/>
                      <a:pt x="9" y="4"/>
                      <a:pt x="10" y="8"/>
                    </a:cubicBezTo>
                    <a:cubicBezTo>
                      <a:pt x="7" y="9"/>
                      <a:pt x="3" y="10"/>
                      <a:pt x="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79" name="Freeform 132"/>
              <p:cNvSpPr/>
              <p:nvPr/>
            </p:nvSpPr>
            <p:spPr bwMode="auto">
              <a:xfrm>
                <a:off x="1607" y="2476"/>
                <a:ext cx="24" cy="13"/>
              </a:xfrm>
              <a:custGeom>
                <a:avLst/>
                <a:gdLst>
                  <a:gd name="T0" fmla="*/ 1 w 29"/>
                  <a:gd name="T1" fmla="*/ 0 h 16"/>
                  <a:gd name="T2" fmla="*/ 29 w 29"/>
                  <a:gd name="T3" fmla="*/ 10 h 16"/>
                  <a:gd name="T4" fmla="*/ 1 w 29"/>
                  <a:gd name="T5" fmla="*/ 0 h 16"/>
                </a:gdLst>
                <a:ahLst/>
                <a:cxnLst>
                  <a:cxn ang="0">
                    <a:pos x="T0" y="T1"/>
                  </a:cxn>
                  <a:cxn ang="0">
                    <a:pos x="T2" y="T3"/>
                  </a:cxn>
                  <a:cxn ang="0">
                    <a:pos x="T4" y="T5"/>
                  </a:cxn>
                </a:cxnLst>
                <a:rect l="0" t="0" r="r" b="b"/>
                <a:pathLst>
                  <a:path w="29" h="16">
                    <a:moveTo>
                      <a:pt x="1" y="0"/>
                    </a:moveTo>
                    <a:cubicBezTo>
                      <a:pt x="12" y="1"/>
                      <a:pt x="23" y="2"/>
                      <a:pt x="29" y="10"/>
                    </a:cubicBezTo>
                    <a:cubicBezTo>
                      <a:pt x="17" y="11"/>
                      <a:pt x="0" y="16"/>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80" name="Freeform 133"/>
              <p:cNvSpPr/>
              <p:nvPr/>
            </p:nvSpPr>
            <p:spPr bwMode="auto">
              <a:xfrm>
                <a:off x="1569" y="2186"/>
                <a:ext cx="15" cy="9"/>
              </a:xfrm>
              <a:custGeom>
                <a:avLst/>
                <a:gdLst>
                  <a:gd name="T0" fmla="*/ 2 w 18"/>
                  <a:gd name="T1" fmla="*/ 11 h 11"/>
                  <a:gd name="T2" fmla="*/ 7 w 18"/>
                  <a:gd name="T3" fmla="*/ 0 h 11"/>
                  <a:gd name="T4" fmla="*/ 18 w 18"/>
                  <a:gd name="T5" fmla="*/ 6 h 11"/>
                  <a:gd name="T6" fmla="*/ 2 w 18"/>
                  <a:gd name="T7" fmla="*/ 11 h 11"/>
                </a:gdLst>
                <a:ahLst/>
                <a:cxnLst>
                  <a:cxn ang="0">
                    <a:pos x="T0" y="T1"/>
                  </a:cxn>
                  <a:cxn ang="0">
                    <a:pos x="T2" y="T3"/>
                  </a:cxn>
                  <a:cxn ang="0">
                    <a:pos x="T4" y="T5"/>
                  </a:cxn>
                  <a:cxn ang="0">
                    <a:pos x="T6" y="T7"/>
                  </a:cxn>
                </a:cxnLst>
                <a:rect l="0" t="0" r="r" b="b"/>
                <a:pathLst>
                  <a:path w="18" h="11">
                    <a:moveTo>
                      <a:pt x="2" y="11"/>
                    </a:moveTo>
                    <a:cubicBezTo>
                      <a:pt x="0" y="5"/>
                      <a:pt x="4" y="3"/>
                      <a:pt x="7" y="0"/>
                    </a:cubicBezTo>
                    <a:cubicBezTo>
                      <a:pt x="11" y="1"/>
                      <a:pt x="17" y="1"/>
                      <a:pt x="18" y="6"/>
                    </a:cubicBezTo>
                    <a:cubicBezTo>
                      <a:pt x="14" y="9"/>
                      <a:pt x="9" y="11"/>
                      <a:pt x="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81" name="Freeform 134"/>
              <p:cNvSpPr/>
              <p:nvPr/>
            </p:nvSpPr>
            <p:spPr bwMode="auto">
              <a:xfrm>
                <a:off x="1631" y="2546"/>
                <a:ext cx="10" cy="10"/>
              </a:xfrm>
              <a:custGeom>
                <a:avLst/>
                <a:gdLst>
                  <a:gd name="T0" fmla="*/ 1 w 12"/>
                  <a:gd name="T1" fmla="*/ 12 h 12"/>
                  <a:gd name="T2" fmla="*/ 0 w 12"/>
                  <a:gd name="T3" fmla="*/ 1 h 12"/>
                  <a:gd name="T4" fmla="*/ 7 w 12"/>
                  <a:gd name="T5" fmla="*/ 0 h 12"/>
                  <a:gd name="T6" fmla="*/ 11 w 12"/>
                  <a:gd name="T7" fmla="*/ 7 h 12"/>
                  <a:gd name="T8" fmla="*/ 1 w 12"/>
                  <a:gd name="T9" fmla="*/ 12 h 12"/>
                </a:gdLst>
                <a:ahLst/>
                <a:cxnLst>
                  <a:cxn ang="0">
                    <a:pos x="T0" y="T1"/>
                  </a:cxn>
                  <a:cxn ang="0">
                    <a:pos x="T2" y="T3"/>
                  </a:cxn>
                  <a:cxn ang="0">
                    <a:pos x="T4" y="T5"/>
                  </a:cxn>
                  <a:cxn ang="0">
                    <a:pos x="T6" y="T7"/>
                  </a:cxn>
                  <a:cxn ang="0">
                    <a:pos x="T8" y="T9"/>
                  </a:cxn>
                </a:cxnLst>
                <a:rect l="0" t="0" r="r" b="b"/>
                <a:pathLst>
                  <a:path w="12" h="12">
                    <a:moveTo>
                      <a:pt x="1" y="12"/>
                    </a:moveTo>
                    <a:cubicBezTo>
                      <a:pt x="1" y="8"/>
                      <a:pt x="0" y="5"/>
                      <a:pt x="0" y="1"/>
                    </a:cubicBezTo>
                    <a:cubicBezTo>
                      <a:pt x="2" y="1"/>
                      <a:pt x="5" y="1"/>
                      <a:pt x="7" y="0"/>
                    </a:cubicBezTo>
                    <a:cubicBezTo>
                      <a:pt x="10" y="1"/>
                      <a:pt x="8" y="7"/>
                      <a:pt x="11" y="7"/>
                    </a:cubicBezTo>
                    <a:cubicBezTo>
                      <a:pt x="12" y="12"/>
                      <a:pt x="5" y="11"/>
                      <a:pt x="1"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82" name="Freeform 135"/>
              <p:cNvSpPr/>
              <p:nvPr/>
            </p:nvSpPr>
            <p:spPr bwMode="auto">
              <a:xfrm>
                <a:off x="1616" y="2436"/>
                <a:ext cx="9" cy="8"/>
              </a:xfrm>
              <a:custGeom>
                <a:avLst/>
                <a:gdLst>
                  <a:gd name="T0" fmla="*/ 0 w 10"/>
                  <a:gd name="T1" fmla="*/ 7 h 9"/>
                  <a:gd name="T2" fmla="*/ 9 w 10"/>
                  <a:gd name="T3" fmla="*/ 0 h 9"/>
                  <a:gd name="T4" fmla="*/ 0 w 10"/>
                  <a:gd name="T5" fmla="*/ 7 h 9"/>
                </a:gdLst>
                <a:ahLst/>
                <a:cxnLst>
                  <a:cxn ang="0">
                    <a:pos x="T0" y="T1"/>
                  </a:cxn>
                  <a:cxn ang="0">
                    <a:pos x="T2" y="T3"/>
                  </a:cxn>
                  <a:cxn ang="0">
                    <a:pos x="T4" y="T5"/>
                  </a:cxn>
                </a:cxnLst>
                <a:rect l="0" t="0" r="r" b="b"/>
                <a:pathLst>
                  <a:path w="10" h="9">
                    <a:moveTo>
                      <a:pt x="0" y="7"/>
                    </a:moveTo>
                    <a:cubicBezTo>
                      <a:pt x="2" y="4"/>
                      <a:pt x="3" y="0"/>
                      <a:pt x="9" y="0"/>
                    </a:cubicBezTo>
                    <a:cubicBezTo>
                      <a:pt x="10" y="6"/>
                      <a:pt x="3" y="9"/>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83" name="Freeform 136"/>
              <p:cNvSpPr/>
              <p:nvPr/>
            </p:nvSpPr>
            <p:spPr bwMode="auto">
              <a:xfrm>
                <a:off x="1703" y="2632"/>
                <a:ext cx="12" cy="10"/>
              </a:xfrm>
              <a:custGeom>
                <a:avLst/>
                <a:gdLst>
                  <a:gd name="T0" fmla="*/ 0 w 15"/>
                  <a:gd name="T1" fmla="*/ 0 h 13"/>
                  <a:gd name="T2" fmla="*/ 15 w 15"/>
                  <a:gd name="T3" fmla="*/ 9 h 13"/>
                  <a:gd name="T4" fmla="*/ 0 w 15"/>
                  <a:gd name="T5" fmla="*/ 0 h 13"/>
                </a:gdLst>
                <a:ahLst/>
                <a:cxnLst>
                  <a:cxn ang="0">
                    <a:pos x="T0" y="T1"/>
                  </a:cxn>
                  <a:cxn ang="0">
                    <a:pos x="T2" y="T3"/>
                  </a:cxn>
                  <a:cxn ang="0">
                    <a:pos x="T4" y="T5"/>
                  </a:cxn>
                </a:cxnLst>
                <a:rect l="0" t="0" r="r" b="b"/>
                <a:pathLst>
                  <a:path w="15" h="13">
                    <a:moveTo>
                      <a:pt x="0" y="0"/>
                    </a:moveTo>
                    <a:cubicBezTo>
                      <a:pt x="6" y="2"/>
                      <a:pt x="15" y="0"/>
                      <a:pt x="15" y="9"/>
                    </a:cubicBezTo>
                    <a:cubicBezTo>
                      <a:pt x="8" y="13"/>
                      <a:pt x="2" y="8"/>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84" name="Freeform 137"/>
              <p:cNvSpPr/>
              <p:nvPr/>
            </p:nvSpPr>
            <p:spPr bwMode="auto">
              <a:xfrm>
                <a:off x="1680" y="2423"/>
                <a:ext cx="9" cy="10"/>
              </a:xfrm>
              <a:custGeom>
                <a:avLst/>
                <a:gdLst>
                  <a:gd name="T0" fmla="*/ 1 w 11"/>
                  <a:gd name="T1" fmla="*/ 10 h 13"/>
                  <a:gd name="T2" fmla="*/ 7 w 11"/>
                  <a:gd name="T3" fmla="*/ 0 h 13"/>
                  <a:gd name="T4" fmla="*/ 1 w 11"/>
                  <a:gd name="T5" fmla="*/ 10 h 13"/>
                </a:gdLst>
                <a:ahLst/>
                <a:cxnLst>
                  <a:cxn ang="0">
                    <a:pos x="T0" y="T1"/>
                  </a:cxn>
                  <a:cxn ang="0">
                    <a:pos x="T2" y="T3"/>
                  </a:cxn>
                  <a:cxn ang="0">
                    <a:pos x="T4" y="T5"/>
                  </a:cxn>
                </a:cxnLst>
                <a:rect l="0" t="0" r="r" b="b"/>
                <a:pathLst>
                  <a:path w="11" h="13">
                    <a:moveTo>
                      <a:pt x="1" y="10"/>
                    </a:moveTo>
                    <a:cubicBezTo>
                      <a:pt x="0" y="5"/>
                      <a:pt x="0" y="0"/>
                      <a:pt x="7" y="0"/>
                    </a:cubicBezTo>
                    <a:cubicBezTo>
                      <a:pt x="11" y="5"/>
                      <a:pt x="7" y="13"/>
                      <a:pt x="1"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85" name="Freeform 138"/>
              <p:cNvSpPr/>
              <p:nvPr/>
            </p:nvSpPr>
            <p:spPr bwMode="auto">
              <a:xfrm>
                <a:off x="1695" y="2514"/>
                <a:ext cx="9" cy="9"/>
              </a:xfrm>
              <a:custGeom>
                <a:avLst/>
                <a:gdLst>
                  <a:gd name="T0" fmla="*/ 1 w 11"/>
                  <a:gd name="T1" fmla="*/ 6 h 11"/>
                  <a:gd name="T2" fmla="*/ 8 w 11"/>
                  <a:gd name="T3" fmla="*/ 0 h 11"/>
                  <a:gd name="T4" fmla="*/ 9 w 11"/>
                  <a:gd name="T5" fmla="*/ 10 h 11"/>
                  <a:gd name="T6" fmla="*/ 1 w 11"/>
                  <a:gd name="T7" fmla="*/ 6 h 11"/>
                </a:gdLst>
                <a:ahLst/>
                <a:cxnLst>
                  <a:cxn ang="0">
                    <a:pos x="T0" y="T1"/>
                  </a:cxn>
                  <a:cxn ang="0">
                    <a:pos x="T2" y="T3"/>
                  </a:cxn>
                  <a:cxn ang="0">
                    <a:pos x="T4" y="T5"/>
                  </a:cxn>
                  <a:cxn ang="0">
                    <a:pos x="T6" y="T7"/>
                  </a:cxn>
                </a:cxnLst>
                <a:rect l="0" t="0" r="r" b="b"/>
                <a:pathLst>
                  <a:path w="11" h="11">
                    <a:moveTo>
                      <a:pt x="1" y="6"/>
                    </a:moveTo>
                    <a:cubicBezTo>
                      <a:pt x="0" y="2"/>
                      <a:pt x="2" y="0"/>
                      <a:pt x="8" y="0"/>
                    </a:cubicBezTo>
                    <a:cubicBezTo>
                      <a:pt x="11" y="2"/>
                      <a:pt x="9" y="6"/>
                      <a:pt x="9" y="10"/>
                    </a:cubicBezTo>
                    <a:cubicBezTo>
                      <a:pt x="4" y="11"/>
                      <a:pt x="2" y="9"/>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86" name="Freeform 139"/>
              <p:cNvSpPr/>
              <p:nvPr/>
            </p:nvSpPr>
            <p:spPr bwMode="auto">
              <a:xfrm>
                <a:off x="1676" y="2373"/>
                <a:ext cx="12" cy="11"/>
              </a:xfrm>
              <a:custGeom>
                <a:avLst/>
                <a:gdLst>
                  <a:gd name="T0" fmla="*/ 3 w 15"/>
                  <a:gd name="T1" fmla="*/ 1 h 13"/>
                  <a:gd name="T2" fmla="*/ 9 w 15"/>
                  <a:gd name="T3" fmla="*/ 0 h 13"/>
                  <a:gd name="T4" fmla="*/ 15 w 15"/>
                  <a:gd name="T5" fmla="*/ 10 h 13"/>
                  <a:gd name="T6" fmla="*/ 3 w 15"/>
                  <a:gd name="T7" fmla="*/ 13 h 13"/>
                  <a:gd name="T8" fmla="*/ 3 w 15"/>
                  <a:gd name="T9" fmla="*/ 1 h 13"/>
                </a:gdLst>
                <a:ahLst/>
                <a:cxnLst>
                  <a:cxn ang="0">
                    <a:pos x="T0" y="T1"/>
                  </a:cxn>
                  <a:cxn ang="0">
                    <a:pos x="T2" y="T3"/>
                  </a:cxn>
                  <a:cxn ang="0">
                    <a:pos x="T4" y="T5"/>
                  </a:cxn>
                  <a:cxn ang="0">
                    <a:pos x="T6" y="T7"/>
                  </a:cxn>
                  <a:cxn ang="0">
                    <a:pos x="T8" y="T9"/>
                  </a:cxn>
                </a:cxnLst>
                <a:rect l="0" t="0" r="r" b="b"/>
                <a:pathLst>
                  <a:path w="15" h="13">
                    <a:moveTo>
                      <a:pt x="3" y="1"/>
                    </a:moveTo>
                    <a:cubicBezTo>
                      <a:pt x="5" y="1"/>
                      <a:pt x="7" y="0"/>
                      <a:pt x="9" y="0"/>
                    </a:cubicBezTo>
                    <a:cubicBezTo>
                      <a:pt x="10" y="4"/>
                      <a:pt x="14" y="6"/>
                      <a:pt x="15" y="10"/>
                    </a:cubicBezTo>
                    <a:cubicBezTo>
                      <a:pt x="10" y="12"/>
                      <a:pt x="8" y="10"/>
                      <a:pt x="3" y="13"/>
                    </a:cubicBezTo>
                    <a:cubicBezTo>
                      <a:pt x="0" y="9"/>
                      <a:pt x="1" y="5"/>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87" name="Freeform 140"/>
              <p:cNvSpPr/>
              <p:nvPr/>
            </p:nvSpPr>
            <p:spPr bwMode="auto">
              <a:xfrm>
                <a:off x="1710" y="2492"/>
                <a:ext cx="17" cy="13"/>
              </a:xfrm>
              <a:custGeom>
                <a:avLst/>
                <a:gdLst>
                  <a:gd name="T0" fmla="*/ 17 w 21"/>
                  <a:gd name="T1" fmla="*/ 0 h 16"/>
                  <a:gd name="T2" fmla="*/ 17 w 21"/>
                  <a:gd name="T3" fmla="*/ 0 h 16"/>
                </a:gdLst>
                <a:ahLst/>
                <a:cxnLst>
                  <a:cxn ang="0">
                    <a:pos x="T0" y="T1"/>
                  </a:cxn>
                  <a:cxn ang="0">
                    <a:pos x="T2" y="T3"/>
                  </a:cxn>
                </a:cxnLst>
                <a:rect l="0" t="0" r="r" b="b"/>
                <a:pathLst>
                  <a:path w="21" h="16">
                    <a:moveTo>
                      <a:pt x="17" y="0"/>
                    </a:moveTo>
                    <a:cubicBezTo>
                      <a:pt x="21" y="16"/>
                      <a:pt x="0" y="1"/>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88" name="Freeform 141"/>
              <p:cNvSpPr/>
              <p:nvPr/>
            </p:nvSpPr>
            <p:spPr bwMode="auto">
              <a:xfrm>
                <a:off x="1717" y="2541"/>
                <a:ext cx="34" cy="30"/>
              </a:xfrm>
              <a:custGeom>
                <a:avLst/>
                <a:gdLst>
                  <a:gd name="T0" fmla="*/ 41 w 41"/>
                  <a:gd name="T1" fmla="*/ 23 h 37"/>
                  <a:gd name="T2" fmla="*/ 26 w 41"/>
                  <a:gd name="T3" fmla="*/ 37 h 37"/>
                  <a:gd name="T4" fmla="*/ 41 w 41"/>
                  <a:gd name="T5" fmla="*/ 23 h 37"/>
                </a:gdLst>
                <a:ahLst/>
                <a:cxnLst>
                  <a:cxn ang="0">
                    <a:pos x="T0" y="T1"/>
                  </a:cxn>
                  <a:cxn ang="0">
                    <a:pos x="T2" y="T3"/>
                  </a:cxn>
                  <a:cxn ang="0">
                    <a:pos x="T4" y="T5"/>
                  </a:cxn>
                </a:cxnLst>
                <a:rect l="0" t="0" r="r" b="b"/>
                <a:pathLst>
                  <a:path w="41" h="37">
                    <a:moveTo>
                      <a:pt x="41" y="23"/>
                    </a:moveTo>
                    <a:cubicBezTo>
                      <a:pt x="41" y="31"/>
                      <a:pt x="32" y="37"/>
                      <a:pt x="26" y="37"/>
                    </a:cubicBezTo>
                    <a:cubicBezTo>
                      <a:pt x="0" y="37"/>
                      <a:pt x="24" y="0"/>
                      <a:pt x="41"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89" name="Freeform 142"/>
              <p:cNvSpPr/>
              <p:nvPr/>
            </p:nvSpPr>
            <p:spPr bwMode="auto">
              <a:xfrm>
                <a:off x="1721" y="2510"/>
                <a:ext cx="11" cy="8"/>
              </a:xfrm>
              <a:custGeom>
                <a:avLst/>
                <a:gdLst>
                  <a:gd name="T0" fmla="*/ 0 w 13"/>
                  <a:gd name="T1" fmla="*/ 6 h 10"/>
                  <a:gd name="T2" fmla="*/ 12 w 13"/>
                  <a:gd name="T3" fmla="*/ 9 h 10"/>
                  <a:gd name="T4" fmla="*/ 0 w 13"/>
                  <a:gd name="T5" fmla="*/ 6 h 10"/>
                </a:gdLst>
                <a:ahLst/>
                <a:cxnLst>
                  <a:cxn ang="0">
                    <a:pos x="T0" y="T1"/>
                  </a:cxn>
                  <a:cxn ang="0">
                    <a:pos x="T2" y="T3"/>
                  </a:cxn>
                  <a:cxn ang="0">
                    <a:pos x="T4" y="T5"/>
                  </a:cxn>
                </a:cxnLst>
                <a:rect l="0" t="0" r="r" b="b"/>
                <a:pathLst>
                  <a:path w="13" h="10">
                    <a:moveTo>
                      <a:pt x="0" y="6"/>
                    </a:moveTo>
                    <a:cubicBezTo>
                      <a:pt x="1" y="0"/>
                      <a:pt x="13" y="1"/>
                      <a:pt x="12" y="9"/>
                    </a:cubicBezTo>
                    <a:cubicBezTo>
                      <a:pt x="6" y="10"/>
                      <a:pt x="4" y="7"/>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90" name="Freeform 143"/>
              <p:cNvSpPr/>
              <p:nvPr/>
            </p:nvSpPr>
            <p:spPr bwMode="auto">
              <a:xfrm>
                <a:off x="1680" y="2204"/>
                <a:ext cx="20" cy="22"/>
              </a:xfrm>
              <a:custGeom>
                <a:avLst/>
                <a:gdLst>
                  <a:gd name="T0" fmla="*/ 12 w 24"/>
                  <a:gd name="T1" fmla="*/ 1 h 27"/>
                  <a:gd name="T2" fmla="*/ 24 w 24"/>
                  <a:gd name="T3" fmla="*/ 13 h 27"/>
                  <a:gd name="T4" fmla="*/ 12 w 24"/>
                  <a:gd name="T5" fmla="*/ 1 h 27"/>
                </a:gdLst>
                <a:ahLst/>
                <a:cxnLst>
                  <a:cxn ang="0">
                    <a:pos x="T0" y="T1"/>
                  </a:cxn>
                  <a:cxn ang="0">
                    <a:pos x="T2" y="T3"/>
                  </a:cxn>
                  <a:cxn ang="0">
                    <a:pos x="T4" y="T5"/>
                  </a:cxn>
                </a:cxnLst>
                <a:rect l="0" t="0" r="r" b="b"/>
                <a:pathLst>
                  <a:path w="24" h="27">
                    <a:moveTo>
                      <a:pt x="12" y="1"/>
                    </a:moveTo>
                    <a:cubicBezTo>
                      <a:pt x="20" y="0"/>
                      <a:pt x="23" y="5"/>
                      <a:pt x="24" y="13"/>
                    </a:cubicBezTo>
                    <a:cubicBezTo>
                      <a:pt x="18" y="27"/>
                      <a:pt x="0" y="10"/>
                      <a:pt x="1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91" name="Freeform 144"/>
              <p:cNvSpPr/>
              <p:nvPr/>
            </p:nvSpPr>
            <p:spPr bwMode="auto">
              <a:xfrm>
                <a:off x="1747" y="2313"/>
                <a:ext cx="35" cy="26"/>
              </a:xfrm>
              <a:custGeom>
                <a:avLst/>
                <a:gdLst>
                  <a:gd name="T0" fmla="*/ 38 w 43"/>
                  <a:gd name="T1" fmla="*/ 7 h 32"/>
                  <a:gd name="T2" fmla="*/ 13 w 43"/>
                  <a:gd name="T3" fmla="*/ 32 h 32"/>
                  <a:gd name="T4" fmla="*/ 38 w 43"/>
                  <a:gd name="T5" fmla="*/ 7 h 32"/>
                </a:gdLst>
                <a:ahLst/>
                <a:cxnLst>
                  <a:cxn ang="0">
                    <a:pos x="T0" y="T1"/>
                  </a:cxn>
                  <a:cxn ang="0">
                    <a:pos x="T2" y="T3"/>
                  </a:cxn>
                  <a:cxn ang="0">
                    <a:pos x="T4" y="T5"/>
                  </a:cxn>
                </a:cxnLst>
                <a:rect l="0" t="0" r="r" b="b"/>
                <a:pathLst>
                  <a:path w="43" h="32">
                    <a:moveTo>
                      <a:pt x="38" y="7"/>
                    </a:moveTo>
                    <a:cubicBezTo>
                      <a:pt x="43" y="21"/>
                      <a:pt x="26" y="27"/>
                      <a:pt x="13" y="32"/>
                    </a:cubicBezTo>
                    <a:cubicBezTo>
                      <a:pt x="0" y="15"/>
                      <a:pt x="23" y="0"/>
                      <a:pt x="38"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92" name="Freeform 145"/>
              <p:cNvSpPr/>
              <p:nvPr/>
            </p:nvSpPr>
            <p:spPr bwMode="auto">
              <a:xfrm>
                <a:off x="1749" y="2145"/>
                <a:ext cx="9" cy="11"/>
              </a:xfrm>
              <a:custGeom>
                <a:avLst/>
                <a:gdLst>
                  <a:gd name="T0" fmla="*/ 8 w 11"/>
                  <a:gd name="T1" fmla="*/ 2 h 13"/>
                  <a:gd name="T2" fmla="*/ 10 w 11"/>
                  <a:gd name="T3" fmla="*/ 12 h 13"/>
                  <a:gd name="T4" fmla="*/ 4 w 11"/>
                  <a:gd name="T5" fmla="*/ 13 h 13"/>
                  <a:gd name="T6" fmla="*/ 8 w 11"/>
                  <a:gd name="T7" fmla="*/ 2 h 13"/>
                </a:gdLst>
                <a:ahLst/>
                <a:cxnLst>
                  <a:cxn ang="0">
                    <a:pos x="T0" y="T1"/>
                  </a:cxn>
                  <a:cxn ang="0">
                    <a:pos x="T2" y="T3"/>
                  </a:cxn>
                  <a:cxn ang="0">
                    <a:pos x="T4" y="T5"/>
                  </a:cxn>
                  <a:cxn ang="0">
                    <a:pos x="T6" y="T7"/>
                  </a:cxn>
                </a:cxnLst>
                <a:rect l="0" t="0" r="r" b="b"/>
                <a:pathLst>
                  <a:path w="11" h="13">
                    <a:moveTo>
                      <a:pt x="8" y="2"/>
                    </a:moveTo>
                    <a:cubicBezTo>
                      <a:pt x="11" y="6"/>
                      <a:pt x="9" y="7"/>
                      <a:pt x="10" y="12"/>
                    </a:cubicBezTo>
                    <a:cubicBezTo>
                      <a:pt x="8" y="13"/>
                      <a:pt x="6" y="13"/>
                      <a:pt x="4" y="13"/>
                    </a:cubicBezTo>
                    <a:cubicBezTo>
                      <a:pt x="0" y="10"/>
                      <a:pt x="0" y="0"/>
                      <a:pt x="8"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93" name="Freeform 146"/>
              <p:cNvSpPr/>
              <p:nvPr/>
            </p:nvSpPr>
            <p:spPr bwMode="auto">
              <a:xfrm>
                <a:off x="1784" y="2255"/>
                <a:ext cx="11" cy="11"/>
              </a:xfrm>
              <a:custGeom>
                <a:avLst/>
                <a:gdLst>
                  <a:gd name="T0" fmla="*/ 0 w 13"/>
                  <a:gd name="T1" fmla="*/ 3 h 14"/>
                  <a:gd name="T2" fmla="*/ 13 w 13"/>
                  <a:gd name="T3" fmla="*/ 1 h 14"/>
                  <a:gd name="T4" fmla="*/ 0 w 13"/>
                  <a:gd name="T5" fmla="*/ 3 h 14"/>
                </a:gdLst>
                <a:ahLst/>
                <a:cxnLst>
                  <a:cxn ang="0">
                    <a:pos x="T0" y="T1"/>
                  </a:cxn>
                  <a:cxn ang="0">
                    <a:pos x="T2" y="T3"/>
                  </a:cxn>
                  <a:cxn ang="0">
                    <a:pos x="T4" y="T5"/>
                  </a:cxn>
                </a:cxnLst>
                <a:rect l="0" t="0" r="r" b="b"/>
                <a:pathLst>
                  <a:path w="13" h="14">
                    <a:moveTo>
                      <a:pt x="0" y="3"/>
                    </a:moveTo>
                    <a:cubicBezTo>
                      <a:pt x="7" y="2"/>
                      <a:pt x="8" y="0"/>
                      <a:pt x="13" y="1"/>
                    </a:cubicBezTo>
                    <a:cubicBezTo>
                      <a:pt x="13" y="8"/>
                      <a:pt x="0" y="14"/>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94" name="Freeform 147"/>
              <p:cNvSpPr/>
              <p:nvPr/>
            </p:nvSpPr>
            <p:spPr bwMode="auto">
              <a:xfrm>
                <a:off x="1013" y="2162"/>
                <a:ext cx="573" cy="566"/>
              </a:xfrm>
              <a:custGeom>
                <a:avLst/>
                <a:gdLst>
                  <a:gd name="T0" fmla="*/ 35 w 700"/>
                  <a:gd name="T1" fmla="*/ 372 h 699"/>
                  <a:gd name="T2" fmla="*/ 66 w 700"/>
                  <a:gd name="T3" fmla="*/ 292 h 699"/>
                  <a:gd name="T4" fmla="*/ 88 w 700"/>
                  <a:gd name="T5" fmla="*/ 225 h 699"/>
                  <a:gd name="T6" fmla="*/ 104 w 700"/>
                  <a:gd name="T7" fmla="*/ 191 h 699"/>
                  <a:gd name="T8" fmla="*/ 139 w 700"/>
                  <a:gd name="T9" fmla="*/ 154 h 699"/>
                  <a:gd name="T10" fmla="*/ 161 w 700"/>
                  <a:gd name="T11" fmla="*/ 144 h 699"/>
                  <a:gd name="T12" fmla="*/ 201 w 700"/>
                  <a:gd name="T13" fmla="*/ 69 h 699"/>
                  <a:gd name="T14" fmla="*/ 245 w 700"/>
                  <a:gd name="T15" fmla="*/ 86 h 699"/>
                  <a:gd name="T16" fmla="*/ 297 w 700"/>
                  <a:gd name="T17" fmla="*/ 65 h 699"/>
                  <a:gd name="T18" fmla="*/ 330 w 700"/>
                  <a:gd name="T19" fmla="*/ 0 h 699"/>
                  <a:gd name="T20" fmla="*/ 375 w 700"/>
                  <a:gd name="T21" fmla="*/ 60 h 699"/>
                  <a:gd name="T22" fmla="*/ 425 w 700"/>
                  <a:gd name="T23" fmla="*/ 49 h 699"/>
                  <a:gd name="T24" fmla="*/ 441 w 700"/>
                  <a:gd name="T25" fmla="*/ 77 h 699"/>
                  <a:gd name="T26" fmla="*/ 462 w 700"/>
                  <a:gd name="T27" fmla="*/ 71 h 699"/>
                  <a:gd name="T28" fmla="*/ 500 w 700"/>
                  <a:gd name="T29" fmla="*/ 65 h 699"/>
                  <a:gd name="T30" fmla="*/ 552 w 700"/>
                  <a:gd name="T31" fmla="*/ 100 h 699"/>
                  <a:gd name="T32" fmla="*/ 549 w 700"/>
                  <a:gd name="T33" fmla="*/ 130 h 699"/>
                  <a:gd name="T34" fmla="*/ 593 w 700"/>
                  <a:gd name="T35" fmla="*/ 139 h 699"/>
                  <a:gd name="T36" fmla="*/ 630 w 700"/>
                  <a:gd name="T37" fmla="*/ 171 h 699"/>
                  <a:gd name="T38" fmla="*/ 643 w 700"/>
                  <a:gd name="T39" fmla="*/ 210 h 699"/>
                  <a:gd name="T40" fmla="*/ 662 w 700"/>
                  <a:gd name="T41" fmla="*/ 248 h 699"/>
                  <a:gd name="T42" fmla="*/ 687 w 700"/>
                  <a:gd name="T43" fmla="*/ 293 h 699"/>
                  <a:gd name="T44" fmla="*/ 676 w 700"/>
                  <a:gd name="T45" fmla="*/ 350 h 699"/>
                  <a:gd name="T46" fmla="*/ 697 w 700"/>
                  <a:gd name="T47" fmla="*/ 413 h 699"/>
                  <a:gd name="T48" fmla="*/ 682 w 700"/>
                  <a:gd name="T49" fmla="*/ 421 h 699"/>
                  <a:gd name="T50" fmla="*/ 689 w 700"/>
                  <a:gd name="T51" fmla="*/ 470 h 699"/>
                  <a:gd name="T52" fmla="*/ 666 w 700"/>
                  <a:gd name="T53" fmla="*/ 511 h 699"/>
                  <a:gd name="T54" fmla="*/ 646 w 700"/>
                  <a:gd name="T55" fmla="*/ 521 h 699"/>
                  <a:gd name="T56" fmla="*/ 618 w 700"/>
                  <a:gd name="T57" fmla="*/ 572 h 699"/>
                  <a:gd name="T58" fmla="*/ 581 w 700"/>
                  <a:gd name="T59" fmla="*/ 583 h 699"/>
                  <a:gd name="T60" fmla="*/ 573 w 700"/>
                  <a:gd name="T61" fmla="*/ 623 h 699"/>
                  <a:gd name="T62" fmla="*/ 537 w 700"/>
                  <a:gd name="T63" fmla="*/ 649 h 699"/>
                  <a:gd name="T64" fmla="*/ 511 w 700"/>
                  <a:gd name="T65" fmla="*/ 648 h 699"/>
                  <a:gd name="T66" fmla="*/ 491 w 700"/>
                  <a:gd name="T67" fmla="*/ 666 h 699"/>
                  <a:gd name="T68" fmla="*/ 461 w 700"/>
                  <a:gd name="T69" fmla="*/ 681 h 699"/>
                  <a:gd name="T70" fmla="*/ 438 w 700"/>
                  <a:gd name="T71" fmla="*/ 669 h 699"/>
                  <a:gd name="T72" fmla="*/ 412 w 700"/>
                  <a:gd name="T73" fmla="*/ 666 h 699"/>
                  <a:gd name="T74" fmla="*/ 390 w 700"/>
                  <a:gd name="T75" fmla="*/ 695 h 699"/>
                  <a:gd name="T76" fmla="*/ 375 w 700"/>
                  <a:gd name="T77" fmla="*/ 667 h 699"/>
                  <a:gd name="T78" fmla="*/ 328 w 700"/>
                  <a:gd name="T79" fmla="*/ 672 h 699"/>
                  <a:gd name="T80" fmla="*/ 318 w 700"/>
                  <a:gd name="T81" fmla="*/ 676 h 699"/>
                  <a:gd name="T82" fmla="*/ 286 w 700"/>
                  <a:gd name="T83" fmla="*/ 682 h 699"/>
                  <a:gd name="T84" fmla="*/ 236 w 700"/>
                  <a:gd name="T85" fmla="*/ 655 h 699"/>
                  <a:gd name="T86" fmla="*/ 218 w 700"/>
                  <a:gd name="T87" fmla="*/ 640 h 699"/>
                  <a:gd name="T88" fmla="*/ 177 w 700"/>
                  <a:gd name="T89" fmla="*/ 659 h 699"/>
                  <a:gd name="T90" fmla="*/ 132 w 700"/>
                  <a:gd name="T91" fmla="*/ 585 h 699"/>
                  <a:gd name="T92" fmla="*/ 107 w 700"/>
                  <a:gd name="T93" fmla="*/ 564 h 699"/>
                  <a:gd name="T94" fmla="*/ 54 w 700"/>
                  <a:gd name="T95" fmla="*/ 493 h 699"/>
                  <a:gd name="T96" fmla="*/ 63 w 700"/>
                  <a:gd name="T97" fmla="*/ 453 h 699"/>
                  <a:gd name="T98" fmla="*/ 2 w 700"/>
                  <a:gd name="T99" fmla="*/ 423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00" h="699">
                    <a:moveTo>
                      <a:pt x="0" y="413"/>
                    </a:moveTo>
                    <a:cubicBezTo>
                      <a:pt x="19" y="409"/>
                      <a:pt x="31" y="420"/>
                      <a:pt x="50" y="411"/>
                    </a:cubicBezTo>
                    <a:cubicBezTo>
                      <a:pt x="57" y="392"/>
                      <a:pt x="43" y="384"/>
                      <a:pt x="35" y="372"/>
                    </a:cubicBezTo>
                    <a:cubicBezTo>
                      <a:pt x="36" y="363"/>
                      <a:pt x="45" y="361"/>
                      <a:pt x="52" y="356"/>
                    </a:cubicBezTo>
                    <a:cubicBezTo>
                      <a:pt x="67" y="336"/>
                      <a:pt x="41" y="309"/>
                      <a:pt x="57" y="294"/>
                    </a:cubicBezTo>
                    <a:cubicBezTo>
                      <a:pt x="60" y="298"/>
                      <a:pt x="62" y="291"/>
                      <a:pt x="66" y="292"/>
                    </a:cubicBezTo>
                    <a:cubicBezTo>
                      <a:pt x="76" y="277"/>
                      <a:pt x="71" y="267"/>
                      <a:pt x="62" y="251"/>
                    </a:cubicBezTo>
                    <a:cubicBezTo>
                      <a:pt x="64" y="247"/>
                      <a:pt x="67" y="244"/>
                      <a:pt x="69" y="241"/>
                    </a:cubicBezTo>
                    <a:cubicBezTo>
                      <a:pt x="81" y="240"/>
                      <a:pt x="92" y="237"/>
                      <a:pt x="88" y="225"/>
                    </a:cubicBezTo>
                    <a:cubicBezTo>
                      <a:pt x="86" y="221"/>
                      <a:pt x="83" y="228"/>
                      <a:pt x="81" y="224"/>
                    </a:cubicBezTo>
                    <a:cubicBezTo>
                      <a:pt x="79" y="215"/>
                      <a:pt x="75" y="208"/>
                      <a:pt x="74" y="198"/>
                    </a:cubicBezTo>
                    <a:cubicBezTo>
                      <a:pt x="86" y="191"/>
                      <a:pt x="98" y="193"/>
                      <a:pt x="104" y="191"/>
                    </a:cubicBezTo>
                    <a:cubicBezTo>
                      <a:pt x="108" y="194"/>
                      <a:pt x="103" y="188"/>
                      <a:pt x="103" y="185"/>
                    </a:cubicBezTo>
                    <a:cubicBezTo>
                      <a:pt x="106" y="184"/>
                      <a:pt x="108" y="184"/>
                      <a:pt x="110" y="185"/>
                    </a:cubicBezTo>
                    <a:cubicBezTo>
                      <a:pt x="113" y="173"/>
                      <a:pt x="132" y="163"/>
                      <a:pt x="139" y="154"/>
                    </a:cubicBezTo>
                    <a:cubicBezTo>
                      <a:pt x="125" y="164"/>
                      <a:pt x="114" y="131"/>
                      <a:pt x="140" y="132"/>
                    </a:cubicBezTo>
                    <a:cubicBezTo>
                      <a:pt x="141" y="136"/>
                      <a:pt x="145" y="137"/>
                      <a:pt x="146" y="143"/>
                    </a:cubicBezTo>
                    <a:cubicBezTo>
                      <a:pt x="153" y="139"/>
                      <a:pt x="153" y="145"/>
                      <a:pt x="161" y="144"/>
                    </a:cubicBezTo>
                    <a:cubicBezTo>
                      <a:pt x="166" y="135"/>
                      <a:pt x="174" y="128"/>
                      <a:pt x="173" y="115"/>
                    </a:cubicBezTo>
                    <a:cubicBezTo>
                      <a:pt x="180" y="121"/>
                      <a:pt x="188" y="117"/>
                      <a:pt x="193" y="117"/>
                    </a:cubicBezTo>
                    <a:cubicBezTo>
                      <a:pt x="200" y="101"/>
                      <a:pt x="187" y="79"/>
                      <a:pt x="201" y="69"/>
                    </a:cubicBezTo>
                    <a:cubicBezTo>
                      <a:pt x="209" y="72"/>
                      <a:pt x="207" y="92"/>
                      <a:pt x="208" y="95"/>
                    </a:cubicBezTo>
                    <a:cubicBezTo>
                      <a:pt x="211" y="92"/>
                      <a:pt x="211" y="85"/>
                      <a:pt x="215" y="82"/>
                    </a:cubicBezTo>
                    <a:cubicBezTo>
                      <a:pt x="230" y="79"/>
                      <a:pt x="233" y="84"/>
                      <a:pt x="245" y="86"/>
                    </a:cubicBezTo>
                    <a:cubicBezTo>
                      <a:pt x="245" y="82"/>
                      <a:pt x="245" y="78"/>
                      <a:pt x="250" y="77"/>
                    </a:cubicBezTo>
                    <a:cubicBezTo>
                      <a:pt x="254" y="83"/>
                      <a:pt x="261" y="85"/>
                      <a:pt x="268" y="84"/>
                    </a:cubicBezTo>
                    <a:cubicBezTo>
                      <a:pt x="275" y="83"/>
                      <a:pt x="296" y="68"/>
                      <a:pt x="297" y="65"/>
                    </a:cubicBezTo>
                    <a:cubicBezTo>
                      <a:pt x="300" y="72"/>
                      <a:pt x="305" y="67"/>
                      <a:pt x="313" y="70"/>
                    </a:cubicBezTo>
                    <a:cubicBezTo>
                      <a:pt x="318" y="61"/>
                      <a:pt x="321" y="54"/>
                      <a:pt x="331" y="47"/>
                    </a:cubicBezTo>
                    <a:cubicBezTo>
                      <a:pt x="329" y="35"/>
                      <a:pt x="320" y="9"/>
                      <a:pt x="330" y="0"/>
                    </a:cubicBezTo>
                    <a:cubicBezTo>
                      <a:pt x="347" y="9"/>
                      <a:pt x="329" y="44"/>
                      <a:pt x="342" y="57"/>
                    </a:cubicBezTo>
                    <a:cubicBezTo>
                      <a:pt x="343" y="58"/>
                      <a:pt x="345" y="57"/>
                      <a:pt x="345" y="58"/>
                    </a:cubicBezTo>
                    <a:cubicBezTo>
                      <a:pt x="352" y="56"/>
                      <a:pt x="373" y="31"/>
                      <a:pt x="375" y="60"/>
                    </a:cubicBezTo>
                    <a:cubicBezTo>
                      <a:pt x="379" y="60"/>
                      <a:pt x="382" y="65"/>
                      <a:pt x="386" y="60"/>
                    </a:cubicBezTo>
                    <a:cubicBezTo>
                      <a:pt x="384" y="63"/>
                      <a:pt x="385" y="66"/>
                      <a:pt x="387" y="68"/>
                    </a:cubicBezTo>
                    <a:cubicBezTo>
                      <a:pt x="409" y="65"/>
                      <a:pt x="400" y="46"/>
                      <a:pt x="425" y="49"/>
                    </a:cubicBezTo>
                    <a:cubicBezTo>
                      <a:pt x="430" y="57"/>
                      <a:pt x="431" y="63"/>
                      <a:pt x="433" y="74"/>
                    </a:cubicBezTo>
                    <a:cubicBezTo>
                      <a:pt x="438" y="74"/>
                      <a:pt x="434" y="67"/>
                      <a:pt x="440" y="68"/>
                    </a:cubicBezTo>
                    <a:cubicBezTo>
                      <a:pt x="440" y="71"/>
                      <a:pt x="436" y="76"/>
                      <a:pt x="441" y="77"/>
                    </a:cubicBezTo>
                    <a:cubicBezTo>
                      <a:pt x="439" y="68"/>
                      <a:pt x="448" y="75"/>
                      <a:pt x="448" y="81"/>
                    </a:cubicBezTo>
                    <a:cubicBezTo>
                      <a:pt x="455" y="78"/>
                      <a:pt x="455" y="70"/>
                      <a:pt x="459" y="66"/>
                    </a:cubicBezTo>
                    <a:cubicBezTo>
                      <a:pt x="460" y="68"/>
                      <a:pt x="460" y="71"/>
                      <a:pt x="462" y="71"/>
                    </a:cubicBezTo>
                    <a:cubicBezTo>
                      <a:pt x="468" y="68"/>
                      <a:pt x="484" y="68"/>
                      <a:pt x="491" y="60"/>
                    </a:cubicBezTo>
                    <a:cubicBezTo>
                      <a:pt x="491" y="64"/>
                      <a:pt x="498" y="58"/>
                      <a:pt x="498" y="62"/>
                    </a:cubicBezTo>
                    <a:cubicBezTo>
                      <a:pt x="498" y="63"/>
                      <a:pt x="499" y="63"/>
                      <a:pt x="500" y="65"/>
                    </a:cubicBezTo>
                    <a:cubicBezTo>
                      <a:pt x="501" y="75"/>
                      <a:pt x="489" y="84"/>
                      <a:pt x="493" y="93"/>
                    </a:cubicBezTo>
                    <a:cubicBezTo>
                      <a:pt x="496" y="101"/>
                      <a:pt x="505" y="96"/>
                      <a:pt x="514" y="100"/>
                    </a:cubicBezTo>
                    <a:cubicBezTo>
                      <a:pt x="519" y="87"/>
                      <a:pt x="545" y="90"/>
                      <a:pt x="552" y="100"/>
                    </a:cubicBezTo>
                    <a:cubicBezTo>
                      <a:pt x="553" y="105"/>
                      <a:pt x="550" y="106"/>
                      <a:pt x="551" y="115"/>
                    </a:cubicBezTo>
                    <a:cubicBezTo>
                      <a:pt x="552" y="118"/>
                      <a:pt x="558" y="115"/>
                      <a:pt x="558" y="120"/>
                    </a:cubicBezTo>
                    <a:cubicBezTo>
                      <a:pt x="562" y="130"/>
                      <a:pt x="548" y="126"/>
                      <a:pt x="549" y="130"/>
                    </a:cubicBezTo>
                    <a:cubicBezTo>
                      <a:pt x="552" y="133"/>
                      <a:pt x="559" y="132"/>
                      <a:pt x="559" y="139"/>
                    </a:cubicBezTo>
                    <a:cubicBezTo>
                      <a:pt x="569" y="132"/>
                      <a:pt x="575" y="136"/>
                      <a:pt x="579" y="128"/>
                    </a:cubicBezTo>
                    <a:cubicBezTo>
                      <a:pt x="580" y="141"/>
                      <a:pt x="590" y="133"/>
                      <a:pt x="593" y="139"/>
                    </a:cubicBezTo>
                    <a:cubicBezTo>
                      <a:pt x="584" y="149"/>
                      <a:pt x="591" y="154"/>
                      <a:pt x="584" y="163"/>
                    </a:cubicBezTo>
                    <a:cubicBezTo>
                      <a:pt x="589" y="173"/>
                      <a:pt x="592" y="172"/>
                      <a:pt x="605" y="169"/>
                    </a:cubicBezTo>
                    <a:cubicBezTo>
                      <a:pt x="612" y="172"/>
                      <a:pt x="621" y="176"/>
                      <a:pt x="630" y="171"/>
                    </a:cubicBezTo>
                    <a:cubicBezTo>
                      <a:pt x="634" y="176"/>
                      <a:pt x="639" y="180"/>
                      <a:pt x="642" y="187"/>
                    </a:cubicBezTo>
                    <a:cubicBezTo>
                      <a:pt x="631" y="189"/>
                      <a:pt x="637" y="202"/>
                      <a:pt x="630" y="207"/>
                    </a:cubicBezTo>
                    <a:cubicBezTo>
                      <a:pt x="635" y="213"/>
                      <a:pt x="639" y="209"/>
                      <a:pt x="643" y="210"/>
                    </a:cubicBezTo>
                    <a:cubicBezTo>
                      <a:pt x="646" y="218"/>
                      <a:pt x="647" y="231"/>
                      <a:pt x="641" y="241"/>
                    </a:cubicBezTo>
                    <a:cubicBezTo>
                      <a:pt x="641" y="246"/>
                      <a:pt x="646" y="244"/>
                      <a:pt x="645" y="248"/>
                    </a:cubicBezTo>
                    <a:cubicBezTo>
                      <a:pt x="649" y="246"/>
                      <a:pt x="656" y="247"/>
                      <a:pt x="662" y="248"/>
                    </a:cubicBezTo>
                    <a:cubicBezTo>
                      <a:pt x="662" y="253"/>
                      <a:pt x="667" y="253"/>
                      <a:pt x="668" y="257"/>
                    </a:cubicBezTo>
                    <a:cubicBezTo>
                      <a:pt x="666" y="262"/>
                      <a:pt x="666" y="268"/>
                      <a:pt x="664" y="273"/>
                    </a:cubicBezTo>
                    <a:cubicBezTo>
                      <a:pt x="678" y="268"/>
                      <a:pt x="691" y="279"/>
                      <a:pt x="687" y="293"/>
                    </a:cubicBezTo>
                    <a:cubicBezTo>
                      <a:pt x="675" y="297"/>
                      <a:pt x="667" y="296"/>
                      <a:pt x="660" y="302"/>
                    </a:cubicBezTo>
                    <a:cubicBezTo>
                      <a:pt x="661" y="312"/>
                      <a:pt x="667" y="315"/>
                      <a:pt x="670" y="322"/>
                    </a:cubicBezTo>
                    <a:cubicBezTo>
                      <a:pt x="700" y="310"/>
                      <a:pt x="694" y="349"/>
                      <a:pt x="676" y="350"/>
                    </a:cubicBezTo>
                    <a:cubicBezTo>
                      <a:pt x="674" y="359"/>
                      <a:pt x="675" y="361"/>
                      <a:pt x="674" y="370"/>
                    </a:cubicBezTo>
                    <a:cubicBezTo>
                      <a:pt x="680" y="372"/>
                      <a:pt x="679" y="377"/>
                      <a:pt x="679" y="384"/>
                    </a:cubicBezTo>
                    <a:cubicBezTo>
                      <a:pt x="688" y="389"/>
                      <a:pt x="695" y="398"/>
                      <a:pt x="697" y="413"/>
                    </a:cubicBezTo>
                    <a:cubicBezTo>
                      <a:pt x="686" y="416"/>
                      <a:pt x="681" y="421"/>
                      <a:pt x="671" y="418"/>
                    </a:cubicBezTo>
                    <a:cubicBezTo>
                      <a:pt x="676" y="425"/>
                      <a:pt x="675" y="419"/>
                      <a:pt x="674" y="430"/>
                    </a:cubicBezTo>
                    <a:cubicBezTo>
                      <a:pt x="680" y="430"/>
                      <a:pt x="677" y="422"/>
                      <a:pt x="682" y="421"/>
                    </a:cubicBezTo>
                    <a:cubicBezTo>
                      <a:pt x="685" y="435"/>
                      <a:pt x="687" y="441"/>
                      <a:pt x="688" y="454"/>
                    </a:cubicBezTo>
                    <a:cubicBezTo>
                      <a:pt x="692" y="455"/>
                      <a:pt x="695" y="458"/>
                      <a:pt x="697" y="462"/>
                    </a:cubicBezTo>
                    <a:cubicBezTo>
                      <a:pt x="694" y="464"/>
                      <a:pt x="695" y="470"/>
                      <a:pt x="689" y="470"/>
                    </a:cubicBezTo>
                    <a:cubicBezTo>
                      <a:pt x="686" y="468"/>
                      <a:pt x="681" y="467"/>
                      <a:pt x="681" y="461"/>
                    </a:cubicBezTo>
                    <a:cubicBezTo>
                      <a:pt x="661" y="469"/>
                      <a:pt x="650" y="486"/>
                      <a:pt x="639" y="503"/>
                    </a:cubicBezTo>
                    <a:cubicBezTo>
                      <a:pt x="644" y="510"/>
                      <a:pt x="658" y="519"/>
                      <a:pt x="666" y="511"/>
                    </a:cubicBezTo>
                    <a:cubicBezTo>
                      <a:pt x="674" y="520"/>
                      <a:pt x="692" y="516"/>
                      <a:pt x="695" y="531"/>
                    </a:cubicBezTo>
                    <a:cubicBezTo>
                      <a:pt x="685" y="537"/>
                      <a:pt x="676" y="531"/>
                      <a:pt x="668" y="536"/>
                    </a:cubicBezTo>
                    <a:cubicBezTo>
                      <a:pt x="665" y="526"/>
                      <a:pt x="655" y="524"/>
                      <a:pt x="646" y="521"/>
                    </a:cubicBezTo>
                    <a:cubicBezTo>
                      <a:pt x="636" y="531"/>
                      <a:pt x="630" y="536"/>
                      <a:pt x="616" y="542"/>
                    </a:cubicBezTo>
                    <a:cubicBezTo>
                      <a:pt x="619" y="549"/>
                      <a:pt x="622" y="556"/>
                      <a:pt x="626" y="562"/>
                    </a:cubicBezTo>
                    <a:cubicBezTo>
                      <a:pt x="624" y="565"/>
                      <a:pt x="623" y="570"/>
                      <a:pt x="618" y="572"/>
                    </a:cubicBezTo>
                    <a:cubicBezTo>
                      <a:pt x="607" y="566"/>
                      <a:pt x="600" y="577"/>
                      <a:pt x="591" y="573"/>
                    </a:cubicBezTo>
                    <a:cubicBezTo>
                      <a:pt x="589" y="577"/>
                      <a:pt x="586" y="580"/>
                      <a:pt x="585" y="585"/>
                    </a:cubicBezTo>
                    <a:cubicBezTo>
                      <a:pt x="583" y="586"/>
                      <a:pt x="583" y="583"/>
                      <a:pt x="581" y="583"/>
                    </a:cubicBezTo>
                    <a:cubicBezTo>
                      <a:pt x="578" y="585"/>
                      <a:pt x="582" y="600"/>
                      <a:pt x="576" y="593"/>
                    </a:cubicBezTo>
                    <a:cubicBezTo>
                      <a:pt x="574" y="604"/>
                      <a:pt x="573" y="611"/>
                      <a:pt x="568" y="615"/>
                    </a:cubicBezTo>
                    <a:cubicBezTo>
                      <a:pt x="567" y="621"/>
                      <a:pt x="574" y="617"/>
                      <a:pt x="573" y="623"/>
                    </a:cubicBezTo>
                    <a:cubicBezTo>
                      <a:pt x="567" y="621"/>
                      <a:pt x="563" y="626"/>
                      <a:pt x="557" y="624"/>
                    </a:cubicBezTo>
                    <a:cubicBezTo>
                      <a:pt x="558" y="632"/>
                      <a:pt x="546" y="631"/>
                      <a:pt x="550" y="641"/>
                    </a:cubicBezTo>
                    <a:cubicBezTo>
                      <a:pt x="544" y="637"/>
                      <a:pt x="540" y="646"/>
                      <a:pt x="537" y="649"/>
                    </a:cubicBezTo>
                    <a:cubicBezTo>
                      <a:pt x="533" y="641"/>
                      <a:pt x="526" y="646"/>
                      <a:pt x="517" y="644"/>
                    </a:cubicBezTo>
                    <a:cubicBezTo>
                      <a:pt x="517" y="649"/>
                      <a:pt x="519" y="655"/>
                      <a:pt x="513" y="655"/>
                    </a:cubicBezTo>
                    <a:cubicBezTo>
                      <a:pt x="512" y="653"/>
                      <a:pt x="514" y="648"/>
                      <a:pt x="511" y="648"/>
                    </a:cubicBezTo>
                    <a:cubicBezTo>
                      <a:pt x="509" y="651"/>
                      <a:pt x="510" y="655"/>
                      <a:pt x="507" y="656"/>
                    </a:cubicBezTo>
                    <a:cubicBezTo>
                      <a:pt x="505" y="650"/>
                      <a:pt x="492" y="659"/>
                      <a:pt x="489" y="662"/>
                    </a:cubicBezTo>
                    <a:cubicBezTo>
                      <a:pt x="484" y="664"/>
                      <a:pt x="494" y="662"/>
                      <a:pt x="491" y="666"/>
                    </a:cubicBezTo>
                    <a:cubicBezTo>
                      <a:pt x="486" y="666"/>
                      <a:pt x="486" y="658"/>
                      <a:pt x="480" y="658"/>
                    </a:cubicBezTo>
                    <a:cubicBezTo>
                      <a:pt x="475" y="668"/>
                      <a:pt x="471" y="682"/>
                      <a:pt x="470" y="690"/>
                    </a:cubicBezTo>
                    <a:cubicBezTo>
                      <a:pt x="466" y="688"/>
                      <a:pt x="463" y="685"/>
                      <a:pt x="461" y="681"/>
                    </a:cubicBezTo>
                    <a:cubicBezTo>
                      <a:pt x="458" y="681"/>
                      <a:pt x="458" y="683"/>
                      <a:pt x="457" y="684"/>
                    </a:cubicBezTo>
                    <a:cubicBezTo>
                      <a:pt x="454" y="674"/>
                      <a:pt x="446" y="670"/>
                      <a:pt x="440" y="664"/>
                    </a:cubicBezTo>
                    <a:cubicBezTo>
                      <a:pt x="440" y="666"/>
                      <a:pt x="439" y="667"/>
                      <a:pt x="438" y="669"/>
                    </a:cubicBezTo>
                    <a:cubicBezTo>
                      <a:pt x="439" y="664"/>
                      <a:pt x="437" y="664"/>
                      <a:pt x="434" y="662"/>
                    </a:cubicBezTo>
                    <a:cubicBezTo>
                      <a:pt x="429" y="665"/>
                      <a:pt x="423" y="666"/>
                      <a:pt x="421" y="671"/>
                    </a:cubicBezTo>
                    <a:cubicBezTo>
                      <a:pt x="421" y="665"/>
                      <a:pt x="415" y="668"/>
                      <a:pt x="412" y="666"/>
                    </a:cubicBezTo>
                    <a:cubicBezTo>
                      <a:pt x="410" y="669"/>
                      <a:pt x="412" y="674"/>
                      <a:pt x="412" y="678"/>
                    </a:cubicBezTo>
                    <a:cubicBezTo>
                      <a:pt x="404" y="675"/>
                      <a:pt x="408" y="688"/>
                      <a:pt x="402" y="690"/>
                    </a:cubicBezTo>
                    <a:cubicBezTo>
                      <a:pt x="396" y="691"/>
                      <a:pt x="391" y="689"/>
                      <a:pt x="390" y="695"/>
                    </a:cubicBezTo>
                    <a:cubicBezTo>
                      <a:pt x="387" y="684"/>
                      <a:pt x="381" y="685"/>
                      <a:pt x="377" y="677"/>
                    </a:cubicBezTo>
                    <a:cubicBezTo>
                      <a:pt x="379" y="677"/>
                      <a:pt x="379" y="679"/>
                      <a:pt x="381" y="678"/>
                    </a:cubicBezTo>
                    <a:cubicBezTo>
                      <a:pt x="377" y="675"/>
                      <a:pt x="381" y="670"/>
                      <a:pt x="375" y="667"/>
                    </a:cubicBezTo>
                    <a:cubicBezTo>
                      <a:pt x="379" y="676"/>
                      <a:pt x="370" y="671"/>
                      <a:pt x="368" y="674"/>
                    </a:cubicBezTo>
                    <a:cubicBezTo>
                      <a:pt x="365" y="684"/>
                      <a:pt x="362" y="695"/>
                      <a:pt x="353" y="697"/>
                    </a:cubicBezTo>
                    <a:cubicBezTo>
                      <a:pt x="336" y="699"/>
                      <a:pt x="341" y="678"/>
                      <a:pt x="328" y="672"/>
                    </a:cubicBezTo>
                    <a:cubicBezTo>
                      <a:pt x="327" y="675"/>
                      <a:pt x="335" y="681"/>
                      <a:pt x="328" y="682"/>
                    </a:cubicBezTo>
                    <a:cubicBezTo>
                      <a:pt x="329" y="675"/>
                      <a:pt x="326" y="679"/>
                      <a:pt x="325" y="672"/>
                    </a:cubicBezTo>
                    <a:cubicBezTo>
                      <a:pt x="320" y="671"/>
                      <a:pt x="320" y="680"/>
                      <a:pt x="318" y="676"/>
                    </a:cubicBezTo>
                    <a:cubicBezTo>
                      <a:pt x="320" y="676"/>
                      <a:pt x="319" y="672"/>
                      <a:pt x="317" y="672"/>
                    </a:cubicBezTo>
                    <a:cubicBezTo>
                      <a:pt x="309" y="677"/>
                      <a:pt x="299" y="676"/>
                      <a:pt x="297" y="688"/>
                    </a:cubicBezTo>
                    <a:cubicBezTo>
                      <a:pt x="294" y="679"/>
                      <a:pt x="290" y="690"/>
                      <a:pt x="286" y="682"/>
                    </a:cubicBezTo>
                    <a:cubicBezTo>
                      <a:pt x="274" y="686"/>
                      <a:pt x="261" y="675"/>
                      <a:pt x="247" y="670"/>
                    </a:cubicBezTo>
                    <a:cubicBezTo>
                      <a:pt x="247" y="665"/>
                      <a:pt x="244" y="664"/>
                      <a:pt x="244" y="659"/>
                    </a:cubicBezTo>
                    <a:cubicBezTo>
                      <a:pt x="236" y="663"/>
                      <a:pt x="242" y="652"/>
                      <a:pt x="236" y="655"/>
                    </a:cubicBezTo>
                    <a:cubicBezTo>
                      <a:pt x="234" y="654"/>
                      <a:pt x="237" y="648"/>
                      <a:pt x="233" y="648"/>
                    </a:cubicBezTo>
                    <a:cubicBezTo>
                      <a:pt x="229" y="645"/>
                      <a:pt x="231" y="651"/>
                      <a:pt x="228" y="652"/>
                    </a:cubicBezTo>
                    <a:cubicBezTo>
                      <a:pt x="226" y="641"/>
                      <a:pt x="218" y="652"/>
                      <a:pt x="218" y="640"/>
                    </a:cubicBezTo>
                    <a:cubicBezTo>
                      <a:pt x="212" y="639"/>
                      <a:pt x="216" y="645"/>
                      <a:pt x="213" y="646"/>
                    </a:cubicBezTo>
                    <a:cubicBezTo>
                      <a:pt x="202" y="637"/>
                      <a:pt x="187" y="652"/>
                      <a:pt x="181" y="648"/>
                    </a:cubicBezTo>
                    <a:cubicBezTo>
                      <a:pt x="178" y="651"/>
                      <a:pt x="184" y="657"/>
                      <a:pt x="177" y="659"/>
                    </a:cubicBezTo>
                    <a:cubicBezTo>
                      <a:pt x="173" y="651"/>
                      <a:pt x="164" y="639"/>
                      <a:pt x="167" y="632"/>
                    </a:cubicBezTo>
                    <a:cubicBezTo>
                      <a:pt x="168" y="633"/>
                      <a:pt x="168" y="635"/>
                      <a:pt x="171" y="634"/>
                    </a:cubicBezTo>
                    <a:cubicBezTo>
                      <a:pt x="177" y="604"/>
                      <a:pt x="157" y="587"/>
                      <a:pt x="132" y="585"/>
                    </a:cubicBezTo>
                    <a:cubicBezTo>
                      <a:pt x="125" y="605"/>
                      <a:pt x="95" y="597"/>
                      <a:pt x="100" y="579"/>
                    </a:cubicBezTo>
                    <a:cubicBezTo>
                      <a:pt x="100" y="581"/>
                      <a:pt x="100" y="584"/>
                      <a:pt x="104" y="583"/>
                    </a:cubicBezTo>
                    <a:cubicBezTo>
                      <a:pt x="103" y="574"/>
                      <a:pt x="106" y="573"/>
                      <a:pt x="107" y="564"/>
                    </a:cubicBezTo>
                    <a:cubicBezTo>
                      <a:pt x="114" y="569"/>
                      <a:pt x="115" y="560"/>
                      <a:pt x="119" y="558"/>
                    </a:cubicBezTo>
                    <a:cubicBezTo>
                      <a:pt x="113" y="532"/>
                      <a:pt x="95" y="514"/>
                      <a:pt x="66" y="513"/>
                    </a:cubicBezTo>
                    <a:cubicBezTo>
                      <a:pt x="63" y="506"/>
                      <a:pt x="57" y="501"/>
                      <a:pt x="54" y="493"/>
                    </a:cubicBezTo>
                    <a:cubicBezTo>
                      <a:pt x="60" y="498"/>
                      <a:pt x="61" y="475"/>
                      <a:pt x="72" y="483"/>
                    </a:cubicBezTo>
                    <a:cubicBezTo>
                      <a:pt x="83" y="471"/>
                      <a:pt x="72" y="455"/>
                      <a:pt x="67" y="446"/>
                    </a:cubicBezTo>
                    <a:cubicBezTo>
                      <a:pt x="67" y="449"/>
                      <a:pt x="65" y="456"/>
                      <a:pt x="63" y="453"/>
                    </a:cubicBezTo>
                    <a:cubicBezTo>
                      <a:pt x="57" y="433"/>
                      <a:pt x="38" y="436"/>
                      <a:pt x="32" y="419"/>
                    </a:cubicBezTo>
                    <a:cubicBezTo>
                      <a:pt x="24" y="423"/>
                      <a:pt x="18" y="418"/>
                      <a:pt x="16" y="427"/>
                    </a:cubicBezTo>
                    <a:cubicBezTo>
                      <a:pt x="11" y="426"/>
                      <a:pt x="5" y="427"/>
                      <a:pt x="2" y="423"/>
                    </a:cubicBezTo>
                    <a:cubicBezTo>
                      <a:pt x="1" y="420"/>
                      <a:pt x="1" y="416"/>
                      <a:pt x="0" y="4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10" name="文本框 109"/>
            <p:cNvSpPr txBox="1"/>
            <p:nvPr/>
          </p:nvSpPr>
          <p:spPr>
            <a:xfrm>
              <a:off x="2628" y="5263"/>
              <a:ext cx="1684" cy="919"/>
            </a:xfrm>
            <a:prstGeom prst="rect">
              <a:avLst/>
            </a:prstGeom>
            <a:noFill/>
          </p:spPr>
          <p:txBody>
            <a:bodyPr wrap="square" rtlCol="0">
              <a:spAutoFit/>
            </a:bodyPr>
            <a:lstStyle/>
            <a:p>
              <a:r>
                <a:rPr lang="en-US" altLang="zh-CN" sz="3200" dirty="0">
                  <a:solidFill>
                    <a:schemeClr val="bg1"/>
                  </a:solidFill>
                  <a:latin typeface="华文细黑" panose="02010600040101010101" pitchFamily="2" charset="-122"/>
                  <a:ea typeface="华文细黑" panose="02010600040101010101" pitchFamily="2" charset="-122"/>
                </a:rPr>
                <a:t>39</a:t>
              </a:r>
              <a:r>
                <a:rPr lang="en-US" altLang="zh-CN" dirty="0">
                  <a:solidFill>
                    <a:schemeClr val="bg1"/>
                  </a:solidFill>
                  <a:latin typeface="华文细黑" panose="02010600040101010101" pitchFamily="2" charset="-122"/>
                  <a:ea typeface="华文细黑" panose="02010600040101010101" pitchFamily="2" charset="-122"/>
                </a:rPr>
                <a:t>%</a:t>
              </a:r>
              <a:endParaRPr lang="zh-CN" altLang="en-US" dirty="0">
                <a:solidFill>
                  <a:schemeClr val="bg1"/>
                </a:solidFill>
                <a:latin typeface="华文细黑" panose="02010600040101010101" pitchFamily="2" charset="-122"/>
                <a:ea typeface="华文细黑" panose="02010600040101010101" pitchFamily="2" charset="-122"/>
              </a:endParaRPr>
            </a:p>
          </p:txBody>
        </p:sp>
      </p:grpSp>
      <p:grpSp>
        <p:nvGrpSpPr>
          <p:cNvPr id="132" name="组合 131"/>
          <p:cNvGrpSpPr/>
          <p:nvPr/>
        </p:nvGrpSpPr>
        <p:grpSpPr>
          <a:xfrm>
            <a:off x="882650" y="4118610"/>
            <a:ext cx="3015615" cy="288290"/>
            <a:chOff x="1390" y="6486"/>
            <a:chExt cx="4749" cy="454"/>
          </a:xfrm>
        </p:grpSpPr>
        <p:cxnSp>
          <p:nvCxnSpPr>
            <p:cNvPr id="111" name="直接连接符 110"/>
            <p:cNvCxnSpPr/>
            <p:nvPr/>
          </p:nvCxnSpPr>
          <p:spPr>
            <a:xfrm>
              <a:off x="1390" y="6930"/>
              <a:ext cx="3772" cy="0"/>
            </a:xfrm>
            <a:prstGeom prst="line">
              <a:avLst/>
            </a:prstGeom>
            <a:ln>
              <a:solidFill>
                <a:srgbClr val="110700"/>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flipV="1">
              <a:off x="5177" y="6486"/>
              <a:ext cx="963" cy="455"/>
            </a:xfrm>
            <a:prstGeom prst="line">
              <a:avLst/>
            </a:prstGeom>
            <a:ln>
              <a:solidFill>
                <a:srgbClr val="110700"/>
              </a:solidFill>
            </a:ln>
          </p:spPr>
          <p:style>
            <a:lnRef idx="1">
              <a:schemeClr val="accent1"/>
            </a:lnRef>
            <a:fillRef idx="0">
              <a:schemeClr val="accent1"/>
            </a:fillRef>
            <a:effectRef idx="0">
              <a:schemeClr val="accent1"/>
            </a:effectRef>
            <a:fontRef idx="minor">
              <a:schemeClr val="tx1"/>
            </a:fontRef>
          </p:style>
        </p:cxnSp>
      </p:grpSp>
      <p:grpSp>
        <p:nvGrpSpPr>
          <p:cNvPr id="158" name="组合 157"/>
          <p:cNvGrpSpPr/>
          <p:nvPr/>
        </p:nvGrpSpPr>
        <p:grpSpPr>
          <a:xfrm>
            <a:off x="389760" y="-78015"/>
            <a:ext cx="987163" cy="1189012"/>
            <a:chOff x="336692" y="-179502"/>
            <a:chExt cx="987163" cy="1189012"/>
          </a:xfrm>
          <a:solidFill>
            <a:srgbClr val="C00000"/>
          </a:solidFill>
        </p:grpSpPr>
        <p:sp>
          <p:nvSpPr>
            <p:cNvPr id="159" name="Diamond 13"/>
            <p:cNvSpPr/>
            <p:nvPr/>
          </p:nvSpPr>
          <p:spPr>
            <a:xfrm rot="2747839">
              <a:off x="336692" y="-150750"/>
              <a:ext cx="283103" cy="283103"/>
            </a:xfrm>
            <a:prstGeom prst="diamond">
              <a:avLst/>
            </a:prstGeom>
            <a:grp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sp>
          <p:nvSpPr>
            <p:cNvPr id="160" name="Diamond 16"/>
            <p:cNvSpPr/>
            <p:nvPr/>
          </p:nvSpPr>
          <p:spPr>
            <a:xfrm rot="8147839">
              <a:off x="496416" y="-179502"/>
              <a:ext cx="508031" cy="508031"/>
            </a:xfrm>
            <a:prstGeom prst="diamond">
              <a:avLst/>
            </a:prstGeom>
            <a:grpFill/>
            <a:ln>
              <a:noFill/>
            </a:ln>
            <a:effectLst>
              <a:outerShdw blurRad="50800" dist="38100" dir="10800000" algn="r"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sp>
          <p:nvSpPr>
            <p:cNvPr id="161" name="Diamond 14"/>
            <p:cNvSpPr/>
            <p:nvPr/>
          </p:nvSpPr>
          <p:spPr>
            <a:xfrm rot="18947839">
              <a:off x="437330" y="122985"/>
              <a:ext cx="886525" cy="886525"/>
            </a:xfrm>
            <a:prstGeom prst="diamond">
              <a:avLst/>
            </a:prstGeom>
            <a:grpFill/>
            <a:ln>
              <a:noFill/>
            </a:ln>
            <a:effectLst>
              <a:outerShdw blurRad="50800" dist="38100" dir="16200000"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grpSp>
      <p:sp>
        <p:nvSpPr>
          <p:cNvPr id="162" name="文本框 161"/>
          <p:cNvSpPr txBox="1"/>
          <p:nvPr/>
        </p:nvSpPr>
        <p:spPr>
          <a:xfrm>
            <a:off x="604482" y="406124"/>
            <a:ext cx="658356" cy="521970"/>
          </a:xfrm>
          <a:prstGeom prst="rect">
            <a:avLst/>
          </a:prstGeom>
          <a:solidFill>
            <a:srgbClr val="C00000"/>
          </a:solidFill>
        </p:spPr>
        <p:txBody>
          <a:bodyPr wrap="square" rtlCol="0">
            <a:spAutoFit/>
          </a:bodyPr>
          <a:lstStyle/>
          <a:p>
            <a:pPr algn="ctr"/>
            <a:r>
              <a:rPr lang="en-US" altLang="zh-CN" sz="2800" b="1" dirty="0">
                <a:ln w="28575">
                  <a:noFill/>
                </a:ln>
                <a:solidFill>
                  <a:schemeClr val="bg1"/>
                </a:solidFill>
                <a:latin typeface="微软雅黑" panose="020B0503020204020204" pitchFamily="34" charset="-122"/>
                <a:ea typeface="微软雅黑" panose="020B0503020204020204" pitchFamily="34" charset="-122"/>
              </a:rPr>
              <a:t>0</a:t>
            </a:r>
            <a:r>
              <a:rPr lang="en-US" sz="2800" b="1" dirty="0">
                <a:ln w="28575">
                  <a:noFill/>
                </a:ln>
                <a:solidFill>
                  <a:schemeClr val="bg1"/>
                </a:solidFill>
                <a:latin typeface="微软雅黑" panose="020B0503020204020204" pitchFamily="34" charset="-122"/>
                <a:ea typeface="微软雅黑" panose="020B0503020204020204" pitchFamily="34" charset="-122"/>
              </a:rPr>
              <a:t>1</a:t>
            </a:r>
            <a:endParaRPr lang="en-US" sz="4400" b="1" dirty="0">
              <a:ln w="28575">
                <a:noFill/>
              </a:ln>
              <a:solidFill>
                <a:schemeClr val="bg1"/>
              </a:solidFill>
              <a:latin typeface="微软雅黑" panose="020B0503020204020204" pitchFamily="34" charset="-122"/>
              <a:ea typeface="微软雅黑" panose="020B0503020204020204" pitchFamily="34" charset="-122"/>
            </a:endParaRPr>
          </a:p>
        </p:txBody>
      </p:sp>
      <p:grpSp>
        <p:nvGrpSpPr>
          <p:cNvPr id="164" name="组合 33"/>
          <p:cNvGrpSpPr/>
          <p:nvPr/>
        </p:nvGrpSpPr>
        <p:grpSpPr>
          <a:xfrm>
            <a:off x="11222378" y="292030"/>
            <a:ext cx="575689" cy="577804"/>
            <a:chOff x="6084168" y="1274820"/>
            <a:chExt cx="432048" cy="432834"/>
          </a:xfrm>
        </p:grpSpPr>
        <p:sp>
          <p:nvSpPr>
            <p:cNvPr id="165" name="椭圆 22"/>
            <p:cNvSpPr/>
            <p:nvPr/>
          </p:nvSpPr>
          <p:spPr>
            <a:xfrm>
              <a:off x="6084168" y="1274820"/>
              <a:ext cx="432048" cy="432834"/>
            </a:xfrm>
            <a:prstGeom prst="ellipse">
              <a:avLst/>
            </a:prstGeom>
            <a:solidFill>
              <a:srgbClr val="88559D"/>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166" name="Freeform 59"/>
            <p:cNvSpPr/>
            <p:nvPr/>
          </p:nvSpPr>
          <p:spPr>
            <a:xfrm>
              <a:off x="6180302" y="1365898"/>
              <a:ext cx="239780" cy="250679"/>
            </a:xfrm>
            <a:custGeom>
              <a:avLst/>
              <a:gdLst>
                <a:gd name="txL" fmla="*/ 0 w 581"/>
                <a:gd name="txT" fmla="*/ 0 h 609"/>
                <a:gd name="txR" fmla="*/ 581 w 581"/>
                <a:gd name="txB" fmla="*/ 609 h 609"/>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0"/>
                </a:cxn>
                <a:cxn ang="0">
                  <a:pos x="2147483647" y="2147483647"/>
                </a:cxn>
              </a:cxnLst>
              <a:rect l="txL" t="txT" r="txR" b="tx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167" name="组合 36"/>
          <p:cNvGrpSpPr/>
          <p:nvPr/>
        </p:nvGrpSpPr>
        <p:grpSpPr>
          <a:xfrm>
            <a:off x="9493197" y="292030"/>
            <a:ext cx="577804" cy="577804"/>
            <a:chOff x="4788024" y="1275213"/>
            <a:chExt cx="432048" cy="432048"/>
          </a:xfrm>
        </p:grpSpPr>
        <p:sp>
          <p:nvSpPr>
            <p:cNvPr id="168" name="椭圆 65"/>
            <p:cNvSpPr/>
            <p:nvPr/>
          </p:nvSpPr>
          <p:spPr>
            <a:xfrm>
              <a:off x="4788024" y="1275213"/>
              <a:ext cx="432048" cy="432048"/>
            </a:xfrm>
            <a:prstGeom prst="ellipse">
              <a:avLst/>
            </a:prstGeom>
            <a:solidFill>
              <a:srgbClr val="F79600"/>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169" name="Freeform 110"/>
            <p:cNvSpPr/>
            <p:nvPr/>
          </p:nvSpPr>
          <p:spPr>
            <a:xfrm>
              <a:off x="4891102" y="1366806"/>
              <a:ext cx="250679" cy="248862"/>
            </a:xfrm>
            <a:custGeom>
              <a:avLst/>
              <a:gdLst>
                <a:gd name="txL" fmla="*/ 0 w 609"/>
                <a:gd name="txT" fmla="*/ 0 h 602"/>
                <a:gd name="txR" fmla="*/ 609 w 609"/>
                <a:gd name="txB" fmla="*/ 602 h 602"/>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170" name="组合 39"/>
          <p:cNvGrpSpPr/>
          <p:nvPr/>
        </p:nvGrpSpPr>
        <p:grpSpPr>
          <a:xfrm>
            <a:off x="10358845" y="292030"/>
            <a:ext cx="575689" cy="577804"/>
            <a:chOff x="5436096" y="1274820"/>
            <a:chExt cx="432833" cy="432834"/>
          </a:xfrm>
        </p:grpSpPr>
        <p:sp>
          <p:nvSpPr>
            <p:cNvPr id="171" name="椭圆 16"/>
            <p:cNvSpPr>
              <a:spLocks noChangeArrowheads="1"/>
            </p:cNvSpPr>
            <p:nvPr/>
          </p:nvSpPr>
          <p:spPr bwMode="auto">
            <a:xfrm>
              <a:off x="5436096" y="1274820"/>
              <a:ext cx="432833" cy="432834"/>
            </a:xfrm>
            <a:prstGeom prst="ellipse">
              <a:avLst/>
            </a:prstGeom>
            <a:solidFill>
              <a:srgbClr val="49A9B7"/>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172" name="Freeform 16"/>
            <p:cNvSpPr/>
            <p:nvPr/>
          </p:nvSpPr>
          <p:spPr>
            <a:xfrm>
              <a:off x="5554420" y="1377705"/>
              <a:ext cx="196183" cy="227065"/>
            </a:xfrm>
            <a:custGeom>
              <a:avLst/>
              <a:gdLst>
                <a:gd name="txL" fmla="*/ 0 w 475"/>
                <a:gd name="txT" fmla="*/ 0 h 552"/>
                <a:gd name="txR" fmla="*/ 475 w 475"/>
                <a:gd name="txB" fmla="*/ 552 h 552"/>
              </a:gdLst>
              <a:ahLst/>
              <a:cxnLst>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Lst>
              <a:rect l="txL" t="txT" r="txR" b="tx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173" name="组合 43"/>
          <p:cNvGrpSpPr/>
          <p:nvPr/>
        </p:nvGrpSpPr>
        <p:grpSpPr>
          <a:xfrm>
            <a:off x="7766132" y="292030"/>
            <a:ext cx="577804" cy="577804"/>
            <a:chOff x="3491880" y="1274820"/>
            <a:chExt cx="432833" cy="432834"/>
          </a:xfrm>
        </p:grpSpPr>
        <p:sp>
          <p:nvSpPr>
            <p:cNvPr id="174" name="椭圆 16"/>
            <p:cNvSpPr/>
            <p:nvPr/>
          </p:nvSpPr>
          <p:spPr>
            <a:xfrm>
              <a:off x="3491880" y="1274820"/>
              <a:ext cx="432833" cy="432834"/>
            </a:xfrm>
            <a:prstGeom prst="ellipse">
              <a:avLst/>
            </a:prstGeom>
            <a:solidFill>
              <a:srgbClr val="C00000"/>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175" name="Freeform 75"/>
            <p:cNvSpPr/>
            <p:nvPr/>
          </p:nvSpPr>
          <p:spPr>
            <a:xfrm>
              <a:off x="3583864" y="1385879"/>
              <a:ext cx="248863" cy="210716"/>
            </a:xfrm>
            <a:custGeom>
              <a:avLst/>
              <a:gdLst>
                <a:gd name="txL" fmla="*/ 0 w 602"/>
                <a:gd name="txT" fmla="*/ 0 h 510"/>
                <a:gd name="txR" fmla="*/ 602 w 602"/>
                <a:gd name="txB" fmla="*/ 510 h 510"/>
              </a:gdLst>
              <a:ahLst/>
              <a:cxnLst>
                <a:cxn ang="0">
                  <a:pos x="2147483647" y="2147483647"/>
                </a:cxn>
                <a:cxn ang="0">
                  <a:pos x="2147483647" y="2147483647"/>
                </a:cxn>
                <a:cxn ang="0">
                  <a:pos x="2147483647" y="2147483647"/>
                </a:cxn>
                <a:cxn ang="0">
                  <a:pos x="0"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176" name="组合 76"/>
          <p:cNvGrpSpPr/>
          <p:nvPr/>
        </p:nvGrpSpPr>
        <p:grpSpPr>
          <a:xfrm>
            <a:off x="8629664" y="292030"/>
            <a:ext cx="577804" cy="577804"/>
            <a:chOff x="4139952" y="1274820"/>
            <a:chExt cx="432833" cy="432834"/>
          </a:xfrm>
        </p:grpSpPr>
        <p:sp>
          <p:nvSpPr>
            <p:cNvPr id="177" name="椭圆 16"/>
            <p:cNvSpPr/>
            <p:nvPr/>
          </p:nvSpPr>
          <p:spPr>
            <a:xfrm>
              <a:off x="4139952" y="1274820"/>
              <a:ext cx="432833" cy="432834"/>
            </a:xfrm>
            <a:prstGeom prst="ellipse">
              <a:avLst/>
            </a:prstGeom>
            <a:solidFill>
              <a:srgbClr val="3992DB"/>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178" name="Freeform 84"/>
            <p:cNvSpPr/>
            <p:nvPr/>
          </p:nvSpPr>
          <p:spPr>
            <a:xfrm>
              <a:off x="4241546" y="1366806"/>
              <a:ext cx="248863" cy="248863"/>
            </a:xfrm>
            <a:custGeom>
              <a:avLst/>
              <a:gdLst>
                <a:gd name="txL" fmla="*/ 0 w 602"/>
                <a:gd name="txT" fmla="*/ 0 h 602"/>
                <a:gd name="txR" fmla="*/ 602 w 602"/>
                <a:gd name="txB" fmla="*/ 602 h 602"/>
              </a:gdLst>
              <a:ahLst/>
              <a:cxnLst>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Lst>
              <a:rect l="txL" t="txT" r="txR" b="tx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sp>
        <p:nvSpPr>
          <p:cNvPr id="179" name="矩形 178"/>
          <p:cNvSpPr/>
          <p:nvPr/>
        </p:nvSpPr>
        <p:spPr>
          <a:xfrm flipV="1">
            <a:off x="128" y="1"/>
            <a:ext cx="12191744" cy="9550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22877" y="166010"/>
            <a:ext cx="2632710" cy="829945"/>
          </a:xfrm>
          <a:prstGeom prst="rect">
            <a:avLst/>
          </a:prstGeom>
          <a:noFill/>
          <a:extLst>
            <a:ext uri="{909E8E84-426E-40DD-AFC4-6F175D3DCCD1}">
              <a14:hiddenFill xmlns:a14="http://schemas.microsoft.com/office/drawing/2010/main">
                <a:solidFill>
                  <a:srgbClr val="C00000"/>
                </a:solidFill>
              </a14:hiddenFill>
            </a:ext>
          </a:extLst>
        </p:spPr>
        <p:txBody>
          <a:bodyPr wrap="none">
            <a:spAutoFit/>
          </a:bodyPr>
          <a:lstStyle/>
          <a:p>
            <a:pPr algn="l">
              <a:lnSpc>
                <a:spcPct val="150000"/>
              </a:lnSpc>
            </a:pPr>
            <a:r>
              <a:rPr lang="zh-CN" altLang="en-US" sz="3200" b="1" dirty="0">
                <a:effectLst/>
                <a:latin typeface="黑体" panose="02010609060101010101" charset="-122"/>
                <a:ea typeface="黑体" panose="02010609060101010101" charset="-122"/>
                <a:cs typeface="华文楷体" panose="02010600040101010101" pitchFamily="1" charset="-122"/>
                <a:sym typeface="+mn-ea"/>
              </a:rPr>
              <a:t>年度工作概述</a:t>
            </a:r>
            <a:endParaRPr lang="zh-CN" altLang="en-US" sz="3200" b="1" dirty="0">
              <a:solidFill>
                <a:srgbClr val="ED7D31"/>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2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1"/>
                                        </p:tgtEl>
                                        <p:attrNameLst>
                                          <p:attrName>style.visibility</p:attrName>
                                        </p:attrNameLst>
                                      </p:cBhvr>
                                      <p:to>
                                        <p:strVal val="visible"/>
                                      </p:to>
                                    </p:set>
                                    <p:anim calcmode="lin" valueType="num">
                                      <p:cBhvr>
                                        <p:cTn id="7" dur="500" fill="hold"/>
                                        <p:tgtEl>
                                          <p:spTgt spid="131"/>
                                        </p:tgtEl>
                                        <p:attrNameLst>
                                          <p:attrName>ppt_w</p:attrName>
                                        </p:attrNameLst>
                                      </p:cBhvr>
                                      <p:tavLst>
                                        <p:tav tm="0">
                                          <p:val>
                                            <p:fltVal val="0"/>
                                          </p:val>
                                        </p:tav>
                                        <p:tav tm="100000">
                                          <p:val>
                                            <p:strVal val="#ppt_w"/>
                                          </p:val>
                                        </p:tav>
                                      </p:tavLst>
                                    </p:anim>
                                    <p:anim calcmode="lin" valueType="num">
                                      <p:cBhvr>
                                        <p:cTn id="8" dur="500" fill="hold"/>
                                        <p:tgtEl>
                                          <p:spTgt spid="131"/>
                                        </p:tgtEl>
                                        <p:attrNameLst>
                                          <p:attrName>ppt_h</p:attrName>
                                        </p:attrNameLst>
                                      </p:cBhvr>
                                      <p:tavLst>
                                        <p:tav tm="0">
                                          <p:val>
                                            <p:fltVal val="0"/>
                                          </p:val>
                                        </p:tav>
                                        <p:tav tm="100000">
                                          <p:val>
                                            <p:strVal val="#ppt_h"/>
                                          </p:val>
                                        </p:tav>
                                      </p:tavLst>
                                    </p:anim>
                                    <p:animEffect transition="in" filter="fade">
                                      <p:cBhvr>
                                        <p:cTn id="9" dur="500"/>
                                        <p:tgtEl>
                                          <p:spTgt spid="131"/>
                                        </p:tgtEl>
                                      </p:cBhvr>
                                    </p:animEffect>
                                  </p:childTnLst>
                                </p:cTn>
                              </p:par>
                            </p:childTnLst>
                          </p:cTn>
                        </p:par>
                        <p:par>
                          <p:cTn id="10" fill="hold">
                            <p:stCondLst>
                              <p:cond delay="500"/>
                            </p:stCondLst>
                            <p:childTnLst>
                              <p:par>
                                <p:cTn id="11" presetID="5" presetClass="entr" presetSubtype="10" fill="hold" nodeType="afterEffect">
                                  <p:stCondLst>
                                    <p:cond delay="0"/>
                                  </p:stCondLst>
                                  <p:childTnLst>
                                    <p:set>
                                      <p:cBhvr>
                                        <p:cTn id="12" dur="1" fill="hold">
                                          <p:stCondLst>
                                            <p:cond delay="0"/>
                                          </p:stCondLst>
                                        </p:cTn>
                                        <p:tgtEl>
                                          <p:spTgt spid="130"/>
                                        </p:tgtEl>
                                        <p:attrNameLst>
                                          <p:attrName>style.visibility</p:attrName>
                                        </p:attrNameLst>
                                      </p:cBhvr>
                                      <p:to>
                                        <p:strVal val="visible"/>
                                      </p:to>
                                    </p:set>
                                    <p:animEffect transition="in" filter="checkerboard(across)">
                                      <p:cBhvr>
                                        <p:cTn id="13" dur="500"/>
                                        <p:tgtEl>
                                          <p:spTgt spid="130"/>
                                        </p:tgtEl>
                                      </p:cBhvr>
                                    </p:animEffect>
                                  </p:childTnLst>
                                </p:cTn>
                              </p:par>
                              <p:par>
                                <p:cTn id="14" presetID="5" presetClass="entr" presetSubtype="10" fill="hold" nodeType="withEffect">
                                  <p:stCondLst>
                                    <p:cond delay="0"/>
                                  </p:stCondLst>
                                  <p:childTnLst>
                                    <p:set>
                                      <p:cBhvr>
                                        <p:cTn id="15" dur="1" fill="hold">
                                          <p:stCondLst>
                                            <p:cond delay="0"/>
                                          </p:stCondLst>
                                        </p:cTn>
                                        <p:tgtEl>
                                          <p:spTgt spid="128"/>
                                        </p:tgtEl>
                                        <p:attrNameLst>
                                          <p:attrName>style.visibility</p:attrName>
                                        </p:attrNameLst>
                                      </p:cBhvr>
                                      <p:to>
                                        <p:strVal val="visible"/>
                                      </p:to>
                                    </p:set>
                                    <p:animEffect transition="in" filter="checkerboard(across)">
                                      <p:cBhvr>
                                        <p:cTn id="16" dur="500"/>
                                        <p:tgtEl>
                                          <p:spTgt spid="128"/>
                                        </p:tgtEl>
                                      </p:cBhvr>
                                    </p:animEffect>
                                  </p:childTnLst>
                                </p:cTn>
                              </p:par>
                              <p:par>
                                <p:cTn id="17" presetID="5" presetClass="entr" presetSubtype="10" fill="hold" nodeType="withEffect">
                                  <p:stCondLst>
                                    <p:cond delay="0"/>
                                  </p:stCondLst>
                                  <p:childTnLst>
                                    <p:set>
                                      <p:cBhvr>
                                        <p:cTn id="18" dur="1" fill="hold">
                                          <p:stCondLst>
                                            <p:cond delay="0"/>
                                          </p:stCondLst>
                                        </p:cTn>
                                        <p:tgtEl>
                                          <p:spTgt spid="129"/>
                                        </p:tgtEl>
                                        <p:attrNameLst>
                                          <p:attrName>style.visibility</p:attrName>
                                        </p:attrNameLst>
                                      </p:cBhvr>
                                      <p:to>
                                        <p:strVal val="visible"/>
                                      </p:to>
                                    </p:set>
                                    <p:animEffect transition="in" filter="checkerboard(across)">
                                      <p:cBhvr>
                                        <p:cTn id="19" dur="500"/>
                                        <p:tgtEl>
                                          <p:spTgt spid="129"/>
                                        </p:tgtEl>
                                      </p:cBhvr>
                                    </p:animEffect>
                                  </p:childTnLst>
                                </p:cTn>
                              </p:par>
                            </p:childTnLst>
                          </p:cTn>
                        </p:par>
                        <p:par>
                          <p:cTn id="20" fill="hold">
                            <p:stCondLst>
                              <p:cond delay="1000"/>
                            </p:stCondLst>
                            <p:childTnLst>
                              <p:par>
                                <p:cTn id="21" presetID="22" presetClass="entr" presetSubtype="8" fill="hold" nodeType="afterEffect">
                                  <p:stCondLst>
                                    <p:cond delay="0"/>
                                  </p:stCondLst>
                                  <p:childTnLst>
                                    <p:set>
                                      <p:cBhvr>
                                        <p:cTn id="22" dur="1" fill="hold">
                                          <p:stCondLst>
                                            <p:cond delay="0"/>
                                          </p:stCondLst>
                                        </p:cTn>
                                        <p:tgtEl>
                                          <p:spTgt spid="134"/>
                                        </p:tgtEl>
                                        <p:attrNameLst>
                                          <p:attrName>style.visibility</p:attrName>
                                        </p:attrNameLst>
                                      </p:cBhvr>
                                      <p:to>
                                        <p:strVal val="visible"/>
                                      </p:to>
                                    </p:set>
                                    <p:animEffect transition="in" filter="wipe(left)">
                                      <p:cBhvr>
                                        <p:cTn id="23" dur="500"/>
                                        <p:tgtEl>
                                          <p:spTgt spid="134"/>
                                        </p:tgtEl>
                                      </p:cBhvr>
                                    </p:animEffect>
                                  </p:childTnLst>
                                </p:cTn>
                              </p:par>
                              <p:par>
                                <p:cTn id="24" presetID="22" presetClass="entr" presetSubtype="8" fill="hold" nodeType="withEffect">
                                  <p:stCondLst>
                                    <p:cond delay="0"/>
                                  </p:stCondLst>
                                  <p:childTnLst>
                                    <p:set>
                                      <p:cBhvr>
                                        <p:cTn id="25" dur="1" fill="hold">
                                          <p:stCondLst>
                                            <p:cond delay="0"/>
                                          </p:stCondLst>
                                        </p:cTn>
                                        <p:tgtEl>
                                          <p:spTgt spid="133"/>
                                        </p:tgtEl>
                                        <p:attrNameLst>
                                          <p:attrName>style.visibility</p:attrName>
                                        </p:attrNameLst>
                                      </p:cBhvr>
                                      <p:to>
                                        <p:strVal val="visible"/>
                                      </p:to>
                                    </p:set>
                                    <p:animEffect transition="in" filter="wipe(left)">
                                      <p:cBhvr>
                                        <p:cTn id="26" dur="500"/>
                                        <p:tgtEl>
                                          <p:spTgt spid="133"/>
                                        </p:tgtEl>
                                      </p:cBhvr>
                                    </p:animEffect>
                                  </p:childTnLst>
                                </p:cTn>
                              </p:par>
                              <p:par>
                                <p:cTn id="27" presetID="22" presetClass="entr" presetSubtype="2" fill="hold" nodeType="withEffect">
                                  <p:stCondLst>
                                    <p:cond delay="0"/>
                                  </p:stCondLst>
                                  <p:childTnLst>
                                    <p:set>
                                      <p:cBhvr>
                                        <p:cTn id="28" dur="1" fill="hold">
                                          <p:stCondLst>
                                            <p:cond delay="0"/>
                                          </p:stCondLst>
                                        </p:cTn>
                                        <p:tgtEl>
                                          <p:spTgt spid="132"/>
                                        </p:tgtEl>
                                        <p:attrNameLst>
                                          <p:attrName>style.visibility</p:attrName>
                                        </p:attrNameLst>
                                      </p:cBhvr>
                                      <p:to>
                                        <p:strVal val="visible"/>
                                      </p:to>
                                    </p:set>
                                    <p:animEffect transition="in" filter="wipe(right)">
                                      <p:cBhvr>
                                        <p:cTn id="29" dur="500"/>
                                        <p:tgtEl>
                                          <p:spTgt spid="132"/>
                                        </p:tgtEl>
                                      </p:cBhvr>
                                    </p:animEffect>
                                  </p:childTnLst>
                                </p:cTn>
                              </p:par>
                            </p:childTnLst>
                          </p:cTn>
                        </p:par>
                        <p:par>
                          <p:cTn id="30" fill="hold">
                            <p:stCondLst>
                              <p:cond delay="1500"/>
                            </p:stCondLst>
                            <p:childTnLst>
                              <p:par>
                                <p:cTn id="31" presetID="12" presetClass="entr" presetSubtype="4" fill="hold" grpId="0" nodeType="afterEffect">
                                  <p:stCondLst>
                                    <p:cond delay="0"/>
                                  </p:stCondLst>
                                  <p:childTnLst>
                                    <p:set>
                                      <p:cBhvr>
                                        <p:cTn id="32" dur="1" fill="hold">
                                          <p:stCondLst>
                                            <p:cond delay="0"/>
                                          </p:stCondLst>
                                        </p:cTn>
                                        <p:tgtEl>
                                          <p:spTgt spid="7171"/>
                                        </p:tgtEl>
                                        <p:attrNameLst>
                                          <p:attrName>style.visibility</p:attrName>
                                        </p:attrNameLst>
                                      </p:cBhvr>
                                      <p:to>
                                        <p:strVal val="visible"/>
                                      </p:to>
                                    </p:set>
                                    <p:anim calcmode="lin" valueType="num">
                                      <p:cBhvr additive="base">
                                        <p:cTn id="33" dur="500"/>
                                        <p:tgtEl>
                                          <p:spTgt spid="7171"/>
                                        </p:tgtEl>
                                        <p:attrNameLst>
                                          <p:attrName>ppt_y</p:attrName>
                                        </p:attrNameLst>
                                      </p:cBhvr>
                                      <p:tavLst>
                                        <p:tav tm="0">
                                          <p:val>
                                            <p:strVal val="#ppt_y+#ppt_h*1.125000"/>
                                          </p:val>
                                        </p:tav>
                                        <p:tav tm="100000">
                                          <p:val>
                                            <p:strVal val="#ppt_y"/>
                                          </p:val>
                                        </p:tav>
                                      </p:tavLst>
                                    </p:anim>
                                    <p:animEffect transition="in" filter="wipe(up)">
                                      <p:cBhvr>
                                        <p:cTn id="34" dur="500"/>
                                        <p:tgtEl>
                                          <p:spTgt spid="7171"/>
                                        </p:tgtEl>
                                      </p:cBhvr>
                                    </p:animEffect>
                                  </p:childTnLst>
                                </p:cTn>
                              </p:par>
                              <p:par>
                                <p:cTn id="35" presetID="12" presetClass="entr" presetSubtype="4" fill="hold" grpId="0" nodeType="withEffect">
                                  <p:stCondLst>
                                    <p:cond delay="0"/>
                                  </p:stCondLst>
                                  <p:childTnLst>
                                    <p:set>
                                      <p:cBhvr>
                                        <p:cTn id="36" dur="1" fill="hold">
                                          <p:stCondLst>
                                            <p:cond delay="0"/>
                                          </p:stCondLst>
                                        </p:cTn>
                                        <p:tgtEl>
                                          <p:spTgt spid="94"/>
                                        </p:tgtEl>
                                        <p:attrNameLst>
                                          <p:attrName>style.visibility</p:attrName>
                                        </p:attrNameLst>
                                      </p:cBhvr>
                                      <p:to>
                                        <p:strVal val="visible"/>
                                      </p:to>
                                    </p:set>
                                    <p:anim calcmode="lin" valueType="num">
                                      <p:cBhvr additive="base">
                                        <p:cTn id="37" dur="500"/>
                                        <p:tgtEl>
                                          <p:spTgt spid="94"/>
                                        </p:tgtEl>
                                        <p:attrNameLst>
                                          <p:attrName>ppt_y</p:attrName>
                                        </p:attrNameLst>
                                      </p:cBhvr>
                                      <p:tavLst>
                                        <p:tav tm="0">
                                          <p:val>
                                            <p:strVal val="#ppt_y+#ppt_h*1.125000"/>
                                          </p:val>
                                        </p:tav>
                                        <p:tav tm="100000">
                                          <p:val>
                                            <p:strVal val="#ppt_y"/>
                                          </p:val>
                                        </p:tav>
                                      </p:tavLst>
                                    </p:anim>
                                    <p:animEffect transition="in" filter="wipe(up)">
                                      <p:cBhvr>
                                        <p:cTn id="38" dur="500"/>
                                        <p:tgtEl>
                                          <p:spTgt spid="94"/>
                                        </p:tgtEl>
                                      </p:cBhvr>
                                    </p:animEffect>
                                  </p:childTnLst>
                                </p:cTn>
                              </p:par>
                              <p:par>
                                <p:cTn id="39" presetID="12" presetClass="entr" presetSubtype="4" fill="hold" grpId="0" nodeType="withEffect">
                                  <p:stCondLst>
                                    <p:cond delay="0"/>
                                  </p:stCondLst>
                                  <p:childTnLst>
                                    <p:set>
                                      <p:cBhvr>
                                        <p:cTn id="40" dur="1" fill="hold">
                                          <p:stCondLst>
                                            <p:cond delay="0"/>
                                          </p:stCondLst>
                                        </p:cTn>
                                        <p:tgtEl>
                                          <p:spTgt spid="104"/>
                                        </p:tgtEl>
                                        <p:attrNameLst>
                                          <p:attrName>style.visibility</p:attrName>
                                        </p:attrNameLst>
                                      </p:cBhvr>
                                      <p:to>
                                        <p:strVal val="visible"/>
                                      </p:to>
                                    </p:set>
                                    <p:anim calcmode="lin" valueType="num">
                                      <p:cBhvr additive="base">
                                        <p:cTn id="41" dur="500"/>
                                        <p:tgtEl>
                                          <p:spTgt spid="104"/>
                                        </p:tgtEl>
                                        <p:attrNameLst>
                                          <p:attrName>ppt_y</p:attrName>
                                        </p:attrNameLst>
                                      </p:cBhvr>
                                      <p:tavLst>
                                        <p:tav tm="0">
                                          <p:val>
                                            <p:strVal val="#ppt_y+#ppt_h*1.125000"/>
                                          </p:val>
                                        </p:tav>
                                        <p:tav tm="100000">
                                          <p:val>
                                            <p:strVal val="#ppt_y"/>
                                          </p:val>
                                        </p:tav>
                                      </p:tavLst>
                                    </p:anim>
                                    <p:animEffect transition="in" filter="wipe(up)">
                                      <p:cBhvr>
                                        <p:cTn id="42" dur="500"/>
                                        <p:tgtEl>
                                          <p:spTgt spid="104"/>
                                        </p:tgtEl>
                                      </p:cBhvr>
                                    </p:animEffect>
                                  </p:childTnLst>
                                </p:cTn>
                              </p:par>
                            </p:childTnLst>
                          </p:cTn>
                        </p:par>
                        <p:par>
                          <p:cTn id="43" fill="hold">
                            <p:stCondLst>
                              <p:cond delay="2000"/>
                            </p:stCondLst>
                            <p:childTnLst>
                              <p:par>
                                <p:cTn id="44" presetID="12" presetClass="entr" presetSubtype="1" fill="hold" grpId="0" nodeType="afterEffect">
                                  <p:stCondLst>
                                    <p:cond delay="0"/>
                                  </p:stCondLst>
                                  <p:childTnLst>
                                    <p:set>
                                      <p:cBhvr>
                                        <p:cTn id="45" dur="1" fill="hold">
                                          <p:stCondLst>
                                            <p:cond delay="0"/>
                                          </p:stCondLst>
                                        </p:cTn>
                                        <p:tgtEl>
                                          <p:spTgt spid="93"/>
                                        </p:tgtEl>
                                        <p:attrNameLst>
                                          <p:attrName>style.visibility</p:attrName>
                                        </p:attrNameLst>
                                      </p:cBhvr>
                                      <p:to>
                                        <p:strVal val="visible"/>
                                      </p:to>
                                    </p:set>
                                    <p:anim calcmode="lin" valueType="num">
                                      <p:cBhvr additive="base">
                                        <p:cTn id="46" dur="500"/>
                                        <p:tgtEl>
                                          <p:spTgt spid="93"/>
                                        </p:tgtEl>
                                        <p:attrNameLst>
                                          <p:attrName>ppt_y</p:attrName>
                                        </p:attrNameLst>
                                      </p:cBhvr>
                                      <p:tavLst>
                                        <p:tav tm="0">
                                          <p:val>
                                            <p:strVal val="#ppt_y-#ppt_h*1.125000"/>
                                          </p:val>
                                        </p:tav>
                                        <p:tav tm="100000">
                                          <p:val>
                                            <p:strVal val="#ppt_y"/>
                                          </p:val>
                                        </p:tav>
                                      </p:tavLst>
                                    </p:anim>
                                    <p:animEffect transition="in" filter="wipe(down)">
                                      <p:cBhvr>
                                        <p:cTn id="47" dur="500"/>
                                        <p:tgtEl>
                                          <p:spTgt spid="93"/>
                                        </p:tgtEl>
                                      </p:cBhvr>
                                    </p:animEffect>
                                  </p:childTnLst>
                                </p:cTn>
                              </p:par>
                              <p:par>
                                <p:cTn id="48" presetID="12" presetClass="entr" presetSubtype="1" fill="hold" grpId="0" nodeType="withEffect">
                                  <p:stCondLst>
                                    <p:cond delay="0"/>
                                  </p:stCondLst>
                                  <p:childTnLst>
                                    <p:set>
                                      <p:cBhvr>
                                        <p:cTn id="49" dur="1" fill="hold">
                                          <p:stCondLst>
                                            <p:cond delay="0"/>
                                          </p:stCondLst>
                                        </p:cTn>
                                        <p:tgtEl>
                                          <p:spTgt spid="7170"/>
                                        </p:tgtEl>
                                        <p:attrNameLst>
                                          <p:attrName>style.visibility</p:attrName>
                                        </p:attrNameLst>
                                      </p:cBhvr>
                                      <p:to>
                                        <p:strVal val="visible"/>
                                      </p:to>
                                    </p:set>
                                    <p:anim calcmode="lin" valueType="num">
                                      <p:cBhvr additive="base">
                                        <p:cTn id="50" dur="500"/>
                                        <p:tgtEl>
                                          <p:spTgt spid="7170"/>
                                        </p:tgtEl>
                                        <p:attrNameLst>
                                          <p:attrName>ppt_y</p:attrName>
                                        </p:attrNameLst>
                                      </p:cBhvr>
                                      <p:tavLst>
                                        <p:tav tm="0">
                                          <p:val>
                                            <p:strVal val="#ppt_y-#ppt_h*1.125000"/>
                                          </p:val>
                                        </p:tav>
                                        <p:tav tm="100000">
                                          <p:val>
                                            <p:strVal val="#ppt_y"/>
                                          </p:val>
                                        </p:tav>
                                      </p:tavLst>
                                    </p:anim>
                                    <p:animEffect transition="in" filter="wipe(down)">
                                      <p:cBhvr>
                                        <p:cTn id="51" dur="500"/>
                                        <p:tgtEl>
                                          <p:spTgt spid="7170"/>
                                        </p:tgtEl>
                                      </p:cBhvr>
                                    </p:animEffect>
                                  </p:childTnLst>
                                </p:cTn>
                              </p:par>
                              <p:par>
                                <p:cTn id="52" presetID="12" presetClass="entr" presetSubtype="1" fill="hold" grpId="0" nodeType="withEffect">
                                  <p:stCondLst>
                                    <p:cond delay="0"/>
                                  </p:stCondLst>
                                  <p:childTnLst>
                                    <p:set>
                                      <p:cBhvr>
                                        <p:cTn id="53" dur="1" fill="hold">
                                          <p:stCondLst>
                                            <p:cond delay="0"/>
                                          </p:stCondLst>
                                        </p:cTn>
                                        <p:tgtEl>
                                          <p:spTgt spid="103"/>
                                        </p:tgtEl>
                                        <p:attrNameLst>
                                          <p:attrName>style.visibility</p:attrName>
                                        </p:attrNameLst>
                                      </p:cBhvr>
                                      <p:to>
                                        <p:strVal val="visible"/>
                                      </p:to>
                                    </p:set>
                                    <p:anim calcmode="lin" valueType="num">
                                      <p:cBhvr additive="base">
                                        <p:cTn id="54" dur="500"/>
                                        <p:tgtEl>
                                          <p:spTgt spid="103"/>
                                        </p:tgtEl>
                                        <p:attrNameLst>
                                          <p:attrName>ppt_y</p:attrName>
                                        </p:attrNameLst>
                                      </p:cBhvr>
                                      <p:tavLst>
                                        <p:tav tm="0">
                                          <p:val>
                                            <p:strVal val="#ppt_y-#ppt_h*1.125000"/>
                                          </p:val>
                                        </p:tav>
                                        <p:tav tm="100000">
                                          <p:val>
                                            <p:strVal val="#ppt_y"/>
                                          </p:val>
                                        </p:tav>
                                      </p:tavLst>
                                    </p:anim>
                                    <p:animEffect transition="in" filter="wipe(down)">
                                      <p:cBhvr>
                                        <p:cTn id="55"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P spid="7171" grpId="0"/>
      <p:bldP spid="93" grpId="0"/>
      <p:bldP spid="94" grpId="0"/>
      <p:bldP spid="103" grpId="0"/>
      <p:bldP spid="10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原创设计师QQ598969553     _6"/>
          <p:cNvGrpSpPr/>
          <p:nvPr/>
        </p:nvGrpSpPr>
        <p:grpSpPr>
          <a:xfrm>
            <a:off x="2012016" y="2166595"/>
            <a:ext cx="2136137" cy="1812389"/>
            <a:chOff x="7388330" y="3692384"/>
            <a:chExt cx="2397222" cy="2093640"/>
          </a:xfrm>
        </p:grpSpPr>
        <p:grpSp>
          <p:nvGrpSpPr>
            <p:cNvPr id="6" name="组合 5"/>
            <p:cNvGrpSpPr/>
            <p:nvPr/>
          </p:nvGrpSpPr>
          <p:grpSpPr>
            <a:xfrm>
              <a:off x="7388330" y="3692384"/>
              <a:ext cx="2397222" cy="2093640"/>
              <a:chOff x="7388330" y="3692384"/>
              <a:chExt cx="2397222" cy="2093640"/>
            </a:xfrm>
          </p:grpSpPr>
          <p:grpSp>
            <p:nvGrpSpPr>
              <p:cNvPr id="7" name="组合 6"/>
              <p:cNvGrpSpPr/>
              <p:nvPr/>
            </p:nvGrpSpPr>
            <p:grpSpPr>
              <a:xfrm>
                <a:off x="7388330" y="3692384"/>
                <a:ext cx="2397222" cy="2093640"/>
                <a:chOff x="1511944" y="2420246"/>
                <a:chExt cx="2627152" cy="2294453"/>
              </a:xfrm>
              <a:effectLst>
                <a:outerShdw blurRad="203200" dist="38100" dir="3780000" sx="103000" sy="103000" algn="t" rotWithShape="0">
                  <a:prstClr val="black">
                    <a:alpha val="25000"/>
                  </a:prstClr>
                </a:outerShdw>
              </a:effectLst>
            </p:grpSpPr>
            <p:sp>
              <p:nvSpPr>
                <p:cNvPr id="22"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121910" tIns="60955" rIns="121910" bIns="60955" numCol="1" anchor="t" anchorCtr="0" compatLnSpc="1"/>
                <a:lstStyle/>
                <a:p>
                  <a:endParaRPr lang="zh-CN" altLang="en-US" sz="2930">
                    <a:latin typeface="+mj-ea"/>
                    <a:ea typeface="+mj-ea"/>
                  </a:endParaRPr>
                </a:p>
              </p:txBody>
            </p:sp>
            <p:sp>
              <p:nvSpPr>
                <p:cNvPr id="23"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121910" tIns="60955" rIns="121910" bIns="60955" numCol="1" anchor="t" anchorCtr="0" compatLnSpc="1"/>
                <a:lstStyle/>
                <a:p>
                  <a:endParaRPr lang="zh-CN" altLang="en-US" sz="2930">
                    <a:latin typeface="+mj-ea"/>
                    <a:ea typeface="+mj-ea"/>
                  </a:endParaRPr>
                </a:p>
              </p:txBody>
            </p:sp>
          </p:grpSp>
          <p:sp>
            <p:nvSpPr>
              <p:cNvPr id="24" name="Freeform 7"/>
              <p:cNvSpPr/>
              <p:nvPr/>
            </p:nvSpPr>
            <p:spPr bwMode="auto">
              <a:xfrm>
                <a:off x="7700013" y="3936334"/>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2"/>
              </a:solidFill>
              <a:ln w="7938" cap="flat">
                <a:noFill/>
                <a:prstDash val="solid"/>
                <a:miter lim="800000"/>
              </a:ln>
              <a:effectLst/>
            </p:spPr>
            <p:txBody>
              <a:bodyPr vert="horz" wrap="square" lIns="121910" tIns="60955" rIns="121910" bIns="60955" numCol="1" anchor="t" anchorCtr="0" compatLnSpc="1"/>
              <a:lstStyle/>
              <a:p>
                <a:endParaRPr lang="zh-CN" altLang="en-US" sz="2930">
                  <a:latin typeface="+mj-ea"/>
                  <a:ea typeface="+mj-ea"/>
                </a:endParaRPr>
              </a:p>
            </p:txBody>
          </p:sp>
        </p:grpSp>
        <p:sp>
          <p:nvSpPr>
            <p:cNvPr id="25" name="TextBox 105"/>
            <p:cNvSpPr txBox="1"/>
            <p:nvPr/>
          </p:nvSpPr>
          <p:spPr>
            <a:xfrm>
              <a:off x="8105549" y="4230954"/>
              <a:ext cx="1185202" cy="958738"/>
            </a:xfrm>
            <a:prstGeom prst="rect">
              <a:avLst/>
            </a:prstGeom>
            <a:noFill/>
          </p:spPr>
          <p:txBody>
            <a:bodyPr wrap="square" rtlCol="0">
              <a:spAutoFit/>
            </a:bodyPr>
            <a:lstStyle/>
            <a:p>
              <a:pPr>
                <a:buNone/>
              </a:pPr>
              <a:r>
                <a:rPr lang="en-US" altLang="zh-CN" sz="4800" dirty="0">
                  <a:solidFill>
                    <a:schemeClr val="bg1"/>
                  </a:solidFill>
                  <a:latin typeface="+mj-ea"/>
                  <a:ea typeface="+mj-ea"/>
                </a:rPr>
                <a:t>02</a:t>
              </a:r>
              <a:endParaRPr lang="zh-CN" altLang="en-US" sz="4800" dirty="0">
                <a:solidFill>
                  <a:schemeClr val="bg1"/>
                </a:solidFill>
                <a:latin typeface="+mj-ea"/>
                <a:ea typeface="+mj-ea"/>
              </a:endParaRPr>
            </a:p>
          </p:txBody>
        </p:sp>
      </p:grpSp>
      <p:sp>
        <p:nvSpPr>
          <p:cNvPr id="26" name="原创设计师QQ598969553     _1"/>
          <p:cNvSpPr txBox="1"/>
          <p:nvPr/>
        </p:nvSpPr>
        <p:spPr>
          <a:xfrm>
            <a:off x="5264785" y="2166620"/>
            <a:ext cx="4050665" cy="829945"/>
          </a:xfrm>
          <a:prstGeom prst="rect">
            <a:avLst/>
          </a:prstGeom>
          <a:noFill/>
        </p:spPr>
        <p:txBody>
          <a:bodyPr wrap="square" rtlCol="0">
            <a:spAutoFit/>
          </a:bodyPr>
          <a:lstStyle/>
          <a:p>
            <a:pPr marL="0" lvl="1" algn="just">
              <a:buNone/>
            </a:pPr>
            <a:r>
              <a:rPr lang="zh-CN" altLang="en-US" sz="1865" b="1" dirty="0">
                <a:solidFill>
                  <a:srgbClr val="080808"/>
                </a:solidFill>
                <a:latin typeface="+mj-ea"/>
                <a:ea typeface="+mj-ea"/>
              </a:rPr>
              <a:t> </a:t>
            </a:r>
            <a:r>
              <a:rPr lang="zh-CN" altLang="en-US" sz="4800" b="1" dirty="0">
                <a:effectLst/>
                <a:latin typeface="黑体" panose="02010609060101010101" charset="-122"/>
                <a:ea typeface="黑体" panose="02010609060101010101" charset="-122"/>
                <a:cs typeface="华文楷体" panose="02010600040101010101" pitchFamily="1" charset="-122"/>
                <a:sym typeface="+mn-ea"/>
              </a:rPr>
              <a:t>工作完成情况</a:t>
            </a:r>
            <a:endParaRPr lang="en-US" altLang="zh-CN" sz="4800" b="1" dirty="0">
              <a:solidFill>
                <a:schemeClr val="accent1"/>
              </a:solidFill>
              <a:latin typeface="+mj-ea"/>
              <a:ea typeface="+mj-ea"/>
            </a:endParaRPr>
          </a:p>
        </p:txBody>
      </p:sp>
      <p:cxnSp>
        <p:nvCxnSpPr>
          <p:cNvPr id="27" name="原创设计师QQ598969553     _2"/>
          <p:cNvCxnSpPr/>
          <p:nvPr/>
        </p:nvCxnSpPr>
        <p:spPr>
          <a:xfrm flipV="1">
            <a:off x="4847959" y="1881239"/>
            <a:ext cx="0" cy="2565698"/>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28" name="原创设计师QQ598969553     _4"/>
          <p:cNvSpPr txBox="1"/>
          <p:nvPr/>
        </p:nvSpPr>
        <p:spPr>
          <a:xfrm>
            <a:off x="5423535" y="3416935"/>
            <a:ext cx="2009140" cy="325755"/>
          </a:xfrm>
          <a:prstGeom prst="rect">
            <a:avLst/>
          </a:prstGeom>
          <a:noFill/>
        </p:spPr>
        <p:txBody>
          <a:bodyPr wrap="square" lIns="80618" tIns="40309" rIns="80618" bIns="40309" rtlCol="0">
            <a:spAutoFit/>
          </a:bodyPr>
          <a:lstStyle/>
          <a:p>
            <a:pPr marL="0" lvl="1" indent="0" fontAlgn="auto"/>
            <a:r>
              <a:rPr lang="en-US" altLang="zh-CN" sz="1600" dirty="0">
                <a:solidFill>
                  <a:srgbClr val="080808"/>
                </a:solidFill>
                <a:latin typeface="+mj-ea"/>
                <a:ea typeface="+mj-ea"/>
              </a:rPr>
              <a:t>※ </a:t>
            </a:r>
            <a:r>
              <a:rPr lang="zh-CN" altLang="en-US" sz="1600">
                <a:solidFill>
                  <a:srgbClr val="595959"/>
                </a:solidFill>
                <a:latin typeface="微软雅黑" panose="020B0503020204020204" pitchFamily="34" charset="-122"/>
                <a:ea typeface="微软雅黑" panose="020B0503020204020204" pitchFamily="34" charset="-122"/>
                <a:sym typeface="+mn-ea"/>
              </a:rPr>
              <a:t>年度工作计划</a:t>
            </a:r>
            <a:endParaRPr lang="en-US" altLang="zh-CN" sz="1600" dirty="0">
              <a:solidFill>
                <a:srgbClr val="080808"/>
              </a:solidFill>
              <a:latin typeface="+mj-ea"/>
              <a:ea typeface="+mj-ea"/>
            </a:endParaRPr>
          </a:p>
        </p:txBody>
      </p:sp>
      <p:sp>
        <p:nvSpPr>
          <p:cNvPr id="29" name="原创设计师QQ598969553     _5"/>
          <p:cNvSpPr txBox="1"/>
          <p:nvPr/>
        </p:nvSpPr>
        <p:spPr>
          <a:xfrm>
            <a:off x="7346429" y="3403895"/>
            <a:ext cx="2941408" cy="325755"/>
          </a:xfrm>
          <a:prstGeom prst="rect">
            <a:avLst/>
          </a:prstGeom>
          <a:noFill/>
        </p:spPr>
        <p:txBody>
          <a:bodyPr wrap="square" lIns="80618" tIns="40309" rIns="80618" bIns="40309" rtlCol="0">
            <a:spAutoFit/>
          </a:bodyPr>
          <a:lstStyle/>
          <a:p>
            <a:pPr marL="0" lvl="1" indent="0" fontAlgn="auto"/>
            <a:r>
              <a:rPr lang="en-US" altLang="zh-CN" sz="1600" dirty="0">
                <a:solidFill>
                  <a:srgbClr val="080808"/>
                </a:solidFill>
                <a:latin typeface="+mj-ea"/>
                <a:ea typeface="+mj-ea"/>
                <a:sym typeface="+mn-ea"/>
              </a:rPr>
              <a:t>※ </a:t>
            </a:r>
            <a:r>
              <a:rPr lang="zh-CN" altLang="en-US" sz="1600">
                <a:solidFill>
                  <a:srgbClr val="595959"/>
                </a:solidFill>
                <a:latin typeface="微软雅黑" panose="020B0503020204020204" pitchFamily="34" charset="-122"/>
                <a:ea typeface="微软雅黑" panose="020B0503020204020204" pitchFamily="34" charset="-122"/>
                <a:sym typeface="+mn-ea"/>
              </a:rPr>
              <a:t>年度工作概述</a:t>
            </a:r>
            <a:endParaRPr lang="zh-CN" altLang="en-US" sz="1600" dirty="0">
              <a:solidFill>
                <a:srgbClr val="080808"/>
              </a:solidFill>
              <a:latin typeface="+mj-ea"/>
              <a:ea typeface="+mj-ea"/>
            </a:endParaRPr>
          </a:p>
        </p:txBody>
      </p:sp>
      <p:sp>
        <p:nvSpPr>
          <p:cNvPr id="30" name="原创设计师QQ598969553     _7"/>
          <p:cNvSpPr txBox="1"/>
          <p:nvPr/>
        </p:nvSpPr>
        <p:spPr>
          <a:xfrm>
            <a:off x="7357110" y="3865245"/>
            <a:ext cx="1562735" cy="325755"/>
          </a:xfrm>
          <a:prstGeom prst="rect">
            <a:avLst/>
          </a:prstGeom>
          <a:noFill/>
        </p:spPr>
        <p:txBody>
          <a:bodyPr wrap="square" lIns="80618" tIns="40309" rIns="80618" bIns="40309" rtlCol="0">
            <a:spAutoFit/>
          </a:bodyPr>
          <a:lstStyle/>
          <a:p>
            <a:pPr marL="0" lvl="1" indent="0" fontAlgn="auto"/>
            <a:r>
              <a:rPr lang="en-US" altLang="zh-CN" sz="1600" dirty="0">
                <a:solidFill>
                  <a:srgbClr val="080808"/>
                </a:solidFill>
                <a:latin typeface="+mj-ea"/>
                <a:ea typeface="+mj-ea"/>
                <a:sym typeface="+mn-ea"/>
              </a:rPr>
              <a:t>※</a:t>
            </a:r>
            <a:r>
              <a:rPr lang="zh-CN" altLang="en-US" sz="1600">
                <a:solidFill>
                  <a:srgbClr val="595959"/>
                </a:solidFill>
                <a:latin typeface="微软雅黑" panose="020B0503020204020204" pitchFamily="34" charset="-122"/>
                <a:ea typeface="微软雅黑" panose="020B0503020204020204" pitchFamily="34" charset="-122"/>
                <a:sym typeface="+mn-ea"/>
              </a:rPr>
              <a:t>工作达标情况</a:t>
            </a:r>
            <a:endParaRPr lang="zh-CN" altLang="en-US" sz="1600" dirty="0">
              <a:solidFill>
                <a:srgbClr val="080808"/>
              </a:solidFill>
              <a:latin typeface="+mj-ea"/>
              <a:ea typeface="+mj-ea"/>
            </a:endParaRPr>
          </a:p>
        </p:txBody>
      </p:sp>
      <p:sp>
        <p:nvSpPr>
          <p:cNvPr id="31" name="原创设计师QQ598969553     _8"/>
          <p:cNvSpPr txBox="1"/>
          <p:nvPr/>
        </p:nvSpPr>
        <p:spPr>
          <a:xfrm>
            <a:off x="4960099" y="4283969"/>
            <a:ext cx="2769654" cy="325755"/>
          </a:xfrm>
          <a:prstGeom prst="rect">
            <a:avLst/>
          </a:prstGeom>
          <a:noFill/>
        </p:spPr>
        <p:txBody>
          <a:bodyPr wrap="square" lIns="80618" tIns="40309" rIns="80618" bIns="40309" rtlCol="0">
            <a:spAutoFit/>
          </a:bodyPr>
          <a:lstStyle/>
          <a:p>
            <a:pPr marL="0" lvl="1" indent="457200"/>
            <a:r>
              <a:rPr lang="en-US" altLang="zh-CN" sz="1600" dirty="0">
                <a:solidFill>
                  <a:srgbClr val="080808"/>
                </a:solidFill>
                <a:latin typeface="+mj-ea"/>
                <a:ea typeface="+mj-ea"/>
                <a:sym typeface="+mn-ea"/>
              </a:rPr>
              <a:t>※ </a:t>
            </a:r>
            <a:r>
              <a:rPr lang="zh-CN" altLang="en-US" sz="1600">
                <a:solidFill>
                  <a:srgbClr val="595959"/>
                </a:solidFill>
                <a:latin typeface="微软雅黑" panose="020B0503020204020204" pitchFamily="34" charset="-122"/>
                <a:ea typeface="微软雅黑" panose="020B0503020204020204" pitchFamily="34" charset="-122"/>
                <a:sym typeface="+mn-ea"/>
              </a:rPr>
              <a:t>数据对比</a:t>
            </a:r>
            <a:endParaRPr lang="zh-CN" altLang="en-US" sz="1600" dirty="0">
              <a:solidFill>
                <a:srgbClr val="080808"/>
              </a:solidFill>
              <a:latin typeface="+mj-ea"/>
              <a:ea typeface="+mj-ea"/>
            </a:endParaRPr>
          </a:p>
        </p:txBody>
      </p:sp>
      <p:sp>
        <p:nvSpPr>
          <p:cNvPr id="32" name="原创设计师QQ598969553     _5"/>
          <p:cNvSpPr txBox="1"/>
          <p:nvPr/>
        </p:nvSpPr>
        <p:spPr>
          <a:xfrm>
            <a:off x="5412740" y="3863975"/>
            <a:ext cx="1628140" cy="325755"/>
          </a:xfrm>
          <a:prstGeom prst="rect">
            <a:avLst/>
          </a:prstGeom>
          <a:noFill/>
        </p:spPr>
        <p:txBody>
          <a:bodyPr wrap="square" lIns="80618" tIns="40309" rIns="80618" bIns="40309" rtlCol="0">
            <a:spAutoFit/>
          </a:bodyPr>
          <a:lstStyle/>
          <a:p>
            <a:pPr marL="0" lvl="1"/>
            <a:r>
              <a:rPr lang="en-US" altLang="zh-CN" sz="1600" dirty="0">
                <a:solidFill>
                  <a:srgbClr val="080808"/>
                </a:solidFill>
                <a:latin typeface="+mj-ea"/>
                <a:ea typeface="+mj-ea"/>
                <a:sym typeface="+mn-ea"/>
              </a:rPr>
              <a:t>※ </a:t>
            </a:r>
            <a:r>
              <a:rPr lang="zh-CN" altLang="en-US" sz="1600">
                <a:solidFill>
                  <a:srgbClr val="595959"/>
                </a:solidFill>
                <a:latin typeface="微软雅黑" panose="020B0503020204020204" pitchFamily="34" charset="-122"/>
                <a:ea typeface="微软雅黑" panose="020B0503020204020204" pitchFamily="34" charset="-122"/>
                <a:sym typeface="+mn-ea"/>
              </a:rPr>
              <a:t>完成主要工作</a:t>
            </a:r>
            <a:endParaRPr lang="zh-CN" altLang="en-US" sz="1600" dirty="0">
              <a:solidFill>
                <a:srgbClr val="080808"/>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4000">
        <p:random/>
      </p:transition>
    </mc:Choice>
    <mc:Fallback>
      <p:transition spd="med"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wipe(down)">
                                      <p:cBhvr>
                                        <p:cTn id="13" dur="500"/>
                                        <p:tgtEl>
                                          <p:spTgt spid="27"/>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p:tgtEl>
                                          <p:spTgt spid="26"/>
                                        </p:tgtEl>
                                        <p:attrNameLst>
                                          <p:attrName>ppt_x</p:attrName>
                                        </p:attrNameLst>
                                      </p:cBhvr>
                                      <p:tavLst>
                                        <p:tav tm="0">
                                          <p:val>
                                            <p:strVal val="#ppt_x-#ppt_w*1.125000"/>
                                          </p:val>
                                        </p:tav>
                                        <p:tav tm="100000">
                                          <p:val>
                                            <p:strVal val="#ppt_x"/>
                                          </p:val>
                                        </p:tav>
                                      </p:tavLst>
                                    </p:anim>
                                    <p:animEffect transition="in" filter="wipe(right)">
                                      <p:cBhvr>
                                        <p:cTn id="18" dur="500"/>
                                        <p:tgtEl>
                                          <p:spTgt spid="26"/>
                                        </p:tgtEl>
                                      </p:cBhvr>
                                    </p:animEffect>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additive="base">
                                        <p:cTn id="22" dur="500" fill="hold"/>
                                        <p:tgtEl>
                                          <p:spTgt spid="28"/>
                                        </p:tgtEl>
                                        <p:attrNameLst>
                                          <p:attrName>ppt_x</p:attrName>
                                        </p:attrNameLst>
                                      </p:cBhvr>
                                      <p:tavLst>
                                        <p:tav tm="0">
                                          <p:val>
                                            <p:strVal val="#ppt_x"/>
                                          </p:val>
                                        </p:tav>
                                        <p:tav tm="100000">
                                          <p:val>
                                            <p:strVal val="#ppt_x"/>
                                          </p:val>
                                        </p:tav>
                                      </p:tavLst>
                                    </p:anim>
                                    <p:anim calcmode="lin" valueType="num">
                                      <p:cBhvr additive="base">
                                        <p:cTn id="23" dur="500" fill="hold"/>
                                        <p:tgtEl>
                                          <p:spTgt spid="28"/>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20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500" fill="hold"/>
                                        <p:tgtEl>
                                          <p:spTgt spid="29"/>
                                        </p:tgtEl>
                                        <p:attrNameLst>
                                          <p:attrName>ppt_x</p:attrName>
                                        </p:attrNameLst>
                                      </p:cBhvr>
                                      <p:tavLst>
                                        <p:tav tm="0">
                                          <p:val>
                                            <p:strVal val="#ppt_x"/>
                                          </p:val>
                                        </p:tav>
                                        <p:tav tm="100000">
                                          <p:val>
                                            <p:strVal val="#ppt_x"/>
                                          </p:val>
                                        </p:tav>
                                      </p:tavLst>
                                    </p:anim>
                                    <p:anim calcmode="lin" valueType="num">
                                      <p:cBhvr additive="base">
                                        <p:cTn id="27" dur="500" fill="hold"/>
                                        <p:tgtEl>
                                          <p:spTgt spid="29"/>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600"/>
                                  </p:stCondLst>
                                  <p:childTnLst>
                                    <p:set>
                                      <p:cBhvr>
                                        <p:cTn id="29" dur="1" fill="hold">
                                          <p:stCondLst>
                                            <p:cond delay="0"/>
                                          </p:stCondLst>
                                        </p:cTn>
                                        <p:tgtEl>
                                          <p:spTgt spid="30"/>
                                        </p:tgtEl>
                                        <p:attrNameLst>
                                          <p:attrName>style.visibility</p:attrName>
                                        </p:attrNameLst>
                                      </p:cBhvr>
                                      <p:to>
                                        <p:strVal val="visible"/>
                                      </p:to>
                                    </p:set>
                                    <p:anim calcmode="lin" valueType="num">
                                      <p:cBhvr additive="base">
                                        <p:cTn id="30" dur="500" fill="hold"/>
                                        <p:tgtEl>
                                          <p:spTgt spid="30"/>
                                        </p:tgtEl>
                                        <p:attrNameLst>
                                          <p:attrName>ppt_x</p:attrName>
                                        </p:attrNameLst>
                                      </p:cBhvr>
                                      <p:tavLst>
                                        <p:tav tm="0">
                                          <p:val>
                                            <p:strVal val="#ppt_x"/>
                                          </p:val>
                                        </p:tav>
                                        <p:tav tm="100000">
                                          <p:val>
                                            <p:strVal val="#ppt_x"/>
                                          </p:val>
                                        </p:tav>
                                      </p:tavLst>
                                    </p:anim>
                                    <p:anim calcmode="lin" valueType="num">
                                      <p:cBhvr additive="base">
                                        <p:cTn id="31" dur="500" fill="hold"/>
                                        <p:tgtEl>
                                          <p:spTgt spid="3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800"/>
                                  </p:stCondLst>
                                  <p:childTnLst>
                                    <p:set>
                                      <p:cBhvr>
                                        <p:cTn id="33" dur="1" fill="hold">
                                          <p:stCondLst>
                                            <p:cond delay="0"/>
                                          </p:stCondLst>
                                        </p:cTn>
                                        <p:tgtEl>
                                          <p:spTgt spid="31"/>
                                        </p:tgtEl>
                                        <p:attrNameLst>
                                          <p:attrName>style.visibility</p:attrName>
                                        </p:attrNameLst>
                                      </p:cBhvr>
                                      <p:to>
                                        <p:strVal val="visible"/>
                                      </p:to>
                                    </p:set>
                                    <p:anim calcmode="lin" valueType="num">
                                      <p:cBhvr additive="base">
                                        <p:cTn id="34" dur="500" fill="hold"/>
                                        <p:tgtEl>
                                          <p:spTgt spid="31"/>
                                        </p:tgtEl>
                                        <p:attrNameLst>
                                          <p:attrName>ppt_x</p:attrName>
                                        </p:attrNameLst>
                                      </p:cBhvr>
                                      <p:tavLst>
                                        <p:tav tm="0">
                                          <p:val>
                                            <p:strVal val="#ppt_x"/>
                                          </p:val>
                                        </p:tav>
                                        <p:tav tm="100000">
                                          <p:val>
                                            <p:strVal val="#ppt_x"/>
                                          </p:val>
                                        </p:tav>
                                      </p:tavLst>
                                    </p:anim>
                                    <p:anim calcmode="lin" valueType="num">
                                      <p:cBhvr additive="base">
                                        <p:cTn id="35" dur="500" fill="hold"/>
                                        <p:tgtEl>
                                          <p:spTgt spid="31"/>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32"/>
                                        </p:tgtEl>
                                        <p:attrNameLst>
                                          <p:attrName>style.visibility</p:attrName>
                                        </p:attrNameLst>
                                      </p:cBhvr>
                                      <p:to>
                                        <p:strVal val="visible"/>
                                      </p:to>
                                    </p:set>
                                    <p:anim calcmode="lin" valueType="num">
                                      <p:cBhvr additive="base">
                                        <p:cTn id="38" dur="500" fill="hold"/>
                                        <p:tgtEl>
                                          <p:spTgt spid="32"/>
                                        </p:tgtEl>
                                        <p:attrNameLst>
                                          <p:attrName>ppt_x</p:attrName>
                                        </p:attrNameLst>
                                      </p:cBhvr>
                                      <p:tavLst>
                                        <p:tav tm="0">
                                          <p:val>
                                            <p:strVal val="#ppt_x"/>
                                          </p:val>
                                        </p:tav>
                                        <p:tav tm="100000">
                                          <p:val>
                                            <p:strVal val="#ppt_x"/>
                                          </p:val>
                                        </p:tav>
                                      </p:tavLst>
                                    </p:anim>
                                    <p:anim calcmode="lin" valueType="num">
                                      <p:cBhvr additive="base">
                                        <p:cTn id="39"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8" grpId="0"/>
      <p:bldP spid="29" grpId="0"/>
      <p:bldP spid="30" grpId="0"/>
      <p:bldP spid="31" grpId="0"/>
      <p:bldP spid="3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993476" y="4145563"/>
            <a:ext cx="1387783" cy="1370385"/>
            <a:chOff x="7619451" y="4683408"/>
            <a:chExt cx="1387783" cy="1370385"/>
          </a:xfrm>
        </p:grpSpPr>
        <p:sp>
          <p:nvSpPr>
            <p:cNvPr id="63" name="Freeform 62"/>
            <p:cNvSpPr>
              <a:spLocks noChangeAspect="1"/>
            </p:cNvSpPr>
            <p:nvPr/>
          </p:nvSpPr>
          <p:spPr bwMode="auto">
            <a:xfrm>
              <a:off x="7619451" y="4683408"/>
              <a:ext cx="1387783" cy="1370385"/>
            </a:xfrm>
            <a:custGeom>
              <a:avLst/>
              <a:gdLst>
                <a:gd name="T0" fmla="*/ 135 w 146"/>
                <a:gd name="T1" fmla="*/ 77 h 144"/>
                <a:gd name="T2" fmla="*/ 144 w 146"/>
                <a:gd name="T3" fmla="*/ 65 h 144"/>
                <a:gd name="T4" fmla="*/ 143 w 146"/>
                <a:gd name="T5" fmla="*/ 53 h 144"/>
                <a:gd name="T6" fmla="*/ 141 w 146"/>
                <a:gd name="T7" fmla="*/ 51 h 144"/>
                <a:gd name="T8" fmla="*/ 129 w 146"/>
                <a:gd name="T9" fmla="*/ 45 h 144"/>
                <a:gd name="T10" fmla="*/ 135 w 146"/>
                <a:gd name="T11" fmla="*/ 39 h 144"/>
                <a:gd name="T12" fmla="*/ 131 w 146"/>
                <a:gd name="T13" fmla="*/ 27 h 144"/>
                <a:gd name="T14" fmla="*/ 128 w 146"/>
                <a:gd name="T15" fmla="*/ 27 h 144"/>
                <a:gd name="T16" fmla="*/ 113 w 146"/>
                <a:gd name="T17" fmla="*/ 25 h 144"/>
                <a:gd name="T18" fmla="*/ 117 w 146"/>
                <a:gd name="T19" fmla="*/ 14 h 144"/>
                <a:gd name="T20" fmla="*/ 108 w 146"/>
                <a:gd name="T21" fmla="*/ 9 h 144"/>
                <a:gd name="T22" fmla="*/ 101 w 146"/>
                <a:gd name="T23" fmla="*/ 17 h 144"/>
                <a:gd name="T24" fmla="*/ 92 w 146"/>
                <a:gd name="T25" fmla="*/ 13 h 144"/>
                <a:gd name="T26" fmla="*/ 92 w 146"/>
                <a:gd name="T27" fmla="*/ 2 h 144"/>
                <a:gd name="T28" fmla="*/ 82 w 146"/>
                <a:gd name="T29" fmla="*/ 0 h 144"/>
                <a:gd name="T30" fmla="*/ 78 w 146"/>
                <a:gd name="T31" fmla="*/ 10 h 144"/>
                <a:gd name="T32" fmla="*/ 73 w 146"/>
                <a:gd name="T33" fmla="*/ 10 h 144"/>
                <a:gd name="T34" fmla="*/ 66 w 146"/>
                <a:gd name="T35" fmla="*/ 1 h 144"/>
                <a:gd name="T36" fmla="*/ 64 w 146"/>
                <a:gd name="T37" fmla="*/ 0 h 144"/>
                <a:gd name="T38" fmla="*/ 52 w 146"/>
                <a:gd name="T39" fmla="*/ 4 h 144"/>
                <a:gd name="T40" fmla="*/ 45 w 146"/>
                <a:gd name="T41" fmla="*/ 17 h 144"/>
                <a:gd name="T42" fmla="*/ 38 w 146"/>
                <a:gd name="T43" fmla="*/ 8 h 144"/>
                <a:gd name="T44" fmla="*/ 29 w 146"/>
                <a:gd name="T45" fmla="*/ 14 h 144"/>
                <a:gd name="T46" fmla="*/ 33 w 146"/>
                <a:gd name="T47" fmla="*/ 25 h 144"/>
                <a:gd name="T48" fmla="*/ 18 w 146"/>
                <a:gd name="T49" fmla="*/ 27 h 144"/>
                <a:gd name="T50" fmla="*/ 15 w 146"/>
                <a:gd name="T51" fmla="*/ 27 h 144"/>
                <a:gd name="T52" fmla="*/ 10 w 146"/>
                <a:gd name="T53" fmla="*/ 38 h 144"/>
                <a:gd name="T54" fmla="*/ 14 w 146"/>
                <a:gd name="T55" fmla="*/ 52 h 144"/>
                <a:gd name="T56" fmla="*/ 5 w 146"/>
                <a:gd name="T57" fmla="*/ 51 h 144"/>
                <a:gd name="T58" fmla="*/ 3 w 146"/>
                <a:gd name="T59" fmla="*/ 53 h 144"/>
                <a:gd name="T60" fmla="*/ 2 w 146"/>
                <a:gd name="T61" fmla="*/ 65 h 144"/>
                <a:gd name="T62" fmla="*/ 11 w 146"/>
                <a:gd name="T63" fmla="*/ 77 h 144"/>
                <a:gd name="T64" fmla="*/ 1 w 146"/>
                <a:gd name="T65" fmla="*/ 81 h 144"/>
                <a:gd name="T66" fmla="*/ 5 w 146"/>
                <a:gd name="T67" fmla="*/ 92 h 144"/>
                <a:gd name="T68" fmla="*/ 14 w 146"/>
                <a:gd name="T69" fmla="*/ 91 h 144"/>
                <a:gd name="T70" fmla="*/ 18 w 146"/>
                <a:gd name="T71" fmla="*/ 100 h 144"/>
                <a:gd name="T72" fmla="*/ 10 w 146"/>
                <a:gd name="T73" fmla="*/ 108 h 144"/>
                <a:gd name="T74" fmla="*/ 17 w 146"/>
                <a:gd name="T75" fmla="*/ 117 h 144"/>
                <a:gd name="T76" fmla="*/ 26 w 146"/>
                <a:gd name="T77" fmla="*/ 112 h 144"/>
                <a:gd name="T78" fmla="*/ 28 w 146"/>
                <a:gd name="T79" fmla="*/ 126 h 144"/>
                <a:gd name="T80" fmla="*/ 37 w 146"/>
                <a:gd name="T81" fmla="*/ 135 h 144"/>
                <a:gd name="T82" fmla="*/ 40 w 146"/>
                <a:gd name="T83" fmla="*/ 134 h 144"/>
                <a:gd name="T84" fmla="*/ 53 w 146"/>
                <a:gd name="T85" fmla="*/ 130 h 144"/>
                <a:gd name="T86" fmla="*/ 52 w 146"/>
                <a:gd name="T87" fmla="*/ 139 h 144"/>
                <a:gd name="T88" fmla="*/ 64 w 146"/>
                <a:gd name="T89" fmla="*/ 144 h 144"/>
                <a:gd name="T90" fmla="*/ 66 w 146"/>
                <a:gd name="T91" fmla="*/ 142 h 144"/>
                <a:gd name="T92" fmla="*/ 73 w 146"/>
                <a:gd name="T93" fmla="*/ 134 h 144"/>
                <a:gd name="T94" fmla="*/ 80 w 146"/>
                <a:gd name="T95" fmla="*/ 142 h 144"/>
                <a:gd name="T96" fmla="*/ 82 w 146"/>
                <a:gd name="T97" fmla="*/ 144 h 144"/>
                <a:gd name="T98" fmla="*/ 94 w 146"/>
                <a:gd name="T99" fmla="*/ 139 h 144"/>
                <a:gd name="T100" fmla="*/ 101 w 146"/>
                <a:gd name="T101" fmla="*/ 127 h 144"/>
                <a:gd name="T102" fmla="*/ 108 w 146"/>
                <a:gd name="T103" fmla="*/ 135 h 144"/>
                <a:gd name="T104" fmla="*/ 118 w 146"/>
                <a:gd name="T105" fmla="*/ 130 h 144"/>
                <a:gd name="T106" fmla="*/ 113 w 146"/>
                <a:gd name="T107" fmla="*/ 119 h 144"/>
                <a:gd name="T108" fmla="*/ 128 w 146"/>
                <a:gd name="T109" fmla="*/ 117 h 144"/>
                <a:gd name="T110" fmla="*/ 131 w 146"/>
                <a:gd name="T111" fmla="*/ 116 h 144"/>
                <a:gd name="T112" fmla="*/ 136 w 146"/>
                <a:gd name="T113" fmla="*/ 105 h 144"/>
                <a:gd name="T114" fmla="*/ 132 w 146"/>
                <a:gd name="T115" fmla="*/ 92 h 144"/>
                <a:gd name="T116" fmla="*/ 141 w 146"/>
                <a:gd name="T117" fmla="*/ 92 h 144"/>
                <a:gd name="T118" fmla="*/ 144 w 146"/>
                <a:gd name="T119" fmla="*/ 91 h 144"/>
                <a:gd name="T120" fmla="*/ 144 w 146"/>
                <a:gd name="T121"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6" h="144">
                  <a:moveTo>
                    <a:pt x="144" y="79"/>
                  </a:moveTo>
                  <a:cubicBezTo>
                    <a:pt x="135" y="77"/>
                    <a:pt x="135" y="77"/>
                    <a:pt x="135" y="77"/>
                  </a:cubicBezTo>
                  <a:cubicBezTo>
                    <a:pt x="135" y="73"/>
                    <a:pt x="135" y="70"/>
                    <a:pt x="135" y="67"/>
                  </a:cubicBezTo>
                  <a:cubicBezTo>
                    <a:pt x="144" y="65"/>
                    <a:pt x="144" y="65"/>
                    <a:pt x="144" y="65"/>
                  </a:cubicBezTo>
                  <a:cubicBezTo>
                    <a:pt x="145" y="65"/>
                    <a:pt x="146" y="64"/>
                    <a:pt x="145" y="62"/>
                  </a:cubicBezTo>
                  <a:cubicBezTo>
                    <a:pt x="145" y="59"/>
                    <a:pt x="144" y="56"/>
                    <a:pt x="143" y="53"/>
                  </a:cubicBezTo>
                  <a:cubicBezTo>
                    <a:pt x="143" y="52"/>
                    <a:pt x="142" y="51"/>
                    <a:pt x="141" y="51"/>
                  </a:cubicBezTo>
                  <a:cubicBezTo>
                    <a:pt x="141" y="51"/>
                    <a:pt x="141" y="51"/>
                    <a:pt x="141" y="51"/>
                  </a:cubicBezTo>
                  <a:cubicBezTo>
                    <a:pt x="132" y="53"/>
                    <a:pt x="132" y="53"/>
                    <a:pt x="132" y="53"/>
                  </a:cubicBezTo>
                  <a:cubicBezTo>
                    <a:pt x="131" y="50"/>
                    <a:pt x="130" y="47"/>
                    <a:pt x="129" y="45"/>
                  </a:cubicBezTo>
                  <a:cubicBezTo>
                    <a:pt x="129" y="44"/>
                    <a:pt x="128" y="44"/>
                    <a:pt x="128" y="44"/>
                  </a:cubicBezTo>
                  <a:cubicBezTo>
                    <a:pt x="135" y="39"/>
                    <a:pt x="135" y="39"/>
                    <a:pt x="135" y="39"/>
                  </a:cubicBezTo>
                  <a:cubicBezTo>
                    <a:pt x="136" y="38"/>
                    <a:pt x="137" y="37"/>
                    <a:pt x="136" y="36"/>
                  </a:cubicBezTo>
                  <a:cubicBezTo>
                    <a:pt x="134" y="33"/>
                    <a:pt x="133" y="30"/>
                    <a:pt x="131" y="27"/>
                  </a:cubicBezTo>
                  <a:cubicBezTo>
                    <a:pt x="130" y="27"/>
                    <a:pt x="130" y="27"/>
                    <a:pt x="129" y="27"/>
                  </a:cubicBezTo>
                  <a:cubicBezTo>
                    <a:pt x="128" y="27"/>
                    <a:pt x="128" y="27"/>
                    <a:pt x="128" y="27"/>
                  </a:cubicBezTo>
                  <a:cubicBezTo>
                    <a:pt x="120" y="32"/>
                    <a:pt x="120" y="32"/>
                    <a:pt x="120" y="32"/>
                  </a:cubicBezTo>
                  <a:cubicBezTo>
                    <a:pt x="118" y="29"/>
                    <a:pt x="116" y="27"/>
                    <a:pt x="113" y="25"/>
                  </a:cubicBezTo>
                  <a:cubicBezTo>
                    <a:pt x="118" y="17"/>
                    <a:pt x="118" y="17"/>
                    <a:pt x="118" y="17"/>
                  </a:cubicBezTo>
                  <a:cubicBezTo>
                    <a:pt x="119" y="16"/>
                    <a:pt x="118" y="15"/>
                    <a:pt x="117" y="14"/>
                  </a:cubicBezTo>
                  <a:cubicBezTo>
                    <a:pt x="115" y="12"/>
                    <a:pt x="112" y="10"/>
                    <a:pt x="109" y="9"/>
                  </a:cubicBezTo>
                  <a:cubicBezTo>
                    <a:pt x="109" y="9"/>
                    <a:pt x="108" y="9"/>
                    <a:pt x="108" y="9"/>
                  </a:cubicBezTo>
                  <a:cubicBezTo>
                    <a:pt x="107" y="9"/>
                    <a:pt x="107" y="9"/>
                    <a:pt x="106" y="10"/>
                  </a:cubicBezTo>
                  <a:cubicBezTo>
                    <a:pt x="101" y="17"/>
                    <a:pt x="101" y="17"/>
                    <a:pt x="101" y="17"/>
                  </a:cubicBezTo>
                  <a:cubicBezTo>
                    <a:pt x="99" y="15"/>
                    <a:pt x="96" y="14"/>
                    <a:pt x="93" y="13"/>
                  </a:cubicBezTo>
                  <a:cubicBezTo>
                    <a:pt x="93" y="13"/>
                    <a:pt x="92" y="13"/>
                    <a:pt x="92" y="13"/>
                  </a:cubicBezTo>
                  <a:cubicBezTo>
                    <a:pt x="94" y="4"/>
                    <a:pt x="94" y="4"/>
                    <a:pt x="94" y="4"/>
                  </a:cubicBezTo>
                  <a:cubicBezTo>
                    <a:pt x="94" y="3"/>
                    <a:pt x="93" y="2"/>
                    <a:pt x="92" y="2"/>
                  </a:cubicBezTo>
                  <a:cubicBezTo>
                    <a:pt x="89" y="1"/>
                    <a:pt x="86" y="0"/>
                    <a:pt x="82" y="0"/>
                  </a:cubicBezTo>
                  <a:cubicBezTo>
                    <a:pt x="82" y="0"/>
                    <a:pt x="82" y="0"/>
                    <a:pt x="82" y="0"/>
                  </a:cubicBezTo>
                  <a:cubicBezTo>
                    <a:pt x="81" y="0"/>
                    <a:pt x="80" y="0"/>
                    <a:pt x="80" y="2"/>
                  </a:cubicBezTo>
                  <a:cubicBezTo>
                    <a:pt x="78" y="10"/>
                    <a:pt x="78" y="10"/>
                    <a:pt x="78" y="10"/>
                  </a:cubicBezTo>
                  <a:cubicBezTo>
                    <a:pt x="76" y="10"/>
                    <a:pt x="75" y="10"/>
                    <a:pt x="73" y="10"/>
                  </a:cubicBezTo>
                  <a:cubicBezTo>
                    <a:pt x="73" y="10"/>
                    <a:pt x="73" y="10"/>
                    <a:pt x="73" y="10"/>
                  </a:cubicBezTo>
                  <a:cubicBezTo>
                    <a:pt x="71" y="10"/>
                    <a:pt x="70" y="10"/>
                    <a:pt x="68" y="10"/>
                  </a:cubicBezTo>
                  <a:cubicBezTo>
                    <a:pt x="66" y="1"/>
                    <a:pt x="66" y="1"/>
                    <a:pt x="66" y="1"/>
                  </a:cubicBezTo>
                  <a:cubicBezTo>
                    <a:pt x="66" y="0"/>
                    <a:pt x="65" y="0"/>
                    <a:pt x="64" y="0"/>
                  </a:cubicBezTo>
                  <a:cubicBezTo>
                    <a:pt x="64" y="0"/>
                    <a:pt x="64" y="0"/>
                    <a:pt x="64" y="0"/>
                  </a:cubicBezTo>
                  <a:cubicBezTo>
                    <a:pt x="60" y="0"/>
                    <a:pt x="57" y="1"/>
                    <a:pt x="54" y="2"/>
                  </a:cubicBezTo>
                  <a:cubicBezTo>
                    <a:pt x="53" y="2"/>
                    <a:pt x="52" y="3"/>
                    <a:pt x="52" y="4"/>
                  </a:cubicBezTo>
                  <a:cubicBezTo>
                    <a:pt x="54" y="13"/>
                    <a:pt x="54" y="13"/>
                    <a:pt x="54" y="13"/>
                  </a:cubicBezTo>
                  <a:cubicBezTo>
                    <a:pt x="51" y="14"/>
                    <a:pt x="48" y="15"/>
                    <a:pt x="45" y="17"/>
                  </a:cubicBezTo>
                  <a:cubicBezTo>
                    <a:pt x="40" y="9"/>
                    <a:pt x="40" y="9"/>
                    <a:pt x="40" y="9"/>
                  </a:cubicBezTo>
                  <a:cubicBezTo>
                    <a:pt x="39" y="9"/>
                    <a:pt x="39" y="8"/>
                    <a:pt x="38" y="8"/>
                  </a:cubicBezTo>
                  <a:cubicBezTo>
                    <a:pt x="38" y="8"/>
                    <a:pt x="37" y="8"/>
                    <a:pt x="37" y="9"/>
                  </a:cubicBezTo>
                  <a:cubicBezTo>
                    <a:pt x="34" y="10"/>
                    <a:pt x="31" y="12"/>
                    <a:pt x="29" y="14"/>
                  </a:cubicBezTo>
                  <a:cubicBezTo>
                    <a:pt x="28" y="15"/>
                    <a:pt x="27" y="16"/>
                    <a:pt x="28" y="17"/>
                  </a:cubicBezTo>
                  <a:cubicBezTo>
                    <a:pt x="33" y="25"/>
                    <a:pt x="33" y="25"/>
                    <a:pt x="33" y="25"/>
                  </a:cubicBezTo>
                  <a:cubicBezTo>
                    <a:pt x="30" y="27"/>
                    <a:pt x="28" y="29"/>
                    <a:pt x="26" y="31"/>
                  </a:cubicBezTo>
                  <a:cubicBezTo>
                    <a:pt x="18" y="27"/>
                    <a:pt x="18" y="27"/>
                    <a:pt x="18" y="27"/>
                  </a:cubicBezTo>
                  <a:cubicBezTo>
                    <a:pt x="18" y="26"/>
                    <a:pt x="17" y="26"/>
                    <a:pt x="17" y="26"/>
                  </a:cubicBezTo>
                  <a:cubicBezTo>
                    <a:pt x="16" y="26"/>
                    <a:pt x="16" y="27"/>
                    <a:pt x="15" y="27"/>
                  </a:cubicBezTo>
                  <a:cubicBezTo>
                    <a:pt x="13" y="30"/>
                    <a:pt x="11" y="33"/>
                    <a:pt x="10" y="35"/>
                  </a:cubicBezTo>
                  <a:cubicBezTo>
                    <a:pt x="9" y="36"/>
                    <a:pt x="9" y="38"/>
                    <a:pt x="10" y="38"/>
                  </a:cubicBezTo>
                  <a:cubicBezTo>
                    <a:pt x="18" y="44"/>
                    <a:pt x="18" y="44"/>
                    <a:pt x="18" y="44"/>
                  </a:cubicBezTo>
                  <a:cubicBezTo>
                    <a:pt x="16" y="46"/>
                    <a:pt x="15" y="49"/>
                    <a:pt x="14" y="52"/>
                  </a:cubicBezTo>
                  <a:cubicBezTo>
                    <a:pt x="14" y="52"/>
                    <a:pt x="14" y="52"/>
                    <a:pt x="14" y="53"/>
                  </a:cubicBezTo>
                  <a:cubicBezTo>
                    <a:pt x="5" y="51"/>
                    <a:pt x="5" y="51"/>
                    <a:pt x="5" y="51"/>
                  </a:cubicBezTo>
                  <a:cubicBezTo>
                    <a:pt x="5" y="51"/>
                    <a:pt x="5" y="51"/>
                    <a:pt x="5" y="51"/>
                  </a:cubicBezTo>
                  <a:cubicBezTo>
                    <a:pt x="4" y="51"/>
                    <a:pt x="3" y="52"/>
                    <a:pt x="3" y="53"/>
                  </a:cubicBezTo>
                  <a:cubicBezTo>
                    <a:pt x="2" y="56"/>
                    <a:pt x="1" y="59"/>
                    <a:pt x="1" y="62"/>
                  </a:cubicBezTo>
                  <a:cubicBezTo>
                    <a:pt x="0" y="64"/>
                    <a:pt x="1" y="65"/>
                    <a:pt x="2" y="65"/>
                  </a:cubicBezTo>
                  <a:cubicBezTo>
                    <a:pt x="11" y="67"/>
                    <a:pt x="11" y="67"/>
                    <a:pt x="11" y="67"/>
                  </a:cubicBezTo>
                  <a:cubicBezTo>
                    <a:pt x="11" y="70"/>
                    <a:pt x="11" y="73"/>
                    <a:pt x="11" y="77"/>
                  </a:cubicBezTo>
                  <a:cubicBezTo>
                    <a:pt x="2" y="79"/>
                    <a:pt x="2" y="79"/>
                    <a:pt x="2" y="79"/>
                  </a:cubicBezTo>
                  <a:cubicBezTo>
                    <a:pt x="1" y="79"/>
                    <a:pt x="1" y="80"/>
                    <a:pt x="1" y="81"/>
                  </a:cubicBezTo>
                  <a:cubicBezTo>
                    <a:pt x="1" y="84"/>
                    <a:pt x="2" y="88"/>
                    <a:pt x="3" y="91"/>
                  </a:cubicBezTo>
                  <a:cubicBezTo>
                    <a:pt x="3" y="92"/>
                    <a:pt x="4" y="92"/>
                    <a:pt x="5" y="92"/>
                  </a:cubicBezTo>
                  <a:cubicBezTo>
                    <a:pt x="5" y="92"/>
                    <a:pt x="5" y="92"/>
                    <a:pt x="5" y="92"/>
                  </a:cubicBezTo>
                  <a:cubicBezTo>
                    <a:pt x="14" y="91"/>
                    <a:pt x="14" y="91"/>
                    <a:pt x="14" y="91"/>
                  </a:cubicBezTo>
                  <a:cubicBezTo>
                    <a:pt x="15" y="94"/>
                    <a:pt x="16" y="96"/>
                    <a:pt x="17" y="99"/>
                  </a:cubicBezTo>
                  <a:cubicBezTo>
                    <a:pt x="17" y="99"/>
                    <a:pt x="18" y="100"/>
                    <a:pt x="18" y="100"/>
                  </a:cubicBezTo>
                  <a:cubicBezTo>
                    <a:pt x="11" y="105"/>
                    <a:pt x="11" y="105"/>
                    <a:pt x="11" y="105"/>
                  </a:cubicBezTo>
                  <a:cubicBezTo>
                    <a:pt x="10" y="106"/>
                    <a:pt x="9" y="107"/>
                    <a:pt x="10" y="108"/>
                  </a:cubicBezTo>
                  <a:cubicBezTo>
                    <a:pt x="12" y="111"/>
                    <a:pt x="13" y="114"/>
                    <a:pt x="15" y="116"/>
                  </a:cubicBezTo>
                  <a:cubicBezTo>
                    <a:pt x="16" y="117"/>
                    <a:pt x="17" y="117"/>
                    <a:pt x="17" y="117"/>
                  </a:cubicBezTo>
                  <a:cubicBezTo>
                    <a:pt x="18" y="117"/>
                    <a:pt x="18" y="117"/>
                    <a:pt x="18" y="117"/>
                  </a:cubicBezTo>
                  <a:cubicBezTo>
                    <a:pt x="26" y="112"/>
                    <a:pt x="26" y="112"/>
                    <a:pt x="26" y="112"/>
                  </a:cubicBezTo>
                  <a:cubicBezTo>
                    <a:pt x="28" y="114"/>
                    <a:pt x="30" y="117"/>
                    <a:pt x="33" y="119"/>
                  </a:cubicBezTo>
                  <a:cubicBezTo>
                    <a:pt x="28" y="126"/>
                    <a:pt x="28" y="126"/>
                    <a:pt x="28" y="126"/>
                  </a:cubicBezTo>
                  <a:cubicBezTo>
                    <a:pt x="28" y="127"/>
                    <a:pt x="28" y="129"/>
                    <a:pt x="29" y="129"/>
                  </a:cubicBezTo>
                  <a:cubicBezTo>
                    <a:pt x="31" y="131"/>
                    <a:pt x="34" y="133"/>
                    <a:pt x="37" y="135"/>
                  </a:cubicBezTo>
                  <a:cubicBezTo>
                    <a:pt x="37" y="135"/>
                    <a:pt x="38" y="135"/>
                    <a:pt x="38" y="135"/>
                  </a:cubicBezTo>
                  <a:cubicBezTo>
                    <a:pt x="39" y="135"/>
                    <a:pt x="39" y="135"/>
                    <a:pt x="40" y="134"/>
                  </a:cubicBezTo>
                  <a:cubicBezTo>
                    <a:pt x="45" y="127"/>
                    <a:pt x="45" y="127"/>
                    <a:pt x="45" y="127"/>
                  </a:cubicBezTo>
                  <a:cubicBezTo>
                    <a:pt x="48" y="128"/>
                    <a:pt x="50" y="129"/>
                    <a:pt x="53" y="130"/>
                  </a:cubicBezTo>
                  <a:cubicBezTo>
                    <a:pt x="53" y="130"/>
                    <a:pt x="54" y="130"/>
                    <a:pt x="54" y="131"/>
                  </a:cubicBezTo>
                  <a:cubicBezTo>
                    <a:pt x="52" y="139"/>
                    <a:pt x="52" y="139"/>
                    <a:pt x="52" y="139"/>
                  </a:cubicBezTo>
                  <a:cubicBezTo>
                    <a:pt x="52" y="140"/>
                    <a:pt x="53" y="142"/>
                    <a:pt x="54" y="142"/>
                  </a:cubicBezTo>
                  <a:cubicBezTo>
                    <a:pt x="57" y="143"/>
                    <a:pt x="61" y="143"/>
                    <a:pt x="64" y="144"/>
                  </a:cubicBezTo>
                  <a:cubicBezTo>
                    <a:pt x="64" y="144"/>
                    <a:pt x="64" y="144"/>
                    <a:pt x="64" y="144"/>
                  </a:cubicBezTo>
                  <a:cubicBezTo>
                    <a:pt x="65" y="144"/>
                    <a:pt x="66" y="143"/>
                    <a:pt x="66" y="142"/>
                  </a:cubicBezTo>
                  <a:cubicBezTo>
                    <a:pt x="68" y="133"/>
                    <a:pt x="68" y="133"/>
                    <a:pt x="68" y="133"/>
                  </a:cubicBezTo>
                  <a:cubicBezTo>
                    <a:pt x="70" y="134"/>
                    <a:pt x="72" y="134"/>
                    <a:pt x="73" y="134"/>
                  </a:cubicBezTo>
                  <a:cubicBezTo>
                    <a:pt x="75" y="134"/>
                    <a:pt x="76" y="134"/>
                    <a:pt x="78" y="133"/>
                  </a:cubicBezTo>
                  <a:cubicBezTo>
                    <a:pt x="80" y="142"/>
                    <a:pt x="80" y="142"/>
                    <a:pt x="80" y="142"/>
                  </a:cubicBezTo>
                  <a:cubicBezTo>
                    <a:pt x="80" y="143"/>
                    <a:pt x="81" y="144"/>
                    <a:pt x="82" y="144"/>
                  </a:cubicBezTo>
                  <a:cubicBezTo>
                    <a:pt x="82" y="144"/>
                    <a:pt x="82" y="144"/>
                    <a:pt x="82" y="144"/>
                  </a:cubicBezTo>
                  <a:cubicBezTo>
                    <a:pt x="86" y="143"/>
                    <a:pt x="89" y="143"/>
                    <a:pt x="92" y="142"/>
                  </a:cubicBezTo>
                  <a:cubicBezTo>
                    <a:pt x="93" y="142"/>
                    <a:pt x="94" y="141"/>
                    <a:pt x="94" y="139"/>
                  </a:cubicBezTo>
                  <a:cubicBezTo>
                    <a:pt x="92" y="131"/>
                    <a:pt x="92" y="131"/>
                    <a:pt x="92" y="131"/>
                  </a:cubicBezTo>
                  <a:cubicBezTo>
                    <a:pt x="95" y="130"/>
                    <a:pt x="98" y="129"/>
                    <a:pt x="101" y="127"/>
                  </a:cubicBezTo>
                  <a:cubicBezTo>
                    <a:pt x="106" y="134"/>
                    <a:pt x="106" y="134"/>
                    <a:pt x="106" y="134"/>
                  </a:cubicBezTo>
                  <a:cubicBezTo>
                    <a:pt x="107" y="135"/>
                    <a:pt x="107" y="135"/>
                    <a:pt x="108" y="135"/>
                  </a:cubicBezTo>
                  <a:cubicBezTo>
                    <a:pt x="109" y="135"/>
                    <a:pt x="109" y="135"/>
                    <a:pt x="109" y="135"/>
                  </a:cubicBezTo>
                  <a:cubicBezTo>
                    <a:pt x="112" y="133"/>
                    <a:pt x="115" y="131"/>
                    <a:pt x="118" y="130"/>
                  </a:cubicBezTo>
                  <a:cubicBezTo>
                    <a:pt x="118" y="129"/>
                    <a:pt x="119" y="128"/>
                    <a:pt x="118" y="127"/>
                  </a:cubicBezTo>
                  <a:cubicBezTo>
                    <a:pt x="113" y="119"/>
                    <a:pt x="113" y="119"/>
                    <a:pt x="113" y="119"/>
                  </a:cubicBezTo>
                  <a:cubicBezTo>
                    <a:pt x="116" y="117"/>
                    <a:pt x="118" y="115"/>
                    <a:pt x="120" y="112"/>
                  </a:cubicBezTo>
                  <a:cubicBezTo>
                    <a:pt x="128" y="117"/>
                    <a:pt x="128" y="117"/>
                    <a:pt x="128" y="117"/>
                  </a:cubicBezTo>
                  <a:cubicBezTo>
                    <a:pt x="128" y="117"/>
                    <a:pt x="129" y="117"/>
                    <a:pt x="129" y="117"/>
                  </a:cubicBezTo>
                  <a:cubicBezTo>
                    <a:pt x="130" y="117"/>
                    <a:pt x="130" y="117"/>
                    <a:pt x="131" y="116"/>
                  </a:cubicBezTo>
                  <a:cubicBezTo>
                    <a:pt x="133" y="114"/>
                    <a:pt x="135" y="111"/>
                    <a:pt x="136" y="108"/>
                  </a:cubicBezTo>
                  <a:cubicBezTo>
                    <a:pt x="137" y="107"/>
                    <a:pt x="137" y="106"/>
                    <a:pt x="136" y="105"/>
                  </a:cubicBezTo>
                  <a:cubicBezTo>
                    <a:pt x="128" y="100"/>
                    <a:pt x="128" y="100"/>
                    <a:pt x="128" y="100"/>
                  </a:cubicBezTo>
                  <a:cubicBezTo>
                    <a:pt x="130" y="97"/>
                    <a:pt x="131" y="95"/>
                    <a:pt x="132" y="92"/>
                  </a:cubicBezTo>
                  <a:cubicBezTo>
                    <a:pt x="132" y="92"/>
                    <a:pt x="132" y="91"/>
                    <a:pt x="132" y="91"/>
                  </a:cubicBezTo>
                  <a:cubicBezTo>
                    <a:pt x="141" y="92"/>
                    <a:pt x="141" y="92"/>
                    <a:pt x="141" y="92"/>
                  </a:cubicBezTo>
                  <a:cubicBezTo>
                    <a:pt x="141" y="92"/>
                    <a:pt x="141" y="92"/>
                    <a:pt x="141" y="92"/>
                  </a:cubicBezTo>
                  <a:cubicBezTo>
                    <a:pt x="142" y="92"/>
                    <a:pt x="143" y="92"/>
                    <a:pt x="144" y="91"/>
                  </a:cubicBezTo>
                  <a:cubicBezTo>
                    <a:pt x="144" y="88"/>
                    <a:pt x="145" y="84"/>
                    <a:pt x="145" y="81"/>
                  </a:cubicBezTo>
                  <a:cubicBezTo>
                    <a:pt x="146" y="80"/>
                    <a:pt x="145" y="79"/>
                    <a:pt x="144" y="79"/>
                  </a:cubicBezTo>
                  <a:close/>
                </a:path>
              </a:pathLst>
            </a:custGeom>
            <a:solidFill>
              <a:srgbClr val="88559D"/>
            </a:solidFill>
            <a:ln w="19050" cap="rnd">
              <a:solidFill>
                <a:schemeClr val="accent5">
                  <a:lumMod val="75000"/>
                </a:schemeClr>
              </a:solidFill>
              <a:round/>
            </a:ln>
          </p:spPr>
          <p:txBody>
            <a:bodyPr vert="horz" wrap="square" lIns="91440" tIns="45720" rIns="91440" bIns="45720" numCol="1" anchor="t" anchorCtr="0" compatLnSpc="1"/>
            <a:lstStyle/>
            <a:p>
              <a:endParaRPr lang="en-US" sz="1800">
                <a:solidFill>
                  <a:schemeClr val="bg1"/>
                </a:solidFill>
                <a:latin typeface="Agency FB" panose="020B0503020202020204" pitchFamily="34" charset="0"/>
              </a:endParaRPr>
            </a:p>
          </p:txBody>
        </p:sp>
        <p:sp>
          <p:nvSpPr>
            <p:cNvPr id="67" name="Freeform 33"/>
            <p:cNvSpPr>
              <a:spLocks noChangeAspect="1" noEditPoints="1"/>
            </p:cNvSpPr>
            <p:nvPr/>
          </p:nvSpPr>
          <p:spPr bwMode="auto">
            <a:xfrm>
              <a:off x="8087071" y="5030520"/>
              <a:ext cx="452543" cy="439589"/>
            </a:xfrm>
            <a:custGeom>
              <a:avLst/>
              <a:gdLst>
                <a:gd name="T0" fmla="*/ 637 w 826"/>
                <a:gd name="T1" fmla="*/ 523 h 802"/>
                <a:gd name="T2" fmla="*/ 663 w 826"/>
                <a:gd name="T3" fmla="*/ 472 h 802"/>
                <a:gd name="T4" fmla="*/ 573 w 826"/>
                <a:gd name="T5" fmla="*/ 536 h 802"/>
                <a:gd name="T6" fmla="*/ 597 w 826"/>
                <a:gd name="T7" fmla="*/ 320 h 802"/>
                <a:gd name="T8" fmla="*/ 765 w 826"/>
                <a:gd name="T9" fmla="*/ 281 h 802"/>
                <a:gd name="T10" fmla="*/ 786 w 826"/>
                <a:gd name="T11" fmla="*/ 91 h 802"/>
                <a:gd name="T12" fmla="*/ 706 w 826"/>
                <a:gd name="T13" fmla="*/ 160 h 802"/>
                <a:gd name="T14" fmla="*/ 654 w 826"/>
                <a:gd name="T15" fmla="*/ 109 h 802"/>
                <a:gd name="T16" fmla="*/ 724 w 826"/>
                <a:gd name="T17" fmla="*/ 28 h 802"/>
                <a:gd name="T18" fmla="*/ 649 w 826"/>
                <a:gd name="T19" fmla="*/ 2 h 802"/>
                <a:gd name="T20" fmla="*/ 494 w 826"/>
                <a:gd name="T21" fmla="*/ 218 h 802"/>
                <a:gd name="T22" fmla="*/ 185 w 826"/>
                <a:gd name="T23" fmla="*/ 148 h 802"/>
                <a:gd name="T24" fmla="*/ 203 w 826"/>
                <a:gd name="T25" fmla="*/ 123 h 802"/>
                <a:gd name="T26" fmla="*/ 95 w 826"/>
                <a:gd name="T27" fmla="*/ 7 h 802"/>
                <a:gd name="T28" fmla="*/ 18 w 826"/>
                <a:gd name="T29" fmla="*/ 58 h 802"/>
                <a:gd name="T30" fmla="*/ 18 w 826"/>
                <a:gd name="T31" fmla="*/ 84 h 802"/>
                <a:gd name="T32" fmla="*/ 134 w 826"/>
                <a:gd name="T33" fmla="*/ 192 h 802"/>
                <a:gd name="T34" fmla="*/ 160 w 826"/>
                <a:gd name="T35" fmla="*/ 174 h 802"/>
                <a:gd name="T36" fmla="*/ 228 w 826"/>
                <a:gd name="T37" fmla="*/ 483 h 802"/>
                <a:gd name="T38" fmla="*/ 61 w 826"/>
                <a:gd name="T39" fmla="*/ 522 h 802"/>
                <a:gd name="T40" fmla="*/ 39 w 826"/>
                <a:gd name="T41" fmla="*/ 713 h 802"/>
                <a:gd name="T42" fmla="*/ 120 w 826"/>
                <a:gd name="T43" fmla="*/ 643 h 802"/>
                <a:gd name="T44" fmla="*/ 171 w 826"/>
                <a:gd name="T45" fmla="*/ 695 h 802"/>
                <a:gd name="T46" fmla="*/ 102 w 826"/>
                <a:gd name="T47" fmla="*/ 775 h 802"/>
                <a:gd name="T48" fmla="*/ 176 w 826"/>
                <a:gd name="T49" fmla="*/ 802 h 802"/>
                <a:gd name="T50" fmla="*/ 331 w 826"/>
                <a:gd name="T51" fmla="*/ 586 h 802"/>
                <a:gd name="T52" fmla="*/ 547 w 826"/>
                <a:gd name="T53" fmla="*/ 562 h 802"/>
                <a:gd name="T54" fmla="*/ 483 w 826"/>
                <a:gd name="T55" fmla="*/ 652 h 802"/>
                <a:gd name="T56" fmla="*/ 509 w 826"/>
                <a:gd name="T57" fmla="*/ 652 h 802"/>
                <a:gd name="T58" fmla="*/ 689 w 826"/>
                <a:gd name="T59" fmla="*/ 780 h 802"/>
                <a:gd name="T60" fmla="*/ 791 w 826"/>
                <a:gd name="T61" fmla="*/ 780 h 802"/>
                <a:gd name="T62" fmla="*/ 791 w 826"/>
                <a:gd name="T63" fmla="*/ 677 h 802"/>
                <a:gd name="T64" fmla="*/ 57 w 826"/>
                <a:gd name="T65" fmla="*/ 71 h 802"/>
                <a:gd name="T66" fmla="*/ 160 w 826"/>
                <a:gd name="T67" fmla="*/ 123 h 802"/>
                <a:gd name="T68" fmla="*/ 297 w 826"/>
                <a:gd name="T69" fmla="*/ 568 h 802"/>
                <a:gd name="T70" fmla="*/ 266 w 826"/>
                <a:gd name="T71" fmla="*/ 728 h 802"/>
                <a:gd name="T72" fmla="*/ 154 w 826"/>
                <a:gd name="T73" fmla="*/ 763 h 802"/>
                <a:gd name="T74" fmla="*/ 207 w 826"/>
                <a:gd name="T75" fmla="*/ 702 h 802"/>
                <a:gd name="T76" fmla="*/ 189 w 826"/>
                <a:gd name="T77" fmla="*/ 607 h 802"/>
                <a:gd name="T78" fmla="*/ 99 w 826"/>
                <a:gd name="T79" fmla="*/ 612 h 802"/>
                <a:gd name="T80" fmla="*/ 86 w 826"/>
                <a:gd name="T81" fmla="*/ 548 h 802"/>
                <a:gd name="T82" fmla="*/ 226 w 826"/>
                <a:gd name="T83" fmla="*/ 521 h 802"/>
                <a:gd name="T84" fmla="*/ 528 w 826"/>
                <a:gd name="T85" fmla="*/ 235 h 802"/>
                <a:gd name="T86" fmla="*/ 559 w 826"/>
                <a:gd name="T87" fmla="*/ 75 h 802"/>
                <a:gd name="T88" fmla="*/ 671 w 826"/>
                <a:gd name="T89" fmla="*/ 40 h 802"/>
                <a:gd name="T90" fmla="*/ 618 w 826"/>
                <a:gd name="T91" fmla="*/ 101 h 802"/>
                <a:gd name="T92" fmla="*/ 636 w 826"/>
                <a:gd name="T93" fmla="*/ 196 h 802"/>
                <a:gd name="T94" fmla="*/ 726 w 826"/>
                <a:gd name="T95" fmla="*/ 191 h 802"/>
                <a:gd name="T96" fmla="*/ 739 w 826"/>
                <a:gd name="T97" fmla="*/ 255 h 802"/>
                <a:gd name="T98" fmla="*/ 599 w 826"/>
                <a:gd name="T99" fmla="*/ 283 h 802"/>
                <a:gd name="T100" fmla="*/ 297 w 826"/>
                <a:gd name="T101" fmla="*/ 568 h 802"/>
                <a:gd name="T102" fmla="*/ 714 w 826"/>
                <a:gd name="T103" fmla="*/ 755 h 802"/>
                <a:gd name="T104" fmla="*/ 611 w 826"/>
                <a:gd name="T105" fmla="*/ 549 h 802"/>
                <a:gd name="T106" fmla="*/ 776 w 826"/>
                <a:gd name="T107" fmla="*/ 729 h 8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26" h="802">
                  <a:moveTo>
                    <a:pt x="791" y="677"/>
                  </a:moveTo>
                  <a:cubicBezTo>
                    <a:pt x="637" y="523"/>
                    <a:pt x="637" y="523"/>
                    <a:pt x="637" y="523"/>
                  </a:cubicBezTo>
                  <a:cubicBezTo>
                    <a:pt x="663" y="498"/>
                    <a:pt x="663" y="498"/>
                    <a:pt x="663" y="498"/>
                  </a:cubicBezTo>
                  <a:cubicBezTo>
                    <a:pt x="670" y="490"/>
                    <a:pt x="670" y="479"/>
                    <a:pt x="663" y="472"/>
                  </a:cubicBezTo>
                  <a:cubicBezTo>
                    <a:pt x="656" y="465"/>
                    <a:pt x="644" y="465"/>
                    <a:pt x="637" y="472"/>
                  </a:cubicBezTo>
                  <a:cubicBezTo>
                    <a:pt x="573" y="536"/>
                    <a:pt x="573" y="536"/>
                    <a:pt x="573" y="536"/>
                  </a:cubicBezTo>
                  <a:cubicBezTo>
                    <a:pt x="477" y="440"/>
                    <a:pt x="477" y="440"/>
                    <a:pt x="477" y="440"/>
                  </a:cubicBezTo>
                  <a:cubicBezTo>
                    <a:pt x="597" y="320"/>
                    <a:pt x="597" y="320"/>
                    <a:pt x="597" y="320"/>
                  </a:cubicBezTo>
                  <a:cubicBezTo>
                    <a:pt x="614" y="326"/>
                    <a:pt x="631" y="329"/>
                    <a:pt x="649" y="329"/>
                  </a:cubicBezTo>
                  <a:cubicBezTo>
                    <a:pt x="693" y="329"/>
                    <a:pt x="734" y="312"/>
                    <a:pt x="765" y="281"/>
                  </a:cubicBezTo>
                  <a:cubicBezTo>
                    <a:pt x="812" y="234"/>
                    <a:pt x="826" y="163"/>
                    <a:pt x="800" y="102"/>
                  </a:cubicBezTo>
                  <a:cubicBezTo>
                    <a:pt x="797" y="96"/>
                    <a:pt x="792" y="92"/>
                    <a:pt x="786" y="91"/>
                  </a:cubicBezTo>
                  <a:cubicBezTo>
                    <a:pt x="780" y="90"/>
                    <a:pt x="774" y="92"/>
                    <a:pt x="770" y="96"/>
                  </a:cubicBezTo>
                  <a:cubicBezTo>
                    <a:pt x="706" y="160"/>
                    <a:pt x="706" y="160"/>
                    <a:pt x="706" y="160"/>
                  </a:cubicBezTo>
                  <a:cubicBezTo>
                    <a:pt x="654" y="160"/>
                    <a:pt x="654" y="160"/>
                    <a:pt x="654" y="160"/>
                  </a:cubicBezTo>
                  <a:cubicBezTo>
                    <a:pt x="654" y="109"/>
                    <a:pt x="654" y="109"/>
                    <a:pt x="654" y="109"/>
                  </a:cubicBezTo>
                  <a:cubicBezTo>
                    <a:pt x="719" y="44"/>
                    <a:pt x="719" y="44"/>
                    <a:pt x="719" y="44"/>
                  </a:cubicBezTo>
                  <a:cubicBezTo>
                    <a:pt x="723" y="40"/>
                    <a:pt x="725" y="34"/>
                    <a:pt x="724" y="28"/>
                  </a:cubicBezTo>
                  <a:cubicBezTo>
                    <a:pt x="722" y="22"/>
                    <a:pt x="718" y="17"/>
                    <a:pt x="713" y="15"/>
                  </a:cubicBezTo>
                  <a:cubicBezTo>
                    <a:pt x="692" y="6"/>
                    <a:pt x="671" y="2"/>
                    <a:pt x="649" y="2"/>
                  </a:cubicBezTo>
                  <a:cubicBezTo>
                    <a:pt x="605" y="2"/>
                    <a:pt x="564" y="19"/>
                    <a:pt x="533" y="50"/>
                  </a:cubicBezTo>
                  <a:cubicBezTo>
                    <a:pt x="489" y="94"/>
                    <a:pt x="474" y="159"/>
                    <a:pt x="494" y="218"/>
                  </a:cubicBezTo>
                  <a:cubicBezTo>
                    <a:pt x="374" y="337"/>
                    <a:pt x="374" y="337"/>
                    <a:pt x="374" y="337"/>
                  </a:cubicBezTo>
                  <a:cubicBezTo>
                    <a:pt x="185" y="148"/>
                    <a:pt x="185" y="148"/>
                    <a:pt x="185" y="148"/>
                  </a:cubicBezTo>
                  <a:cubicBezTo>
                    <a:pt x="198" y="136"/>
                    <a:pt x="198" y="136"/>
                    <a:pt x="198" y="136"/>
                  </a:cubicBezTo>
                  <a:cubicBezTo>
                    <a:pt x="201" y="132"/>
                    <a:pt x="203" y="128"/>
                    <a:pt x="203" y="123"/>
                  </a:cubicBezTo>
                  <a:cubicBezTo>
                    <a:pt x="203" y="118"/>
                    <a:pt x="201" y="113"/>
                    <a:pt x="198" y="110"/>
                  </a:cubicBezTo>
                  <a:cubicBezTo>
                    <a:pt x="95" y="7"/>
                    <a:pt x="95" y="7"/>
                    <a:pt x="95" y="7"/>
                  </a:cubicBezTo>
                  <a:cubicBezTo>
                    <a:pt x="88" y="0"/>
                    <a:pt x="77" y="0"/>
                    <a:pt x="70" y="7"/>
                  </a:cubicBezTo>
                  <a:cubicBezTo>
                    <a:pt x="18" y="58"/>
                    <a:pt x="18" y="58"/>
                    <a:pt x="18" y="58"/>
                  </a:cubicBezTo>
                  <a:cubicBezTo>
                    <a:pt x="15" y="62"/>
                    <a:pt x="13" y="66"/>
                    <a:pt x="13" y="71"/>
                  </a:cubicBezTo>
                  <a:cubicBezTo>
                    <a:pt x="13" y="76"/>
                    <a:pt x="15" y="81"/>
                    <a:pt x="18" y="84"/>
                  </a:cubicBezTo>
                  <a:cubicBezTo>
                    <a:pt x="121" y="187"/>
                    <a:pt x="121" y="187"/>
                    <a:pt x="121" y="187"/>
                  </a:cubicBezTo>
                  <a:cubicBezTo>
                    <a:pt x="124" y="191"/>
                    <a:pt x="129" y="192"/>
                    <a:pt x="134" y="192"/>
                  </a:cubicBezTo>
                  <a:cubicBezTo>
                    <a:pt x="138" y="192"/>
                    <a:pt x="143" y="191"/>
                    <a:pt x="147" y="187"/>
                  </a:cubicBezTo>
                  <a:cubicBezTo>
                    <a:pt x="160" y="174"/>
                    <a:pt x="160" y="174"/>
                    <a:pt x="160" y="174"/>
                  </a:cubicBezTo>
                  <a:cubicBezTo>
                    <a:pt x="348" y="363"/>
                    <a:pt x="348" y="363"/>
                    <a:pt x="348" y="363"/>
                  </a:cubicBezTo>
                  <a:cubicBezTo>
                    <a:pt x="228" y="483"/>
                    <a:pt x="228" y="483"/>
                    <a:pt x="228" y="483"/>
                  </a:cubicBezTo>
                  <a:cubicBezTo>
                    <a:pt x="212" y="477"/>
                    <a:pt x="194" y="475"/>
                    <a:pt x="176" y="475"/>
                  </a:cubicBezTo>
                  <a:cubicBezTo>
                    <a:pt x="133" y="475"/>
                    <a:pt x="91" y="492"/>
                    <a:pt x="61" y="522"/>
                  </a:cubicBezTo>
                  <a:cubicBezTo>
                    <a:pt x="13" y="570"/>
                    <a:pt x="0" y="640"/>
                    <a:pt x="26" y="702"/>
                  </a:cubicBezTo>
                  <a:cubicBezTo>
                    <a:pt x="28" y="707"/>
                    <a:pt x="33" y="711"/>
                    <a:pt x="39" y="713"/>
                  </a:cubicBezTo>
                  <a:cubicBezTo>
                    <a:pt x="45" y="714"/>
                    <a:pt x="51" y="712"/>
                    <a:pt x="55" y="708"/>
                  </a:cubicBezTo>
                  <a:cubicBezTo>
                    <a:pt x="120" y="643"/>
                    <a:pt x="120" y="643"/>
                    <a:pt x="120" y="643"/>
                  </a:cubicBezTo>
                  <a:cubicBezTo>
                    <a:pt x="171" y="643"/>
                    <a:pt x="171" y="643"/>
                    <a:pt x="171" y="643"/>
                  </a:cubicBezTo>
                  <a:cubicBezTo>
                    <a:pt x="171" y="695"/>
                    <a:pt x="171" y="695"/>
                    <a:pt x="171" y="695"/>
                  </a:cubicBezTo>
                  <a:cubicBezTo>
                    <a:pt x="107" y="759"/>
                    <a:pt x="107" y="759"/>
                    <a:pt x="107" y="759"/>
                  </a:cubicBezTo>
                  <a:cubicBezTo>
                    <a:pt x="102" y="763"/>
                    <a:pt x="101" y="769"/>
                    <a:pt x="102" y="775"/>
                  </a:cubicBezTo>
                  <a:cubicBezTo>
                    <a:pt x="103" y="781"/>
                    <a:pt x="107" y="786"/>
                    <a:pt x="113" y="789"/>
                  </a:cubicBezTo>
                  <a:cubicBezTo>
                    <a:pt x="133" y="797"/>
                    <a:pt x="154" y="802"/>
                    <a:pt x="176" y="802"/>
                  </a:cubicBezTo>
                  <a:cubicBezTo>
                    <a:pt x="220" y="802"/>
                    <a:pt x="261" y="785"/>
                    <a:pt x="292" y="754"/>
                  </a:cubicBezTo>
                  <a:cubicBezTo>
                    <a:pt x="336" y="709"/>
                    <a:pt x="351" y="645"/>
                    <a:pt x="331" y="586"/>
                  </a:cubicBezTo>
                  <a:cubicBezTo>
                    <a:pt x="451" y="466"/>
                    <a:pt x="451" y="466"/>
                    <a:pt x="451" y="466"/>
                  </a:cubicBezTo>
                  <a:cubicBezTo>
                    <a:pt x="547" y="562"/>
                    <a:pt x="547" y="562"/>
                    <a:pt x="547" y="562"/>
                  </a:cubicBezTo>
                  <a:cubicBezTo>
                    <a:pt x="483" y="626"/>
                    <a:pt x="483" y="626"/>
                    <a:pt x="483" y="626"/>
                  </a:cubicBezTo>
                  <a:cubicBezTo>
                    <a:pt x="476" y="633"/>
                    <a:pt x="476" y="645"/>
                    <a:pt x="483" y="652"/>
                  </a:cubicBezTo>
                  <a:cubicBezTo>
                    <a:pt x="486" y="655"/>
                    <a:pt x="491" y="657"/>
                    <a:pt x="496" y="657"/>
                  </a:cubicBezTo>
                  <a:cubicBezTo>
                    <a:pt x="500" y="657"/>
                    <a:pt x="505" y="655"/>
                    <a:pt x="509" y="652"/>
                  </a:cubicBezTo>
                  <a:cubicBezTo>
                    <a:pt x="534" y="626"/>
                    <a:pt x="534" y="626"/>
                    <a:pt x="534" y="626"/>
                  </a:cubicBezTo>
                  <a:cubicBezTo>
                    <a:pt x="689" y="780"/>
                    <a:pt x="689" y="780"/>
                    <a:pt x="689" y="780"/>
                  </a:cubicBezTo>
                  <a:cubicBezTo>
                    <a:pt x="702" y="794"/>
                    <a:pt x="721" y="802"/>
                    <a:pt x="740" y="802"/>
                  </a:cubicBezTo>
                  <a:cubicBezTo>
                    <a:pt x="759" y="802"/>
                    <a:pt x="778" y="794"/>
                    <a:pt x="791" y="780"/>
                  </a:cubicBezTo>
                  <a:cubicBezTo>
                    <a:pt x="805" y="767"/>
                    <a:pt x="813" y="748"/>
                    <a:pt x="813" y="729"/>
                  </a:cubicBezTo>
                  <a:cubicBezTo>
                    <a:pt x="813" y="709"/>
                    <a:pt x="805" y="691"/>
                    <a:pt x="791" y="677"/>
                  </a:cubicBezTo>
                  <a:close/>
                  <a:moveTo>
                    <a:pt x="134" y="148"/>
                  </a:moveTo>
                  <a:cubicBezTo>
                    <a:pt x="57" y="71"/>
                    <a:pt x="57" y="71"/>
                    <a:pt x="57" y="71"/>
                  </a:cubicBezTo>
                  <a:cubicBezTo>
                    <a:pt x="82" y="46"/>
                    <a:pt x="82" y="46"/>
                    <a:pt x="82" y="46"/>
                  </a:cubicBezTo>
                  <a:cubicBezTo>
                    <a:pt x="160" y="123"/>
                    <a:pt x="160" y="123"/>
                    <a:pt x="160" y="123"/>
                  </a:cubicBezTo>
                  <a:lnTo>
                    <a:pt x="134" y="148"/>
                  </a:lnTo>
                  <a:close/>
                  <a:moveTo>
                    <a:pt x="297" y="568"/>
                  </a:moveTo>
                  <a:cubicBezTo>
                    <a:pt x="292" y="574"/>
                    <a:pt x="291" y="582"/>
                    <a:pt x="293" y="588"/>
                  </a:cubicBezTo>
                  <a:cubicBezTo>
                    <a:pt x="314" y="636"/>
                    <a:pt x="303" y="691"/>
                    <a:pt x="266" y="728"/>
                  </a:cubicBezTo>
                  <a:cubicBezTo>
                    <a:pt x="242" y="752"/>
                    <a:pt x="210" y="765"/>
                    <a:pt x="176" y="765"/>
                  </a:cubicBezTo>
                  <a:cubicBezTo>
                    <a:pt x="169" y="765"/>
                    <a:pt x="161" y="765"/>
                    <a:pt x="154" y="763"/>
                  </a:cubicBezTo>
                  <a:cubicBezTo>
                    <a:pt x="202" y="715"/>
                    <a:pt x="202" y="715"/>
                    <a:pt x="202" y="715"/>
                  </a:cubicBezTo>
                  <a:cubicBezTo>
                    <a:pt x="205" y="712"/>
                    <a:pt x="207" y="707"/>
                    <a:pt x="207" y="702"/>
                  </a:cubicBezTo>
                  <a:cubicBezTo>
                    <a:pt x="207" y="625"/>
                    <a:pt x="207" y="625"/>
                    <a:pt x="207" y="625"/>
                  </a:cubicBezTo>
                  <a:cubicBezTo>
                    <a:pt x="207" y="615"/>
                    <a:pt x="199" y="607"/>
                    <a:pt x="189" y="607"/>
                  </a:cubicBezTo>
                  <a:cubicBezTo>
                    <a:pt x="112" y="607"/>
                    <a:pt x="112" y="607"/>
                    <a:pt x="112" y="607"/>
                  </a:cubicBezTo>
                  <a:cubicBezTo>
                    <a:pt x="107" y="607"/>
                    <a:pt x="103" y="609"/>
                    <a:pt x="99" y="612"/>
                  </a:cubicBezTo>
                  <a:cubicBezTo>
                    <a:pt x="51" y="661"/>
                    <a:pt x="51" y="661"/>
                    <a:pt x="51" y="661"/>
                  </a:cubicBezTo>
                  <a:cubicBezTo>
                    <a:pt x="44" y="620"/>
                    <a:pt x="56" y="578"/>
                    <a:pt x="86" y="548"/>
                  </a:cubicBezTo>
                  <a:cubicBezTo>
                    <a:pt x="110" y="524"/>
                    <a:pt x="142" y="511"/>
                    <a:pt x="176" y="511"/>
                  </a:cubicBezTo>
                  <a:cubicBezTo>
                    <a:pt x="193" y="511"/>
                    <a:pt x="210" y="514"/>
                    <a:pt x="226" y="521"/>
                  </a:cubicBezTo>
                  <a:cubicBezTo>
                    <a:pt x="233" y="524"/>
                    <a:pt x="241" y="522"/>
                    <a:pt x="246" y="517"/>
                  </a:cubicBezTo>
                  <a:cubicBezTo>
                    <a:pt x="528" y="235"/>
                    <a:pt x="528" y="235"/>
                    <a:pt x="528" y="235"/>
                  </a:cubicBezTo>
                  <a:cubicBezTo>
                    <a:pt x="533" y="230"/>
                    <a:pt x="535" y="222"/>
                    <a:pt x="532" y="215"/>
                  </a:cubicBezTo>
                  <a:cubicBezTo>
                    <a:pt x="512" y="167"/>
                    <a:pt x="522" y="112"/>
                    <a:pt x="559" y="75"/>
                  </a:cubicBezTo>
                  <a:cubicBezTo>
                    <a:pt x="583" y="51"/>
                    <a:pt x="615" y="38"/>
                    <a:pt x="649" y="38"/>
                  </a:cubicBezTo>
                  <a:cubicBezTo>
                    <a:pt x="657" y="38"/>
                    <a:pt x="664" y="39"/>
                    <a:pt x="671" y="40"/>
                  </a:cubicBezTo>
                  <a:cubicBezTo>
                    <a:pt x="623" y="88"/>
                    <a:pt x="623" y="88"/>
                    <a:pt x="623" y="88"/>
                  </a:cubicBezTo>
                  <a:cubicBezTo>
                    <a:pt x="620" y="92"/>
                    <a:pt x="618" y="96"/>
                    <a:pt x="618" y="101"/>
                  </a:cubicBezTo>
                  <a:cubicBezTo>
                    <a:pt x="618" y="178"/>
                    <a:pt x="618" y="178"/>
                    <a:pt x="618" y="178"/>
                  </a:cubicBezTo>
                  <a:cubicBezTo>
                    <a:pt x="618" y="188"/>
                    <a:pt x="626" y="196"/>
                    <a:pt x="636" y="196"/>
                  </a:cubicBezTo>
                  <a:cubicBezTo>
                    <a:pt x="713" y="196"/>
                    <a:pt x="713" y="196"/>
                    <a:pt x="713" y="196"/>
                  </a:cubicBezTo>
                  <a:cubicBezTo>
                    <a:pt x="718" y="196"/>
                    <a:pt x="723" y="195"/>
                    <a:pt x="726" y="191"/>
                  </a:cubicBezTo>
                  <a:cubicBezTo>
                    <a:pt x="774" y="143"/>
                    <a:pt x="774" y="143"/>
                    <a:pt x="774" y="143"/>
                  </a:cubicBezTo>
                  <a:cubicBezTo>
                    <a:pt x="782" y="183"/>
                    <a:pt x="769" y="225"/>
                    <a:pt x="739" y="255"/>
                  </a:cubicBezTo>
                  <a:cubicBezTo>
                    <a:pt x="715" y="279"/>
                    <a:pt x="683" y="293"/>
                    <a:pt x="649" y="293"/>
                  </a:cubicBezTo>
                  <a:cubicBezTo>
                    <a:pt x="632" y="293"/>
                    <a:pt x="615" y="289"/>
                    <a:pt x="599" y="283"/>
                  </a:cubicBezTo>
                  <a:cubicBezTo>
                    <a:pt x="593" y="280"/>
                    <a:pt x="585" y="281"/>
                    <a:pt x="579" y="286"/>
                  </a:cubicBezTo>
                  <a:lnTo>
                    <a:pt x="297" y="568"/>
                  </a:lnTo>
                  <a:close/>
                  <a:moveTo>
                    <a:pt x="766" y="755"/>
                  </a:moveTo>
                  <a:cubicBezTo>
                    <a:pt x="752" y="768"/>
                    <a:pt x="728" y="768"/>
                    <a:pt x="714" y="755"/>
                  </a:cubicBezTo>
                  <a:cubicBezTo>
                    <a:pt x="560" y="600"/>
                    <a:pt x="560" y="600"/>
                    <a:pt x="560" y="600"/>
                  </a:cubicBezTo>
                  <a:cubicBezTo>
                    <a:pt x="611" y="549"/>
                    <a:pt x="611" y="549"/>
                    <a:pt x="611" y="549"/>
                  </a:cubicBezTo>
                  <a:cubicBezTo>
                    <a:pt x="766" y="703"/>
                    <a:pt x="766" y="703"/>
                    <a:pt x="766" y="703"/>
                  </a:cubicBezTo>
                  <a:cubicBezTo>
                    <a:pt x="773" y="710"/>
                    <a:pt x="776" y="719"/>
                    <a:pt x="776" y="729"/>
                  </a:cubicBezTo>
                  <a:cubicBezTo>
                    <a:pt x="776" y="739"/>
                    <a:pt x="773" y="748"/>
                    <a:pt x="766" y="755"/>
                  </a:cubicBezTo>
                  <a:close/>
                </a:path>
              </a:pathLst>
            </a:custGeom>
            <a:solidFill>
              <a:srgbClr val="FFFFFF"/>
            </a:solidFill>
            <a:ln>
              <a:noFill/>
            </a:ln>
          </p:spPr>
          <p:txBody>
            <a:bodyPr vert="horz" wrap="square" lIns="121920" tIns="60960" rIns="121920" bIns="60960" numCol="1" anchor="t" anchorCtr="0" compatLnSpc="1"/>
            <a:lstStyle/>
            <a:p>
              <a:endParaRPr lang="en-US" sz="3200">
                <a:solidFill>
                  <a:schemeClr val="bg1"/>
                </a:solidFill>
                <a:latin typeface="Agency FB" panose="020B0503020202020204" pitchFamily="34" charset="0"/>
              </a:endParaRPr>
            </a:p>
          </p:txBody>
        </p:sp>
        <p:sp>
          <p:nvSpPr>
            <p:cNvPr id="68" name="Rectangle 67"/>
            <p:cNvSpPr/>
            <p:nvPr/>
          </p:nvSpPr>
          <p:spPr>
            <a:xfrm>
              <a:off x="7851062" y="5509916"/>
              <a:ext cx="924560" cy="290830"/>
            </a:xfrm>
            <a:prstGeom prst="rect">
              <a:avLst/>
            </a:prstGeom>
          </p:spPr>
          <p:txBody>
            <a:bodyPr wrap="none">
              <a:spAutoFit/>
            </a:bodyPr>
            <a:lstStyle/>
            <a:p>
              <a:pPr algn="ctr">
                <a:lnSpc>
                  <a:spcPct val="89000"/>
                </a:lnSpc>
              </a:pPr>
              <a:r>
                <a:rPr lang="zh-CN" altLang="en-US" sz="1460" dirty="0">
                  <a:solidFill>
                    <a:schemeClr val="bg1"/>
                  </a:solidFill>
                  <a:latin typeface="+mj-ea"/>
                  <a:ea typeface="+mj-ea"/>
                  <a:sym typeface="+mn-ea"/>
                </a:rPr>
                <a:t>点击输入</a:t>
              </a:r>
              <a:endParaRPr lang="zh-CN" altLang="en-US" sz="1460" dirty="0">
                <a:solidFill>
                  <a:schemeClr val="bg1"/>
                </a:solidFill>
                <a:latin typeface="+mj-ea"/>
                <a:ea typeface="+mj-ea"/>
                <a:sym typeface="+mn-ea"/>
              </a:endParaRPr>
            </a:p>
          </p:txBody>
        </p:sp>
      </p:grpSp>
      <p:grpSp>
        <p:nvGrpSpPr>
          <p:cNvPr id="9" name="组合 8"/>
          <p:cNvGrpSpPr/>
          <p:nvPr/>
        </p:nvGrpSpPr>
        <p:grpSpPr>
          <a:xfrm>
            <a:off x="4284290" y="2640142"/>
            <a:ext cx="2340294" cy="2331929"/>
            <a:chOff x="8910265" y="3177987"/>
            <a:chExt cx="2340294" cy="2331929"/>
          </a:xfrm>
        </p:grpSpPr>
        <p:sp>
          <p:nvSpPr>
            <p:cNvPr id="61" name="Freeform 60"/>
            <p:cNvSpPr/>
            <p:nvPr/>
          </p:nvSpPr>
          <p:spPr bwMode="auto">
            <a:xfrm>
              <a:off x="8910265" y="3177987"/>
              <a:ext cx="2340294" cy="2331929"/>
            </a:xfrm>
            <a:custGeom>
              <a:avLst/>
              <a:gdLst>
                <a:gd name="T0" fmla="*/ 189 w 197"/>
                <a:gd name="T1" fmla="*/ 92 h 196"/>
                <a:gd name="T2" fmla="*/ 196 w 197"/>
                <a:gd name="T3" fmla="*/ 80 h 196"/>
                <a:gd name="T4" fmla="*/ 187 w 197"/>
                <a:gd name="T5" fmla="*/ 79 h 196"/>
                <a:gd name="T6" fmla="*/ 189 w 197"/>
                <a:gd name="T7" fmla="*/ 58 h 196"/>
                <a:gd name="T8" fmla="*/ 183 w 197"/>
                <a:gd name="T9" fmla="*/ 50 h 196"/>
                <a:gd name="T10" fmla="*/ 172 w 197"/>
                <a:gd name="T11" fmla="*/ 35 h 196"/>
                <a:gd name="T12" fmla="*/ 165 w 197"/>
                <a:gd name="T13" fmla="*/ 26 h 196"/>
                <a:gd name="T14" fmla="*/ 147 w 197"/>
                <a:gd name="T15" fmla="*/ 21 h 196"/>
                <a:gd name="T16" fmla="*/ 141 w 197"/>
                <a:gd name="T17" fmla="*/ 9 h 196"/>
                <a:gd name="T18" fmla="*/ 135 w 197"/>
                <a:gd name="T19" fmla="*/ 15 h 196"/>
                <a:gd name="T20" fmla="*/ 122 w 197"/>
                <a:gd name="T21" fmla="*/ 4 h 196"/>
                <a:gd name="T22" fmla="*/ 111 w 197"/>
                <a:gd name="T23" fmla="*/ 0 h 196"/>
                <a:gd name="T24" fmla="*/ 98 w 197"/>
                <a:gd name="T25" fmla="*/ 8 h 196"/>
                <a:gd name="T26" fmla="*/ 98 w 197"/>
                <a:gd name="T27" fmla="*/ 8 h 196"/>
                <a:gd name="T28" fmla="*/ 92 w 197"/>
                <a:gd name="T29" fmla="*/ 2 h 196"/>
                <a:gd name="T30" fmla="*/ 81 w 197"/>
                <a:gd name="T31" fmla="*/ 1 h 196"/>
                <a:gd name="T32" fmla="*/ 65 w 197"/>
                <a:gd name="T33" fmla="*/ 14 h 196"/>
                <a:gd name="T34" fmla="*/ 59 w 197"/>
                <a:gd name="T35" fmla="*/ 7 h 196"/>
                <a:gd name="T36" fmla="*/ 53 w 197"/>
                <a:gd name="T37" fmla="*/ 20 h 196"/>
                <a:gd name="T38" fmla="*/ 35 w 197"/>
                <a:gd name="T39" fmla="*/ 23 h 196"/>
                <a:gd name="T40" fmla="*/ 27 w 197"/>
                <a:gd name="T41" fmla="*/ 33 h 196"/>
                <a:gd name="T42" fmla="*/ 16 w 197"/>
                <a:gd name="T43" fmla="*/ 47 h 196"/>
                <a:gd name="T44" fmla="*/ 9 w 197"/>
                <a:gd name="T45" fmla="*/ 55 h 196"/>
                <a:gd name="T46" fmla="*/ 13 w 197"/>
                <a:gd name="T47" fmla="*/ 69 h 196"/>
                <a:gd name="T48" fmla="*/ 4 w 197"/>
                <a:gd name="T49" fmla="*/ 75 h 196"/>
                <a:gd name="T50" fmla="*/ 2 w 197"/>
                <a:gd name="T51" fmla="*/ 88 h 196"/>
                <a:gd name="T52" fmla="*/ 2 w 197"/>
                <a:gd name="T53" fmla="*/ 105 h 196"/>
                <a:gd name="T54" fmla="*/ 4 w 197"/>
                <a:gd name="T55" fmla="*/ 118 h 196"/>
                <a:gd name="T56" fmla="*/ 15 w 197"/>
                <a:gd name="T57" fmla="*/ 132 h 196"/>
                <a:gd name="T58" fmla="*/ 12 w 197"/>
                <a:gd name="T59" fmla="*/ 145 h 196"/>
                <a:gd name="T60" fmla="*/ 21 w 197"/>
                <a:gd name="T61" fmla="*/ 144 h 196"/>
                <a:gd name="T62" fmla="*/ 25 w 197"/>
                <a:gd name="T63" fmla="*/ 163 h 196"/>
                <a:gd name="T64" fmla="*/ 34 w 197"/>
                <a:gd name="T65" fmla="*/ 170 h 196"/>
                <a:gd name="T66" fmla="*/ 48 w 197"/>
                <a:gd name="T67" fmla="*/ 180 h 196"/>
                <a:gd name="T68" fmla="*/ 58 w 197"/>
                <a:gd name="T69" fmla="*/ 187 h 196"/>
                <a:gd name="T70" fmla="*/ 70 w 197"/>
                <a:gd name="T71" fmla="*/ 183 h 196"/>
                <a:gd name="T72" fmla="*/ 78 w 197"/>
                <a:gd name="T73" fmla="*/ 194 h 196"/>
                <a:gd name="T74" fmla="*/ 89 w 197"/>
                <a:gd name="T75" fmla="*/ 194 h 196"/>
                <a:gd name="T76" fmla="*/ 105 w 197"/>
                <a:gd name="T77" fmla="*/ 188 h 196"/>
                <a:gd name="T78" fmla="*/ 108 w 197"/>
                <a:gd name="T79" fmla="*/ 196 h 196"/>
                <a:gd name="T80" fmla="*/ 118 w 197"/>
                <a:gd name="T81" fmla="*/ 186 h 196"/>
                <a:gd name="T82" fmla="*/ 137 w 197"/>
                <a:gd name="T83" fmla="*/ 189 h 196"/>
                <a:gd name="T84" fmla="*/ 147 w 197"/>
                <a:gd name="T85" fmla="*/ 182 h 196"/>
                <a:gd name="T86" fmla="*/ 161 w 197"/>
                <a:gd name="T87" fmla="*/ 172 h 196"/>
                <a:gd name="T88" fmla="*/ 171 w 197"/>
                <a:gd name="T89" fmla="*/ 166 h 196"/>
                <a:gd name="T90" fmla="*/ 176 w 197"/>
                <a:gd name="T91" fmla="*/ 146 h 196"/>
                <a:gd name="T92" fmla="*/ 184 w 197"/>
                <a:gd name="T93" fmla="*/ 148 h 196"/>
                <a:gd name="T94" fmla="*/ 182 w 197"/>
                <a:gd name="T95" fmla="*/ 134 h 196"/>
                <a:gd name="T96" fmla="*/ 193 w 197"/>
                <a:gd name="T97" fmla="*/ 121 h 196"/>
                <a:gd name="T98" fmla="*/ 197 w 197"/>
                <a:gd name="T99" fmla="*/ 11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7" h="196">
                  <a:moveTo>
                    <a:pt x="195" y="108"/>
                  </a:moveTo>
                  <a:cubicBezTo>
                    <a:pt x="189" y="107"/>
                    <a:pt x="189" y="107"/>
                    <a:pt x="189" y="107"/>
                  </a:cubicBezTo>
                  <a:cubicBezTo>
                    <a:pt x="190" y="102"/>
                    <a:pt x="190" y="97"/>
                    <a:pt x="189" y="92"/>
                  </a:cubicBezTo>
                  <a:cubicBezTo>
                    <a:pt x="195" y="91"/>
                    <a:pt x="195" y="91"/>
                    <a:pt x="195" y="91"/>
                  </a:cubicBezTo>
                  <a:cubicBezTo>
                    <a:pt x="197" y="90"/>
                    <a:pt x="197" y="89"/>
                    <a:pt x="197" y="88"/>
                  </a:cubicBezTo>
                  <a:cubicBezTo>
                    <a:pt x="197" y="85"/>
                    <a:pt x="197" y="83"/>
                    <a:pt x="196" y="80"/>
                  </a:cubicBezTo>
                  <a:cubicBezTo>
                    <a:pt x="196" y="79"/>
                    <a:pt x="195" y="78"/>
                    <a:pt x="194" y="78"/>
                  </a:cubicBezTo>
                  <a:cubicBezTo>
                    <a:pt x="194" y="78"/>
                    <a:pt x="194" y="78"/>
                    <a:pt x="194" y="78"/>
                  </a:cubicBezTo>
                  <a:cubicBezTo>
                    <a:pt x="187" y="79"/>
                    <a:pt x="187" y="79"/>
                    <a:pt x="187" y="79"/>
                  </a:cubicBezTo>
                  <a:cubicBezTo>
                    <a:pt x="186" y="74"/>
                    <a:pt x="185" y="69"/>
                    <a:pt x="183" y="64"/>
                  </a:cubicBezTo>
                  <a:cubicBezTo>
                    <a:pt x="188" y="61"/>
                    <a:pt x="188" y="61"/>
                    <a:pt x="188" y="61"/>
                  </a:cubicBezTo>
                  <a:cubicBezTo>
                    <a:pt x="189" y="61"/>
                    <a:pt x="190" y="59"/>
                    <a:pt x="189" y="58"/>
                  </a:cubicBezTo>
                  <a:cubicBezTo>
                    <a:pt x="188" y="56"/>
                    <a:pt x="187" y="53"/>
                    <a:pt x="186" y="51"/>
                  </a:cubicBezTo>
                  <a:cubicBezTo>
                    <a:pt x="185" y="50"/>
                    <a:pt x="184" y="49"/>
                    <a:pt x="184" y="49"/>
                  </a:cubicBezTo>
                  <a:cubicBezTo>
                    <a:pt x="183" y="49"/>
                    <a:pt x="183" y="50"/>
                    <a:pt x="183" y="50"/>
                  </a:cubicBezTo>
                  <a:cubicBezTo>
                    <a:pt x="177" y="52"/>
                    <a:pt x="177" y="52"/>
                    <a:pt x="177" y="52"/>
                  </a:cubicBezTo>
                  <a:cubicBezTo>
                    <a:pt x="174" y="48"/>
                    <a:pt x="171" y="44"/>
                    <a:pt x="168" y="40"/>
                  </a:cubicBezTo>
                  <a:cubicBezTo>
                    <a:pt x="172" y="35"/>
                    <a:pt x="172" y="35"/>
                    <a:pt x="172" y="35"/>
                  </a:cubicBezTo>
                  <a:cubicBezTo>
                    <a:pt x="173" y="35"/>
                    <a:pt x="173" y="33"/>
                    <a:pt x="173" y="32"/>
                  </a:cubicBezTo>
                  <a:cubicBezTo>
                    <a:pt x="171" y="30"/>
                    <a:pt x="169" y="28"/>
                    <a:pt x="167" y="26"/>
                  </a:cubicBezTo>
                  <a:cubicBezTo>
                    <a:pt x="166" y="26"/>
                    <a:pt x="166" y="26"/>
                    <a:pt x="165" y="26"/>
                  </a:cubicBezTo>
                  <a:cubicBezTo>
                    <a:pt x="164" y="26"/>
                    <a:pt x="164" y="26"/>
                    <a:pt x="163" y="26"/>
                  </a:cubicBezTo>
                  <a:cubicBezTo>
                    <a:pt x="159" y="30"/>
                    <a:pt x="159" y="30"/>
                    <a:pt x="159" y="30"/>
                  </a:cubicBezTo>
                  <a:cubicBezTo>
                    <a:pt x="155" y="27"/>
                    <a:pt x="151" y="24"/>
                    <a:pt x="147" y="21"/>
                  </a:cubicBezTo>
                  <a:cubicBezTo>
                    <a:pt x="150" y="16"/>
                    <a:pt x="150" y="16"/>
                    <a:pt x="150" y="16"/>
                  </a:cubicBezTo>
                  <a:cubicBezTo>
                    <a:pt x="150" y="15"/>
                    <a:pt x="150" y="13"/>
                    <a:pt x="149" y="13"/>
                  </a:cubicBezTo>
                  <a:cubicBezTo>
                    <a:pt x="146" y="12"/>
                    <a:pt x="144" y="10"/>
                    <a:pt x="141" y="9"/>
                  </a:cubicBezTo>
                  <a:cubicBezTo>
                    <a:pt x="141" y="9"/>
                    <a:pt x="140" y="9"/>
                    <a:pt x="140" y="9"/>
                  </a:cubicBezTo>
                  <a:cubicBezTo>
                    <a:pt x="139" y="9"/>
                    <a:pt x="139" y="9"/>
                    <a:pt x="138" y="10"/>
                  </a:cubicBezTo>
                  <a:cubicBezTo>
                    <a:pt x="135" y="15"/>
                    <a:pt x="135" y="15"/>
                    <a:pt x="135" y="15"/>
                  </a:cubicBezTo>
                  <a:cubicBezTo>
                    <a:pt x="133" y="14"/>
                    <a:pt x="130" y="13"/>
                    <a:pt x="128" y="13"/>
                  </a:cubicBezTo>
                  <a:cubicBezTo>
                    <a:pt x="126" y="12"/>
                    <a:pt x="123" y="11"/>
                    <a:pt x="121" y="10"/>
                  </a:cubicBezTo>
                  <a:cubicBezTo>
                    <a:pt x="122" y="4"/>
                    <a:pt x="122" y="4"/>
                    <a:pt x="122" y="4"/>
                  </a:cubicBezTo>
                  <a:cubicBezTo>
                    <a:pt x="122" y="3"/>
                    <a:pt x="121" y="2"/>
                    <a:pt x="120" y="2"/>
                  </a:cubicBezTo>
                  <a:cubicBezTo>
                    <a:pt x="117" y="1"/>
                    <a:pt x="114" y="1"/>
                    <a:pt x="111" y="0"/>
                  </a:cubicBezTo>
                  <a:cubicBezTo>
                    <a:pt x="111" y="0"/>
                    <a:pt x="111" y="0"/>
                    <a:pt x="111" y="0"/>
                  </a:cubicBezTo>
                  <a:cubicBezTo>
                    <a:pt x="110" y="0"/>
                    <a:pt x="109" y="1"/>
                    <a:pt x="109" y="2"/>
                  </a:cubicBezTo>
                  <a:cubicBezTo>
                    <a:pt x="108" y="8"/>
                    <a:pt x="108" y="8"/>
                    <a:pt x="108" y="8"/>
                  </a:cubicBezTo>
                  <a:cubicBezTo>
                    <a:pt x="105" y="8"/>
                    <a:pt x="102" y="8"/>
                    <a:pt x="98" y="8"/>
                  </a:cubicBezTo>
                  <a:cubicBezTo>
                    <a:pt x="98" y="9"/>
                    <a:pt x="98" y="9"/>
                    <a:pt x="98" y="9"/>
                  </a:cubicBezTo>
                  <a:cubicBezTo>
                    <a:pt x="98" y="9"/>
                    <a:pt x="98" y="9"/>
                    <a:pt x="98" y="9"/>
                  </a:cubicBezTo>
                  <a:cubicBezTo>
                    <a:pt x="98" y="8"/>
                    <a:pt x="98" y="8"/>
                    <a:pt x="98" y="8"/>
                  </a:cubicBezTo>
                  <a:cubicBezTo>
                    <a:pt x="98" y="8"/>
                    <a:pt x="98" y="8"/>
                    <a:pt x="98" y="8"/>
                  </a:cubicBezTo>
                  <a:cubicBezTo>
                    <a:pt x="96" y="8"/>
                    <a:pt x="95" y="8"/>
                    <a:pt x="93" y="8"/>
                  </a:cubicBezTo>
                  <a:cubicBezTo>
                    <a:pt x="92" y="2"/>
                    <a:pt x="92" y="2"/>
                    <a:pt x="92" y="2"/>
                  </a:cubicBezTo>
                  <a:cubicBezTo>
                    <a:pt x="91" y="1"/>
                    <a:pt x="90" y="0"/>
                    <a:pt x="89" y="0"/>
                  </a:cubicBezTo>
                  <a:cubicBezTo>
                    <a:pt x="89" y="0"/>
                    <a:pt x="89" y="0"/>
                    <a:pt x="89" y="0"/>
                  </a:cubicBezTo>
                  <a:cubicBezTo>
                    <a:pt x="86" y="0"/>
                    <a:pt x="83" y="0"/>
                    <a:pt x="81" y="1"/>
                  </a:cubicBezTo>
                  <a:cubicBezTo>
                    <a:pt x="79" y="1"/>
                    <a:pt x="79" y="2"/>
                    <a:pt x="79" y="3"/>
                  </a:cubicBezTo>
                  <a:cubicBezTo>
                    <a:pt x="80" y="10"/>
                    <a:pt x="80" y="10"/>
                    <a:pt x="80" y="10"/>
                  </a:cubicBezTo>
                  <a:cubicBezTo>
                    <a:pt x="75" y="11"/>
                    <a:pt x="70" y="12"/>
                    <a:pt x="65" y="14"/>
                  </a:cubicBezTo>
                  <a:cubicBezTo>
                    <a:pt x="62" y="8"/>
                    <a:pt x="62" y="8"/>
                    <a:pt x="62" y="8"/>
                  </a:cubicBezTo>
                  <a:cubicBezTo>
                    <a:pt x="62" y="8"/>
                    <a:pt x="61" y="7"/>
                    <a:pt x="60" y="7"/>
                  </a:cubicBezTo>
                  <a:cubicBezTo>
                    <a:pt x="60" y="7"/>
                    <a:pt x="59" y="7"/>
                    <a:pt x="59" y="7"/>
                  </a:cubicBezTo>
                  <a:cubicBezTo>
                    <a:pt x="57" y="8"/>
                    <a:pt x="54" y="10"/>
                    <a:pt x="52" y="11"/>
                  </a:cubicBezTo>
                  <a:cubicBezTo>
                    <a:pt x="50" y="12"/>
                    <a:pt x="50" y="13"/>
                    <a:pt x="51" y="14"/>
                  </a:cubicBezTo>
                  <a:cubicBezTo>
                    <a:pt x="53" y="20"/>
                    <a:pt x="53" y="20"/>
                    <a:pt x="53" y="20"/>
                  </a:cubicBezTo>
                  <a:cubicBezTo>
                    <a:pt x="49" y="22"/>
                    <a:pt x="45" y="25"/>
                    <a:pt x="41" y="28"/>
                  </a:cubicBezTo>
                  <a:cubicBezTo>
                    <a:pt x="36" y="24"/>
                    <a:pt x="36" y="24"/>
                    <a:pt x="36" y="24"/>
                  </a:cubicBezTo>
                  <a:cubicBezTo>
                    <a:pt x="36" y="24"/>
                    <a:pt x="35" y="23"/>
                    <a:pt x="35" y="23"/>
                  </a:cubicBezTo>
                  <a:cubicBezTo>
                    <a:pt x="34" y="23"/>
                    <a:pt x="33" y="24"/>
                    <a:pt x="33" y="24"/>
                  </a:cubicBezTo>
                  <a:cubicBezTo>
                    <a:pt x="31" y="26"/>
                    <a:pt x="29" y="28"/>
                    <a:pt x="27" y="30"/>
                  </a:cubicBezTo>
                  <a:cubicBezTo>
                    <a:pt x="26" y="31"/>
                    <a:pt x="26" y="32"/>
                    <a:pt x="27" y="33"/>
                  </a:cubicBezTo>
                  <a:cubicBezTo>
                    <a:pt x="31" y="38"/>
                    <a:pt x="31" y="38"/>
                    <a:pt x="31" y="38"/>
                  </a:cubicBezTo>
                  <a:cubicBezTo>
                    <a:pt x="28" y="41"/>
                    <a:pt x="25" y="45"/>
                    <a:pt x="22" y="50"/>
                  </a:cubicBezTo>
                  <a:cubicBezTo>
                    <a:pt x="16" y="47"/>
                    <a:pt x="16" y="47"/>
                    <a:pt x="16" y="47"/>
                  </a:cubicBezTo>
                  <a:cubicBezTo>
                    <a:pt x="16" y="47"/>
                    <a:pt x="16" y="47"/>
                    <a:pt x="15" y="47"/>
                  </a:cubicBezTo>
                  <a:cubicBezTo>
                    <a:pt x="14" y="47"/>
                    <a:pt x="14" y="47"/>
                    <a:pt x="13" y="48"/>
                  </a:cubicBezTo>
                  <a:cubicBezTo>
                    <a:pt x="12" y="50"/>
                    <a:pt x="11" y="53"/>
                    <a:pt x="9" y="55"/>
                  </a:cubicBezTo>
                  <a:cubicBezTo>
                    <a:pt x="9" y="56"/>
                    <a:pt x="9" y="58"/>
                    <a:pt x="10" y="58"/>
                  </a:cubicBezTo>
                  <a:cubicBezTo>
                    <a:pt x="16" y="61"/>
                    <a:pt x="16" y="61"/>
                    <a:pt x="16" y="61"/>
                  </a:cubicBezTo>
                  <a:cubicBezTo>
                    <a:pt x="15" y="64"/>
                    <a:pt x="14" y="66"/>
                    <a:pt x="13" y="69"/>
                  </a:cubicBezTo>
                  <a:cubicBezTo>
                    <a:pt x="12" y="71"/>
                    <a:pt x="11" y="73"/>
                    <a:pt x="11" y="76"/>
                  </a:cubicBezTo>
                  <a:cubicBezTo>
                    <a:pt x="5" y="75"/>
                    <a:pt x="5" y="75"/>
                    <a:pt x="5" y="75"/>
                  </a:cubicBezTo>
                  <a:cubicBezTo>
                    <a:pt x="4" y="75"/>
                    <a:pt x="4" y="75"/>
                    <a:pt x="4" y="75"/>
                  </a:cubicBezTo>
                  <a:cubicBezTo>
                    <a:pt x="3" y="75"/>
                    <a:pt x="2" y="76"/>
                    <a:pt x="2" y="77"/>
                  </a:cubicBezTo>
                  <a:cubicBezTo>
                    <a:pt x="1" y="80"/>
                    <a:pt x="1" y="82"/>
                    <a:pt x="0" y="85"/>
                  </a:cubicBezTo>
                  <a:cubicBezTo>
                    <a:pt x="0" y="86"/>
                    <a:pt x="1" y="87"/>
                    <a:pt x="2" y="88"/>
                  </a:cubicBezTo>
                  <a:cubicBezTo>
                    <a:pt x="8" y="89"/>
                    <a:pt x="8" y="89"/>
                    <a:pt x="8" y="89"/>
                  </a:cubicBezTo>
                  <a:cubicBezTo>
                    <a:pt x="8" y="94"/>
                    <a:pt x="8" y="99"/>
                    <a:pt x="8" y="104"/>
                  </a:cubicBezTo>
                  <a:cubicBezTo>
                    <a:pt x="2" y="105"/>
                    <a:pt x="2" y="105"/>
                    <a:pt x="2" y="105"/>
                  </a:cubicBezTo>
                  <a:cubicBezTo>
                    <a:pt x="1" y="105"/>
                    <a:pt x="0" y="106"/>
                    <a:pt x="0" y="108"/>
                  </a:cubicBezTo>
                  <a:cubicBezTo>
                    <a:pt x="1" y="110"/>
                    <a:pt x="1" y="113"/>
                    <a:pt x="1" y="116"/>
                  </a:cubicBezTo>
                  <a:cubicBezTo>
                    <a:pt x="2" y="117"/>
                    <a:pt x="3" y="118"/>
                    <a:pt x="4" y="118"/>
                  </a:cubicBezTo>
                  <a:cubicBezTo>
                    <a:pt x="4" y="118"/>
                    <a:pt x="4" y="118"/>
                    <a:pt x="4" y="118"/>
                  </a:cubicBezTo>
                  <a:cubicBezTo>
                    <a:pt x="10" y="117"/>
                    <a:pt x="10" y="117"/>
                    <a:pt x="10" y="117"/>
                  </a:cubicBezTo>
                  <a:cubicBezTo>
                    <a:pt x="11" y="122"/>
                    <a:pt x="13" y="127"/>
                    <a:pt x="15" y="132"/>
                  </a:cubicBezTo>
                  <a:cubicBezTo>
                    <a:pt x="9" y="135"/>
                    <a:pt x="9" y="135"/>
                    <a:pt x="9" y="135"/>
                  </a:cubicBezTo>
                  <a:cubicBezTo>
                    <a:pt x="8" y="135"/>
                    <a:pt x="8" y="136"/>
                    <a:pt x="8" y="138"/>
                  </a:cubicBezTo>
                  <a:cubicBezTo>
                    <a:pt x="9" y="140"/>
                    <a:pt x="11" y="143"/>
                    <a:pt x="12" y="145"/>
                  </a:cubicBezTo>
                  <a:cubicBezTo>
                    <a:pt x="12" y="146"/>
                    <a:pt x="13" y="146"/>
                    <a:pt x="14" y="146"/>
                  </a:cubicBezTo>
                  <a:cubicBezTo>
                    <a:pt x="14" y="146"/>
                    <a:pt x="15" y="146"/>
                    <a:pt x="15" y="146"/>
                  </a:cubicBezTo>
                  <a:cubicBezTo>
                    <a:pt x="21" y="144"/>
                    <a:pt x="21" y="144"/>
                    <a:pt x="21" y="144"/>
                  </a:cubicBezTo>
                  <a:cubicBezTo>
                    <a:pt x="23" y="148"/>
                    <a:pt x="26" y="152"/>
                    <a:pt x="29" y="156"/>
                  </a:cubicBezTo>
                  <a:cubicBezTo>
                    <a:pt x="25" y="160"/>
                    <a:pt x="25" y="160"/>
                    <a:pt x="25" y="160"/>
                  </a:cubicBezTo>
                  <a:cubicBezTo>
                    <a:pt x="24" y="161"/>
                    <a:pt x="24" y="163"/>
                    <a:pt x="25" y="163"/>
                  </a:cubicBezTo>
                  <a:cubicBezTo>
                    <a:pt x="27" y="166"/>
                    <a:pt x="29" y="168"/>
                    <a:pt x="31" y="170"/>
                  </a:cubicBezTo>
                  <a:cubicBezTo>
                    <a:pt x="31" y="170"/>
                    <a:pt x="32" y="170"/>
                    <a:pt x="33" y="170"/>
                  </a:cubicBezTo>
                  <a:cubicBezTo>
                    <a:pt x="33" y="170"/>
                    <a:pt x="34" y="170"/>
                    <a:pt x="34" y="170"/>
                  </a:cubicBezTo>
                  <a:cubicBezTo>
                    <a:pt x="39" y="165"/>
                    <a:pt x="39" y="165"/>
                    <a:pt x="39" y="165"/>
                  </a:cubicBezTo>
                  <a:cubicBezTo>
                    <a:pt x="42" y="169"/>
                    <a:pt x="47" y="172"/>
                    <a:pt x="51" y="174"/>
                  </a:cubicBezTo>
                  <a:cubicBezTo>
                    <a:pt x="48" y="180"/>
                    <a:pt x="48" y="180"/>
                    <a:pt x="48" y="180"/>
                  </a:cubicBezTo>
                  <a:cubicBezTo>
                    <a:pt x="48" y="181"/>
                    <a:pt x="48" y="182"/>
                    <a:pt x="49" y="183"/>
                  </a:cubicBezTo>
                  <a:cubicBezTo>
                    <a:pt x="51" y="184"/>
                    <a:pt x="54" y="186"/>
                    <a:pt x="57" y="187"/>
                  </a:cubicBezTo>
                  <a:cubicBezTo>
                    <a:pt x="57" y="187"/>
                    <a:pt x="57" y="187"/>
                    <a:pt x="58" y="187"/>
                  </a:cubicBezTo>
                  <a:cubicBezTo>
                    <a:pt x="58" y="187"/>
                    <a:pt x="59" y="187"/>
                    <a:pt x="59" y="186"/>
                  </a:cubicBezTo>
                  <a:cubicBezTo>
                    <a:pt x="63" y="181"/>
                    <a:pt x="63" y="181"/>
                    <a:pt x="63" y="181"/>
                  </a:cubicBezTo>
                  <a:cubicBezTo>
                    <a:pt x="65" y="182"/>
                    <a:pt x="67" y="182"/>
                    <a:pt x="70" y="183"/>
                  </a:cubicBezTo>
                  <a:cubicBezTo>
                    <a:pt x="72" y="184"/>
                    <a:pt x="74" y="185"/>
                    <a:pt x="77" y="185"/>
                  </a:cubicBezTo>
                  <a:cubicBezTo>
                    <a:pt x="76" y="192"/>
                    <a:pt x="76" y="192"/>
                    <a:pt x="76" y="192"/>
                  </a:cubicBezTo>
                  <a:cubicBezTo>
                    <a:pt x="76" y="193"/>
                    <a:pt x="76" y="194"/>
                    <a:pt x="78" y="194"/>
                  </a:cubicBezTo>
                  <a:cubicBezTo>
                    <a:pt x="81" y="195"/>
                    <a:pt x="83" y="195"/>
                    <a:pt x="86" y="196"/>
                  </a:cubicBezTo>
                  <a:cubicBezTo>
                    <a:pt x="86" y="196"/>
                    <a:pt x="86" y="196"/>
                    <a:pt x="86" y="196"/>
                  </a:cubicBezTo>
                  <a:cubicBezTo>
                    <a:pt x="87" y="196"/>
                    <a:pt x="88" y="195"/>
                    <a:pt x="89" y="194"/>
                  </a:cubicBezTo>
                  <a:cubicBezTo>
                    <a:pt x="90" y="188"/>
                    <a:pt x="90" y="188"/>
                    <a:pt x="90" y="188"/>
                  </a:cubicBezTo>
                  <a:cubicBezTo>
                    <a:pt x="93" y="188"/>
                    <a:pt x="96" y="188"/>
                    <a:pt x="99" y="188"/>
                  </a:cubicBezTo>
                  <a:cubicBezTo>
                    <a:pt x="101" y="188"/>
                    <a:pt x="103" y="188"/>
                    <a:pt x="105" y="188"/>
                  </a:cubicBezTo>
                  <a:cubicBezTo>
                    <a:pt x="106" y="194"/>
                    <a:pt x="106" y="194"/>
                    <a:pt x="106" y="194"/>
                  </a:cubicBezTo>
                  <a:cubicBezTo>
                    <a:pt x="106" y="195"/>
                    <a:pt x="107" y="196"/>
                    <a:pt x="108" y="196"/>
                  </a:cubicBezTo>
                  <a:cubicBezTo>
                    <a:pt x="108" y="196"/>
                    <a:pt x="108" y="196"/>
                    <a:pt x="108" y="196"/>
                  </a:cubicBezTo>
                  <a:cubicBezTo>
                    <a:pt x="111" y="196"/>
                    <a:pt x="114" y="195"/>
                    <a:pt x="117" y="195"/>
                  </a:cubicBezTo>
                  <a:cubicBezTo>
                    <a:pt x="118" y="195"/>
                    <a:pt x="119" y="194"/>
                    <a:pt x="119" y="192"/>
                  </a:cubicBezTo>
                  <a:cubicBezTo>
                    <a:pt x="118" y="186"/>
                    <a:pt x="118" y="186"/>
                    <a:pt x="118" y="186"/>
                  </a:cubicBezTo>
                  <a:cubicBezTo>
                    <a:pt x="123" y="185"/>
                    <a:pt x="128" y="184"/>
                    <a:pt x="133" y="182"/>
                  </a:cubicBezTo>
                  <a:cubicBezTo>
                    <a:pt x="135" y="187"/>
                    <a:pt x="135" y="187"/>
                    <a:pt x="135" y="187"/>
                  </a:cubicBezTo>
                  <a:cubicBezTo>
                    <a:pt x="136" y="188"/>
                    <a:pt x="137" y="189"/>
                    <a:pt x="137" y="189"/>
                  </a:cubicBezTo>
                  <a:cubicBezTo>
                    <a:pt x="138" y="189"/>
                    <a:pt x="138" y="189"/>
                    <a:pt x="138" y="188"/>
                  </a:cubicBezTo>
                  <a:cubicBezTo>
                    <a:pt x="141" y="187"/>
                    <a:pt x="143" y="186"/>
                    <a:pt x="146" y="185"/>
                  </a:cubicBezTo>
                  <a:cubicBezTo>
                    <a:pt x="147" y="184"/>
                    <a:pt x="148" y="183"/>
                    <a:pt x="147" y="182"/>
                  </a:cubicBezTo>
                  <a:cubicBezTo>
                    <a:pt x="144" y="176"/>
                    <a:pt x="144" y="176"/>
                    <a:pt x="144" y="176"/>
                  </a:cubicBezTo>
                  <a:cubicBezTo>
                    <a:pt x="149" y="174"/>
                    <a:pt x="153" y="171"/>
                    <a:pt x="157" y="167"/>
                  </a:cubicBezTo>
                  <a:cubicBezTo>
                    <a:pt x="161" y="172"/>
                    <a:pt x="161" y="172"/>
                    <a:pt x="161" y="172"/>
                  </a:cubicBezTo>
                  <a:cubicBezTo>
                    <a:pt x="162" y="172"/>
                    <a:pt x="162" y="172"/>
                    <a:pt x="163" y="172"/>
                  </a:cubicBezTo>
                  <a:cubicBezTo>
                    <a:pt x="164" y="172"/>
                    <a:pt x="164" y="172"/>
                    <a:pt x="165" y="172"/>
                  </a:cubicBezTo>
                  <a:cubicBezTo>
                    <a:pt x="167" y="170"/>
                    <a:pt x="169" y="168"/>
                    <a:pt x="171" y="166"/>
                  </a:cubicBezTo>
                  <a:cubicBezTo>
                    <a:pt x="172" y="165"/>
                    <a:pt x="172" y="164"/>
                    <a:pt x="171" y="163"/>
                  </a:cubicBezTo>
                  <a:cubicBezTo>
                    <a:pt x="166" y="158"/>
                    <a:pt x="166" y="158"/>
                    <a:pt x="166" y="158"/>
                  </a:cubicBezTo>
                  <a:cubicBezTo>
                    <a:pt x="170" y="155"/>
                    <a:pt x="173" y="150"/>
                    <a:pt x="176" y="146"/>
                  </a:cubicBezTo>
                  <a:cubicBezTo>
                    <a:pt x="181" y="149"/>
                    <a:pt x="181" y="149"/>
                    <a:pt x="181" y="149"/>
                  </a:cubicBezTo>
                  <a:cubicBezTo>
                    <a:pt x="182" y="149"/>
                    <a:pt x="182" y="149"/>
                    <a:pt x="182" y="149"/>
                  </a:cubicBezTo>
                  <a:cubicBezTo>
                    <a:pt x="183" y="149"/>
                    <a:pt x="184" y="149"/>
                    <a:pt x="184" y="148"/>
                  </a:cubicBezTo>
                  <a:cubicBezTo>
                    <a:pt x="186" y="146"/>
                    <a:pt x="187" y="143"/>
                    <a:pt x="188" y="140"/>
                  </a:cubicBezTo>
                  <a:cubicBezTo>
                    <a:pt x="189" y="139"/>
                    <a:pt x="188" y="138"/>
                    <a:pt x="187" y="138"/>
                  </a:cubicBezTo>
                  <a:cubicBezTo>
                    <a:pt x="182" y="134"/>
                    <a:pt x="182" y="134"/>
                    <a:pt x="182" y="134"/>
                  </a:cubicBezTo>
                  <a:cubicBezTo>
                    <a:pt x="183" y="132"/>
                    <a:pt x="184" y="130"/>
                    <a:pt x="185" y="127"/>
                  </a:cubicBezTo>
                  <a:cubicBezTo>
                    <a:pt x="186" y="125"/>
                    <a:pt x="186" y="122"/>
                    <a:pt x="187" y="120"/>
                  </a:cubicBezTo>
                  <a:cubicBezTo>
                    <a:pt x="193" y="121"/>
                    <a:pt x="193" y="121"/>
                    <a:pt x="193" y="121"/>
                  </a:cubicBezTo>
                  <a:cubicBezTo>
                    <a:pt x="193" y="121"/>
                    <a:pt x="193" y="121"/>
                    <a:pt x="193" y="121"/>
                  </a:cubicBezTo>
                  <a:cubicBezTo>
                    <a:pt x="194" y="121"/>
                    <a:pt x="195" y="120"/>
                    <a:pt x="196" y="119"/>
                  </a:cubicBezTo>
                  <a:cubicBezTo>
                    <a:pt x="196" y="116"/>
                    <a:pt x="197" y="113"/>
                    <a:pt x="197" y="111"/>
                  </a:cubicBezTo>
                  <a:cubicBezTo>
                    <a:pt x="197" y="110"/>
                    <a:pt x="196" y="108"/>
                    <a:pt x="195" y="108"/>
                  </a:cubicBezTo>
                  <a:close/>
                </a:path>
              </a:pathLst>
            </a:custGeom>
            <a:solidFill>
              <a:srgbClr val="49A9B7"/>
            </a:solidFill>
            <a:ln w="19050" cap="rnd">
              <a:solidFill>
                <a:schemeClr val="accent3">
                  <a:lumMod val="75000"/>
                </a:schemeClr>
              </a:solidFill>
              <a:round/>
            </a:ln>
          </p:spPr>
          <p:txBody>
            <a:bodyPr vert="horz" wrap="square" lIns="91440" tIns="45720" rIns="91440" bIns="45720" numCol="1" anchor="t" anchorCtr="0" compatLnSpc="1"/>
            <a:lstStyle/>
            <a:p>
              <a:endParaRPr lang="en-US" sz="1800">
                <a:solidFill>
                  <a:schemeClr val="bg1"/>
                </a:solidFill>
                <a:latin typeface="Agency FB" panose="020B0503020202020204" pitchFamily="34" charset="0"/>
              </a:endParaRPr>
            </a:p>
          </p:txBody>
        </p:sp>
        <p:pic>
          <p:nvPicPr>
            <p:cNvPr id="69" name="Picture 68"/>
            <p:cNvPicPr>
              <a:picLocks noChangeAspect="1"/>
            </p:cNvPicPr>
            <p:nvPr/>
          </p:nvPicPr>
          <p:blipFill>
            <a:blip r:embed="rId1" cstate="email"/>
            <a:stretch>
              <a:fillRect/>
            </a:stretch>
          </p:blipFill>
          <p:spPr>
            <a:xfrm>
              <a:off x="9733843" y="3552305"/>
              <a:ext cx="693138" cy="879749"/>
            </a:xfrm>
            <a:prstGeom prst="rect">
              <a:avLst/>
            </a:prstGeom>
          </p:spPr>
        </p:pic>
        <p:sp>
          <p:nvSpPr>
            <p:cNvPr id="70" name="Rectangle 69"/>
            <p:cNvSpPr/>
            <p:nvPr/>
          </p:nvSpPr>
          <p:spPr>
            <a:xfrm>
              <a:off x="9340733" y="4535239"/>
              <a:ext cx="1508633" cy="199390"/>
            </a:xfrm>
            <a:prstGeom prst="rect">
              <a:avLst/>
            </a:prstGeom>
          </p:spPr>
          <p:txBody>
            <a:bodyPr wrap="square" lIns="0" tIns="0" rIns="0" bIns="0">
              <a:spAutoFit/>
            </a:bodyPr>
            <a:lstStyle/>
            <a:p>
              <a:pPr algn="ctr">
                <a:lnSpc>
                  <a:spcPct val="89000"/>
                </a:lnSpc>
              </a:pPr>
              <a:r>
                <a:rPr lang="zh-CN" altLang="en-US" sz="1460" dirty="0">
                  <a:solidFill>
                    <a:schemeClr val="bg1"/>
                  </a:solidFill>
                  <a:latin typeface="+mj-ea"/>
                  <a:ea typeface="+mj-ea"/>
                  <a:sym typeface="+mn-ea"/>
                </a:rPr>
                <a:t>点击输入</a:t>
              </a:r>
              <a:endParaRPr lang="zh-CN" altLang="en-US" sz="1460" dirty="0">
                <a:solidFill>
                  <a:schemeClr val="bg1"/>
                </a:solidFill>
                <a:latin typeface="+mj-ea"/>
                <a:ea typeface="+mj-ea"/>
                <a:sym typeface="+mn-ea"/>
              </a:endParaRPr>
            </a:p>
          </p:txBody>
        </p:sp>
      </p:grpSp>
      <p:grpSp>
        <p:nvGrpSpPr>
          <p:cNvPr id="6" name="组合 5"/>
          <p:cNvGrpSpPr/>
          <p:nvPr/>
        </p:nvGrpSpPr>
        <p:grpSpPr>
          <a:xfrm>
            <a:off x="1213886" y="1545894"/>
            <a:ext cx="1723018" cy="1712985"/>
            <a:chOff x="5839861" y="2083739"/>
            <a:chExt cx="1723018" cy="1712985"/>
          </a:xfrm>
        </p:grpSpPr>
        <p:sp>
          <p:nvSpPr>
            <p:cNvPr id="59" name="Freeform 58"/>
            <p:cNvSpPr/>
            <p:nvPr/>
          </p:nvSpPr>
          <p:spPr bwMode="auto">
            <a:xfrm rot="415178">
              <a:off x="5839861" y="2083739"/>
              <a:ext cx="1723018" cy="1712985"/>
            </a:xfrm>
            <a:custGeom>
              <a:avLst/>
              <a:gdLst>
                <a:gd name="T0" fmla="*/ 135 w 145"/>
                <a:gd name="T1" fmla="*/ 77 h 144"/>
                <a:gd name="T2" fmla="*/ 143 w 145"/>
                <a:gd name="T3" fmla="*/ 65 h 144"/>
                <a:gd name="T4" fmla="*/ 143 w 145"/>
                <a:gd name="T5" fmla="*/ 53 h 144"/>
                <a:gd name="T6" fmla="*/ 141 w 145"/>
                <a:gd name="T7" fmla="*/ 51 h 144"/>
                <a:gd name="T8" fmla="*/ 129 w 145"/>
                <a:gd name="T9" fmla="*/ 45 h 144"/>
                <a:gd name="T10" fmla="*/ 135 w 145"/>
                <a:gd name="T11" fmla="*/ 39 h 144"/>
                <a:gd name="T12" fmla="*/ 130 w 145"/>
                <a:gd name="T13" fmla="*/ 28 h 144"/>
                <a:gd name="T14" fmla="*/ 127 w 145"/>
                <a:gd name="T15" fmla="*/ 27 h 144"/>
                <a:gd name="T16" fmla="*/ 113 w 145"/>
                <a:gd name="T17" fmla="*/ 25 h 144"/>
                <a:gd name="T18" fmla="*/ 117 w 145"/>
                <a:gd name="T19" fmla="*/ 15 h 144"/>
                <a:gd name="T20" fmla="*/ 108 w 145"/>
                <a:gd name="T21" fmla="*/ 9 h 144"/>
                <a:gd name="T22" fmla="*/ 101 w 145"/>
                <a:gd name="T23" fmla="*/ 17 h 144"/>
                <a:gd name="T24" fmla="*/ 92 w 145"/>
                <a:gd name="T25" fmla="*/ 13 h 144"/>
                <a:gd name="T26" fmla="*/ 92 w 145"/>
                <a:gd name="T27" fmla="*/ 2 h 144"/>
                <a:gd name="T28" fmla="*/ 82 w 145"/>
                <a:gd name="T29" fmla="*/ 0 h 144"/>
                <a:gd name="T30" fmla="*/ 78 w 145"/>
                <a:gd name="T31" fmla="*/ 10 h 144"/>
                <a:gd name="T32" fmla="*/ 72 w 145"/>
                <a:gd name="T33" fmla="*/ 10 h 144"/>
                <a:gd name="T34" fmla="*/ 66 w 145"/>
                <a:gd name="T35" fmla="*/ 2 h 144"/>
                <a:gd name="T36" fmla="*/ 63 w 145"/>
                <a:gd name="T37" fmla="*/ 0 h 144"/>
                <a:gd name="T38" fmla="*/ 52 w 145"/>
                <a:gd name="T39" fmla="*/ 4 h 144"/>
                <a:gd name="T40" fmla="*/ 45 w 145"/>
                <a:gd name="T41" fmla="*/ 17 h 144"/>
                <a:gd name="T42" fmla="*/ 38 w 145"/>
                <a:gd name="T43" fmla="*/ 9 h 144"/>
                <a:gd name="T44" fmla="*/ 28 w 145"/>
                <a:gd name="T45" fmla="*/ 14 h 144"/>
                <a:gd name="T46" fmla="*/ 32 w 145"/>
                <a:gd name="T47" fmla="*/ 25 h 144"/>
                <a:gd name="T48" fmla="*/ 18 w 145"/>
                <a:gd name="T49" fmla="*/ 27 h 144"/>
                <a:gd name="T50" fmla="*/ 15 w 145"/>
                <a:gd name="T51" fmla="*/ 28 h 144"/>
                <a:gd name="T52" fmla="*/ 10 w 145"/>
                <a:gd name="T53" fmla="*/ 39 h 144"/>
                <a:gd name="T54" fmla="*/ 14 w 145"/>
                <a:gd name="T55" fmla="*/ 52 h 144"/>
                <a:gd name="T56" fmla="*/ 5 w 145"/>
                <a:gd name="T57" fmla="*/ 51 h 144"/>
                <a:gd name="T58" fmla="*/ 2 w 145"/>
                <a:gd name="T59" fmla="*/ 53 h 144"/>
                <a:gd name="T60" fmla="*/ 2 w 145"/>
                <a:gd name="T61" fmla="*/ 65 h 144"/>
                <a:gd name="T62" fmla="*/ 11 w 145"/>
                <a:gd name="T63" fmla="*/ 77 h 144"/>
                <a:gd name="T64" fmla="*/ 0 w 145"/>
                <a:gd name="T65" fmla="*/ 82 h 144"/>
                <a:gd name="T66" fmla="*/ 5 w 145"/>
                <a:gd name="T67" fmla="*/ 93 h 144"/>
                <a:gd name="T68" fmla="*/ 14 w 145"/>
                <a:gd name="T69" fmla="*/ 91 h 144"/>
                <a:gd name="T70" fmla="*/ 17 w 145"/>
                <a:gd name="T71" fmla="*/ 100 h 144"/>
                <a:gd name="T72" fmla="*/ 10 w 145"/>
                <a:gd name="T73" fmla="*/ 108 h 144"/>
                <a:gd name="T74" fmla="*/ 17 w 145"/>
                <a:gd name="T75" fmla="*/ 117 h 144"/>
                <a:gd name="T76" fmla="*/ 26 w 145"/>
                <a:gd name="T77" fmla="*/ 112 h 144"/>
                <a:gd name="T78" fmla="*/ 28 w 145"/>
                <a:gd name="T79" fmla="*/ 127 h 144"/>
                <a:gd name="T80" fmla="*/ 37 w 145"/>
                <a:gd name="T81" fmla="*/ 135 h 144"/>
                <a:gd name="T82" fmla="*/ 40 w 145"/>
                <a:gd name="T83" fmla="*/ 134 h 144"/>
                <a:gd name="T84" fmla="*/ 53 w 145"/>
                <a:gd name="T85" fmla="*/ 131 h 144"/>
                <a:gd name="T86" fmla="*/ 52 w 145"/>
                <a:gd name="T87" fmla="*/ 140 h 144"/>
                <a:gd name="T88" fmla="*/ 63 w 145"/>
                <a:gd name="T89" fmla="*/ 144 h 144"/>
                <a:gd name="T90" fmla="*/ 66 w 145"/>
                <a:gd name="T91" fmla="*/ 142 h 144"/>
                <a:gd name="T92" fmla="*/ 73 w 145"/>
                <a:gd name="T93" fmla="*/ 134 h 144"/>
                <a:gd name="T94" fmla="*/ 80 w 145"/>
                <a:gd name="T95" fmla="*/ 142 h 144"/>
                <a:gd name="T96" fmla="*/ 82 w 145"/>
                <a:gd name="T97" fmla="*/ 144 h 144"/>
                <a:gd name="T98" fmla="*/ 93 w 145"/>
                <a:gd name="T99" fmla="*/ 140 h 144"/>
                <a:gd name="T100" fmla="*/ 101 w 145"/>
                <a:gd name="T101" fmla="*/ 127 h 144"/>
                <a:gd name="T102" fmla="*/ 108 w 145"/>
                <a:gd name="T103" fmla="*/ 136 h 144"/>
                <a:gd name="T104" fmla="*/ 117 w 145"/>
                <a:gd name="T105" fmla="*/ 130 h 144"/>
                <a:gd name="T106" fmla="*/ 113 w 145"/>
                <a:gd name="T107" fmla="*/ 119 h 144"/>
                <a:gd name="T108" fmla="*/ 128 w 145"/>
                <a:gd name="T109" fmla="*/ 117 h 144"/>
                <a:gd name="T110" fmla="*/ 131 w 145"/>
                <a:gd name="T111" fmla="*/ 117 h 144"/>
                <a:gd name="T112" fmla="*/ 135 w 145"/>
                <a:gd name="T113" fmla="*/ 106 h 144"/>
                <a:gd name="T114" fmla="*/ 132 w 145"/>
                <a:gd name="T115" fmla="*/ 92 h 144"/>
                <a:gd name="T116" fmla="*/ 141 w 145"/>
                <a:gd name="T117" fmla="*/ 93 h 144"/>
                <a:gd name="T118" fmla="*/ 143 w 145"/>
                <a:gd name="T119" fmla="*/ 91 h 144"/>
                <a:gd name="T120" fmla="*/ 143 w 145"/>
                <a:gd name="T121"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5" h="144">
                  <a:moveTo>
                    <a:pt x="143" y="79"/>
                  </a:moveTo>
                  <a:cubicBezTo>
                    <a:pt x="135" y="77"/>
                    <a:pt x="135" y="77"/>
                    <a:pt x="135" y="77"/>
                  </a:cubicBezTo>
                  <a:cubicBezTo>
                    <a:pt x="135" y="74"/>
                    <a:pt x="135" y="70"/>
                    <a:pt x="135" y="67"/>
                  </a:cubicBezTo>
                  <a:cubicBezTo>
                    <a:pt x="143" y="65"/>
                    <a:pt x="143" y="65"/>
                    <a:pt x="143" y="65"/>
                  </a:cubicBezTo>
                  <a:cubicBezTo>
                    <a:pt x="144" y="65"/>
                    <a:pt x="145" y="64"/>
                    <a:pt x="145" y="63"/>
                  </a:cubicBezTo>
                  <a:cubicBezTo>
                    <a:pt x="145" y="59"/>
                    <a:pt x="144" y="56"/>
                    <a:pt x="143" y="53"/>
                  </a:cubicBezTo>
                  <a:cubicBezTo>
                    <a:pt x="143" y="52"/>
                    <a:pt x="142" y="51"/>
                    <a:pt x="141" y="51"/>
                  </a:cubicBezTo>
                  <a:cubicBezTo>
                    <a:pt x="141" y="51"/>
                    <a:pt x="141" y="51"/>
                    <a:pt x="141" y="51"/>
                  </a:cubicBezTo>
                  <a:cubicBezTo>
                    <a:pt x="132" y="53"/>
                    <a:pt x="132" y="53"/>
                    <a:pt x="132" y="53"/>
                  </a:cubicBezTo>
                  <a:cubicBezTo>
                    <a:pt x="131" y="50"/>
                    <a:pt x="130" y="48"/>
                    <a:pt x="129" y="45"/>
                  </a:cubicBezTo>
                  <a:cubicBezTo>
                    <a:pt x="128" y="45"/>
                    <a:pt x="128" y="44"/>
                    <a:pt x="128" y="44"/>
                  </a:cubicBezTo>
                  <a:cubicBezTo>
                    <a:pt x="135" y="39"/>
                    <a:pt x="135" y="39"/>
                    <a:pt x="135" y="39"/>
                  </a:cubicBezTo>
                  <a:cubicBezTo>
                    <a:pt x="136" y="38"/>
                    <a:pt x="136" y="37"/>
                    <a:pt x="136" y="36"/>
                  </a:cubicBezTo>
                  <a:cubicBezTo>
                    <a:pt x="134" y="33"/>
                    <a:pt x="132" y="30"/>
                    <a:pt x="130" y="28"/>
                  </a:cubicBezTo>
                  <a:cubicBezTo>
                    <a:pt x="130" y="27"/>
                    <a:pt x="129" y="27"/>
                    <a:pt x="129" y="27"/>
                  </a:cubicBezTo>
                  <a:cubicBezTo>
                    <a:pt x="128" y="27"/>
                    <a:pt x="128" y="27"/>
                    <a:pt x="127" y="27"/>
                  </a:cubicBezTo>
                  <a:cubicBezTo>
                    <a:pt x="120" y="32"/>
                    <a:pt x="120" y="32"/>
                    <a:pt x="120" y="32"/>
                  </a:cubicBezTo>
                  <a:cubicBezTo>
                    <a:pt x="118" y="29"/>
                    <a:pt x="115" y="27"/>
                    <a:pt x="113" y="25"/>
                  </a:cubicBezTo>
                  <a:cubicBezTo>
                    <a:pt x="118" y="18"/>
                    <a:pt x="118" y="18"/>
                    <a:pt x="118" y="18"/>
                  </a:cubicBezTo>
                  <a:cubicBezTo>
                    <a:pt x="118" y="17"/>
                    <a:pt x="118" y="15"/>
                    <a:pt x="117" y="15"/>
                  </a:cubicBezTo>
                  <a:cubicBezTo>
                    <a:pt x="114" y="13"/>
                    <a:pt x="112" y="11"/>
                    <a:pt x="109" y="9"/>
                  </a:cubicBezTo>
                  <a:cubicBezTo>
                    <a:pt x="109" y="9"/>
                    <a:pt x="108" y="9"/>
                    <a:pt x="108" y="9"/>
                  </a:cubicBezTo>
                  <a:cubicBezTo>
                    <a:pt x="107" y="9"/>
                    <a:pt x="106" y="9"/>
                    <a:pt x="106" y="10"/>
                  </a:cubicBezTo>
                  <a:cubicBezTo>
                    <a:pt x="101" y="17"/>
                    <a:pt x="101" y="17"/>
                    <a:pt x="101" y="17"/>
                  </a:cubicBezTo>
                  <a:cubicBezTo>
                    <a:pt x="98" y="16"/>
                    <a:pt x="96" y="15"/>
                    <a:pt x="93" y="14"/>
                  </a:cubicBezTo>
                  <a:cubicBezTo>
                    <a:pt x="92" y="14"/>
                    <a:pt x="92" y="13"/>
                    <a:pt x="92" y="13"/>
                  </a:cubicBezTo>
                  <a:cubicBezTo>
                    <a:pt x="93" y="5"/>
                    <a:pt x="93" y="5"/>
                    <a:pt x="93" y="5"/>
                  </a:cubicBezTo>
                  <a:cubicBezTo>
                    <a:pt x="94" y="4"/>
                    <a:pt x="93" y="2"/>
                    <a:pt x="92" y="2"/>
                  </a:cubicBezTo>
                  <a:cubicBezTo>
                    <a:pt x="88" y="1"/>
                    <a:pt x="85" y="1"/>
                    <a:pt x="82" y="0"/>
                  </a:cubicBezTo>
                  <a:cubicBezTo>
                    <a:pt x="82" y="0"/>
                    <a:pt x="82" y="0"/>
                    <a:pt x="82" y="0"/>
                  </a:cubicBezTo>
                  <a:cubicBezTo>
                    <a:pt x="81" y="0"/>
                    <a:pt x="80" y="1"/>
                    <a:pt x="80" y="2"/>
                  </a:cubicBezTo>
                  <a:cubicBezTo>
                    <a:pt x="78" y="10"/>
                    <a:pt x="78" y="10"/>
                    <a:pt x="78" y="10"/>
                  </a:cubicBezTo>
                  <a:cubicBezTo>
                    <a:pt x="76" y="10"/>
                    <a:pt x="74" y="10"/>
                    <a:pt x="72" y="10"/>
                  </a:cubicBezTo>
                  <a:cubicBezTo>
                    <a:pt x="72" y="10"/>
                    <a:pt x="72" y="10"/>
                    <a:pt x="72" y="10"/>
                  </a:cubicBezTo>
                  <a:cubicBezTo>
                    <a:pt x="71" y="10"/>
                    <a:pt x="69" y="10"/>
                    <a:pt x="68" y="10"/>
                  </a:cubicBezTo>
                  <a:cubicBezTo>
                    <a:pt x="66" y="2"/>
                    <a:pt x="66" y="2"/>
                    <a:pt x="66" y="2"/>
                  </a:cubicBezTo>
                  <a:cubicBezTo>
                    <a:pt x="66" y="1"/>
                    <a:pt x="65" y="0"/>
                    <a:pt x="64" y="0"/>
                  </a:cubicBezTo>
                  <a:cubicBezTo>
                    <a:pt x="64" y="0"/>
                    <a:pt x="64" y="0"/>
                    <a:pt x="63" y="0"/>
                  </a:cubicBezTo>
                  <a:cubicBezTo>
                    <a:pt x="60" y="0"/>
                    <a:pt x="57" y="1"/>
                    <a:pt x="54" y="2"/>
                  </a:cubicBezTo>
                  <a:cubicBezTo>
                    <a:pt x="53" y="2"/>
                    <a:pt x="52" y="3"/>
                    <a:pt x="52" y="4"/>
                  </a:cubicBezTo>
                  <a:cubicBezTo>
                    <a:pt x="54" y="13"/>
                    <a:pt x="54" y="13"/>
                    <a:pt x="54" y="13"/>
                  </a:cubicBezTo>
                  <a:cubicBezTo>
                    <a:pt x="50" y="14"/>
                    <a:pt x="47" y="15"/>
                    <a:pt x="45" y="17"/>
                  </a:cubicBezTo>
                  <a:cubicBezTo>
                    <a:pt x="39" y="10"/>
                    <a:pt x="39" y="10"/>
                    <a:pt x="39" y="10"/>
                  </a:cubicBezTo>
                  <a:cubicBezTo>
                    <a:pt x="39" y="9"/>
                    <a:pt x="38" y="9"/>
                    <a:pt x="38" y="9"/>
                  </a:cubicBezTo>
                  <a:cubicBezTo>
                    <a:pt x="37" y="9"/>
                    <a:pt x="37" y="9"/>
                    <a:pt x="36" y="9"/>
                  </a:cubicBezTo>
                  <a:cubicBezTo>
                    <a:pt x="34" y="11"/>
                    <a:pt x="31" y="12"/>
                    <a:pt x="28" y="14"/>
                  </a:cubicBezTo>
                  <a:cubicBezTo>
                    <a:pt x="27" y="15"/>
                    <a:pt x="27" y="16"/>
                    <a:pt x="28" y="17"/>
                  </a:cubicBezTo>
                  <a:cubicBezTo>
                    <a:pt x="32" y="25"/>
                    <a:pt x="32" y="25"/>
                    <a:pt x="32" y="25"/>
                  </a:cubicBezTo>
                  <a:cubicBezTo>
                    <a:pt x="30" y="27"/>
                    <a:pt x="28" y="29"/>
                    <a:pt x="25" y="32"/>
                  </a:cubicBezTo>
                  <a:cubicBezTo>
                    <a:pt x="18" y="27"/>
                    <a:pt x="18" y="27"/>
                    <a:pt x="18" y="27"/>
                  </a:cubicBezTo>
                  <a:cubicBezTo>
                    <a:pt x="18" y="27"/>
                    <a:pt x="17" y="27"/>
                    <a:pt x="17" y="27"/>
                  </a:cubicBezTo>
                  <a:cubicBezTo>
                    <a:pt x="16" y="27"/>
                    <a:pt x="15" y="27"/>
                    <a:pt x="15" y="28"/>
                  </a:cubicBezTo>
                  <a:cubicBezTo>
                    <a:pt x="13" y="30"/>
                    <a:pt x="11" y="33"/>
                    <a:pt x="9" y="36"/>
                  </a:cubicBezTo>
                  <a:cubicBezTo>
                    <a:pt x="9" y="37"/>
                    <a:pt x="9" y="38"/>
                    <a:pt x="10" y="39"/>
                  </a:cubicBezTo>
                  <a:cubicBezTo>
                    <a:pt x="17" y="44"/>
                    <a:pt x="17" y="44"/>
                    <a:pt x="17" y="44"/>
                  </a:cubicBezTo>
                  <a:cubicBezTo>
                    <a:pt x="16" y="46"/>
                    <a:pt x="15" y="49"/>
                    <a:pt x="14" y="52"/>
                  </a:cubicBezTo>
                  <a:cubicBezTo>
                    <a:pt x="14" y="52"/>
                    <a:pt x="14" y="53"/>
                    <a:pt x="14" y="53"/>
                  </a:cubicBezTo>
                  <a:cubicBezTo>
                    <a:pt x="5" y="51"/>
                    <a:pt x="5" y="51"/>
                    <a:pt x="5" y="51"/>
                  </a:cubicBezTo>
                  <a:cubicBezTo>
                    <a:pt x="5" y="51"/>
                    <a:pt x="5" y="51"/>
                    <a:pt x="4" y="51"/>
                  </a:cubicBezTo>
                  <a:cubicBezTo>
                    <a:pt x="3" y="51"/>
                    <a:pt x="3" y="52"/>
                    <a:pt x="2" y="53"/>
                  </a:cubicBezTo>
                  <a:cubicBezTo>
                    <a:pt x="1" y="56"/>
                    <a:pt x="1" y="60"/>
                    <a:pt x="0" y="63"/>
                  </a:cubicBezTo>
                  <a:cubicBezTo>
                    <a:pt x="0" y="64"/>
                    <a:pt x="1" y="65"/>
                    <a:pt x="2" y="65"/>
                  </a:cubicBezTo>
                  <a:cubicBezTo>
                    <a:pt x="11" y="67"/>
                    <a:pt x="11" y="67"/>
                    <a:pt x="11" y="67"/>
                  </a:cubicBezTo>
                  <a:cubicBezTo>
                    <a:pt x="10" y="70"/>
                    <a:pt x="10" y="74"/>
                    <a:pt x="11" y="77"/>
                  </a:cubicBezTo>
                  <a:cubicBezTo>
                    <a:pt x="2" y="79"/>
                    <a:pt x="2" y="79"/>
                    <a:pt x="2" y="79"/>
                  </a:cubicBezTo>
                  <a:cubicBezTo>
                    <a:pt x="1" y="79"/>
                    <a:pt x="0" y="80"/>
                    <a:pt x="0" y="82"/>
                  </a:cubicBezTo>
                  <a:cubicBezTo>
                    <a:pt x="1" y="85"/>
                    <a:pt x="2" y="88"/>
                    <a:pt x="2" y="91"/>
                  </a:cubicBezTo>
                  <a:cubicBezTo>
                    <a:pt x="3" y="92"/>
                    <a:pt x="4" y="93"/>
                    <a:pt x="5" y="93"/>
                  </a:cubicBezTo>
                  <a:cubicBezTo>
                    <a:pt x="5" y="93"/>
                    <a:pt x="5" y="93"/>
                    <a:pt x="5" y="93"/>
                  </a:cubicBezTo>
                  <a:cubicBezTo>
                    <a:pt x="14" y="91"/>
                    <a:pt x="14" y="91"/>
                    <a:pt x="14" y="91"/>
                  </a:cubicBezTo>
                  <a:cubicBezTo>
                    <a:pt x="15" y="94"/>
                    <a:pt x="16" y="97"/>
                    <a:pt x="17" y="99"/>
                  </a:cubicBezTo>
                  <a:cubicBezTo>
                    <a:pt x="17" y="100"/>
                    <a:pt x="17" y="100"/>
                    <a:pt x="17" y="100"/>
                  </a:cubicBezTo>
                  <a:cubicBezTo>
                    <a:pt x="10" y="105"/>
                    <a:pt x="10" y="105"/>
                    <a:pt x="10" y="105"/>
                  </a:cubicBezTo>
                  <a:cubicBezTo>
                    <a:pt x="9" y="106"/>
                    <a:pt x="9" y="107"/>
                    <a:pt x="10" y="108"/>
                  </a:cubicBezTo>
                  <a:cubicBezTo>
                    <a:pt x="11" y="111"/>
                    <a:pt x="13" y="114"/>
                    <a:pt x="15" y="117"/>
                  </a:cubicBezTo>
                  <a:cubicBezTo>
                    <a:pt x="16" y="117"/>
                    <a:pt x="16" y="117"/>
                    <a:pt x="17" y="117"/>
                  </a:cubicBezTo>
                  <a:cubicBezTo>
                    <a:pt x="17" y="117"/>
                    <a:pt x="18" y="117"/>
                    <a:pt x="18" y="117"/>
                  </a:cubicBezTo>
                  <a:cubicBezTo>
                    <a:pt x="26" y="112"/>
                    <a:pt x="26" y="112"/>
                    <a:pt x="26" y="112"/>
                  </a:cubicBezTo>
                  <a:cubicBezTo>
                    <a:pt x="28" y="115"/>
                    <a:pt x="30" y="117"/>
                    <a:pt x="33" y="119"/>
                  </a:cubicBezTo>
                  <a:cubicBezTo>
                    <a:pt x="28" y="127"/>
                    <a:pt x="28" y="127"/>
                    <a:pt x="28" y="127"/>
                  </a:cubicBezTo>
                  <a:cubicBezTo>
                    <a:pt x="27" y="128"/>
                    <a:pt x="27" y="129"/>
                    <a:pt x="28" y="130"/>
                  </a:cubicBezTo>
                  <a:cubicBezTo>
                    <a:pt x="31" y="132"/>
                    <a:pt x="34" y="133"/>
                    <a:pt x="37" y="135"/>
                  </a:cubicBezTo>
                  <a:cubicBezTo>
                    <a:pt x="37" y="135"/>
                    <a:pt x="37" y="135"/>
                    <a:pt x="38" y="135"/>
                  </a:cubicBezTo>
                  <a:cubicBezTo>
                    <a:pt x="38" y="135"/>
                    <a:pt x="39" y="135"/>
                    <a:pt x="40" y="134"/>
                  </a:cubicBezTo>
                  <a:cubicBezTo>
                    <a:pt x="45" y="127"/>
                    <a:pt x="45" y="127"/>
                    <a:pt x="45" y="127"/>
                  </a:cubicBezTo>
                  <a:cubicBezTo>
                    <a:pt x="47" y="129"/>
                    <a:pt x="50" y="130"/>
                    <a:pt x="53" y="131"/>
                  </a:cubicBezTo>
                  <a:cubicBezTo>
                    <a:pt x="53" y="131"/>
                    <a:pt x="53" y="131"/>
                    <a:pt x="54" y="131"/>
                  </a:cubicBezTo>
                  <a:cubicBezTo>
                    <a:pt x="52" y="140"/>
                    <a:pt x="52" y="140"/>
                    <a:pt x="52" y="140"/>
                  </a:cubicBezTo>
                  <a:cubicBezTo>
                    <a:pt x="52" y="141"/>
                    <a:pt x="53" y="142"/>
                    <a:pt x="54" y="142"/>
                  </a:cubicBezTo>
                  <a:cubicBezTo>
                    <a:pt x="57" y="143"/>
                    <a:pt x="60" y="144"/>
                    <a:pt x="63" y="144"/>
                  </a:cubicBezTo>
                  <a:cubicBezTo>
                    <a:pt x="64" y="144"/>
                    <a:pt x="64" y="144"/>
                    <a:pt x="64" y="144"/>
                  </a:cubicBezTo>
                  <a:cubicBezTo>
                    <a:pt x="65" y="144"/>
                    <a:pt x="66" y="143"/>
                    <a:pt x="66" y="142"/>
                  </a:cubicBezTo>
                  <a:cubicBezTo>
                    <a:pt x="68" y="134"/>
                    <a:pt x="68" y="134"/>
                    <a:pt x="68" y="134"/>
                  </a:cubicBezTo>
                  <a:cubicBezTo>
                    <a:pt x="70" y="134"/>
                    <a:pt x="71" y="134"/>
                    <a:pt x="73" y="134"/>
                  </a:cubicBezTo>
                  <a:cubicBezTo>
                    <a:pt x="75" y="134"/>
                    <a:pt x="76" y="134"/>
                    <a:pt x="78" y="134"/>
                  </a:cubicBezTo>
                  <a:cubicBezTo>
                    <a:pt x="80" y="142"/>
                    <a:pt x="80" y="142"/>
                    <a:pt x="80" y="142"/>
                  </a:cubicBezTo>
                  <a:cubicBezTo>
                    <a:pt x="80" y="143"/>
                    <a:pt x="81" y="144"/>
                    <a:pt x="82" y="144"/>
                  </a:cubicBezTo>
                  <a:cubicBezTo>
                    <a:pt x="82" y="144"/>
                    <a:pt x="82" y="144"/>
                    <a:pt x="82" y="144"/>
                  </a:cubicBezTo>
                  <a:cubicBezTo>
                    <a:pt x="85" y="144"/>
                    <a:pt x="89" y="143"/>
                    <a:pt x="92" y="142"/>
                  </a:cubicBezTo>
                  <a:cubicBezTo>
                    <a:pt x="93" y="142"/>
                    <a:pt x="94" y="141"/>
                    <a:pt x="93" y="140"/>
                  </a:cubicBezTo>
                  <a:cubicBezTo>
                    <a:pt x="92" y="131"/>
                    <a:pt x="92" y="131"/>
                    <a:pt x="92" y="131"/>
                  </a:cubicBezTo>
                  <a:cubicBezTo>
                    <a:pt x="95" y="130"/>
                    <a:pt x="98" y="129"/>
                    <a:pt x="101" y="127"/>
                  </a:cubicBezTo>
                  <a:cubicBezTo>
                    <a:pt x="106" y="135"/>
                    <a:pt x="106" y="135"/>
                    <a:pt x="106" y="135"/>
                  </a:cubicBezTo>
                  <a:cubicBezTo>
                    <a:pt x="106" y="135"/>
                    <a:pt x="107" y="136"/>
                    <a:pt x="108" y="136"/>
                  </a:cubicBezTo>
                  <a:cubicBezTo>
                    <a:pt x="108" y="136"/>
                    <a:pt x="109" y="135"/>
                    <a:pt x="109" y="135"/>
                  </a:cubicBezTo>
                  <a:cubicBezTo>
                    <a:pt x="112" y="134"/>
                    <a:pt x="115" y="132"/>
                    <a:pt x="117" y="130"/>
                  </a:cubicBezTo>
                  <a:cubicBezTo>
                    <a:pt x="118" y="129"/>
                    <a:pt x="118" y="128"/>
                    <a:pt x="118" y="127"/>
                  </a:cubicBezTo>
                  <a:cubicBezTo>
                    <a:pt x="113" y="119"/>
                    <a:pt x="113" y="119"/>
                    <a:pt x="113" y="119"/>
                  </a:cubicBezTo>
                  <a:cubicBezTo>
                    <a:pt x="116" y="117"/>
                    <a:pt x="118" y="115"/>
                    <a:pt x="120" y="112"/>
                  </a:cubicBezTo>
                  <a:cubicBezTo>
                    <a:pt x="128" y="117"/>
                    <a:pt x="128" y="117"/>
                    <a:pt x="128" y="117"/>
                  </a:cubicBezTo>
                  <a:cubicBezTo>
                    <a:pt x="128" y="117"/>
                    <a:pt x="128" y="118"/>
                    <a:pt x="129" y="118"/>
                  </a:cubicBezTo>
                  <a:cubicBezTo>
                    <a:pt x="129" y="118"/>
                    <a:pt x="130" y="117"/>
                    <a:pt x="131" y="117"/>
                  </a:cubicBezTo>
                  <a:cubicBezTo>
                    <a:pt x="133" y="114"/>
                    <a:pt x="134" y="111"/>
                    <a:pt x="136" y="109"/>
                  </a:cubicBezTo>
                  <a:cubicBezTo>
                    <a:pt x="137" y="108"/>
                    <a:pt x="136" y="106"/>
                    <a:pt x="135" y="106"/>
                  </a:cubicBezTo>
                  <a:cubicBezTo>
                    <a:pt x="128" y="100"/>
                    <a:pt x="128" y="100"/>
                    <a:pt x="128" y="100"/>
                  </a:cubicBezTo>
                  <a:cubicBezTo>
                    <a:pt x="129" y="98"/>
                    <a:pt x="131" y="95"/>
                    <a:pt x="132" y="92"/>
                  </a:cubicBezTo>
                  <a:cubicBezTo>
                    <a:pt x="132" y="92"/>
                    <a:pt x="132" y="92"/>
                    <a:pt x="132" y="91"/>
                  </a:cubicBezTo>
                  <a:cubicBezTo>
                    <a:pt x="141" y="93"/>
                    <a:pt x="141" y="93"/>
                    <a:pt x="141" y="93"/>
                  </a:cubicBezTo>
                  <a:cubicBezTo>
                    <a:pt x="141" y="93"/>
                    <a:pt x="141" y="93"/>
                    <a:pt x="141" y="93"/>
                  </a:cubicBezTo>
                  <a:cubicBezTo>
                    <a:pt x="142" y="93"/>
                    <a:pt x="143" y="92"/>
                    <a:pt x="143" y="91"/>
                  </a:cubicBezTo>
                  <a:cubicBezTo>
                    <a:pt x="144" y="88"/>
                    <a:pt x="145" y="85"/>
                    <a:pt x="145" y="82"/>
                  </a:cubicBezTo>
                  <a:cubicBezTo>
                    <a:pt x="145" y="80"/>
                    <a:pt x="145" y="79"/>
                    <a:pt x="143" y="79"/>
                  </a:cubicBezTo>
                  <a:close/>
                </a:path>
              </a:pathLst>
            </a:custGeom>
            <a:solidFill>
              <a:srgbClr val="C00000"/>
            </a:solidFill>
            <a:ln w="19050" cap="rnd">
              <a:solidFill>
                <a:schemeClr val="accent2">
                  <a:lumMod val="75000"/>
                </a:schemeClr>
              </a:solidFill>
              <a:round/>
            </a:ln>
          </p:spPr>
          <p:txBody>
            <a:bodyPr vert="horz" wrap="square" lIns="91440" tIns="45720" rIns="91440" bIns="45720" numCol="1" anchor="t" anchorCtr="0" compatLnSpc="1"/>
            <a:lstStyle/>
            <a:p>
              <a:endParaRPr lang="en-US" sz="1800">
                <a:solidFill>
                  <a:schemeClr val="bg1"/>
                </a:solidFill>
                <a:latin typeface="Agency FB" panose="020B0503020202020204" pitchFamily="34" charset="0"/>
              </a:endParaRPr>
            </a:p>
          </p:txBody>
        </p:sp>
        <p:grpSp>
          <p:nvGrpSpPr>
            <p:cNvPr id="64" name="Group 63"/>
            <p:cNvGrpSpPr>
              <a:grpSpLocks noChangeAspect="1"/>
            </p:cNvGrpSpPr>
            <p:nvPr/>
          </p:nvGrpSpPr>
          <p:grpSpPr>
            <a:xfrm>
              <a:off x="6368205" y="2372126"/>
              <a:ext cx="639435" cy="679099"/>
              <a:chOff x="476250" y="5167313"/>
              <a:chExt cx="1484313" cy="1576387"/>
            </a:xfrm>
          </p:grpSpPr>
          <p:sp>
            <p:nvSpPr>
              <p:cNvPr id="65" name="Freeform 13"/>
              <p:cNvSpPr>
                <a:spLocks noEditPoints="1"/>
              </p:cNvSpPr>
              <p:nvPr/>
            </p:nvSpPr>
            <p:spPr bwMode="auto">
              <a:xfrm>
                <a:off x="476250" y="5167313"/>
                <a:ext cx="1484313" cy="1576387"/>
              </a:xfrm>
              <a:custGeom>
                <a:avLst/>
                <a:gdLst>
                  <a:gd name="T0" fmla="*/ 177 w 185"/>
                  <a:gd name="T1" fmla="*/ 153 h 196"/>
                  <a:gd name="T2" fmla="*/ 123 w 185"/>
                  <a:gd name="T3" fmla="*/ 42 h 196"/>
                  <a:gd name="T4" fmla="*/ 123 w 185"/>
                  <a:gd name="T5" fmla="*/ 23 h 196"/>
                  <a:gd name="T6" fmla="*/ 130 w 185"/>
                  <a:gd name="T7" fmla="*/ 23 h 196"/>
                  <a:gd name="T8" fmla="*/ 133 w 185"/>
                  <a:gd name="T9" fmla="*/ 21 h 196"/>
                  <a:gd name="T10" fmla="*/ 133 w 185"/>
                  <a:gd name="T11" fmla="*/ 2 h 196"/>
                  <a:gd name="T12" fmla="*/ 130 w 185"/>
                  <a:gd name="T13" fmla="*/ 0 h 196"/>
                  <a:gd name="T14" fmla="*/ 53 w 185"/>
                  <a:gd name="T15" fmla="*/ 0 h 196"/>
                  <a:gd name="T16" fmla="*/ 51 w 185"/>
                  <a:gd name="T17" fmla="*/ 2 h 196"/>
                  <a:gd name="T18" fmla="*/ 51 w 185"/>
                  <a:gd name="T19" fmla="*/ 21 h 196"/>
                  <a:gd name="T20" fmla="*/ 53 w 185"/>
                  <a:gd name="T21" fmla="*/ 23 h 196"/>
                  <a:gd name="T22" fmla="*/ 62 w 185"/>
                  <a:gd name="T23" fmla="*/ 23 h 196"/>
                  <a:gd name="T24" fmla="*/ 62 w 185"/>
                  <a:gd name="T25" fmla="*/ 42 h 196"/>
                  <a:gd name="T26" fmla="*/ 8 w 185"/>
                  <a:gd name="T27" fmla="*/ 153 h 196"/>
                  <a:gd name="T28" fmla="*/ 5 w 185"/>
                  <a:gd name="T29" fmla="*/ 188 h 196"/>
                  <a:gd name="T30" fmla="*/ 24 w 185"/>
                  <a:gd name="T31" fmla="*/ 196 h 196"/>
                  <a:gd name="T32" fmla="*/ 162 w 185"/>
                  <a:gd name="T33" fmla="*/ 196 h 196"/>
                  <a:gd name="T34" fmla="*/ 180 w 185"/>
                  <a:gd name="T35" fmla="*/ 188 h 196"/>
                  <a:gd name="T36" fmla="*/ 177 w 185"/>
                  <a:gd name="T37" fmla="*/ 153 h 196"/>
                  <a:gd name="T38" fmla="*/ 55 w 185"/>
                  <a:gd name="T39" fmla="*/ 4 h 196"/>
                  <a:gd name="T40" fmla="*/ 128 w 185"/>
                  <a:gd name="T41" fmla="*/ 4 h 196"/>
                  <a:gd name="T42" fmla="*/ 128 w 185"/>
                  <a:gd name="T43" fmla="*/ 18 h 196"/>
                  <a:gd name="T44" fmla="*/ 121 w 185"/>
                  <a:gd name="T45" fmla="*/ 18 h 196"/>
                  <a:gd name="T46" fmla="*/ 65 w 185"/>
                  <a:gd name="T47" fmla="*/ 18 h 196"/>
                  <a:gd name="T48" fmla="*/ 55 w 185"/>
                  <a:gd name="T49" fmla="*/ 18 h 196"/>
                  <a:gd name="T50" fmla="*/ 55 w 185"/>
                  <a:gd name="T51" fmla="*/ 4 h 196"/>
                  <a:gd name="T52" fmla="*/ 176 w 185"/>
                  <a:gd name="T53" fmla="*/ 185 h 196"/>
                  <a:gd name="T54" fmla="*/ 162 w 185"/>
                  <a:gd name="T55" fmla="*/ 191 h 196"/>
                  <a:gd name="T56" fmla="*/ 24 w 185"/>
                  <a:gd name="T57" fmla="*/ 191 h 196"/>
                  <a:gd name="T58" fmla="*/ 9 w 185"/>
                  <a:gd name="T59" fmla="*/ 185 h 196"/>
                  <a:gd name="T60" fmla="*/ 13 w 185"/>
                  <a:gd name="T61" fmla="*/ 155 h 196"/>
                  <a:gd name="T62" fmla="*/ 67 w 185"/>
                  <a:gd name="T63" fmla="*/ 44 h 196"/>
                  <a:gd name="T64" fmla="*/ 67 w 185"/>
                  <a:gd name="T65" fmla="*/ 43 h 196"/>
                  <a:gd name="T66" fmla="*/ 67 w 185"/>
                  <a:gd name="T67" fmla="*/ 23 h 196"/>
                  <a:gd name="T68" fmla="*/ 118 w 185"/>
                  <a:gd name="T69" fmla="*/ 23 h 196"/>
                  <a:gd name="T70" fmla="*/ 118 w 185"/>
                  <a:gd name="T71" fmla="*/ 43 h 196"/>
                  <a:gd name="T72" fmla="*/ 119 w 185"/>
                  <a:gd name="T73" fmla="*/ 44 h 196"/>
                  <a:gd name="T74" fmla="*/ 173 w 185"/>
                  <a:gd name="T75" fmla="*/ 155 h 196"/>
                  <a:gd name="T76" fmla="*/ 176 w 185"/>
                  <a:gd name="T77" fmla="*/ 185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5" h="196">
                    <a:moveTo>
                      <a:pt x="177" y="153"/>
                    </a:moveTo>
                    <a:cubicBezTo>
                      <a:pt x="123" y="42"/>
                      <a:pt x="123" y="42"/>
                      <a:pt x="123" y="42"/>
                    </a:cubicBezTo>
                    <a:cubicBezTo>
                      <a:pt x="123" y="23"/>
                      <a:pt x="123" y="23"/>
                      <a:pt x="123" y="23"/>
                    </a:cubicBezTo>
                    <a:cubicBezTo>
                      <a:pt x="130" y="23"/>
                      <a:pt x="130" y="23"/>
                      <a:pt x="130" y="23"/>
                    </a:cubicBezTo>
                    <a:cubicBezTo>
                      <a:pt x="132" y="23"/>
                      <a:pt x="133" y="22"/>
                      <a:pt x="133" y="21"/>
                    </a:cubicBezTo>
                    <a:cubicBezTo>
                      <a:pt x="133" y="2"/>
                      <a:pt x="133" y="2"/>
                      <a:pt x="133" y="2"/>
                    </a:cubicBezTo>
                    <a:cubicBezTo>
                      <a:pt x="133" y="1"/>
                      <a:pt x="132" y="0"/>
                      <a:pt x="130" y="0"/>
                    </a:cubicBezTo>
                    <a:cubicBezTo>
                      <a:pt x="53" y="0"/>
                      <a:pt x="53" y="0"/>
                      <a:pt x="53" y="0"/>
                    </a:cubicBezTo>
                    <a:cubicBezTo>
                      <a:pt x="52" y="0"/>
                      <a:pt x="51" y="1"/>
                      <a:pt x="51" y="2"/>
                    </a:cubicBezTo>
                    <a:cubicBezTo>
                      <a:pt x="51" y="21"/>
                      <a:pt x="51" y="21"/>
                      <a:pt x="51" y="21"/>
                    </a:cubicBezTo>
                    <a:cubicBezTo>
                      <a:pt x="51" y="22"/>
                      <a:pt x="52" y="23"/>
                      <a:pt x="53" y="23"/>
                    </a:cubicBezTo>
                    <a:cubicBezTo>
                      <a:pt x="62" y="23"/>
                      <a:pt x="62" y="23"/>
                      <a:pt x="62" y="23"/>
                    </a:cubicBezTo>
                    <a:cubicBezTo>
                      <a:pt x="62" y="42"/>
                      <a:pt x="62" y="42"/>
                      <a:pt x="62" y="42"/>
                    </a:cubicBezTo>
                    <a:cubicBezTo>
                      <a:pt x="8" y="153"/>
                      <a:pt x="8" y="153"/>
                      <a:pt x="8" y="153"/>
                    </a:cubicBezTo>
                    <a:cubicBezTo>
                      <a:pt x="1" y="169"/>
                      <a:pt x="0" y="181"/>
                      <a:pt x="5" y="188"/>
                    </a:cubicBezTo>
                    <a:cubicBezTo>
                      <a:pt x="9" y="193"/>
                      <a:pt x="15" y="196"/>
                      <a:pt x="24" y="196"/>
                    </a:cubicBezTo>
                    <a:cubicBezTo>
                      <a:pt x="162" y="196"/>
                      <a:pt x="162" y="196"/>
                      <a:pt x="162" y="196"/>
                    </a:cubicBezTo>
                    <a:cubicBezTo>
                      <a:pt x="171" y="196"/>
                      <a:pt x="177" y="193"/>
                      <a:pt x="180" y="188"/>
                    </a:cubicBezTo>
                    <a:cubicBezTo>
                      <a:pt x="185" y="181"/>
                      <a:pt x="184" y="169"/>
                      <a:pt x="177" y="153"/>
                    </a:cubicBezTo>
                    <a:close/>
                    <a:moveTo>
                      <a:pt x="55" y="4"/>
                    </a:moveTo>
                    <a:cubicBezTo>
                      <a:pt x="128" y="4"/>
                      <a:pt x="128" y="4"/>
                      <a:pt x="128" y="4"/>
                    </a:cubicBezTo>
                    <a:cubicBezTo>
                      <a:pt x="128" y="18"/>
                      <a:pt x="128" y="18"/>
                      <a:pt x="128" y="18"/>
                    </a:cubicBezTo>
                    <a:cubicBezTo>
                      <a:pt x="121" y="18"/>
                      <a:pt x="121" y="18"/>
                      <a:pt x="121" y="18"/>
                    </a:cubicBezTo>
                    <a:cubicBezTo>
                      <a:pt x="65" y="18"/>
                      <a:pt x="65" y="18"/>
                      <a:pt x="65" y="18"/>
                    </a:cubicBezTo>
                    <a:cubicBezTo>
                      <a:pt x="55" y="18"/>
                      <a:pt x="55" y="18"/>
                      <a:pt x="55" y="18"/>
                    </a:cubicBezTo>
                    <a:lnTo>
                      <a:pt x="55" y="4"/>
                    </a:lnTo>
                    <a:close/>
                    <a:moveTo>
                      <a:pt x="176" y="185"/>
                    </a:moveTo>
                    <a:cubicBezTo>
                      <a:pt x="174" y="189"/>
                      <a:pt x="169" y="191"/>
                      <a:pt x="162" y="191"/>
                    </a:cubicBezTo>
                    <a:cubicBezTo>
                      <a:pt x="24" y="191"/>
                      <a:pt x="24" y="191"/>
                      <a:pt x="24" y="191"/>
                    </a:cubicBezTo>
                    <a:cubicBezTo>
                      <a:pt x="16" y="191"/>
                      <a:pt x="12" y="189"/>
                      <a:pt x="9" y="185"/>
                    </a:cubicBezTo>
                    <a:cubicBezTo>
                      <a:pt x="5" y="180"/>
                      <a:pt x="7" y="169"/>
                      <a:pt x="13" y="155"/>
                    </a:cubicBezTo>
                    <a:cubicBezTo>
                      <a:pt x="67" y="44"/>
                      <a:pt x="67" y="44"/>
                      <a:pt x="67" y="44"/>
                    </a:cubicBezTo>
                    <a:cubicBezTo>
                      <a:pt x="67" y="44"/>
                      <a:pt x="67" y="43"/>
                      <a:pt x="67" y="43"/>
                    </a:cubicBezTo>
                    <a:cubicBezTo>
                      <a:pt x="67" y="23"/>
                      <a:pt x="67" y="23"/>
                      <a:pt x="67" y="23"/>
                    </a:cubicBezTo>
                    <a:cubicBezTo>
                      <a:pt x="118" y="23"/>
                      <a:pt x="118" y="23"/>
                      <a:pt x="118" y="23"/>
                    </a:cubicBezTo>
                    <a:cubicBezTo>
                      <a:pt x="118" y="43"/>
                      <a:pt x="118" y="43"/>
                      <a:pt x="118" y="43"/>
                    </a:cubicBezTo>
                    <a:cubicBezTo>
                      <a:pt x="118" y="43"/>
                      <a:pt x="118" y="44"/>
                      <a:pt x="119" y="44"/>
                    </a:cubicBezTo>
                    <a:cubicBezTo>
                      <a:pt x="173" y="155"/>
                      <a:pt x="173" y="155"/>
                      <a:pt x="173" y="155"/>
                    </a:cubicBezTo>
                    <a:cubicBezTo>
                      <a:pt x="179" y="169"/>
                      <a:pt x="180" y="180"/>
                      <a:pt x="176" y="18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solidFill>
                    <a:schemeClr val="bg1"/>
                  </a:solidFill>
                  <a:latin typeface="Agency FB" panose="020B0503020202020204" pitchFamily="34" charset="0"/>
                </a:endParaRPr>
              </a:p>
            </p:txBody>
          </p:sp>
          <p:sp>
            <p:nvSpPr>
              <p:cNvPr id="66" name="Freeform 14"/>
              <p:cNvSpPr>
                <a:spLocks noEditPoints="1"/>
              </p:cNvSpPr>
              <p:nvPr/>
            </p:nvSpPr>
            <p:spPr bwMode="auto">
              <a:xfrm>
                <a:off x="812800" y="5770563"/>
                <a:ext cx="811213" cy="812800"/>
              </a:xfrm>
              <a:custGeom>
                <a:avLst/>
                <a:gdLst>
                  <a:gd name="T0" fmla="*/ 99 w 101"/>
                  <a:gd name="T1" fmla="*/ 35 h 101"/>
                  <a:gd name="T2" fmla="*/ 99 w 101"/>
                  <a:gd name="T3" fmla="*/ 35 h 101"/>
                  <a:gd name="T4" fmla="*/ 99 w 101"/>
                  <a:gd name="T5" fmla="*/ 35 h 101"/>
                  <a:gd name="T6" fmla="*/ 99 w 101"/>
                  <a:gd name="T7" fmla="*/ 35 h 101"/>
                  <a:gd name="T8" fmla="*/ 98 w 101"/>
                  <a:gd name="T9" fmla="*/ 35 h 101"/>
                  <a:gd name="T10" fmla="*/ 98 w 101"/>
                  <a:gd name="T11" fmla="*/ 35 h 101"/>
                  <a:gd name="T12" fmla="*/ 98 w 101"/>
                  <a:gd name="T13" fmla="*/ 34 h 101"/>
                  <a:gd name="T14" fmla="*/ 98 w 101"/>
                  <a:gd name="T15" fmla="*/ 34 h 101"/>
                  <a:gd name="T16" fmla="*/ 98 w 101"/>
                  <a:gd name="T17" fmla="*/ 34 h 101"/>
                  <a:gd name="T18" fmla="*/ 98 w 101"/>
                  <a:gd name="T19" fmla="*/ 34 h 101"/>
                  <a:gd name="T20" fmla="*/ 97 w 101"/>
                  <a:gd name="T21" fmla="*/ 34 h 101"/>
                  <a:gd name="T22" fmla="*/ 97 w 101"/>
                  <a:gd name="T23" fmla="*/ 34 h 101"/>
                  <a:gd name="T24" fmla="*/ 96 w 101"/>
                  <a:gd name="T25" fmla="*/ 34 h 101"/>
                  <a:gd name="T26" fmla="*/ 74 w 101"/>
                  <a:gd name="T27" fmla="*/ 40 h 101"/>
                  <a:gd name="T28" fmla="*/ 51 w 101"/>
                  <a:gd name="T29" fmla="*/ 0 h 101"/>
                  <a:gd name="T30" fmla="*/ 26 w 101"/>
                  <a:gd name="T31" fmla="*/ 39 h 101"/>
                  <a:gd name="T32" fmla="*/ 6 w 101"/>
                  <a:gd name="T33" fmla="*/ 34 h 101"/>
                  <a:gd name="T34" fmla="*/ 6 w 101"/>
                  <a:gd name="T35" fmla="*/ 33 h 101"/>
                  <a:gd name="T36" fmla="*/ 3 w 101"/>
                  <a:gd name="T37" fmla="*/ 35 h 101"/>
                  <a:gd name="T38" fmla="*/ 3 w 101"/>
                  <a:gd name="T39" fmla="*/ 35 h 101"/>
                  <a:gd name="T40" fmla="*/ 3 w 101"/>
                  <a:gd name="T41" fmla="*/ 35 h 101"/>
                  <a:gd name="T42" fmla="*/ 0 w 101"/>
                  <a:gd name="T43" fmla="*/ 50 h 101"/>
                  <a:gd name="T44" fmla="*/ 51 w 101"/>
                  <a:gd name="T45" fmla="*/ 101 h 101"/>
                  <a:gd name="T46" fmla="*/ 101 w 101"/>
                  <a:gd name="T47" fmla="*/ 50 h 101"/>
                  <a:gd name="T48" fmla="*/ 99 w 101"/>
                  <a:gd name="T49" fmla="*/ 35 h 101"/>
                  <a:gd name="T50" fmla="*/ 99 w 101"/>
                  <a:gd name="T51" fmla="*/ 35 h 101"/>
                  <a:gd name="T52" fmla="*/ 51 w 101"/>
                  <a:gd name="T53" fmla="*/ 5 h 101"/>
                  <a:gd name="T54" fmla="*/ 70 w 101"/>
                  <a:gd name="T55" fmla="*/ 42 h 101"/>
                  <a:gd name="T56" fmla="*/ 52 w 101"/>
                  <a:gd name="T57" fmla="*/ 60 h 101"/>
                  <a:gd name="T58" fmla="*/ 31 w 101"/>
                  <a:gd name="T59" fmla="*/ 41 h 101"/>
                  <a:gd name="T60" fmla="*/ 51 w 101"/>
                  <a:gd name="T61" fmla="*/ 5 h 101"/>
                  <a:gd name="T62" fmla="*/ 5 w 101"/>
                  <a:gd name="T63" fmla="*/ 50 h 101"/>
                  <a:gd name="T64" fmla="*/ 7 w 101"/>
                  <a:gd name="T65" fmla="*/ 38 h 101"/>
                  <a:gd name="T66" fmla="*/ 49 w 101"/>
                  <a:gd name="T67" fmla="*/ 64 h 101"/>
                  <a:gd name="T68" fmla="*/ 41 w 101"/>
                  <a:gd name="T69" fmla="*/ 93 h 101"/>
                  <a:gd name="T70" fmla="*/ 41 w 101"/>
                  <a:gd name="T71" fmla="*/ 95 h 101"/>
                  <a:gd name="T72" fmla="*/ 5 w 101"/>
                  <a:gd name="T73" fmla="*/ 50 h 101"/>
                  <a:gd name="T74" fmla="*/ 51 w 101"/>
                  <a:gd name="T75" fmla="*/ 96 h 101"/>
                  <a:gd name="T76" fmla="*/ 46 w 101"/>
                  <a:gd name="T77" fmla="*/ 96 h 101"/>
                  <a:gd name="T78" fmla="*/ 46 w 101"/>
                  <a:gd name="T79" fmla="*/ 93 h 101"/>
                  <a:gd name="T80" fmla="*/ 95 w 101"/>
                  <a:gd name="T81" fmla="*/ 39 h 101"/>
                  <a:gd name="T82" fmla="*/ 96 w 101"/>
                  <a:gd name="T83" fmla="*/ 50 h 101"/>
                  <a:gd name="T84" fmla="*/ 51 w 101"/>
                  <a:gd name="T85" fmla="*/ 96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1" h="101">
                    <a:moveTo>
                      <a:pt x="99" y="35"/>
                    </a:moveTo>
                    <a:cubicBezTo>
                      <a:pt x="99" y="35"/>
                      <a:pt x="99" y="35"/>
                      <a:pt x="99" y="35"/>
                    </a:cubicBezTo>
                    <a:cubicBezTo>
                      <a:pt x="99" y="35"/>
                      <a:pt x="99" y="35"/>
                      <a:pt x="99" y="35"/>
                    </a:cubicBezTo>
                    <a:cubicBezTo>
                      <a:pt x="99" y="35"/>
                      <a:pt x="99" y="35"/>
                      <a:pt x="99" y="35"/>
                    </a:cubicBezTo>
                    <a:cubicBezTo>
                      <a:pt x="98" y="35"/>
                      <a:pt x="98" y="35"/>
                      <a:pt x="98" y="35"/>
                    </a:cubicBezTo>
                    <a:cubicBezTo>
                      <a:pt x="98" y="35"/>
                      <a:pt x="98" y="35"/>
                      <a:pt x="98" y="35"/>
                    </a:cubicBezTo>
                    <a:cubicBezTo>
                      <a:pt x="98" y="34"/>
                      <a:pt x="98" y="34"/>
                      <a:pt x="98" y="34"/>
                    </a:cubicBezTo>
                    <a:cubicBezTo>
                      <a:pt x="98" y="34"/>
                      <a:pt x="98" y="34"/>
                      <a:pt x="98" y="34"/>
                    </a:cubicBezTo>
                    <a:cubicBezTo>
                      <a:pt x="98" y="34"/>
                      <a:pt x="98" y="34"/>
                      <a:pt x="98" y="34"/>
                    </a:cubicBezTo>
                    <a:cubicBezTo>
                      <a:pt x="98" y="34"/>
                      <a:pt x="98" y="34"/>
                      <a:pt x="98" y="34"/>
                    </a:cubicBezTo>
                    <a:cubicBezTo>
                      <a:pt x="97" y="34"/>
                      <a:pt x="97" y="34"/>
                      <a:pt x="97" y="34"/>
                    </a:cubicBezTo>
                    <a:cubicBezTo>
                      <a:pt x="97" y="34"/>
                      <a:pt x="97" y="34"/>
                      <a:pt x="97" y="34"/>
                    </a:cubicBezTo>
                    <a:cubicBezTo>
                      <a:pt x="97" y="34"/>
                      <a:pt x="96" y="34"/>
                      <a:pt x="96" y="34"/>
                    </a:cubicBezTo>
                    <a:cubicBezTo>
                      <a:pt x="88" y="34"/>
                      <a:pt x="81" y="36"/>
                      <a:pt x="74" y="40"/>
                    </a:cubicBezTo>
                    <a:cubicBezTo>
                      <a:pt x="69" y="17"/>
                      <a:pt x="56" y="0"/>
                      <a:pt x="51" y="0"/>
                    </a:cubicBezTo>
                    <a:cubicBezTo>
                      <a:pt x="46" y="0"/>
                      <a:pt x="30" y="15"/>
                      <a:pt x="26" y="39"/>
                    </a:cubicBezTo>
                    <a:cubicBezTo>
                      <a:pt x="20" y="36"/>
                      <a:pt x="13" y="34"/>
                      <a:pt x="6" y="34"/>
                    </a:cubicBezTo>
                    <a:cubicBezTo>
                      <a:pt x="6" y="33"/>
                      <a:pt x="6" y="33"/>
                      <a:pt x="6" y="33"/>
                    </a:cubicBezTo>
                    <a:cubicBezTo>
                      <a:pt x="5" y="33"/>
                      <a:pt x="3" y="34"/>
                      <a:pt x="3" y="35"/>
                    </a:cubicBezTo>
                    <a:cubicBezTo>
                      <a:pt x="3" y="35"/>
                      <a:pt x="3" y="35"/>
                      <a:pt x="3" y="35"/>
                    </a:cubicBezTo>
                    <a:cubicBezTo>
                      <a:pt x="3" y="35"/>
                      <a:pt x="3" y="35"/>
                      <a:pt x="3" y="35"/>
                    </a:cubicBezTo>
                    <a:cubicBezTo>
                      <a:pt x="1" y="40"/>
                      <a:pt x="0" y="45"/>
                      <a:pt x="0" y="50"/>
                    </a:cubicBezTo>
                    <a:cubicBezTo>
                      <a:pt x="0" y="78"/>
                      <a:pt x="23" y="101"/>
                      <a:pt x="51" y="101"/>
                    </a:cubicBezTo>
                    <a:cubicBezTo>
                      <a:pt x="78" y="101"/>
                      <a:pt x="101" y="78"/>
                      <a:pt x="101" y="50"/>
                    </a:cubicBezTo>
                    <a:cubicBezTo>
                      <a:pt x="101" y="45"/>
                      <a:pt x="100" y="40"/>
                      <a:pt x="99" y="35"/>
                    </a:cubicBezTo>
                    <a:cubicBezTo>
                      <a:pt x="99" y="35"/>
                      <a:pt x="99" y="35"/>
                      <a:pt x="99" y="35"/>
                    </a:cubicBezTo>
                    <a:close/>
                    <a:moveTo>
                      <a:pt x="51" y="5"/>
                    </a:moveTo>
                    <a:cubicBezTo>
                      <a:pt x="53" y="6"/>
                      <a:pt x="66" y="20"/>
                      <a:pt x="70" y="42"/>
                    </a:cubicBezTo>
                    <a:cubicBezTo>
                      <a:pt x="63" y="47"/>
                      <a:pt x="57" y="53"/>
                      <a:pt x="52" y="60"/>
                    </a:cubicBezTo>
                    <a:cubicBezTo>
                      <a:pt x="46" y="52"/>
                      <a:pt x="39" y="45"/>
                      <a:pt x="31" y="41"/>
                    </a:cubicBezTo>
                    <a:cubicBezTo>
                      <a:pt x="34" y="19"/>
                      <a:pt x="48" y="5"/>
                      <a:pt x="51" y="5"/>
                    </a:cubicBezTo>
                    <a:close/>
                    <a:moveTo>
                      <a:pt x="5" y="50"/>
                    </a:moveTo>
                    <a:cubicBezTo>
                      <a:pt x="5" y="46"/>
                      <a:pt x="6" y="42"/>
                      <a:pt x="7" y="38"/>
                    </a:cubicBezTo>
                    <a:cubicBezTo>
                      <a:pt x="24" y="40"/>
                      <a:pt x="40" y="49"/>
                      <a:pt x="49" y="64"/>
                    </a:cubicBezTo>
                    <a:cubicBezTo>
                      <a:pt x="44" y="73"/>
                      <a:pt x="41" y="83"/>
                      <a:pt x="41" y="93"/>
                    </a:cubicBezTo>
                    <a:cubicBezTo>
                      <a:pt x="41" y="94"/>
                      <a:pt x="41" y="94"/>
                      <a:pt x="41" y="95"/>
                    </a:cubicBezTo>
                    <a:cubicBezTo>
                      <a:pt x="21" y="91"/>
                      <a:pt x="5" y="72"/>
                      <a:pt x="5" y="50"/>
                    </a:cubicBezTo>
                    <a:close/>
                    <a:moveTo>
                      <a:pt x="51" y="96"/>
                    </a:moveTo>
                    <a:cubicBezTo>
                      <a:pt x="49" y="96"/>
                      <a:pt x="48" y="96"/>
                      <a:pt x="46" y="96"/>
                    </a:cubicBezTo>
                    <a:cubicBezTo>
                      <a:pt x="46" y="95"/>
                      <a:pt x="46" y="94"/>
                      <a:pt x="46" y="93"/>
                    </a:cubicBezTo>
                    <a:cubicBezTo>
                      <a:pt x="46" y="65"/>
                      <a:pt x="67" y="42"/>
                      <a:pt x="95" y="39"/>
                    </a:cubicBezTo>
                    <a:cubicBezTo>
                      <a:pt x="96" y="42"/>
                      <a:pt x="96" y="46"/>
                      <a:pt x="96" y="50"/>
                    </a:cubicBezTo>
                    <a:cubicBezTo>
                      <a:pt x="96" y="75"/>
                      <a:pt x="76" y="96"/>
                      <a:pt x="51" y="9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solidFill>
                    <a:schemeClr val="bg1"/>
                  </a:solidFill>
                  <a:latin typeface="Agency FB" panose="020B0503020202020204" pitchFamily="34" charset="0"/>
                </a:endParaRPr>
              </a:p>
            </p:txBody>
          </p:sp>
        </p:grpSp>
        <p:sp>
          <p:nvSpPr>
            <p:cNvPr id="71" name="Rectangle 70"/>
            <p:cNvSpPr/>
            <p:nvPr/>
          </p:nvSpPr>
          <p:spPr>
            <a:xfrm>
              <a:off x="5970880" y="3144362"/>
              <a:ext cx="1508633" cy="199390"/>
            </a:xfrm>
            <a:prstGeom prst="rect">
              <a:avLst/>
            </a:prstGeom>
          </p:spPr>
          <p:txBody>
            <a:bodyPr wrap="square" lIns="0" tIns="0" rIns="0" bIns="0">
              <a:spAutoFit/>
            </a:bodyPr>
            <a:lstStyle/>
            <a:p>
              <a:pPr algn="ctr">
                <a:lnSpc>
                  <a:spcPct val="89000"/>
                </a:lnSpc>
              </a:pPr>
              <a:r>
                <a:rPr lang="zh-CN" altLang="en-US" sz="1460" dirty="0">
                  <a:solidFill>
                    <a:schemeClr val="bg1"/>
                  </a:solidFill>
                  <a:latin typeface="+mj-ea"/>
                  <a:ea typeface="+mj-ea"/>
                  <a:sym typeface="+mn-ea"/>
                </a:rPr>
                <a:t>点击输入</a:t>
              </a:r>
              <a:endParaRPr lang="zh-CN" altLang="en-US" sz="1460" dirty="0">
                <a:solidFill>
                  <a:schemeClr val="bg1"/>
                </a:solidFill>
                <a:latin typeface="+mj-ea"/>
                <a:ea typeface="+mj-ea"/>
                <a:sym typeface="+mn-ea"/>
              </a:endParaRPr>
            </a:p>
          </p:txBody>
        </p:sp>
      </p:grpSp>
      <p:grpSp>
        <p:nvGrpSpPr>
          <p:cNvPr id="7" name="组合 6"/>
          <p:cNvGrpSpPr/>
          <p:nvPr/>
        </p:nvGrpSpPr>
        <p:grpSpPr>
          <a:xfrm>
            <a:off x="2670584" y="2432582"/>
            <a:ext cx="1734729" cy="1712981"/>
            <a:chOff x="7296559" y="2970427"/>
            <a:chExt cx="1734729" cy="1712981"/>
          </a:xfrm>
        </p:grpSpPr>
        <p:sp>
          <p:nvSpPr>
            <p:cNvPr id="62" name="Freeform 61"/>
            <p:cNvSpPr/>
            <p:nvPr/>
          </p:nvSpPr>
          <p:spPr bwMode="auto">
            <a:xfrm>
              <a:off x="7296559" y="2970427"/>
              <a:ext cx="1734729" cy="1712981"/>
            </a:xfrm>
            <a:custGeom>
              <a:avLst/>
              <a:gdLst>
                <a:gd name="T0" fmla="*/ 135 w 146"/>
                <a:gd name="T1" fmla="*/ 77 h 144"/>
                <a:gd name="T2" fmla="*/ 144 w 146"/>
                <a:gd name="T3" fmla="*/ 65 h 144"/>
                <a:gd name="T4" fmla="*/ 143 w 146"/>
                <a:gd name="T5" fmla="*/ 53 h 144"/>
                <a:gd name="T6" fmla="*/ 141 w 146"/>
                <a:gd name="T7" fmla="*/ 51 h 144"/>
                <a:gd name="T8" fmla="*/ 129 w 146"/>
                <a:gd name="T9" fmla="*/ 45 h 144"/>
                <a:gd name="T10" fmla="*/ 135 w 146"/>
                <a:gd name="T11" fmla="*/ 39 h 144"/>
                <a:gd name="T12" fmla="*/ 131 w 146"/>
                <a:gd name="T13" fmla="*/ 27 h 144"/>
                <a:gd name="T14" fmla="*/ 128 w 146"/>
                <a:gd name="T15" fmla="*/ 27 h 144"/>
                <a:gd name="T16" fmla="*/ 113 w 146"/>
                <a:gd name="T17" fmla="*/ 25 h 144"/>
                <a:gd name="T18" fmla="*/ 117 w 146"/>
                <a:gd name="T19" fmla="*/ 14 h 144"/>
                <a:gd name="T20" fmla="*/ 108 w 146"/>
                <a:gd name="T21" fmla="*/ 9 h 144"/>
                <a:gd name="T22" fmla="*/ 101 w 146"/>
                <a:gd name="T23" fmla="*/ 17 h 144"/>
                <a:gd name="T24" fmla="*/ 92 w 146"/>
                <a:gd name="T25" fmla="*/ 13 h 144"/>
                <a:gd name="T26" fmla="*/ 92 w 146"/>
                <a:gd name="T27" fmla="*/ 2 h 144"/>
                <a:gd name="T28" fmla="*/ 82 w 146"/>
                <a:gd name="T29" fmla="*/ 0 h 144"/>
                <a:gd name="T30" fmla="*/ 78 w 146"/>
                <a:gd name="T31" fmla="*/ 10 h 144"/>
                <a:gd name="T32" fmla="*/ 73 w 146"/>
                <a:gd name="T33" fmla="*/ 10 h 144"/>
                <a:gd name="T34" fmla="*/ 66 w 146"/>
                <a:gd name="T35" fmla="*/ 1 h 144"/>
                <a:gd name="T36" fmla="*/ 64 w 146"/>
                <a:gd name="T37" fmla="*/ 0 h 144"/>
                <a:gd name="T38" fmla="*/ 52 w 146"/>
                <a:gd name="T39" fmla="*/ 4 h 144"/>
                <a:gd name="T40" fmla="*/ 45 w 146"/>
                <a:gd name="T41" fmla="*/ 17 h 144"/>
                <a:gd name="T42" fmla="*/ 38 w 146"/>
                <a:gd name="T43" fmla="*/ 8 h 144"/>
                <a:gd name="T44" fmla="*/ 29 w 146"/>
                <a:gd name="T45" fmla="*/ 14 h 144"/>
                <a:gd name="T46" fmla="*/ 33 w 146"/>
                <a:gd name="T47" fmla="*/ 25 h 144"/>
                <a:gd name="T48" fmla="*/ 18 w 146"/>
                <a:gd name="T49" fmla="*/ 27 h 144"/>
                <a:gd name="T50" fmla="*/ 15 w 146"/>
                <a:gd name="T51" fmla="*/ 27 h 144"/>
                <a:gd name="T52" fmla="*/ 10 w 146"/>
                <a:gd name="T53" fmla="*/ 38 h 144"/>
                <a:gd name="T54" fmla="*/ 14 w 146"/>
                <a:gd name="T55" fmla="*/ 52 h 144"/>
                <a:gd name="T56" fmla="*/ 5 w 146"/>
                <a:gd name="T57" fmla="*/ 51 h 144"/>
                <a:gd name="T58" fmla="*/ 3 w 146"/>
                <a:gd name="T59" fmla="*/ 53 h 144"/>
                <a:gd name="T60" fmla="*/ 2 w 146"/>
                <a:gd name="T61" fmla="*/ 65 h 144"/>
                <a:gd name="T62" fmla="*/ 11 w 146"/>
                <a:gd name="T63" fmla="*/ 77 h 144"/>
                <a:gd name="T64" fmla="*/ 1 w 146"/>
                <a:gd name="T65" fmla="*/ 81 h 144"/>
                <a:gd name="T66" fmla="*/ 5 w 146"/>
                <a:gd name="T67" fmla="*/ 92 h 144"/>
                <a:gd name="T68" fmla="*/ 14 w 146"/>
                <a:gd name="T69" fmla="*/ 91 h 144"/>
                <a:gd name="T70" fmla="*/ 18 w 146"/>
                <a:gd name="T71" fmla="*/ 100 h 144"/>
                <a:gd name="T72" fmla="*/ 10 w 146"/>
                <a:gd name="T73" fmla="*/ 108 h 144"/>
                <a:gd name="T74" fmla="*/ 17 w 146"/>
                <a:gd name="T75" fmla="*/ 117 h 144"/>
                <a:gd name="T76" fmla="*/ 26 w 146"/>
                <a:gd name="T77" fmla="*/ 112 h 144"/>
                <a:gd name="T78" fmla="*/ 28 w 146"/>
                <a:gd name="T79" fmla="*/ 126 h 144"/>
                <a:gd name="T80" fmla="*/ 37 w 146"/>
                <a:gd name="T81" fmla="*/ 135 h 144"/>
                <a:gd name="T82" fmla="*/ 40 w 146"/>
                <a:gd name="T83" fmla="*/ 134 h 144"/>
                <a:gd name="T84" fmla="*/ 53 w 146"/>
                <a:gd name="T85" fmla="*/ 130 h 144"/>
                <a:gd name="T86" fmla="*/ 52 w 146"/>
                <a:gd name="T87" fmla="*/ 139 h 144"/>
                <a:gd name="T88" fmla="*/ 64 w 146"/>
                <a:gd name="T89" fmla="*/ 144 h 144"/>
                <a:gd name="T90" fmla="*/ 66 w 146"/>
                <a:gd name="T91" fmla="*/ 142 h 144"/>
                <a:gd name="T92" fmla="*/ 73 w 146"/>
                <a:gd name="T93" fmla="*/ 134 h 144"/>
                <a:gd name="T94" fmla="*/ 80 w 146"/>
                <a:gd name="T95" fmla="*/ 142 h 144"/>
                <a:gd name="T96" fmla="*/ 82 w 146"/>
                <a:gd name="T97" fmla="*/ 144 h 144"/>
                <a:gd name="T98" fmla="*/ 94 w 146"/>
                <a:gd name="T99" fmla="*/ 139 h 144"/>
                <a:gd name="T100" fmla="*/ 101 w 146"/>
                <a:gd name="T101" fmla="*/ 127 h 144"/>
                <a:gd name="T102" fmla="*/ 108 w 146"/>
                <a:gd name="T103" fmla="*/ 135 h 144"/>
                <a:gd name="T104" fmla="*/ 118 w 146"/>
                <a:gd name="T105" fmla="*/ 130 h 144"/>
                <a:gd name="T106" fmla="*/ 113 w 146"/>
                <a:gd name="T107" fmla="*/ 119 h 144"/>
                <a:gd name="T108" fmla="*/ 128 w 146"/>
                <a:gd name="T109" fmla="*/ 117 h 144"/>
                <a:gd name="T110" fmla="*/ 131 w 146"/>
                <a:gd name="T111" fmla="*/ 116 h 144"/>
                <a:gd name="T112" fmla="*/ 136 w 146"/>
                <a:gd name="T113" fmla="*/ 105 h 144"/>
                <a:gd name="T114" fmla="*/ 132 w 146"/>
                <a:gd name="T115" fmla="*/ 92 h 144"/>
                <a:gd name="T116" fmla="*/ 141 w 146"/>
                <a:gd name="T117" fmla="*/ 92 h 144"/>
                <a:gd name="T118" fmla="*/ 144 w 146"/>
                <a:gd name="T119" fmla="*/ 91 h 144"/>
                <a:gd name="T120" fmla="*/ 144 w 146"/>
                <a:gd name="T121"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6" h="144">
                  <a:moveTo>
                    <a:pt x="144" y="79"/>
                  </a:moveTo>
                  <a:cubicBezTo>
                    <a:pt x="135" y="77"/>
                    <a:pt x="135" y="77"/>
                    <a:pt x="135" y="77"/>
                  </a:cubicBezTo>
                  <a:cubicBezTo>
                    <a:pt x="135" y="73"/>
                    <a:pt x="135" y="70"/>
                    <a:pt x="135" y="67"/>
                  </a:cubicBezTo>
                  <a:cubicBezTo>
                    <a:pt x="144" y="65"/>
                    <a:pt x="144" y="65"/>
                    <a:pt x="144" y="65"/>
                  </a:cubicBezTo>
                  <a:cubicBezTo>
                    <a:pt x="145" y="65"/>
                    <a:pt x="146" y="64"/>
                    <a:pt x="145" y="62"/>
                  </a:cubicBezTo>
                  <a:cubicBezTo>
                    <a:pt x="145" y="59"/>
                    <a:pt x="144" y="56"/>
                    <a:pt x="143" y="53"/>
                  </a:cubicBezTo>
                  <a:cubicBezTo>
                    <a:pt x="143" y="52"/>
                    <a:pt x="142" y="51"/>
                    <a:pt x="141" y="51"/>
                  </a:cubicBezTo>
                  <a:cubicBezTo>
                    <a:pt x="141" y="51"/>
                    <a:pt x="141" y="51"/>
                    <a:pt x="141" y="51"/>
                  </a:cubicBezTo>
                  <a:cubicBezTo>
                    <a:pt x="132" y="53"/>
                    <a:pt x="132" y="53"/>
                    <a:pt x="132" y="53"/>
                  </a:cubicBezTo>
                  <a:cubicBezTo>
                    <a:pt x="131" y="50"/>
                    <a:pt x="130" y="47"/>
                    <a:pt x="129" y="45"/>
                  </a:cubicBezTo>
                  <a:cubicBezTo>
                    <a:pt x="129" y="44"/>
                    <a:pt x="128" y="44"/>
                    <a:pt x="128" y="44"/>
                  </a:cubicBezTo>
                  <a:cubicBezTo>
                    <a:pt x="135" y="39"/>
                    <a:pt x="135" y="39"/>
                    <a:pt x="135" y="39"/>
                  </a:cubicBezTo>
                  <a:cubicBezTo>
                    <a:pt x="136" y="38"/>
                    <a:pt x="137" y="37"/>
                    <a:pt x="136" y="36"/>
                  </a:cubicBezTo>
                  <a:cubicBezTo>
                    <a:pt x="134" y="33"/>
                    <a:pt x="133" y="30"/>
                    <a:pt x="131" y="27"/>
                  </a:cubicBezTo>
                  <a:cubicBezTo>
                    <a:pt x="130" y="27"/>
                    <a:pt x="130" y="27"/>
                    <a:pt x="129" y="27"/>
                  </a:cubicBezTo>
                  <a:cubicBezTo>
                    <a:pt x="128" y="27"/>
                    <a:pt x="128" y="27"/>
                    <a:pt x="128" y="27"/>
                  </a:cubicBezTo>
                  <a:cubicBezTo>
                    <a:pt x="120" y="32"/>
                    <a:pt x="120" y="32"/>
                    <a:pt x="120" y="32"/>
                  </a:cubicBezTo>
                  <a:cubicBezTo>
                    <a:pt x="118" y="29"/>
                    <a:pt x="116" y="27"/>
                    <a:pt x="113" y="25"/>
                  </a:cubicBezTo>
                  <a:cubicBezTo>
                    <a:pt x="118" y="17"/>
                    <a:pt x="118" y="17"/>
                    <a:pt x="118" y="17"/>
                  </a:cubicBezTo>
                  <a:cubicBezTo>
                    <a:pt x="119" y="16"/>
                    <a:pt x="118" y="15"/>
                    <a:pt x="117" y="14"/>
                  </a:cubicBezTo>
                  <a:cubicBezTo>
                    <a:pt x="115" y="12"/>
                    <a:pt x="112" y="10"/>
                    <a:pt x="109" y="9"/>
                  </a:cubicBezTo>
                  <a:cubicBezTo>
                    <a:pt x="109" y="9"/>
                    <a:pt x="108" y="9"/>
                    <a:pt x="108" y="9"/>
                  </a:cubicBezTo>
                  <a:cubicBezTo>
                    <a:pt x="107" y="9"/>
                    <a:pt x="107" y="9"/>
                    <a:pt x="106" y="10"/>
                  </a:cubicBezTo>
                  <a:cubicBezTo>
                    <a:pt x="101" y="17"/>
                    <a:pt x="101" y="17"/>
                    <a:pt x="101" y="17"/>
                  </a:cubicBezTo>
                  <a:cubicBezTo>
                    <a:pt x="99" y="15"/>
                    <a:pt x="96" y="14"/>
                    <a:pt x="93" y="13"/>
                  </a:cubicBezTo>
                  <a:cubicBezTo>
                    <a:pt x="93" y="13"/>
                    <a:pt x="92" y="13"/>
                    <a:pt x="92" y="13"/>
                  </a:cubicBezTo>
                  <a:cubicBezTo>
                    <a:pt x="94" y="4"/>
                    <a:pt x="94" y="4"/>
                    <a:pt x="94" y="4"/>
                  </a:cubicBezTo>
                  <a:cubicBezTo>
                    <a:pt x="94" y="3"/>
                    <a:pt x="93" y="2"/>
                    <a:pt x="92" y="2"/>
                  </a:cubicBezTo>
                  <a:cubicBezTo>
                    <a:pt x="89" y="1"/>
                    <a:pt x="86" y="0"/>
                    <a:pt x="82" y="0"/>
                  </a:cubicBezTo>
                  <a:cubicBezTo>
                    <a:pt x="82" y="0"/>
                    <a:pt x="82" y="0"/>
                    <a:pt x="82" y="0"/>
                  </a:cubicBezTo>
                  <a:cubicBezTo>
                    <a:pt x="81" y="0"/>
                    <a:pt x="80" y="0"/>
                    <a:pt x="80" y="2"/>
                  </a:cubicBezTo>
                  <a:cubicBezTo>
                    <a:pt x="78" y="10"/>
                    <a:pt x="78" y="10"/>
                    <a:pt x="78" y="10"/>
                  </a:cubicBezTo>
                  <a:cubicBezTo>
                    <a:pt x="76" y="10"/>
                    <a:pt x="75" y="10"/>
                    <a:pt x="73" y="10"/>
                  </a:cubicBezTo>
                  <a:cubicBezTo>
                    <a:pt x="73" y="10"/>
                    <a:pt x="73" y="10"/>
                    <a:pt x="73" y="10"/>
                  </a:cubicBezTo>
                  <a:cubicBezTo>
                    <a:pt x="71" y="10"/>
                    <a:pt x="70" y="10"/>
                    <a:pt x="68" y="10"/>
                  </a:cubicBezTo>
                  <a:cubicBezTo>
                    <a:pt x="66" y="1"/>
                    <a:pt x="66" y="1"/>
                    <a:pt x="66" y="1"/>
                  </a:cubicBezTo>
                  <a:cubicBezTo>
                    <a:pt x="66" y="0"/>
                    <a:pt x="65" y="0"/>
                    <a:pt x="64" y="0"/>
                  </a:cubicBezTo>
                  <a:cubicBezTo>
                    <a:pt x="64" y="0"/>
                    <a:pt x="64" y="0"/>
                    <a:pt x="64" y="0"/>
                  </a:cubicBezTo>
                  <a:cubicBezTo>
                    <a:pt x="60" y="0"/>
                    <a:pt x="57" y="1"/>
                    <a:pt x="54" y="2"/>
                  </a:cubicBezTo>
                  <a:cubicBezTo>
                    <a:pt x="53" y="2"/>
                    <a:pt x="52" y="3"/>
                    <a:pt x="52" y="4"/>
                  </a:cubicBezTo>
                  <a:cubicBezTo>
                    <a:pt x="54" y="13"/>
                    <a:pt x="54" y="13"/>
                    <a:pt x="54" y="13"/>
                  </a:cubicBezTo>
                  <a:cubicBezTo>
                    <a:pt x="51" y="14"/>
                    <a:pt x="48" y="15"/>
                    <a:pt x="45" y="17"/>
                  </a:cubicBezTo>
                  <a:cubicBezTo>
                    <a:pt x="40" y="9"/>
                    <a:pt x="40" y="9"/>
                    <a:pt x="40" y="9"/>
                  </a:cubicBezTo>
                  <a:cubicBezTo>
                    <a:pt x="39" y="9"/>
                    <a:pt x="39" y="8"/>
                    <a:pt x="38" y="8"/>
                  </a:cubicBezTo>
                  <a:cubicBezTo>
                    <a:pt x="38" y="8"/>
                    <a:pt x="37" y="8"/>
                    <a:pt x="37" y="9"/>
                  </a:cubicBezTo>
                  <a:cubicBezTo>
                    <a:pt x="34" y="10"/>
                    <a:pt x="31" y="12"/>
                    <a:pt x="29" y="14"/>
                  </a:cubicBezTo>
                  <a:cubicBezTo>
                    <a:pt x="28" y="15"/>
                    <a:pt x="27" y="16"/>
                    <a:pt x="28" y="17"/>
                  </a:cubicBezTo>
                  <a:cubicBezTo>
                    <a:pt x="33" y="25"/>
                    <a:pt x="33" y="25"/>
                    <a:pt x="33" y="25"/>
                  </a:cubicBezTo>
                  <a:cubicBezTo>
                    <a:pt x="30" y="27"/>
                    <a:pt x="28" y="29"/>
                    <a:pt x="26" y="31"/>
                  </a:cubicBezTo>
                  <a:cubicBezTo>
                    <a:pt x="18" y="27"/>
                    <a:pt x="18" y="27"/>
                    <a:pt x="18" y="27"/>
                  </a:cubicBezTo>
                  <a:cubicBezTo>
                    <a:pt x="18" y="26"/>
                    <a:pt x="17" y="26"/>
                    <a:pt x="17" y="26"/>
                  </a:cubicBezTo>
                  <a:cubicBezTo>
                    <a:pt x="16" y="26"/>
                    <a:pt x="16" y="27"/>
                    <a:pt x="15" y="27"/>
                  </a:cubicBezTo>
                  <a:cubicBezTo>
                    <a:pt x="13" y="30"/>
                    <a:pt x="11" y="33"/>
                    <a:pt x="10" y="35"/>
                  </a:cubicBezTo>
                  <a:cubicBezTo>
                    <a:pt x="9" y="36"/>
                    <a:pt x="9" y="38"/>
                    <a:pt x="10" y="38"/>
                  </a:cubicBezTo>
                  <a:cubicBezTo>
                    <a:pt x="18" y="44"/>
                    <a:pt x="18" y="44"/>
                    <a:pt x="18" y="44"/>
                  </a:cubicBezTo>
                  <a:cubicBezTo>
                    <a:pt x="16" y="46"/>
                    <a:pt x="15" y="49"/>
                    <a:pt x="14" y="52"/>
                  </a:cubicBezTo>
                  <a:cubicBezTo>
                    <a:pt x="14" y="52"/>
                    <a:pt x="14" y="52"/>
                    <a:pt x="14" y="53"/>
                  </a:cubicBezTo>
                  <a:cubicBezTo>
                    <a:pt x="5" y="51"/>
                    <a:pt x="5" y="51"/>
                    <a:pt x="5" y="51"/>
                  </a:cubicBezTo>
                  <a:cubicBezTo>
                    <a:pt x="5" y="51"/>
                    <a:pt x="5" y="51"/>
                    <a:pt x="5" y="51"/>
                  </a:cubicBezTo>
                  <a:cubicBezTo>
                    <a:pt x="4" y="51"/>
                    <a:pt x="3" y="52"/>
                    <a:pt x="3" y="53"/>
                  </a:cubicBezTo>
                  <a:cubicBezTo>
                    <a:pt x="2" y="56"/>
                    <a:pt x="1" y="59"/>
                    <a:pt x="1" y="62"/>
                  </a:cubicBezTo>
                  <a:cubicBezTo>
                    <a:pt x="0" y="64"/>
                    <a:pt x="1" y="65"/>
                    <a:pt x="2" y="65"/>
                  </a:cubicBezTo>
                  <a:cubicBezTo>
                    <a:pt x="11" y="67"/>
                    <a:pt x="11" y="67"/>
                    <a:pt x="11" y="67"/>
                  </a:cubicBezTo>
                  <a:cubicBezTo>
                    <a:pt x="11" y="70"/>
                    <a:pt x="11" y="73"/>
                    <a:pt x="11" y="77"/>
                  </a:cubicBezTo>
                  <a:cubicBezTo>
                    <a:pt x="2" y="79"/>
                    <a:pt x="2" y="79"/>
                    <a:pt x="2" y="79"/>
                  </a:cubicBezTo>
                  <a:cubicBezTo>
                    <a:pt x="1" y="79"/>
                    <a:pt x="1" y="80"/>
                    <a:pt x="1" y="81"/>
                  </a:cubicBezTo>
                  <a:cubicBezTo>
                    <a:pt x="1" y="84"/>
                    <a:pt x="2" y="88"/>
                    <a:pt x="3" y="91"/>
                  </a:cubicBezTo>
                  <a:cubicBezTo>
                    <a:pt x="3" y="92"/>
                    <a:pt x="4" y="92"/>
                    <a:pt x="5" y="92"/>
                  </a:cubicBezTo>
                  <a:cubicBezTo>
                    <a:pt x="5" y="92"/>
                    <a:pt x="5" y="92"/>
                    <a:pt x="5" y="92"/>
                  </a:cubicBezTo>
                  <a:cubicBezTo>
                    <a:pt x="14" y="91"/>
                    <a:pt x="14" y="91"/>
                    <a:pt x="14" y="91"/>
                  </a:cubicBezTo>
                  <a:cubicBezTo>
                    <a:pt x="15" y="94"/>
                    <a:pt x="16" y="96"/>
                    <a:pt x="17" y="99"/>
                  </a:cubicBezTo>
                  <a:cubicBezTo>
                    <a:pt x="17" y="99"/>
                    <a:pt x="18" y="100"/>
                    <a:pt x="18" y="100"/>
                  </a:cubicBezTo>
                  <a:cubicBezTo>
                    <a:pt x="11" y="105"/>
                    <a:pt x="11" y="105"/>
                    <a:pt x="11" y="105"/>
                  </a:cubicBezTo>
                  <a:cubicBezTo>
                    <a:pt x="10" y="106"/>
                    <a:pt x="9" y="107"/>
                    <a:pt x="10" y="108"/>
                  </a:cubicBezTo>
                  <a:cubicBezTo>
                    <a:pt x="12" y="111"/>
                    <a:pt x="13" y="114"/>
                    <a:pt x="15" y="116"/>
                  </a:cubicBezTo>
                  <a:cubicBezTo>
                    <a:pt x="16" y="117"/>
                    <a:pt x="17" y="117"/>
                    <a:pt x="17" y="117"/>
                  </a:cubicBezTo>
                  <a:cubicBezTo>
                    <a:pt x="18" y="117"/>
                    <a:pt x="18" y="117"/>
                    <a:pt x="18" y="117"/>
                  </a:cubicBezTo>
                  <a:cubicBezTo>
                    <a:pt x="26" y="112"/>
                    <a:pt x="26" y="112"/>
                    <a:pt x="26" y="112"/>
                  </a:cubicBezTo>
                  <a:cubicBezTo>
                    <a:pt x="28" y="114"/>
                    <a:pt x="30" y="117"/>
                    <a:pt x="33" y="119"/>
                  </a:cubicBezTo>
                  <a:cubicBezTo>
                    <a:pt x="28" y="126"/>
                    <a:pt x="28" y="126"/>
                    <a:pt x="28" y="126"/>
                  </a:cubicBezTo>
                  <a:cubicBezTo>
                    <a:pt x="28" y="127"/>
                    <a:pt x="28" y="129"/>
                    <a:pt x="29" y="129"/>
                  </a:cubicBezTo>
                  <a:cubicBezTo>
                    <a:pt x="31" y="131"/>
                    <a:pt x="34" y="133"/>
                    <a:pt x="37" y="135"/>
                  </a:cubicBezTo>
                  <a:cubicBezTo>
                    <a:pt x="37" y="135"/>
                    <a:pt x="38" y="135"/>
                    <a:pt x="38" y="135"/>
                  </a:cubicBezTo>
                  <a:cubicBezTo>
                    <a:pt x="39" y="135"/>
                    <a:pt x="39" y="135"/>
                    <a:pt x="40" y="134"/>
                  </a:cubicBezTo>
                  <a:cubicBezTo>
                    <a:pt x="45" y="127"/>
                    <a:pt x="45" y="127"/>
                    <a:pt x="45" y="127"/>
                  </a:cubicBezTo>
                  <a:cubicBezTo>
                    <a:pt x="48" y="128"/>
                    <a:pt x="50" y="129"/>
                    <a:pt x="53" y="130"/>
                  </a:cubicBezTo>
                  <a:cubicBezTo>
                    <a:pt x="53" y="130"/>
                    <a:pt x="54" y="130"/>
                    <a:pt x="54" y="131"/>
                  </a:cubicBezTo>
                  <a:cubicBezTo>
                    <a:pt x="52" y="139"/>
                    <a:pt x="52" y="139"/>
                    <a:pt x="52" y="139"/>
                  </a:cubicBezTo>
                  <a:cubicBezTo>
                    <a:pt x="52" y="140"/>
                    <a:pt x="53" y="142"/>
                    <a:pt x="54" y="142"/>
                  </a:cubicBezTo>
                  <a:cubicBezTo>
                    <a:pt x="57" y="143"/>
                    <a:pt x="61" y="143"/>
                    <a:pt x="64" y="144"/>
                  </a:cubicBezTo>
                  <a:cubicBezTo>
                    <a:pt x="64" y="144"/>
                    <a:pt x="64" y="144"/>
                    <a:pt x="64" y="144"/>
                  </a:cubicBezTo>
                  <a:cubicBezTo>
                    <a:pt x="65" y="144"/>
                    <a:pt x="66" y="143"/>
                    <a:pt x="66" y="142"/>
                  </a:cubicBezTo>
                  <a:cubicBezTo>
                    <a:pt x="68" y="133"/>
                    <a:pt x="68" y="133"/>
                    <a:pt x="68" y="133"/>
                  </a:cubicBezTo>
                  <a:cubicBezTo>
                    <a:pt x="70" y="134"/>
                    <a:pt x="72" y="134"/>
                    <a:pt x="73" y="134"/>
                  </a:cubicBezTo>
                  <a:cubicBezTo>
                    <a:pt x="75" y="134"/>
                    <a:pt x="76" y="134"/>
                    <a:pt x="78" y="133"/>
                  </a:cubicBezTo>
                  <a:cubicBezTo>
                    <a:pt x="80" y="142"/>
                    <a:pt x="80" y="142"/>
                    <a:pt x="80" y="142"/>
                  </a:cubicBezTo>
                  <a:cubicBezTo>
                    <a:pt x="80" y="143"/>
                    <a:pt x="81" y="144"/>
                    <a:pt x="82" y="144"/>
                  </a:cubicBezTo>
                  <a:cubicBezTo>
                    <a:pt x="82" y="144"/>
                    <a:pt x="82" y="144"/>
                    <a:pt x="82" y="144"/>
                  </a:cubicBezTo>
                  <a:cubicBezTo>
                    <a:pt x="86" y="143"/>
                    <a:pt x="89" y="143"/>
                    <a:pt x="92" y="142"/>
                  </a:cubicBezTo>
                  <a:cubicBezTo>
                    <a:pt x="93" y="142"/>
                    <a:pt x="94" y="141"/>
                    <a:pt x="94" y="139"/>
                  </a:cubicBezTo>
                  <a:cubicBezTo>
                    <a:pt x="92" y="131"/>
                    <a:pt x="92" y="131"/>
                    <a:pt x="92" y="131"/>
                  </a:cubicBezTo>
                  <a:cubicBezTo>
                    <a:pt x="95" y="130"/>
                    <a:pt x="98" y="129"/>
                    <a:pt x="101" y="127"/>
                  </a:cubicBezTo>
                  <a:cubicBezTo>
                    <a:pt x="106" y="134"/>
                    <a:pt x="106" y="134"/>
                    <a:pt x="106" y="134"/>
                  </a:cubicBezTo>
                  <a:cubicBezTo>
                    <a:pt x="107" y="135"/>
                    <a:pt x="107" y="135"/>
                    <a:pt x="108" y="135"/>
                  </a:cubicBezTo>
                  <a:cubicBezTo>
                    <a:pt x="109" y="135"/>
                    <a:pt x="109" y="135"/>
                    <a:pt x="109" y="135"/>
                  </a:cubicBezTo>
                  <a:cubicBezTo>
                    <a:pt x="112" y="133"/>
                    <a:pt x="115" y="131"/>
                    <a:pt x="118" y="130"/>
                  </a:cubicBezTo>
                  <a:cubicBezTo>
                    <a:pt x="118" y="129"/>
                    <a:pt x="119" y="128"/>
                    <a:pt x="118" y="127"/>
                  </a:cubicBezTo>
                  <a:cubicBezTo>
                    <a:pt x="113" y="119"/>
                    <a:pt x="113" y="119"/>
                    <a:pt x="113" y="119"/>
                  </a:cubicBezTo>
                  <a:cubicBezTo>
                    <a:pt x="116" y="117"/>
                    <a:pt x="118" y="115"/>
                    <a:pt x="120" y="112"/>
                  </a:cubicBezTo>
                  <a:cubicBezTo>
                    <a:pt x="128" y="117"/>
                    <a:pt x="128" y="117"/>
                    <a:pt x="128" y="117"/>
                  </a:cubicBezTo>
                  <a:cubicBezTo>
                    <a:pt x="128" y="117"/>
                    <a:pt x="129" y="117"/>
                    <a:pt x="129" y="117"/>
                  </a:cubicBezTo>
                  <a:cubicBezTo>
                    <a:pt x="130" y="117"/>
                    <a:pt x="130" y="117"/>
                    <a:pt x="131" y="116"/>
                  </a:cubicBezTo>
                  <a:cubicBezTo>
                    <a:pt x="133" y="114"/>
                    <a:pt x="135" y="111"/>
                    <a:pt x="136" y="108"/>
                  </a:cubicBezTo>
                  <a:cubicBezTo>
                    <a:pt x="137" y="107"/>
                    <a:pt x="137" y="106"/>
                    <a:pt x="136" y="105"/>
                  </a:cubicBezTo>
                  <a:cubicBezTo>
                    <a:pt x="128" y="100"/>
                    <a:pt x="128" y="100"/>
                    <a:pt x="128" y="100"/>
                  </a:cubicBezTo>
                  <a:cubicBezTo>
                    <a:pt x="130" y="97"/>
                    <a:pt x="131" y="95"/>
                    <a:pt x="132" y="92"/>
                  </a:cubicBezTo>
                  <a:cubicBezTo>
                    <a:pt x="132" y="92"/>
                    <a:pt x="132" y="91"/>
                    <a:pt x="132" y="91"/>
                  </a:cubicBezTo>
                  <a:cubicBezTo>
                    <a:pt x="141" y="92"/>
                    <a:pt x="141" y="92"/>
                    <a:pt x="141" y="92"/>
                  </a:cubicBezTo>
                  <a:cubicBezTo>
                    <a:pt x="141" y="92"/>
                    <a:pt x="141" y="92"/>
                    <a:pt x="141" y="92"/>
                  </a:cubicBezTo>
                  <a:cubicBezTo>
                    <a:pt x="142" y="92"/>
                    <a:pt x="143" y="92"/>
                    <a:pt x="144" y="91"/>
                  </a:cubicBezTo>
                  <a:cubicBezTo>
                    <a:pt x="144" y="88"/>
                    <a:pt x="145" y="84"/>
                    <a:pt x="145" y="81"/>
                  </a:cubicBezTo>
                  <a:cubicBezTo>
                    <a:pt x="146" y="80"/>
                    <a:pt x="145" y="79"/>
                    <a:pt x="144" y="79"/>
                  </a:cubicBezTo>
                  <a:close/>
                </a:path>
              </a:pathLst>
            </a:custGeom>
            <a:solidFill>
              <a:srgbClr val="F79600"/>
            </a:solidFill>
            <a:ln w="19050" cap="rnd">
              <a:solidFill>
                <a:schemeClr val="accent4">
                  <a:lumMod val="75000"/>
                </a:schemeClr>
              </a:solidFill>
              <a:round/>
            </a:ln>
          </p:spPr>
          <p:txBody>
            <a:bodyPr vert="horz" wrap="square" lIns="91440" tIns="45720" rIns="91440" bIns="45720" numCol="1" anchor="t" anchorCtr="0" compatLnSpc="1"/>
            <a:lstStyle/>
            <a:p>
              <a:endParaRPr lang="en-US" sz="1800">
                <a:solidFill>
                  <a:schemeClr val="bg1"/>
                </a:solidFill>
                <a:latin typeface="Agency FB" panose="020B0503020202020204" pitchFamily="34" charset="0"/>
              </a:endParaRPr>
            </a:p>
          </p:txBody>
        </p:sp>
        <p:sp>
          <p:nvSpPr>
            <p:cNvPr id="72" name="Rectangle 71"/>
            <p:cNvSpPr/>
            <p:nvPr/>
          </p:nvSpPr>
          <p:spPr>
            <a:xfrm>
              <a:off x="7421898" y="4046498"/>
              <a:ext cx="1508633" cy="199390"/>
            </a:xfrm>
            <a:prstGeom prst="rect">
              <a:avLst/>
            </a:prstGeom>
          </p:spPr>
          <p:txBody>
            <a:bodyPr wrap="square" lIns="0" tIns="0" rIns="0" bIns="0">
              <a:spAutoFit/>
            </a:bodyPr>
            <a:lstStyle/>
            <a:p>
              <a:pPr algn="ctr">
                <a:lnSpc>
                  <a:spcPct val="89000"/>
                </a:lnSpc>
              </a:pPr>
              <a:r>
                <a:rPr lang="zh-CN" altLang="en-US" sz="1460" dirty="0">
                  <a:solidFill>
                    <a:schemeClr val="bg1"/>
                  </a:solidFill>
                  <a:latin typeface="+mj-ea"/>
                  <a:ea typeface="+mj-ea"/>
                  <a:sym typeface="+mn-ea"/>
                </a:rPr>
                <a:t>点击输入</a:t>
              </a:r>
              <a:endParaRPr lang="zh-CN" altLang="en-US" sz="1460" dirty="0">
                <a:solidFill>
                  <a:schemeClr val="bg1"/>
                </a:solidFill>
                <a:latin typeface="+mj-ea"/>
                <a:ea typeface="+mj-ea"/>
                <a:sym typeface="+mn-ea"/>
              </a:endParaRPr>
            </a:p>
          </p:txBody>
        </p:sp>
        <p:grpSp>
          <p:nvGrpSpPr>
            <p:cNvPr id="73" name="Group 8"/>
            <p:cNvGrpSpPr>
              <a:grpSpLocks noChangeAspect="1"/>
            </p:cNvGrpSpPr>
            <p:nvPr/>
          </p:nvGrpSpPr>
          <p:grpSpPr bwMode="auto">
            <a:xfrm>
              <a:off x="7933343" y="3449390"/>
              <a:ext cx="461160" cy="499992"/>
              <a:chOff x="2853" y="1431"/>
              <a:chExt cx="190" cy="206"/>
            </a:xfrm>
          </p:grpSpPr>
          <p:sp>
            <p:nvSpPr>
              <p:cNvPr id="74" name="Freeform 9"/>
              <p:cNvSpPr/>
              <p:nvPr/>
            </p:nvSpPr>
            <p:spPr bwMode="auto">
              <a:xfrm>
                <a:off x="2906" y="1450"/>
                <a:ext cx="84" cy="0"/>
              </a:xfrm>
              <a:custGeom>
                <a:avLst/>
                <a:gdLst>
                  <a:gd name="T0" fmla="*/ 0 w 785"/>
                  <a:gd name="T1" fmla="*/ 0 w 785"/>
                  <a:gd name="T2" fmla="*/ 785 w 785"/>
                </a:gdLst>
                <a:ahLst/>
                <a:cxnLst>
                  <a:cxn ang="0">
                    <a:pos x="T0" y="0"/>
                  </a:cxn>
                  <a:cxn ang="0">
                    <a:pos x="T1" y="0"/>
                  </a:cxn>
                  <a:cxn ang="0">
                    <a:pos x="T2" y="0"/>
                  </a:cxn>
                </a:cxnLst>
                <a:rect l="0" t="0" r="r" b="b"/>
                <a:pathLst>
                  <a:path w="785">
                    <a:moveTo>
                      <a:pt x="0" y="0"/>
                    </a:moveTo>
                    <a:lnTo>
                      <a:pt x="0" y="0"/>
                    </a:lnTo>
                    <a:lnTo>
                      <a:pt x="785" y="0"/>
                    </a:lnTo>
                  </a:path>
                </a:pathLst>
              </a:custGeom>
              <a:noFill/>
              <a:ln w="12700" cap="rnd">
                <a:solidFill>
                  <a:srgbClr val="FFFFFF"/>
                </a:solidFill>
                <a:prstDash val="solid"/>
                <a:round/>
              </a:ln>
            </p:spPr>
            <p:txBody>
              <a:bodyPr vert="horz" wrap="square" lIns="121920" tIns="60960" rIns="121920" bIns="60960" numCol="1" anchor="t" anchorCtr="0" compatLnSpc="1"/>
              <a:lstStyle/>
              <a:p>
                <a:endParaRPr lang="en-US" sz="3200">
                  <a:solidFill>
                    <a:schemeClr val="bg1"/>
                  </a:solidFill>
                  <a:latin typeface="Agency FB" panose="020B0503020202020204" pitchFamily="34" charset="0"/>
                </a:endParaRPr>
              </a:p>
            </p:txBody>
          </p:sp>
          <p:sp>
            <p:nvSpPr>
              <p:cNvPr id="75" name="Freeform 10"/>
              <p:cNvSpPr/>
              <p:nvPr/>
            </p:nvSpPr>
            <p:spPr bwMode="auto">
              <a:xfrm>
                <a:off x="2853" y="1450"/>
                <a:ext cx="190" cy="187"/>
              </a:xfrm>
              <a:custGeom>
                <a:avLst/>
                <a:gdLst>
                  <a:gd name="T0" fmla="*/ 1427 w 1778"/>
                  <a:gd name="T1" fmla="*/ 0 h 1745"/>
                  <a:gd name="T2" fmla="*/ 1427 w 1778"/>
                  <a:gd name="T3" fmla="*/ 0 h 1745"/>
                  <a:gd name="T4" fmla="*/ 1778 w 1778"/>
                  <a:gd name="T5" fmla="*/ 0 h 1745"/>
                  <a:gd name="T6" fmla="*/ 1778 w 1778"/>
                  <a:gd name="T7" fmla="*/ 1745 h 1745"/>
                  <a:gd name="T8" fmla="*/ 0 w 1778"/>
                  <a:gd name="T9" fmla="*/ 1745 h 1745"/>
                  <a:gd name="T10" fmla="*/ 0 w 1778"/>
                  <a:gd name="T11" fmla="*/ 0 h 1745"/>
                  <a:gd name="T12" fmla="*/ 350 w 1778"/>
                  <a:gd name="T13" fmla="*/ 0 h 1745"/>
                </a:gdLst>
                <a:ahLst/>
                <a:cxnLst>
                  <a:cxn ang="0">
                    <a:pos x="T0" y="T1"/>
                  </a:cxn>
                  <a:cxn ang="0">
                    <a:pos x="T2" y="T3"/>
                  </a:cxn>
                  <a:cxn ang="0">
                    <a:pos x="T4" y="T5"/>
                  </a:cxn>
                  <a:cxn ang="0">
                    <a:pos x="T6" y="T7"/>
                  </a:cxn>
                  <a:cxn ang="0">
                    <a:pos x="T8" y="T9"/>
                  </a:cxn>
                  <a:cxn ang="0">
                    <a:pos x="T10" y="T11"/>
                  </a:cxn>
                  <a:cxn ang="0">
                    <a:pos x="T12" y="T13"/>
                  </a:cxn>
                </a:cxnLst>
                <a:rect l="0" t="0" r="r" b="b"/>
                <a:pathLst>
                  <a:path w="1778" h="1745">
                    <a:moveTo>
                      <a:pt x="1427" y="0"/>
                    </a:moveTo>
                    <a:lnTo>
                      <a:pt x="1427" y="0"/>
                    </a:lnTo>
                    <a:lnTo>
                      <a:pt x="1778" y="0"/>
                    </a:lnTo>
                    <a:lnTo>
                      <a:pt x="1778" y="1745"/>
                    </a:lnTo>
                    <a:lnTo>
                      <a:pt x="0" y="1745"/>
                    </a:lnTo>
                    <a:lnTo>
                      <a:pt x="0" y="0"/>
                    </a:lnTo>
                    <a:lnTo>
                      <a:pt x="350" y="0"/>
                    </a:lnTo>
                  </a:path>
                </a:pathLst>
              </a:custGeom>
              <a:noFill/>
              <a:ln w="12700" cap="rnd">
                <a:solidFill>
                  <a:srgbClr val="FFFFFF"/>
                </a:solidFill>
                <a:prstDash val="solid"/>
                <a:round/>
              </a:ln>
            </p:spPr>
            <p:txBody>
              <a:bodyPr vert="horz" wrap="square" lIns="121920" tIns="60960" rIns="121920" bIns="60960" numCol="1" anchor="t" anchorCtr="0" compatLnSpc="1"/>
              <a:lstStyle/>
              <a:p>
                <a:endParaRPr lang="en-US" sz="3200">
                  <a:solidFill>
                    <a:schemeClr val="bg1"/>
                  </a:solidFill>
                  <a:latin typeface="Agency FB" panose="020B0503020202020204" pitchFamily="34" charset="0"/>
                </a:endParaRPr>
              </a:p>
            </p:txBody>
          </p:sp>
          <p:sp>
            <p:nvSpPr>
              <p:cNvPr id="76" name="Freeform 11"/>
              <p:cNvSpPr/>
              <p:nvPr/>
            </p:nvSpPr>
            <p:spPr bwMode="auto">
              <a:xfrm>
                <a:off x="2853" y="1494"/>
                <a:ext cx="190" cy="0"/>
              </a:xfrm>
              <a:custGeom>
                <a:avLst/>
                <a:gdLst>
                  <a:gd name="T0" fmla="*/ 0 w 1778"/>
                  <a:gd name="T1" fmla="*/ 0 w 1778"/>
                  <a:gd name="T2" fmla="*/ 1778 w 1778"/>
                </a:gdLst>
                <a:ahLst/>
                <a:cxnLst>
                  <a:cxn ang="0">
                    <a:pos x="T0" y="0"/>
                  </a:cxn>
                  <a:cxn ang="0">
                    <a:pos x="T1" y="0"/>
                  </a:cxn>
                  <a:cxn ang="0">
                    <a:pos x="T2" y="0"/>
                  </a:cxn>
                </a:cxnLst>
                <a:rect l="0" t="0" r="r" b="b"/>
                <a:pathLst>
                  <a:path w="1778">
                    <a:moveTo>
                      <a:pt x="0" y="0"/>
                    </a:moveTo>
                    <a:lnTo>
                      <a:pt x="0" y="0"/>
                    </a:lnTo>
                    <a:lnTo>
                      <a:pt x="1778" y="0"/>
                    </a:lnTo>
                  </a:path>
                </a:pathLst>
              </a:custGeom>
              <a:noFill/>
              <a:ln w="12700" cap="rnd">
                <a:solidFill>
                  <a:srgbClr val="FFFFFF"/>
                </a:solidFill>
                <a:prstDash val="solid"/>
                <a:round/>
              </a:ln>
            </p:spPr>
            <p:txBody>
              <a:bodyPr vert="horz" wrap="square" lIns="121920" tIns="60960" rIns="121920" bIns="60960" numCol="1" anchor="t" anchorCtr="0" compatLnSpc="1"/>
              <a:lstStyle/>
              <a:p>
                <a:endParaRPr lang="en-US" sz="3200">
                  <a:solidFill>
                    <a:schemeClr val="bg1"/>
                  </a:solidFill>
                  <a:latin typeface="Agency FB" panose="020B0503020202020204" pitchFamily="34" charset="0"/>
                </a:endParaRPr>
              </a:p>
            </p:txBody>
          </p:sp>
          <p:sp>
            <p:nvSpPr>
              <p:cNvPr id="77" name="Freeform 12"/>
              <p:cNvSpPr/>
              <p:nvPr/>
            </p:nvSpPr>
            <p:spPr bwMode="auto">
              <a:xfrm>
                <a:off x="2890" y="1431"/>
                <a:ext cx="16" cy="38"/>
              </a:xfrm>
              <a:custGeom>
                <a:avLst/>
                <a:gdLst>
                  <a:gd name="T0" fmla="*/ 0 w 146"/>
                  <a:gd name="T1" fmla="*/ 73 h 356"/>
                  <a:gd name="T2" fmla="*/ 0 w 146"/>
                  <a:gd name="T3" fmla="*/ 73 h 356"/>
                  <a:gd name="T4" fmla="*/ 73 w 146"/>
                  <a:gd name="T5" fmla="*/ 0 h 356"/>
                  <a:gd name="T6" fmla="*/ 146 w 146"/>
                  <a:gd name="T7" fmla="*/ 73 h 356"/>
                  <a:gd name="T8" fmla="*/ 146 w 146"/>
                  <a:gd name="T9" fmla="*/ 283 h 356"/>
                  <a:gd name="T10" fmla="*/ 73 w 146"/>
                  <a:gd name="T11" fmla="*/ 356 h 356"/>
                  <a:gd name="T12" fmla="*/ 0 w 146"/>
                  <a:gd name="T13" fmla="*/ 283 h 356"/>
                  <a:gd name="T14" fmla="*/ 0 w 146"/>
                  <a:gd name="T15" fmla="*/ 73 h 356"/>
                  <a:gd name="T16" fmla="*/ 0 w 146"/>
                  <a:gd name="T17" fmla="*/ 73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 h="356">
                    <a:moveTo>
                      <a:pt x="0" y="73"/>
                    </a:moveTo>
                    <a:lnTo>
                      <a:pt x="0" y="73"/>
                    </a:lnTo>
                    <a:cubicBezTo>
                      <a:pt x="0" y="33"/>
                      <a:pt x="32" y="0"/>
                      <a:pt x="73" y="0"/>
                    </a:cubicBezTo>
                    <a:cubicBezTo>
                      <a:pt x="113" y="0"/>
                      <a:pt x="146" y="33"/>
                      <a:pt x="146" y="73"/>
                    </a:cubicBezTo>
                    <a:lnTo>
                      <a:pt x="146" y="283"/>
                    </a:lnTo>
                    <a:cubicBezTo>
                      <a:pt x="146" y="323"/>
                      <a:pt x="113" y="356"/>
                      <a:pt x="73" y="356"/>
                    </a:cubicBezTo>
                    <a:cubicBezTo>
                      <a:pt x="32" y="356"/>
                      <a:pt x="0" y="323"/>
                      <a:pt x="0" y="283"/>
                    </a:cubicBezTo>
                    <a:lnTo>
                      <a:pt x="0" y="73"/>
                    </a:lnTo>
                    <a:lnTo>
                      <a:pt x="0" y="73"/>
                    </a:lnTo>
                    <a:close/>
                  </a:path>
                </a:pathLst>
              </a:custGeom>
              <a:noFill/>
              <a:ln w="12700" cap="rnd">
                <a:solidFill>
                  <a:srgbClr val="FFFFFF"/>
                </a:solidFill>
                <a:prstDash val="solid"/>
                <a:round/>
              </a:ln>
            </p:spPr>
            <p:txBody>
              <a:bodyPr vert="horz" wrap="square" lIns="121920" tIns="60960" rIns="121920" bIns="60960" numCol="1" anchor="t" anchorCtr="0" compatLnSpc="1"/>
              <a:lstStyle/>
              <a:p>
                <a:endParaRPr lang="en-US" sz="3200">
                  <a:solidFill>
                    <a:schemeClr val="bg1"/>
                  </a:solidFill>
                  <a:latin typeface="Agency FB" panose="020B0503020202020204" pitchFamily="34" charset="0"/>
                </a:endParaRPr>
              </a:p>
            </p:txBody>
          </p:sp>
          <p:sp>
            <p:nvSpPr>
              <p:cNvPr id="78" name="Freeform 13"/>
              <p:cNvSpPr/>
              <p:nvPr/>
            </p:nvSpPr>
            <p:spPr bwMode="auto">
              <a:xfrm>
                <a:off x="2990" y="1431"/>
                <a:ext cx="15" cy="38"/>
              </a:xfrm>
              <a:custGeom>
                <a:avLst/>
                <a:gdLst>
                  <a:gd name="T0" fmla="*/ 0 w 146"/>
                  <a:gd name="T1" fmla="*/ 73 h 356"/>
                  <a:gd name="T2" fmla="*/ 0 w 146"/>
                  <a:gd name="T3" fmla="*/ 73 h 356"/>
                  <a:gd name="T4" fmla="*/ 73 w 146"/>
                  <a:gd name="T5" fmla="*/ 0 h 356"/>
                  <a:gd name="T6" fmla="*/ 146 w 146"/>
                  <a:gd name="T7" fmla="*/ 73 h 356"/>
                  <a:gd name="T8" fmla="*/ 146 w 146"/>
                  <a:gd name="T9" fmla="*/ 283 h 356"/>
                  <a:gd name="T10" fmla="*/ 73 w 146"/>
                  <a:gd name="T11" fmla="*/ 356 h 356"/>
                  <a:gd name="T12" fmla="*/ 0 w 146"/>
                  <a:gd name="T13" fmla="*/ 283 h 356"/>
                  <a:gd name="T14" fmla="*/ 0 w 146"/>
                  <a:gd name="T15" fmla="*/ 73 h 356"/>
                  <a:gd name="T16" fmla="*/ 0 w 146"/>
                  <a:gd name="T17" fmla="*/ 73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 h="356">
                    <a:moveTo>
                      <a:pt x="0" y="73"/>
                    </a:moveTo>
                    <a:lnTo>
                      <a:pt x="0" y="73"/>
                    </a:lnTo>
                    <a:cubicBezTo>
                      <a:pt x="0" y="33"/>
                      <a:pt x="32" y="0"/>
                      <a:pt x="73" y="0"/>
                    </a:cubicBezTo>
                    <a:cubicBezTo>
                      <a:pt x="113" y="0"/>
                      <a:pt x="146" y="33"/>
                      <a:pt x="146" y="73"/>
                    </a:cubicBezTo>
                    <a:lnTo>
                      <a:pt x="146" y="283"/>
                    </a:lnTo>
                    <a:cubicBezTo>
                      <a:pt x="146" y="323"/>
                      <a:pt x="113" y="356"/>
                      <a:pt x="73" y="356"/>
                    </a:cubicBezTo>
                    <a:cubicBezTo>
                      <a:pt x="32" y="356"/>
                      <a:pt x="0" y="323"/>
                      <a:pt x="0" y="283"/>
                    </a:cubicBezTo>
                    <a:lnTo>
                      <a:pt x="0" y="73"/>
                    </a:lnTo>
                    <a:lnTo>
                      <a:pt x="0" y="73"/>
                    </a:lnTo>
                    <a:close/>
                  </a:path>
                </a:pathLst>
              </a:custGeom>
              <a:noFill/>
              <a:ln w="12700" cap="rnd">
                <a:solidFill>
                  <a:srgbClr val="FFFFFF"/>
                </a:solidFill>
                <a:prstDash val="solid"/>
                <a:round/>
              </a:ln>
            </p:spPr>
            <p:txBody>
              <a:bodyPr vert="horz" wrap="square" lIns="121920" tIns="60960" rIns="121920" bIns="60960" numCol="1" anchor="t" anchorCtr="0" compatLnSpc="1"/>
              <a:lstStyle/>
              <a:p>
                <a:endParaRPr lang="en-US" sz="3200">
                  <a:solidFill>
                    <a:schemeClr val="bg1"/>
                  </a:solidFill>
                  <a:latin typeface="Agency FB" panose="020B0503020202020204" pitchFamily="34" charset="0"/>
                </a:endParaRPr>
              </a:p>
            </p:txBody>
          </p:sp>
          <p:sp>
            <p:nvSpPr>
              <p:cNvPr id="79" name="Freeform 14"/>
              <p:cNvSpPr/>
              <p:nvPr/>
            </p:nvSpPr>
            <p:spPr bwMode="auto">
              <a:xfrm>
                <a:off x="2892" y="1520"/>
                <a:ext cx="112" cy="93"/>
              </a:xfrm>
              <a:custGeom>
                <a:avLst/>
                <a:gdLst>
                  <a:gd name="T0" fmla="*/ 0 w 1040"/>
                  <a:gd name="T1" fmla="*/ 554 h 863"/>
                  <a:gd name="T2" fmla="*/ 0 w 1040"/>
                  <a:gd name="T3" fmla="*/ 554 h 863"/>
                  <a:gd name="T4" fmla="*/ 346 w 1040"/>
                  <a:gd name="T5" fmla="*/ 863 h 863"/>
                  <a:gd name="T6" fmla="*/ 1040 w 1040"/>
                  <a:gd name="T7" fmla="*/ 0 h 863"/>
                </a:gdLst>
                <a:ahLst/>
                <a:cxnLst>
                  <a:cxn ang="0">
                    <a:pos x="T0" y="T1"/>
                  </a:cxn>
                  <a:cxn ang="0">
                    <a:pos x="T2" y="T3"/>
                  </a:cxn>
                  <a:cxn ang="0">
                    <a:pos x="T4" y="T5"/>
                  </a:cxn>
                  <a:cxn ang="0">
                    <a:pos x="T6" y="T7"/>
                  </a:cxn>
                </a:cxnLst>
                <a:rect l="0" t="0" r="r" b="b"/>
                <a:pathLst>
                  <a:path w="1040" h="863">
                    <a:moveTo>
                      <a:pt x="0" y="554"/>
                    </a:moveTo>
                    <a:lnTo>
                      <a:pt x="0" y="554"/>
                    </a:lnTo>
                    <a:lnTo>
                      <a:pt x="346" y="863"/>
                    </a:lnTo>
                    <a:lnTo>
                      <a:pt x="1040" y="0"/>
                    </a:lnTo>
                  </a:path>
                </a:pathLst>
              </a:custGeom>
              <a:noFill/>
              <a:ln w="12700" cap="rnd">
                <a:solidFill>
                  <a:srgbClr val="FFFFFF"/>
                </a:solidFill>
                <a:prstDash val="solid"/>
                <a:round/>
              </a:ln>
            </p:spPr>
            <p:txBody>
              <a:bodyPr vert="horz" wrap="square" lIns="121920" tIns="60960" rIns="121920" bIns="60960" numCol="1" anchor="t" anchorCtr="0" compatLnSpc="1"/>
              <a:lstStyle/>
              <a:p>
                <a:endParaRPr lang="en-US" sz="3200">
                  <a:solidFill>
                    <a:schemeClr val="bg1"/>
                  </a:solidFill>
                  <a:latin typeface="Agency FB" panose="020B0503020202020204" pitchFamily="34" charset="0"/>
                </a:endParaRPr>
              </a:p>
            </p:txBody>
          </p:sp>
        </p:grpSp>
      </p:grpSp>
      <p:grpSp>
        <p:nvGrpSpPr>
          <p:cNvPr id="5" name="组合 4"/>
          <p:cNvGrpSpPr/>
          <p:nvPr/>
        </p:nvGrpSpPr>
        <p:grpSpPr>
          <a:xfrm>
            <a:off x="653182" y="3234242"/>
            <a:ext cx="2340294" cy="2320219"/>
            <a:chOff x="5279157" y="3772087"/>
            <a:chExt cx="2340294" cy="2320219"/>
          </a:xfrm>
        </p:grpSpPr>
        <p:sp>
          <p:nvSpPr>
            <p:cNvPr id="60" name="Freeform 59"/>
            <p:cNvSpPr>
              <a:spLocks noChangeAspect="1"/>
            </p:cNvSpPr>
            <p:nvPr/>
          </p:nvSpPr>
          <p:spPr bwMode="auto">
            <a:xfrm>
              <a:off x="5279157" y="3772087"/>
              <a:ext cx="2340294" cy="2320219"/>
            </a:xfrm>
            <a:custGeom>
              <a:avLst/>
              <a:gdLst>
                <a:gd name="T0" fmla="*/ 190 w 197"/>
                <a:gd name="T1" fmla="*/ 97 h 195"/>
                <a:gd name="T2" fmla="*/ 197 w 197"/>
                <a:gd name="T3" fmla="*/ 86 h 195"/>
                <a:gd name="T4" fmla="*/ 193 w 197"/>
                <a:gd name="T5" fmla="*/ 76 h 195"/>
                <a:gd name="T6" fmla="*/ 188 w 197"/>
                <a:gd name="T7" fmla="*/ 59 h 195"/>
                <a:gd name="T8" fmla="*/ 183 w 197"/>
                <a:gd name="T9" fmla="*/ 48 h 195"/>
                <a:gd name="T10" fmla="*/ 167 w 197"/>
                <a:gd name="T11" fmla="*/ 38 h 195"/>
                <a:gd name="T12" fmla="*/ 166 w 197"/>
                <a:gd name="T13" fmla="*/ 25 h 195"/>
                <a:gd name="T14" fmla="*/ 158 w 197"/>
                <a:gd name="T15" fmla="*/ 29 h 195"/>
                <a:gd name="T16" fmla="*/ 147 w 197"/>
                <a:gd name="T17" fmla="*/ 12 h 195"/>
                <a:gd name="T18" fmla="*/ 137 w 197"/>
                <a:gd name="T19" fmla="*/ 9 h 195"/>
                <a:gd name="T20" fmla="*/ 120 w 197"/>
                <a:gd name="T21" fmla="*/ 3 h 195"/>
                <a:gd name="T22" fmla="*/ 110 w 197"/>
                <a:gd name="T23" fmla="*/ 0 h 195"/>
                <a:gd name="T24" fmla="*/ 99 w 197"/>
                <a:gd name="T25" fmla="*/ 7 h 195"/>
                <a:gd name="T26" fmla="*/ 88 w 197"/>
                <a:gd name="T27" fmla="*/ 0 h 195"/>
                <a:gd name="T28" fmla="*/ 77 w 197"/>
                <a:gd name="T29" fmla="*/ 3 h 195"/>
                <a:gd name="T30" fmla="*/ 61 w 197"/>
                <a:gd name="T31" fmla="*/ 9 h 195"/>
                <a:gd name="T32" fmla="*/ 50 w 197"/>
                <a:gd name="T33" fmla="*/ 12 h 195"/>
                <a:gd name="T34" fmla="*/ 40 w 197"/>
                <a:gd name="T35" fmla="*/ 29 h 195"/>
                <a:gd name="T36" fmla="*/ 32 w 197"/>
                <a:gd name="T37" fmla="*/ 25 h 195"/>
                <a:gd name="T38" fmla="*/ 30 w 197"/>
                <a:gd name="T39" fmla="*/ 38 h 195"/>
                <a:gd name="T40" fmla="*/ 15 w 197"/>
                <a:gd name="T41" fmla="*/ 48 h 195"/>
                <a:gd name="T42" fmla="*/ 10 w 197"/>
                <a:gd name="T43" fmla="*/ 59 h 195"/>
                <a:gd name="T44" fmla="*/ 4 w 197"/>
                <a:gd name="T45" fmla="*/ 76 h 195"/>
                <a:gd name="T46" fmla="*/ 0 w 197"/>
                <a:gd name="T47" fmla="*/ 86 h 195"/>
                <a:gd name="T48" fmla="*/ 8 w 197"/>
                <a:gd name="T49" fmla="*/ 97 h 195"/>
                <a:gd name="T50" fmla="*/ 0 w 197"/>
                <a:gd name="T51" fmla="*/ 109 h 195"/>
                <a:gd name="T52" fmla="*/ 4 w 197"/>
                <a:gd name="T53" fmla="*/ 119 h 195"/>
                <a:gd name="T54" fmla="*/ 10 w 197"/>
                <a:gd name="T55" fmla="*/ 136 h 195"/>
                <a:gd name="T56" fmla="*/ 15 w 197"/>
                <a:gd name="T57" fmla="*/ 147 h 195"/>
                <a:gd name="T58" fmla="*/ 30 w 197"/>
                <a:gd name="T59" fmla="*/ 157 h 195"/>
                <a:gd name="T60" fmla="*/ 32 w 197"/>
                <a:gd name="T61" fmla="*/ 170 h 195"/>
                <a:gd name="T62" fmla="*/ 40 w 197"/>
                <a:gd name="T63" fmla="*/ 166 h 195"/>
                <a:gd name="T64" fmla="*/ 50 w 197"/>
                <a:gd name="T65" fmla="*/ 183 h 195"/>
                <a:gd name="T66" fmla="*/ 61 w 197"/>
                <a:gd name="T67" fmla="*/ 186 h 195"/>
                <a:gd name="T68" fmla="*/ 77 w 197"/>
                <a:gd name="T69" fmla="*/ 191 h 195"/>
                <a:gd name="T70" fmla="*/ 88 w 197"/>
                <a:gd name="T71" fmla="*/ 195 h 195"/>
                <a:gd name="T72" fmla="*/ 99 w 197"/>
                <a:gd name="T73" fmla="*/ 188 h 195"/>
                <a:gd name="T74" fmla="*/ 110 w 197"/>
                <a:gd name="T75" fmla="*/ 195 h 195"/>
                <a:gd name="T76" fmla="*/ 120 w 197"/>
                <a:gd name="T77" fmla="*/ 191 h 195"/>
                <a:gd name="T78" fmla="*/ 137 w 197"/>
                <a:gd name="T79" fmla="*/ 186 h 195"/>
                <a:gd name="T80" fmla="*/ 147 w 197"/>
                <a:gd name="T81" fmla="*/ 183 h 195"/>
                <a:gd name="T82" fmla="*/ 158 w 197"/>
                <a:gd name="T83" fmla="*/ 166 h 195"/>
                <a:gd name="T84" fmla="*/ 166 w 197"/>
                <a:gd name="T85" fmla="*/ 170 h 195"/>
                <a:gd name="T86" fmla="*/ 167 w 197"/>
                <a:gd name="T87" fmla="*/ 157 h 195"/>
                <a:gd name="T88" fmla="*/ 183 w 197"/>
                <a:gd name="T89" fmla="*/ 147 h 195"/>
                <a:gd name="T90" fmla="*/ 188 w 197"/>
                <a:gd name="T91" fmla="*/ 136 h 195"/>
                <a:gd name="T92" fmla="*/ 193 w 197"/>
                <a:gd name="T93" fmla="*/ 119 h 195"/>
                <a:gd name="T94" fmla="*/ 197 w 197"/>
                <a:gd name="T95" fmla="*/ 109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7" h="195">
                  <a:moveTo>
                    <a:pt x="195" y="106"/>
                  </a:moveTo>
                  <a:cubicBezTo>
                    <a:pt x="189" y="105"/>
                    <a:pt x="189" y="105"/>
                    <a:pt x="189" y="105"/>
                  </a:cubicBezTo>
                  <a:cubicBezTo>
                    <a:pt x="189" y="103"/>
                    <a:pt x="190" y="100"/>
                    <a:pt x="190" y="97"/>
                  </a:cubicBezTo>
                  <a:cubicBezTo>
                    <a:pt x="190" y="95"/>
                    <a:pt x="189" y="92"/>
                    <a:pt x="189" y="90"/>
                  </a:cubicBezTo>
                  <a:cubicBezTo>
                    <a:pt x="195" y="89"/>
                    <a:pt x="195" y="89"/>
                    <a:pt x="195" y="89"/>
                  </a:cubicBezTo>
                  <a:cubicBezTo>
                    <a:pt x="197" y="88"/>
                    <a:pt x="197" y="87"/>
                    <a:pt x="197" y="86"/>
                  </a:cubicBezTo>
                  <a:cubicBezTo>
                    <a:pt x="197" y="83"/>
                    <a:pt x="196" y="80"/>
                    <a:pt x="196" y="78"/>
                  </a:cubicBezTo>
                  <a:cubicBezTo>
                    <a:pt x="196" y="77"/>
                    <a:pt x="195" y="76"/>
                    <a:pt x="194" y="76"/>
                  </a:cubicBezTo>
                  <a:cubicBezTo>
                    <a:pt x="194" y="76"/>
                    <a:pt x="194" y="76"/>
                    <a:pt x="193" y="76"/>
                  </a:cubicBezTo>
                  <a:cubicBezTo>
                    <a:pt x="187" y="77"/>
                    <a:pt x="187" y="77"/>
                    <a:pt x="187" y="77"/>
                  </a:cubicBezTo>
                  <a:cubicBezTo>
                    <a:pt x="186" y="72"/>
                    <a:pt x="184" y="67"/>
                    <a:pt x="182" y="62"/>
                  </a:cubicBezTo>
                  <a:cubicBezTo>
                    <a:pt x="188" y="59"/>
                    <a:pt x="188" y="59"/>
                    <a:pt x="188" y="59"/>
                  </a:cubicBezTo>
                  <a:cubicBezTo>
                    <a:pt x="189" y="59"/>
                    <a:pt x="189" y="57"/>
                    <a:pt x="189" y="56"/>
                  </a:cubicBezTo>
                  <a:cubicBezTo>
                    <a:pt x="188" y="54"/>
                    <a:pt x="186" y="51"/>
                    <a:pt x="185" y="49"/>
                  </a:cubicBezTo>
                  <a:cubicBezTo>
                    <a:pt x="185" y="48"/>
                    <a:pt x="184" y="48"/>
                    <a:pt x="183" y="48"/>
                  </a:cubicBezTo>
                  <a:cubicBezTo>
                    <a:pt x="183" y="48"/>
                    <a:pt x="182" y="48"/>
                    <a:pt x="182" y="48"/>
                  </a:cubicBezTo>
                  <a:cubicBezTo>
                    <a:pt x="176" y="50"/>
                    <a:pt x="176" y="50"/>
                    <a:pt x="176" y="50"/>
                  </a:cubicBezTo>
                  <a:cubicBezTo>
                    <a:pt x="174" y="46"/>
                    <a:pt x="171" y="42"/>
                    <a:pt x="167" y="38"/>
                  </a:cubicBezTo>
                  <a:cubicBezTo>
                    <a:pt x="172" y="34"/>
                    <a:pt x="172" y="34"/>
                    <a:pt x="172" y="34"/>
                  </a:cubicBezTo>
                  <a:cubicBezTo>
                    <a:pt x="172" y="33"/>
                    <a:pt x="172" y="31"/>
                    <a:pt x="172" y="31"/>
                  </a:cubicBezTo>
                  <a:cubicBezTo>
                    <a:pt x="170" y="28"/>
                    <a:pt x="168" y="26"/>
                    <a:pt x="166" y="25"/>
                  </a:cubicBezTo>
                  <a:cubicBezTo>
                    <a:pt x="165" y="24"/>
                    <a:pt x="165" y="24"/>
                    <a:pt x="164" y="24"/>
                  </a:cubicBezTo>
                  <a:cubicBezTo>
                    <a:pt x="163" y="24"/>
                    <a:pt x="163" y="24"/>
                    <a:pt x="162" y="25"/>
                  </a:cubicBezTo>
                  <a:cubicBezTo>
                    <a:pt x="158" y="29"/>
                    <a:pt x="158" y="29"/>
                    <a:pt x="158" y="29"/>
                  </a:cubicBezTo>
                  <a:cubicBezTo>
                    <a:pt x="154" y="26"/>
                    <a:pt x="150" y="23"/>
                    <a:pt x="146" y="20"/>
                  </a:cubicBezTo>
                  <a:cubicBezTo>
                    <a:pt x="148" y="14"/>
                    <a:pt x="148" y="14"/>
                    <a:pt x="148" y="14"/>
                  </a:cubicBezTo>
                  <a:cubicBezTo>
                    <a:pt x="149" y="13"/>
                    <a:pt x="148" y="12"/>
                    <a:pt x="147" y="12"/>
                  </a:cubicBezTo>
                  <a:cubicBezTo>
                    <a:pt x="145" y="10"/>
                    <a:pt x="142" y="9"/>
                    <a:pt x="140" y="8"/>
                  </a:cubicBezTo>
                  <a:cubicBezTo>
                    <a:pt x="139" y="8"/>
                    <a:pt x="139" y="7"/>
                    <a:pt x="139" y="7"/>
                  </a:cubicBezTo>
                  <a:cubicBezTo>
                    <a:pt x="138" y="7"/>
                    <a:pt x="137" y="8"/>
                    <a:pt x="137" y="9"/>
                  </a:cubicBezTo>
                  <a:cubicBezTo>
                    <a:pt x="134" y="14"/>
                    <a:pt x="134" y="14"/>
                    <a:pt x="134" y="14"/>
                  </a:cubicBezTo>
                  <a:cubicBezTo>
                    <a:pt x="129" y="12"/>
                    <a:pt x="124" y="11"/>
                    <a:pt x="119" y="10"/>
                  </a:cubicBezTo>
                  <a:cubicBezTo>
                    <a:pt x="120" y="3"/>
                    <a:pt x="120" y="3"/>
                    <a:pt x="120" y="3"/>
                  </a:cubicBezTo>
                  <a:cubicBezTo>
                    <a:pt x="120" y="2"/>
                    <a:pt x="120" y="1"/>
                    <a:pt x="118" y="1"/>
                  </a:cubicBezTo>
                  <a:cubicBezTo>
                    <a:pt x="116" y="0"/>
                    <a:pt x="113" y="0"/>
                    <a:pt x="110" y="0"/>
                  </a:cubicBezTo>
                  <a:cubicBezTo>
                    <a:pt x="110" y="0"/>
                    <a:pt x="110" y="0"/>
                    <a:pt x="110" y="0"/>
                  </a:cubicBezTo>
                  <a:cubicBezTo>
                    <a:pt x="109" y="0"/>
                    <a:pt x="108" y="0"/>
                    <a:pt x="107" y="1"/>
                  </a:cubicBezTo>
                  <a:cubicBezTo>
                    <a:pt x="106" y="7"/>
                    <a:pt x="106" y="7"/>
                    <a:pt x="106" y="7"/>
                  </a:cubicBezTo>
                  <a:cubicBezTo>
                    <a:pt x="104" y="7"/>
                    <a:pt x="101" y="7"/>
                    <a:pt x="99" y="7"/>
                  </a:cubicBezTo>
                  <a:cubicBezTo>
                    <a:pt x="96" y="7"/>
                    <a:pt x="94" y="7"/>
                    <a:pt x="91" y="7"/>
                  </a:cubicBezTo>
                  <a:cubicBezTo>
                    <a:pt x="90" y="1"/>
                    <a:pt x="90" y="1"/>
                    <a:pt x="90" y="1"/>
                  </a:cubicBezTo>
                  <a:cubicBezTo>
                    <a:pt x="90" y="0"/>
                    <a:pt x="89" y="0"/>
                    <a:pt x="88" y="0"/>
                  </a:cubicBezTo>
                  <a:cubicBezTo>
                    <a:pt x="88" y="0"/>
                    <a:pt x="88" y="0"/>
                    <a:pt x="88" y="0"/>
                  </a:cubicBezTo>
                  <a:cubicBezTo>
                    <a:pt x="85" y="0"/>
                    <a:pt x="82" y="0"/>
                    <a:pt x="79" y="1"/>
                  </a:cubicBezTo>
                  <a:cubicBezTo>
                    <a:pt x="78" y="1"/>
                    <a:pt x="77" y="2"/>
                    <a:pt x="77" y="3"/>
                  </a:cubicBezTo>
                  <a:cubicBezTo>
                    <a:pt x="78" y="10"/>
                    <a:pt x="78" y="10"/>
                    <a:pt x="78" y="10"/>
                  </a:cubicBezTo>
                  <a:cubicBezTo>
                    <a:pt x="73" y="11"/>
                    <a:pt x="68" y="12"/>
                    <a:pt x="64" y="14"/>
                  </a:cubicBezTo>
                  <a:cubicBezTo>
                    <a:pt x="61" y="9"/>
                    <a:pt x="61" y="9"/>
                    <a:pt x="61" y="9"/>
                  </a:cubicBezTo>
                  <a:cubicBezTo>
                    <a:pt x="60" y="8"/>
                    <a:pt x="60" y="7"/>
                    <a:pt x="59" y="7"/>
                  </a:cubicBezTo>
                  <a:cubicBezTo>
                    <a:pt x="58" y="7"/>
                    <a:pt x="58" y="8"/>
                    <a:pt x="58" y="8"/>
                  </a:cubicBezTo>
                  <a:cubicBezTo>
                    <a:pt x="55" y="9"/>
                    <a:pt x="53" y="10"/>
                    <a:pt x="50" y="12"/>
                  </a:cubicBezTo>
                  <a:cubicBezTo>
                    <a:pt x="49" y="12"/>
                    <a:pt x="49" y="13"/>
                    <a:pt x="49" y="14"/>
                  </a:cubicBezTo>
                  <a:cubicBezTo>
                    <a:pt x="52" y="20"/>
                    <a:pt x="52" y="20"/>
                    <a:pt x="52" y="20"/>
                  </a:cubicBezTo>
                  <a:cubicBezTo>
                    <a:pt x="48" y="23"/>
                    <a:pt x="44" y="26"/>
                    <a:pt x="40" y="29"/>
                  </a:cubicBezTo>
                  <a:cubicBezTo>
                    <a:pt x="35" y="25"/>
                    <a:pt x="35" y="25"/>
                    <a:pt x="35" y="25"/>
                  </a:cubicBezTo>
                  <a:cubicBezTo>
                    <a:pt x="35" y="24"/>
                    <a:pt x="34" y="24"/>
                    <a:pt x="34" y="24"/>
                  </a:cubicBezTo>
                  <a:cubicBezTo>
                    <a:pt x="33" y="24"/>
                    <a:pt x="32" y="24"/>
                    <a:pt x="32" y="25"/>
                  </a:cubicBezTo>
                  <a:cubicBezTo>
                    <a:pt x="30" y="26"/>
                    <a:pt x="28" y="28"/>
                    <a:pt x="26" y="31"/>
                  </a:cubicBezTo>
                  <a:cubicBezTo>
                    <a:pt x="25" y="31"/>
                    <a:pt x="25" y="33"/>
                    <a:pt x="26" y="34"/>
                  </a:cubicBezTo>
                  <a:cubicBezTo>
                    <a:pt x="30" y="38"/>
                    <a:pt x="30" y="38"/>
                    <a:pt x="30" y="38"/>
                  </a:cubicBezTo>
                  <a:cubicBezTo>
                    <a:pt x="27" y="42"/>
                    <a:pt x="24" y="46"/>
                    <a:pt x="21" y="50"/>
                  </a:cubicBezTo>
                  <a:cubicBezTo>
                    <a:pt x="16" y="48"/>
                    <a:pt x="16" y="48"/>
                    <a:pt x="16" y="48"/>
                  </a:cubicBezTo>
                  <a:cubicBezTo>
                    <a:pt x="15" y="48"/>
                    <a:pt x="15" y="48"/>
                    <a:pt x="15" y="48"/>
                  </a:cubicBezTo>
                  <a:cubicBezTo>
                    <a:pt x="14" y="48"/>
                    <a:pt x="13" y="48"/>
                    <a:pt x="13" y="49"/>
                  </a:cubicBezTo>
                  <a:cubicBezTo>
                    <a:pt x="11" y="51"/>
                    <a:pt x="10" y="54"/>
                    <a:pt x="9" y="56"/>
                  </a:cubicBezTo>
                  <a:cubicBezTo>
                    <a:pt x="8" y="57"/>
                    <a:pt x="9" y="59"/>
                    <a:pt x="10" y="59"/>
                  </a:cubicBezTo>
                  <a:cubicBezTo>
                    <a:pt x="15" y="62"/>
                    <a:pt x="15" y="62"/>
                    <a:pt x="15" y="62"/>
                  </a:cubicBezTo>
                  <a:cubicBezTo>
                    <a:pt x="13" y="67"/>
                    <a:pt x="12" y="72"/>
                    <a:pt x="10" y="77"/>
                  </a:cubicBezTo>
                  <a:cubicBezTo>
                    <a:pt x="4" y="76"/>
                    <a:pt x="4" y="76"/>
                    <a:pt x="4" y="76"/>
                  </a:cubicBezTo>
                  <a:cubicBezTo>
                    <a:pt x="4" y="76"/>
                    <a:pt x="4" y="76"/>
                    <a:pt x="4" y="76"/>
                  </a:cubicBezTo>
                  <a:cubicBezTo>
                    <a:pt x="3" y="76"/>
                    <a:pt x="2" y="77"/>
                    <a:pt x="2" y="78"/>
                  </a:cubicBezTo>
                  <a:cubicBezTo>
                    <a:pt x="1" y="80"/>
                    <a:pt x="1" y="83"/>
                    <a:pt x="0" y="86"/>
                  </a:cubicBezTo>
                  <a:cubicBezTo>
                    <a:pt x="0" y="87"/>
                    <a:pt x="1" y="88"/>
                    <a:pt x="2" y="89"/>
                  </a:cubicBezTo>
                  <a:cubicBezTo>
                    <a:pt x="8" y="90"/>
                    <a:pt x="8" y="90"/>
                    <a:pt x="8" y="90"/>
                  </a:cubicBezTo>
                  <a:cubicBezTo>
                    <a:pt x="8" y="92"/>
                    <a:pt x="8" y="95"/>
                    <a:pt x="8" y="97"/>
                  </a:cubicBezTo>
                  <a:cubicBezTo>
                    <a:pt x="8" y="100"/>
                    <a:pt x="8" y="103"/>
                    <a:pt x="8" y="105"/>
                  </a:cubicBezTo>
                  <a:cubicBezTo>
                    <a:pt x="2" y="106"/>
                    <a:pt x="2" y="106"/>
                    <a:pt x="2" y="106"/>
                  </a:cubicBezTo>
                  <a:cubicBezTo>
                    <a:pt x="1" y="106"/>
                    <a:pt x="0" y="107"/>
                    <a:pt x="0" y="109"/>
                  </a:cubicBezTo>
                  <a:cubicBezTo>
                    <a:pt x="1" y="112"/>
                    <a:pt x="1" y="114"/>
                    <a:pt x="2" y="117"/>
                  </a:cubicBezTo>
                  <a:cubicBezTo>
                    <a:pt x="2" y="118"/>
                    <a:pt x="3" y="119"/>
                    <a:pt x="4" y="119"/>
                  </a:cubicBezTo>
                  <a:cubicBezTo>
                    <a:pt x="4" y="119"/>
                    <a:pt x="4" y="119"/>
                    <a:pt x="4" y="119"/>
                  </a:cubicBezTo>
                  <a:cubicBezTo>
                    <a:pt x="10" y="118"/>
                    <a:pt x="10" y="118"/>
                    <a:pt x="10" y="118"/>
                  </a:cubicBezTo>
                  <a:cubicBezTo>
                    <a:pt x="12" y="123"/>
                    <a:pt x="13" y="128"/>
                    <a:pt x="15" y="133"/>
                  </a:cubicBezTo>
                  <a:cubicBezTo>
                    <a:pt x="10" y="136"/>
                    <a:pt x="10" y="136"/>
                    <a:pt x="10" y="136"/>
                  </a:cubicBezTo>
                  <a:cubicBezTo>
                    <a:pt x="9" y="136"/>
                    <a:pt x="8" y="137"/>
                    <a:pt x="9" y="139"/>
                  </a:cubicBezTo>
                  <a:cubicBezTo>
                    <a:pt x="10" y="141"/>
                    <a:pt x="11" y="144"/>
                    <a:pt x="13" y="146"/>
                  </a:cubicBezTo>
                  <a:cubicBezTo>
                    <a:pt x="13" y="147"/>
                    <a:pt x="14" y="147"/>
                    <a:pt x="15" y="147"/>
                  </a:cubicBezTo>
                  <a:cubicBezTo>
                    <a:pt x="15" y="147"/>
                    <a:pt x="15" y="147"/>
                    <a:pt x="16" y="147"/>
                  </a:cubicBezTo>
                  <a:cubicBezTo>
                    <a:pt x="21" y="144"/>
                    <a:pt x="21" y="144"/>
                    <a:pt x="21" y="144"/>
                  </a:cubicBezTo>
                  <a:cubicBezTo>
                    <a:pt x="24" y="149"/>
                    <a:pt x="27" y="153"/>
                    <a:pt x="30" y="157"/>
                  </a:cubicBezTo>
                  <a:cubicBezTo>
                    <a:pt x="26" y="161"/>
                    <a:pt x="26" y="161"/>
                    <a:pt x="26" y="161"/>
                  </a:cubicBezTo>
                  <a:cubicBezTo>
                    <a:pt x="25" y="162"/>
                    <a:pt x="25" y="163"/>
                    <a:pt x="26" y="164"/>
                  </a:cubicBezTo>
                  <a:cubicBezTo>
                    <a:pt x="28" y="166"/>
                    <a:pt x="30" y="168"/>
                    <a:pt x="32" y="170"/>
                  </a:cubicBezTo>
                  <a:cubicBezTo>
                    <a:pt x="32" y="171"/>
                    <a:pt x="33" y="171"/>
                    <a:pt x="34" y="171"/>
                  </a:cubicBezTo>
                  <a:cubicBezTo>
                    <a:pt x="34" y="171"/>
                    <a:pt x="35" y="171"/>
                    <a:pt x="35" y="170"/>
                  </a:cubicBezTo>
                  <a:cubicBezTo>
                    <a:pt x="40" y="166"/>
                    <a:pt x="40" y="166"/>
                    <a:pt x="40" y="166"/>
                  </a:cubicBezTo>
                  <a:cubicBezTo>
                    <a:pt x="44" y="169"/>
                    <a:pt x="48" y="172"/>
                    <a:pt x="52" y="175"/>
                  </a:cubicBezTo>
                  <a:cubicBezTo>
                    <a:pt x="49" y="180"/>
                    <a:pt x="49" y="180"/>
                    <a:pt x="49" y="180"/>
                  </a:cubicBezTo>
                  <a:cubicBezTo>
                    <a:pt x="49" y="181"/>
                    <a:pt x="49" y="183"/>
                    <a:pt x="50" y="183"/>
                  </a:cubicBezTo>
                  <a:cubicBezTo>
                    <a:pt x="53" y="185"/>
                    <a:pt x="55" y="186"/>
                    <a:pt x="58" y="187"/>
                  </a:cubicBezTo>
                  <a:cubicBezTo>
                    <a:pt x="58" y="187"/>
                    <a:pt x="58" y="187"/>
                    <a:pt x="59" y="187"/>
                  </a:cubicBezTo>
                  <a:cubicBezTo>
                    <a:pt x="60" y="187"/>
                    <a:pt x="60" y="187"/>
                    <a:pt x="61" y="186"/>
                  </a:cubicBezTo>
                  <a:cubicBezTo>
                    <a:pt x="64" y="181"/>
                    <a:pt x="64" y="181"/>
                    <a:pt x="64" y="181"/>
                  </a:cubicBezTo>
                  <a:cubicBezTo>
                    <a:pt x="68" y="183"/>
                    <a:pt x="73" y="184"/>
                    <a:pt x="78" y="185"/>
                  </a:cubicBezTo>
                  <a:cubicBezTo>
                    <a:pt x="77" y="191"/>
                    <a:pt x="77" y="191"/>
                    <a:pt x="77" y="191"/>
                  </a:cubicBezTo>
                  <a:cubicBezTo>
                    <a:pt x="77" y="193"/>
                    <a:pt x="78" y="194"/>
                    <a:pt x="79" y="194"/>
                  </a:cubicBezTo>
                  <a:cubicBezTo>
                    <a:pt x="82" y="194"/>
                    <a:pt x="85" y="195"/>
                    <a:pt x="88" y="195"/>
                  </a:cubicBezTo>
                  <a:cubicBezTo>
                    <a:pt x="88" y="195"/>
                    <a:pt x="88" y="195"/>
                    <a:pt x="88" y="195"/>
                  </a:cubicBezTo>
                  <a:cubicBezTo>
                    <a:pt x="89" y="195"/>
                    <a:pt x="90" y="195"/>
                    <a:pt x="90" y="193"/>
                  </a:cubicBezTo>
                  <a:cubicBezTo>
                    <a:pt x="91" y="187"/>
                    <a:pt x="91" y="187"/>
                    <a:pt x="91" y="187"/>
                  </a:cubicBezTo>
                  <a:cubicBezTo>
                    <a:pt x="94" y="187"/>
                    <a:pt x="96" y="188"/>
                    <a:pt x="99" y="188"/>
                  </a:cubicBezTo>
                  <a:cubicBezTo>
                    <a:pt x="101" y="188"/>
                    <a:pt x="104" y="187"/>
                    <a:pt x="106" y="187"/>
                  </a:cubicBezTo>
                  <a:cubicBezTo>
                    <a:pt x="107" y="193"/>
                    <a:pt x="107" y="193"/>
                    <a:pt x="107" y="193"/>
                  </a:cubicBezTo>
                  <a:cubicBezTo>
                    <a:pt x="108" y="195"/>
                    <a:pt x="109" y="195"/>
                    <a:pt x="110" y="195"/>
                  </a:cubicBezTo>
                  <a:cubicBezTo>
                    <a:pt x="110" y="195"/>
                    <a:pt x="110" y="195"/>
                    <a:pt x="110" y="195"/>
                  </a:cubicBezTo>
                  <a:cubicBezTo>
                    <a:pt x="113" y="195"/>
                    <a:pt x="116" y="194"/>
                    <a:pt x="118" y="194"/>
                  </a:cubicBezTo>
                  <a:cubicBezTo>
                    <a:pt x="120" y="194"/>
                    <a:pt x="120" y="193"/>
                    <a:pt x="120" y="191"/>
                  </a:cubicBezTo>
                  <a:cubicBezTo>
                    <a:pt x="119" y="185"/>
                    <a:pt x="119" y="185"/>
                    <a:pt x="119" y="185"/>
                  </a:cubicBezTo>
                  <a:cubicBezTo>
                    <a:pt x="124" y="184"/>
                    <a:pt x="129" y="183"/>
                    <a:pt x="134" y="181"/>
                  </a:cubicBezTo>
                  <a:cubicBezTo>
                    <a:pt x="137" y="186"/>
                    <a:pt x="137" y="186"/>
                    <a:pt x="137" y="186"/>
                  </a:cubicBezTo>
                  <a:cubicBezTo>
                    <a:pt x="137" y="187"/>
                    <a:pt x="138" y="187"/>
                    <a:pt x="139" y="187"/>
                  </a:cubicBezTo>
                  <a:cubicBezTo>
                    <a:pt x="139" y="187"/>
                    <a:pt x="139" y="187"/>
                    <a:pt x="140" y="187"/>
                  </a:cubicBezTo>
                  <a:cubicBezTo>
                    <a:pt x="142" y="186"/>
                    <a:pt x="145" y="185"/>
                    <a:pt x="147" y="183"/>
                  </a:cubicBezTo>
                  <a:cubicBezTo>
                    <a:pt x="148" y="183"/>
                    <a:pt x="149" y="181"/>
                    <a:pt x="148" y="180"/>
                  </a:cubicBezTo>
                  <a:cubicBezTo>
                    <a:pt x="146" y="175"/>
                    <a:pt x="146" y="175"/>
                    <a:pt x="146" y="175"/>
                  </a:cubicBezTo>
                  <a:cubicBezTo>
                    <a:pt x="150" y="172"/>
                    <a:pt x="154" y="169"/>
                    <a:pt x="158" y="166"/>
                  </a:cubicBezTo>
                  <a:cubicBezTo>
                    <a:pt x="162" y="170"/>
                    <a:pt x="162" y="170"/>
                    <a:pt x="162" y="170"/>
                  </a:cubicBezTo>
                  <a:cubicBezTo>
                    <a:pt x="163" y="171"/>
                    <a:pt x="163" y="171"/>
                    <a:pt x="164" y="171"/>
                  </a:cubicBezTo>
                  <a:cubicBezTo>
                    <a:pt x="165" y="171"/>
                    <a:pt x="165" y="171"/>
                    <a:pt x="166" y="170"/>
                  </a:cubicBezTo>
                  <a:cubicBezTo>
                    <a:pt x="168" y="168"/>
                    <a:pt x="170" y="166"/>
                    <a:pt x="172" y="164"/>
                  </a:cubicBezTo>
                  <a:cubicBezTo>
                    <a:pt x="172" y="163"/>
                    <a:pt x="172" y="162"/>
                    <a:pt x="172" y="161"/>
                  </a:cubicBezTo>
                  <a:cubicBezTo>
                    <a:pt x="167" y="157"/>
                    <a:pt x="167" y="157"/>
                    <a:pt x="167" y="157"/>
                  </a:cubicBezTo>
                  <a:cubicBezTo>
                    <a:pt x="171" y="153"/>
                    <a:pt x="174" y="149"/>
                    <a:pt x="176" y="144"/>
                  </a:cubicBezTo>
                  <a:cubicBezTo>
                    <a:pt x="182" y="147"/>
                    <a:pt x="182" y="147"/>
                    <a:pt x="182" y="147"/>
                  </a:cubicBezTo>
                  <a:cubicBezTo>
                    <a:pt x="182" y="147"/>
                    <a:pt x="183" y="147"/>
                    <a:pt x="183" y="147"/>
                  </a:cubicBezTo>
                  <a:cubicBezTo>
                    <a:pt x="184" y="147"/>
                    <a:pt x="185" y="147"/>
                    <a:pt x="185" y="146"/>
                  </a:cubicBezTo>
                  <a:cubicBezTo>
                    <a:pt x="186" y="144"/>
                    <a:pt x="188" y="141"/>
                    <a:pt x="189" y="139"/>
                  </a:cubicBezTo>
                  <a:cubicBezTo>
                    <a:pt x="189" y="137"/>
                    <a:pt x="189" y="136"/>
                    <a:pt x="188" y="136"/>
                  </a:cubicBezTo>
                  <a:cubicBezTo>
                    <a:pt x="182" y="133"/>
                    <a:pt x="182" y="133"/>
                    <a:pt x="182" y="133"/>
                  </a:cubicBezTo>
                  <a:cubicBezTo>
                    <a:pt x="184" y="128"/>
                    <a:pt x="186" y="123"/>
                    <a:pt x="187" y="118"/>
                  </a:cubicBezTo>
                  <a:cubicBezTo>
                    <a:pt x="193" y="119"/>
                    <a:pt x="193" y="119"/>
                    <a:pt x="193" y="119"/>
                  </a:cubicBezTo>
                  <a:cubicBezTo>
                    <a:pt x="194" y="119"/>
                    <a:pt x="194" y="119"/>
                    <a:pt x="194" y="119"/>
                  </a:cubicBezTo>
                  <a:cubicBezTo>
                    <a:pt x="195" y="119"/>
                    <a:pt x="196" y="118"/>
                    <a:pt x="196" y="117"/>
                  </a:cubicBezTo>
                  <a:cubicBezTo>
                    <a:pt x="196" y="114"/>
                    <a:pt x="197" y="112"/>
                    <a:pt x="197" y="109"/>
                  </a:cubicBezTo>
                  <a:cubicBezTo>
                    <a:pt x="197" y="107"/>
                    <a:pt x="197" y="106"/>
                    <a:pt x="195" y="106"/>
                  </a:cubicBezTo>
                  <a:close/>
                </a:path>
              </a:pathLst>
            </a:custGeom>
            <a:solidFill>
              <a:srgbClr val="3992DB"/>
            </a:solidFill>
            <a:ln w="19050" cap="rnd">
              <a:solidFill>
                <a:schemeClr val="accent1">
                  <a:lumMod val="75000"/>
                </a:schemeClr>
              </a:solidFill>
              <a:round/>
            </a:ln>
          </p:spPr>
          <p:txBody>
            <a:bodyPr vert="horz" wrap="square" lIns="91440" tIns="45720" rIns="91440" bIns="45720" numCol="1" anchor="t" anchorCtr="0" compatLnSpc="1"/>
            <a:lstStyle/>
            <a:p>
              <a:endParaRPr lang="en-US" sz="1800">
                <a:solidFill>
                  <a:schemeClr val="bg1"/>
                </a:solidFill>
                <a:latin typeface="Agency FB" panose="020B0503020202020204" pitchFamily="34" charset="0"/>
              </a:endParaRPr>
            </a:p>
          </p:txBody>
        </p:sp>
        <p:sp>
          <p:nvSpPr>
            <p:cNvPr id="80" name="Freeform 17"/>
            <p:cNvSpPr>
              <a:spLocks noEditPoints="1"/>
            </p:cNvSpPr>
            <p:nvPr/>
          </p:nvSpPr>
          <p:spPr bwMode="auto">
            <a:xfrm>
              <a:off x="6144095" y="4199044"/>
              <a:ext cx="713888" cy="659352"/>
            </a:xfrm>
            <a:custGeom>
              <a:avLst/>
              <a:gdLst>
                <a:gd name="T0" fmla="*/ 647 w 800"/>
                <a:gd name="T1" fmla="*/ 0 h 740"/>
                <a:gd name="T2" fmla="*/ 147 w 800"/>
                <a:gd name="T3" fmla="*/ 0 h 740"/>
                <a:gd name="T4" fmla="*/ 0 w 800"/>
                <a:gd name="T5" fmla="*/ 153 h 740"/>
                <a:gd name="T6" fmla="*/ 130 w 800"/>
                <a:gd name="T7" fmla="*/ 304 h 740"/>
                <a:gd name="T8" fmla="*/ 368 w 800"/>
                <a:gd name="T9" fmla="*/ 537 h 740"/>
                <a:gd name="T10" fmla="*/ 243 w 800"/>
                <a:gd name="T11" fmla="*/ 701 h 740"/>
                <a:gd name="T12" fmla="*/ 224 w 800"/>
                <a:gd name="T13" fmla="*/ 721 h 740"/>
                <a:gd name="T14" fmla="*/ 243 w 800"/>
                <a:gd name="T15" fmla="*/ 740 h 740"/>
                <a:gd name="T16" fmla="*/ 551 w 800"/>
                <a:gd name="T17" fmla="*/ 740 h 740"/>
                <a:gd name="T18" fmla="*/ 570 w 800"/>
                <a:gd name="T19" fmla="*/ 721 h 740"/>
                <a:gd name="T20" fmla="*/ 551 w 800"/>
                <a:gd name="T21" fmla="*/ 701 h 740"/>
                <a:gd name="T22" fmla="*/ 425 w 800"/>
                <a:gd name="T23" fmla="*/ 537 h 740"/>
                <a:gd name="T24" fmla="*/ 663 w 800"/>
                <a:gd name="T25" fmla="*/ 305 h 740"/>
                <a:gd name="T26" fmla="*/ 800 w 800"/>
                <a:gd name="T27" fmla="*/ 153 h 740"/>
                <a:gd name="T28" fmla="*/ 647 w 800"/>
                <a:gd name="T29" fmla="*/ 0 h 740"/>
                <a:gd name="T30" fmla="*/ 127 w 800"/>
                <a:gd name="T31" fmla="*/ 265 h 740"/>
                <a:gd name="T32" fmla="*/ 38 w 800"/>
                <a:gd name="T33" fmla="*/ 153 h 740"/>
                <a:gd name="T34" fmla="*/ 127 w 800"/>
                <a:gd name="T35" fmla="*/ 40 h 740"/>
                <a:gd name="T36" fmla="*/ 127 w 800"/>
                <a:gd name="T37" fmla="*/ 265 h 740"/>
                <a:gd name="T38" fmla="*/ 482 w 800"/>
                <a:gd name="T39" fmla="*/ 701 h 740"/>
                <a:gd name="T40" fmla="*/ 312 w 800"/>
                <a:gd name="T41" fmla="*/ 701 h 740"/>
                <a:gd name="T42" fmla="*/ 397 w 800"/>
                <a:gd name="T43" fmla="*/ 567 h 740"/>
                <a:gd name="T44" fmla="*/ 482 w 800"/>
                <a:gd name="T45" fmla="*/ 701 h 740"/>
                <a:gd name="T46" fmla="*/ 628 w 800"/>
                <a:gd name="T47" fmla="*/ 269 h 740"/>
                <a:gd name="T48" fmla="*/ 397 w 800"/>
                <a:gd name="T49" fmla="*/ 500 h 740"/>
                <a:gd name="T50" fmla="*/ 166 w 800"/>
                <a:gd name="T51" fmla="*/ 269 h 740"/>
                <a:gd name="T52" fmla="*/ 166 w 800"/>
                <a:gd name="T53" fmla="*/ 38 h 740"/>
                <a:gd name="T54" fmla="*/ 628 w 800"/>
                <a:gd name="T55" fmla="*/ 38 h 740"/>
                <a:gd name="T56" fmla="*/ 628 w 800"/>
                <a:gd name="T57" fmla="*/ 269 h 740"/>
                <a:gd name="T58" fmla="*/ 666 w 800"/>
                <a:gd name="T59" fmla="*/ 266 h 740"/>
                <a:gd name="T60" fmla="*/ 666 w 800"/>
                <a:gd name="T61" fmla="*/ 40 h 740"/>
                <a:gd name="T62" fmla="*/ 761 w 800"/>
                <a:gd name="T63" fmla="*/ 153 h 740"/>
                <a:gd name="T64" fmla="*/ 666 w 800"/>
                <a:gd name="T65" fmla="*/ 266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00" h="740">
                  <a:moveTo>
                    <a:pt x="647" y="0"/>
                  </a:moveTo>
                  <a:cubicBezTo>
                    <a:pt x="147" y="0"/>
                    <a:pt x="147" y="0"/>
                    <a:pt x="147" y="0"/>
                  </a:cubicBezTo>
                  <a:cubicBezTo>
                    <a:pt x="66" y="0"/>
                    <a:pt x="0" y="69"/>
                    <a:pt x="0" y="153"/>
                  </a:cubicBezTo>
                  <a:cubicBezTo>
                    <a:pt x="0" y="231"/>
                    <a:pt x="57" y="296"/>
                    <a:pt x="130" y="304"/>
                  </a:cubicBezTo>
                  <a:cubicBezTo>
                    <a:pt x="146" y="427"/>
                    <a:pt x="245" y="524"/>
                    <a:pt x="368" y="537"/>
                  </a:cubicBezTo>
                  <a:cubicBezTo>
                    <a:pt x="334" y="612"/>
                    <a:pt x="279" y="701"/>
                    <a:pt x="243" y="701"/>
                  </a:cubicBezTo>
                  <a:cubicBezTo>
                    <a:pt x="232" y="701"/>
                    <a:pt x="224" y="710"/>
                    <a:pt x="224" y="721"/>
                  </a:cubicBezTo>
                  <a:cubicBezTo>
                    <a:pt x="224" y="731"/>
                    <a:pt x="232" y="740"/>
                    <a:pt x="243" y="740"/>
                  </a:cubicBezTo>
                  <a:cubicBezTo>
                    <a:pt x="551" y="740"/>
                    <a:pt x="551" y="740"/>
                    <a:pt x="551" y="740"/>
                  </a:cubicBezTo>
                  <a:cubicBezTo>
                    <a:pt x="561" y="740"/>
                    <a:pt x="570" y="731"/>
                    <a:pt x="570" y="721"/>
                  </a:cubicBezTo>
                  <a:cubicBezTo>
                    <a:pt x="570" y="710"/>
                    <a:pt x="561" y="701"/>
                    <a:pt x="551" y="701"/>
                  </a:cubicBezTo>
                  <a:cubicBezTo>
                    <a:pt x="515" y="701"/>
                    <a:pt x="460" y="612"/>
                    <a:pt x="425" y="537"/>
                  </a:cubicBezTo>
                  <a:cubicBezTo>
                    <a:pt x="549" y="524"/>
                    <a:pt x="647" y="427"/>
                    <a:pt x="663" y="305"/>
                  </a:cubicBezTo>
                  <a:cubicBezTo>
                    <a:pt x="740" y="297"/>
                    <a:pt x="800" y="232"/>
                    <a:pt x="800" y="153"/>
                  </a:cubicBezTo>
                  <a:cubicBezTo>
                    <a:pt x="800" y="69"/>
                    <a:pt x="731" y="0"/>
                    <a:pt x="647" y="0"/>
                  </a:cubicBezTo>
                  <a:close/>
                  <a:moveTo>
                    <a:pt x="127" y="265"/>
                  </a:moveTo>
                  <a:cubicBezTo>
                    <a:pt x="77" y="256"/>
                    <a:pt x="38" y="209"/>
                    <a:pt x="38" y="153"/>
                  </a:cubicBezTo>
                  <a:cubicBezTo>
                    <a:pt x="38" y="97"/>
                    <a:pt x="77" y="50"/>
                    <a:pt x="127" y="40"/>
                  </a:cubicBezTo>
                  <a:lnTo>
                    <a:pt x="127" y="265"/>
                  </a:lnTo>
                  <a:close/>
                  <a:moveTo>
                    <a:pt x="482" y="701"/>
                  </a:moveTo>
                  <a:cubicBezTo>
                    <a:pt x="312" y="701"/>
                    <a:pt x="312" y="701"/>
                    <a:pt x="312" y="701"/>
                  </a:cubicBezTo>
                  <a:cubicBezTo>
                    <a:pt x="347" y="664"/>
                    <a:pt x="378" y="607"/>
                    <a:pt x="397" y="567"/>
                  </a:cubicBezTo>
                  <a:cubicBezTo>
                    <a:pt x="416" y="607"/>
                    <a:pt x="447" y="664"/>
                    <a:pt x="482" y="701"/>
                  </a:cubicBezTo>
                  <a:close/>
                  <a:moveTo>
                    <a:pt x="628" y="269"/>
                  </a:moveTo>
                  <a:cubicBezTo>
                    <a:pt x="628" y="397"/>
                    <a:pt x="524" y="500"/>
                    <a:pt x="397" y="500"/>
                  </a:cubicBezTo>
                  <a:cubicBezTo>
                    <a:pt x="270" y="500"/>
                    <a:pt x="166" y="397"/>
                    <a:pt x="166" y="269"/>
                  </a:cubicBezTo>
                  <a:cubicBezTo>
                    <a:pt x="166" y="38"/>
                    <a:pt x="166" y="38"/>
                    <a:pt x="166" y="38"/>
                  </a:cubicBezTo>
                  <a:cubicBezTo>
                    <a:pt x="628" y="38"/>
                    <a:pt x="628" y="38"/>
                    <a:pt x="628" y="38"/>
                  </a:cubicBezTo>
                  <a:lnTo>
                    <a:pt x="628" y="269"/>
                  </a:lnTo>
                  <a:close/>
                  <a:moveTo>
                    <a:pt x="666" y="266"/>
                  </a:moveTo>
                  <a:cubicBezTo>
                    <a:pt x="666" y="40"/>
                    <a:pt x="666" y="40"/>
                    <a:pt x="666" y="40"/>
                  </a:cubicBezTo>
                  <a:cubicBezTo>
                    <a:pt x="720" y="49"/>
                    <a:pt x="761" y="96"/>
                    <a:pt x="761" y="153"/>
                  </a:cubicBezTo>
                  <a:cubicBezTo>
                    <a:pt x="761" y="210"/>
                    <a:pt x="720" y="257"/>
                    <a:pt x="666" y="266"/>
                  </a:cubicBezTo>
                  <a:close/>
                </a:path>
              </a:pathLst>
            </a:custGeom>
            <a:solidFill>
              <a:srgbClr val="FFFFFF"/>
            </a:solidFill>
            <a:ln>
              <a:noFill/>
            </a:ln>
          </p:spPr>
          <p:txBody>
            <a:bodyPr vert="horz" wrap="square" lIns="121920" tIns="60960" rIns="121920" bIns="60960" numCol="1" anchor="t" anchorCtr="0" compatLnSpc="1"/>
            <a:lstStyle/>
            <a:p>
              <a:endParaRPr lang="en-US" sz="3200">
                <a:solidFill>
                  <a:schemeClr val="bg1"/>
                </a:solidFill>
                <a:latin typeface="Agency FB" panose="020B0503020202020204" pitchFamily="34" charset="0"/>
              </a:endParaRPr>
            </a:p>
          </p:txBody>
        </p:sp>
        <p:sp>
          <p:nvSpPr>
            <p:cNvPr id="81" name="Rectangle 80"/>
            <p:cNvSpPr/>
            <p:nvPr/>
          </p:nvSpPr>
          <p:spPr>
            <a:xfrm>
              <a:off x="5719151" y="5067171"/>
              <a:ext cx="1508633" cy="199390"/>
            </a:xfrm>
            <a:prstGeom prst="rect">
              <a:avLst/>
            </a:prstGeom>
          </p:spPr>
          <p:txBody>
            <a:bodyPr wrap="square" lIns="0" tIns="0" rIns="0" bIns="0">
              <a:spAutoFit/>
            </a:bodyPr>
            <a:lstStyle/>
            <a:p>
              <a:pPr algn="ctr">
                <a:lnSpc>
                  <a:spcPct val="89000"/>
                </a:lnSpc>
              </a:pPr>
              <a:r>
                <a:rPr lang="zh-CN" altLang="en-US" sz="1460" dirty="0">
                  <a:solidFill>
                    <a:schemeClr val="bg1"/>
                  </a:solidFill>
                  <a:latin typeface="+mj-ea"/>
                  <a:ea typeface="+mj-ea"/>
                  <a:sym typeface="+mn-ea"/>
                </a:rPr>
                <a:t>点击输入</a:t>
              </a:r>
              <a:endParaRPr lang="zh-CN" altLang="en-US" sz="1460" dirty="0">
                <a:solidFill>
                  <a:schemeClr val="bg1"/>
                </a:solidFill>
                <a:latin typeface="+mj-ea"/>
                <a:ea typeface="+mj-ea"/>
                <a:sym typeface="+mn-ea"/>
              </a:endParaRPr>
            </a:p>
          </p:txBody>
        </p:sp>
      </p:grpSp>
      <p:sp>
        <p:nvSpPr>
          <p:cNvPr id="37" name="原创设计师QQ598969553     _16"/>
          <p:cNvSpPr txBox="1"/>
          <p:nvPr/>
        </p:nvSpPr>
        <p:spPr>
          <a:xfrm>
            <a:off x="7378700" y="2674620"/>
            <a:ext cx="3556000" cy="2792095"/>
          </a:xfrm>
          <a:prstGeom prst="rect">
            <a:avLst/>
          </a:prstGeom>
          <a:noFill/>
        </p:spPr>
        <p:txBody>
          <a:bodyPr wrap="square" rtlCol="0">
            <a:spAutoFit/>
          </a:bodyPr>
          <a:lstStyle/>
          <a:p>
            <a:pPr fontAlgn="auto">
              <a:lnSpc>
                <a:spcPct val="150000"/>
              </a:lnSpc>
              <a:defRPr/>
            </a:pPr>
            <a:r>
              <a:rPr lang="zh-CN" altLang="en-US" sz="1465" dirty="0">
                <a:latin typeface="+mj-ea"/>
                <a:ea typeface="+mj-ea"/>
              </a:rPr>
              <a:t>点击输入简要文字内容，文字内容需概括精炼，不用多余的文字修饰</a:t>
            </a:r>
            <a:r>
              <a:rPr lang="zh-CN" altLang="en-US" sz="1460" dirty="0">
                <a:latin typeface="+mj-ea"/>
                <a:ea typeface="+mj-ea"/>
                <a:sym typeface="+mn-ea"/>
              </a:rPr>
              <a:t>点击输入简要文字内容，文字内容需概括精炼，不用多余的文字修饰点击输入简要文字内容，文字内容需概括精炼，不用多余的文字修饰点击输入简要文字内容，文字内容需概括精炼点击输入简要文字内容，文字内容需概括精炼，不用多余的文字修饰</a:t>
            </a:r>
            <a:r>
              <a:rPr lang="en-US" altLang="zh-CN" sz="1465" dirty="0">
                <a:latin typeface="+mj-ea"/>
                <a:ea typeface="+mj-ea"/>
              </a:rPr>
              <a:t>……</a:t>
            </a:r>
            <a:endParaRPr lang="zh-CN" altLang="en-US" sz="1465" dirty="0">
              <a:latin typeface="+mj-ea"/>
              <a:ea typeface="+mj-ea"/>
            </a:endParaRPr>
          </a:p>
        </p:txBody>
      </p:sp>
      <p:sp>
        <p:nvSpPr>
          <p:cNvPr id="40" name="TextBox 21"/>
          <p:cNvSpPr txBox="1"/>
          <p:nvPr/>
        </p:nvSpPr>
        <p:spPr>
          <a:xfrm>
            <a:off x="7329170" y="1834515"/>
            <a:ext cx="3617595" cy="460375"/>
          </a:xfrm>
          <a:prstGeom prst="rect">
            <a:avLst/>
          </a:prstGeom>
          <a:solidFill>
            <a:srgbClr val="C02856"/>
          </a:solidFill>
        </p:spPr>
        <p:txBody>
          <a:bodyPr wrap="square" rtlCol="0">
            <a:spAutoFit/>
          </a:bodyPr>
          <a:lstStyle/>
          <a:p>
            <a:pPr algn="ctr"/>
            <a:r>
              <a:rPr lang="zh-CN" altLang="en-US" sz="2400" dirty="0">
                <a:solidFill>
                  <a:schemeClr val="bg1"/>
                </a:solidFill>
                <a:latin typeface="+mj-ea"/>
                <a:ea typeface="+mj-ea"/>
                <a:sym typeface="+mn-ea"/>
              </a:rPr>
              <a:t>点击输入简要文字内容</a:t>
            </a:r>
            <a:endParaRPr lang="zh-CN" altLang="en-US" sz="2400" dirty="0">
              <a:solidFill>
                <a:schemeClr val="bg1"/>
              </a:solidFill>
              <a:latin typeface="+mj-ea"/>
              <a:ea typeface="+mj-ea"/>
              <a:sym typeface="+mn-ea"/>
            </a:endParaRPr>
          </a:p>
        </p:txBody>
      </p:sp>
      <p:sp>
        <p:nvSpPr>
          <p:cNvPr id="2" name="矩形 1"/>
          <p:cNvSpPr/>
          <p:nvPr/>
        </p:nvSpPr>
        <p:spPr>
          <a:xfrm flipV="1">
            <a:off x="128" y="1"/>
            <a:ext cx="12191744" cy="9550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389890" y="-78105"/>
            <a:ext cx="987425" cy="1188720"/>
            <a:chOff x="614" y="-123"/>
            <a:chExt cx="1555" cy="1872"/>
          </a:xfrm>
        </p:grpSpPr>
        <p:grpSp>
          <p:nvGrpSpPr>
            <p:cNvPr id="4" name="组合 3"/>
            <p:cNvGrpSpPr/>
            <p:nvPr/>
          </p:nvGrpSpPr>
          <p:grpSpPr>
            <a:xfrm>
              <a:off x="614" y="-123"/>
              <a:ext cx="1555" cy="1872"/>
              <a:chOff x="336692" y="-179502"/>
              <a:chExt cx="987163" cy="1189012"/>
            </a:xfrm>
            <a:solidFill>
              <a:srgbClr val="C00000"/>
            </a:solidFill>
          </p:grpSpPr>
          <p:sp>
            <p:nvSpPr>
              <p:cNvPr id="52" name="Diamond 13"/>
              <p:cNvSpPr/>
              <p:nvPr/>
            </p:nvSpPr>
            <p:spPr>
              <a:xfrm rot="2747839">
                <a:off x="336692" y="-150750"/>
                <a:ext cx="283103" cy="283103"/>
              </a:xfrm>
              <a:prstGeom prst="diamond">
                <a:avLst/>
              </a:prstGeom>
              <a:grp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sp>
            <p:nvSpPr>
              <p:cNvPr id="53" name="Diamond 16"/>
              <p:cNvSpPr/>
              <p:nvPr/>
            </p:nvSpPr>
            <p:spPr>
              <a:xfrm rot="8147839">
                <a:off x="496416" y="-179502"/>
                <a:ext cx="508031" cy="508031"/>
              </a:xfrm>
              <a:prstGeom prst="diamond">
                <a:avLst/>
              </a:prstGeom>
              <a:grpFill/>
              <a:ln>
                <a:noFill/>
              </a:ln>
              <a:effectLst>
                <a:outerShdw blurRad="50800" dist="38100" dir="10800000" algn="r"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sp>
            <p:nvSpPr>
              <p:cNvPr id="54" name="Diamond 14"/>
              <p:cNvSpPr/>
              <p:nvPr/>
            </p:nvSpPr>
            <p:spPr>
              <a:xfrm rot="18947839">
                <a:off x="437330" y="122985"/>
                <a:ext cx="886525" cy="886525"/>
              </a:xfrm>
              <a:prstGeom prst="diamond">
                <a:avLst/>
              </a:prstGeom>
              <a:grpFill/>
              <a:ln>
                <a:noFill/>
              </a:ln>
              <a:effectLst>
                <a:outerShdw blurRad="50800" dist="38100" dir="16200000"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grpSp>
        <p:sp>
          <p:nvSpPr>
            <p:cNvPr id="55" name="文本框 54"/>
            <p:cNvSpPr txBox="1"/>
            <p:nvPr/>
          </p:nvSpPr>
          <p:spPr>
            <a:xfrm>
              <a:off x="952" y="640"/>
              <a:ext cx="1037" cy="822"/>
            </a:xfrm>
            <a:prstGeom prst="rect">
              <a:avLst/>
            </a:prstGeom>
            <a:solidFill>
              <a:srgbClr val="C00000"/>
            </a:solidFill>
          </p:spPr>
          <p:txBody>
            <a:bodyPr wrap="square" rtlCol="0">
              <a:spAutoFit/>
            </a:bodyPr>
            <a:lstStyle/>
            <a:p>
              <a:pPr algn="ctr"/>
              <a:r>
                <a:rPr lang="en-US" altLang="zh-CN" sz="2800" b="1" dirty="0">
                  <a:ln w="28575">
                    <a:noFill/>
                  </a:ln>
                  <a:solidFill>
                    <a:schemeClr val="bg1"/>
                  </a:solidFill>
                  <a:latin typeface="微软雅黑" panose="020B0503020204020204" pitchFamily="34" charset="-122"/>
                  <a:ea typeface="微软雅黑" panose="020B0503020204020204" pitchFamily="34" charset="-122"/>
                </a:rPr>
                <a:t>0</a:t>
              </a:r>
              <a:r>
                <a:rPr lang="en-US" sz="2800" b="1" dirty="0">
                  <a:ln w="28575">
                    <a:noFill/>
                  </a:ln>
                  <a:solidFill>
                    <a:schemeClr val="bg1"/>
                  </a:solidFill>
                  <a:latin typeface="微软雅黑" panose="020B0503020204020204" pitchFamily="34" charset="-122"/>
                  <a:ea typeface="微软雅黑" panose="020B0503020204020204" pitchFamily="34" charset="-122"/>
                </a:rPr>
                <a:t>2</a:t>
              </a:r>
              <a:endParaRPr lang="en-US" sz="4400" b="1" dirty="0">
                <a:ln w="28575">
                  <a:noFill/>
                </a:ln>
                <a:solidFill>
                  <a:schemeClr val="bg1"/>
                </a:solidFill>
                <a:latin typeface="微软雅黑" panose="020B0503020204020204" pitchFamily="34" charset="-122"/>
                <a:ea typeface="微软雅黑" panose="020B0503020204020204" pitchFamily="34" charset="-122"/>
              </a:endParaRPr>
            </a:p>
          </p:txBody>
        </p:sp>
      </p:grpSp>
      <p:sp>
        <p:nvSpPr>
          <p:cNvPr id="10" name="矩形 9"/>
          <p:cNvSpPr/>
          <p:nvPr/>
        </p:nvSpPr>
        <p:spPr>
          <a:xfrm>
            <a:off x="1322877" y="166010"/>
            <a:ext cx="2632710" cy="829945"/>
          </a:xfrm>
          <a:prstGeom prst="rect">
            <a:avLst/>
          </a:prstGeom>
          <a:noFill/>
          <a:extLst>
            <a:ext uri="{909E8E84-426E-40DD-AFC4-6F175D3DCCD1}">
              <a14:hiddenFill xmlns:a14="http://schemas.microsoft.com/office/drawing/2010/main">
                <a:solidFill>
                  <a:srgbClr val="C00000"/>
                </a:solidFill>
              </a14:hiddenFill>
            </a:ext>
          </a:extLst>
        </p:spPr>
        <p:txBody>
          <a:bodyPr wrap="none">
            <a:spAutoFit/>
          </a:bodyPr>
          <a:lstStyle/>
          <a:p>
            <a:pPr algn="l">
              <a:lnSpc>
                <a:spcPct val="150000"/>
              </a:lnSpc>
            </a:pPr>
            <a:r>
              <a:rPr lang="zh-CN" altLang="en-US" sz="3200" b="1" dirty="0">
                <a:effectLst/>
                <a:latin typeface="黑体" panose="02010609060101010101" charset="-122"/>
                <a:ea typeface="黑体" panose="02010609060101010101" charset="-122"/>
                <a:cs typeface="华文楷体" panose="02010600040101010101" pitchFamily="1" charset="-122"/>
                <a:sym typeface="+mn-ea"/>
              </a:rPr>
              <a:t>工作完成情况</a:t>
            </a:r>
            <a:endParaRPr lang="zh-CN" altLang="en-US" sz="3200" b="1" dirty="0">
              <a:solidFill>
                <a:srgbClr val="ED7D31"/>
              </a:solidFill>
              <a:latin typeface="微软雅黑" panose="020B0503020204020204" pitchFamily="34" charset="-122"/>
              <a:ea typeface="微软雅黑" panose="020B0503020204020204" pitchFamily="34" charset="-122"/>
              <a:sym typeface="+mn-ea"/>
            </a:endParaRPr>
          </a:p>
        </p:txBody>
      </p:sp>
      <p:grpSp>
        <p:nvGrpSpPr>
          <p:cNvPr id="11" name="组合 33"/>
          <p:cNvGrpSpPr/>
          <p:nvPr/>
        </p:nvGrpSpPr>
        <p:grpSpPr>
          <a:xfrm>
            <a:off x="11222378" y="292030"/>
            <a:ext cx="575689" cy="577804"/>
            <a:chOff x="6084168" y="1274820"/>
            <a:chExt cx="432048" cy="432834"/>
          </a:xfrm>
        </p:grpSpPr>
        <p:sp>
          <p:nvSpPr>
            <p:cNvPr id="12" name="椭圆 22"/>
            <p:cNvSpPr/>
            <p:nvPr/>
          </p:nvSpPr>
          <p:spPr>
            <a:xfrm>
              <a:off x="6084168" y="1274820"/>
              <a:ext cx="432048" cy="432834"/>
            </a:xfrm>
            <a:prstGeom prst="ellipse">
              <a:avLst/>
            </a:prstGeom>
            <a:solidFill>
              <a:srgbClr val="88559D"/>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13" name="Freeform 59"/>
            <p:cNvSpPr/>
            <p:nvPr/>
          </p:nvSpPr>
          <p:spPr>
            <a:xfrm>
              <a:off x="6180302" y="1365898"/>
              <a:ext cx="239780" cy="250679"/>
            </a:xfrm>
            <a:custGeom>
              <a:avLst/>
              <a:gdLst>
                <a:gd name="txL" fmla="*/ 0 w 581"/>
                <a:gd name="txT" fmla="*/ 0 h 609"/>
                <a:gd name="txR" fmla="*/ 581 w 581"/>
                <a:gd name="txB" fmla="*/ 609 h 609"/>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0"/>
                </a:cxn>
                <a:cxn ang="0">
                  <a:pos x="2147483647" y="2147483647"/>
                </a:cxn>
              </a:cxnLst>
              <a:rect l="txL" t="txT" r="txR" b="tx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14" name="组合 36"/>
          <p:cNvGrpSpPr/>
          <p:nvPr/>
        </p:nvGrpSpPr>
        <p:grpSpPr>
          <a:xfrm>
            <a:off x="9493197" y="292030"/>
            <a:ext cx="577804" cy="577804"/>
            <a:chOff x="4788024" y="1275213"/>
            <a:chExt cx="432048" cy="432048"/>
          </a:xfrm>
        </p:grpSpPr>
        <p:sp>
          <p:nvSpPr>
            <p:cNvPr id="15" name="椭圆 65"/>
            <p:cNvSpPr/>
            <p:nvPr/>
          </p:nvSpPr>
          <p:spPr>
            <a:xfrm>
              <a:off x="4788024" y="1275213"/>
              <a:ext cx="432048" cy="432048"/>
            </a:xfrm>
            <a:prstGeom prst="ellipse">
              <a:avLst/>
            </a:prstGeom>
            <a:solidFill>
              <a:srgbClr val="F79600"/>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16" name="Freeform 110"/>
            <p:cNvSpPr/>
            <p:nvPr/>
          </p:nvSpPr>
          <p:spPr>
            <a:xfrm>
              <a:off x="4891102" y="1366806"/>
              <a:ext cx="250679" cy="248862"/>
            </a:xfrm>
            <a:custGeom>
              <a:avLst/>
              <a:gdLst>
                <a:gd name="txL" fmla="*/ 0 w 609"/>
                <a:gd name="txT" fmla="*/ 0 h 602"/>
                <a:gd name="txR" fmla="*/ 609 w 609"/>
                <a:gd name="txB" fmla="*/ 602 h 602"/>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17" name="组合 39"/>
          <p:cNvGrpSpPr/>
          <p:nvPr/>
        </p:nvGrpSpPr>
        <p:grpSpPr>
          <a:xfrm>
            <a:off x="10358845" y="292030"/>
            <a:ext cx="575689" cy="577804"/>
            <a:chOff x="5436096" y="1274820"/>
            <a:chExt cx="432833" cy="432834"/>
          </a:xfrm>
        </p:grpSpPr>
        <p:sp>
          <p:nvSpPr>
            <p:cNvPr id="18" name="椭圆 16"/>
            <p:cNvSpPr>
              <a:spLocks noChangeArrowheads="1"/>
            </p:cNvSpPr>
            <p:nvPr/>
          </p:nvSpPr>
          <p:spPr bwMode="auto">
            <a:xfrm>
              <a:off x="5436096" y="1274820"/>
              <a:ext cx="432833" cy="432834"/>
            </a:xfrm>
            <a:prstGeom prst="ellipse">
              <a:avLst/>
            </a:prstGeom>
            <a:solidFill>
              <a:srgbClr val="49A9B7"/>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19" name="Freeform 16"/>
            <p:cNvSpPr/>
            <p:nvPr/>
          </p:nvSpPr>
          <p:spPr>
            <a:xfrm>
              <a:off x="5554420" y="1377705"/>
              <a:ext cx="196183" cy="227065"/>
            </a:xfrm>
            <a:custGeom>
              <a:avLst/>
              <a:gdLst>
                <a:gd name="txL" fmla="*/ 0 w 475"/>
                <a:gd name="txT" fmla="*/ 0 h 552"/>
                <a:gd name="txR" fmla="*/ 475 w 475"/>
                <a:gd name="txB" fmla="*/ 552 h 552"/>
              </a:gdLst>
              <a:ahLst/>
              <a:cxnLst>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Lst>
              <a:rect l="txL" t="txT" r="txR" b="tx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24" name="组合 43"/>
          <p:cNvGrpSpPr/>
          <p:nvPr/>
        </p:nvGrpSpPr>
        <p:grpSpPr>
          <a:xfrm>
            <a:off x="7766132" y="292030"/>
            <a:ext cx="577804" cy="577804"/>
            <a:chOff x="3491880" y="1274820"/>
            <a:chExt cx="432833" cy="432834"/>
          </a:xfrm>
        </p:grpSpPr>
        <p:sp>
          <p:nvSpPr>
            <p:cNvPr id="28" name="椭圆 16"/>
            <p:cNvSpPr/>
            <p:nvPr/>
          </p:nvSpPr>
          <p:spPr>
            <a:xfrm>
              <a:off x="3491880" y="1274820"/>
              <a:ext cx="432833" cy="432834"/>
            </a:xfrm>
            <a:prstGeom prst="ellipse">
              <a:avLst/>
            </a:prstGeom>
            <a:solidFill>
              <a:srgbClr val="C00000"/>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93" name="Freeform 75"/>
            <p:cNvSpPr/>
            <p:nvPr/>
          </p:nvSpPr>
          <p:spPr>
            <a:xfrm>
              <a:off x="3583864" y="1385879"/>
              <a:ext cx="248863" cy="210716"/>
            </a:xfrm>
            <a:custGeom>
              <a:avLst/>
              <a:gdLst>
                <a:gd name="txL" fmla="*/ 0 w 602"/>
                <a:gd name="txT" fmla="*/ 0 h 510"/>
                <a:gd name="txR" fmla="*/ 602 w 602"/>
                <a:gd name="txB" fmla="*/ 510 h 510"/>
              </a:gdLst>
              <a:ahLst/>
              <a:cxnLst>
                <a:cxn ang="0">
                  <a:pos x="2147483647" y="2147483647"/>
                </a:cxn>
                <a:cxn ang="0">
                  <a:pos x="2147483647" y="2147483647"/>
                </a:cxn>
                <a:cxn ang="0">
                  <a:pos x="2147483647" y="2147483647"/>
                </a:cxn>
                <a:cxn ang="0">
                  <a:pos x="0"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94" name="组合 76"/>
          <p:cNvGrpSpPr/>
          <p:nvPr/>
        </p:nvGrpSpPr>
        <p:grpSpPr>
          <a:xfrm>
            <a:off x="8629664" y="292030"/>
            <a:ext cx="577804" cy="577804"/>
            <a:chOff x="4139952" y="1274820"/>
            <a:chExt cx="432833" cy="432834"/>
          </a:xfrm>
        </p:grpSpPr>
        <p:sp>
          <p:nvSpPr>
            <p:cNvPr id="102" name="椭圆 16"/>
            <p:cNvSpPr/>
            <p:nvPr/>
          </p:nvSpPr>
          <p:spPr>
            <a:xfrm>
              <a:off x="4139952" y="1274820"/>
              <a:ext cx="432833" cy="432834"/>
            </a:xfrm>
            <a:prstGeom prst="ellipse">
              <a:avLst/>
            </a:prstGeom>
            <a:solidFill>
              <a:srgbClr val="3992DB"/>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103" name="Freeform 84"/>
            <p:cNvSpPr/>
            <p:nvPr/>
          </p:nvSpPr>
          <p:spPr>
            <a:xfrm>
              <a:off x="4241546" y="1366806"/>
              <a:ext cx="248863" cy="248863"/>
            </a:xfrm>
            <a:custGeom>
              <a:avLst/>
              <a:gdLst>
                <a:gd name="txL" fmla="*/ 0 w 602"/>
                <a:gd name="txT" fmla="*/ 0 h 602"/>
                <a:gd name="txR" fmla="*/ 602 w 602"/>
                <a:gd name="txB" fmla="*/ 602 h 602"/>
              </a:gdLst>
              <a:ahLst/>
              <a:cxnLst>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Lst>
              <a:rect l="txL" t="txT" r="txR" b="tx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5000">
        <p:random/>
      </p:transition>
    </mc:Choice>
    <mc:Fallback>
      <p:transition spd="med"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childTnLst>
                          </p:cTn>
                        </p:par>
                        <p:par>
                          <p:cTn id="12" fill="hold">
                            <p:stCondLst>
                              <p:cond delay="1000"/>
                            </p:stCondLst>
                            <p:childTnLst>
                              <p:par>
                                <p:cTn id="13" presetID="12" presetClass="entr" presetSubtype="8" fill="hold" grpId="1" nodeType="after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p:tgtEl>
                                          <p:spTgt spid="10"/>
                                        </p:tgtEl>
                                        <p:attrNameLst>
                                          <p:attrName>ppt_x</p:attrName>
                                        </p:attrNameLst>
                                      </p:cBhvr>
                                      <p:tavLst>
                                        <p:tav tm="0">
                                          <p:val>
                                            <p:strVal val="#ppt_x-#ppt_w*1.125000"/>
                                          </p:val>
                                        </p:tav>
                                        <p:tav tm="100000">
                                          <p:val>
                                            <p:strVal val="#ppt_x"/>
                                          </p:val>
                                        </p:tav>
                                      </p:tavLst>
                                    </p:anim>
                                    <p:animEffect transition="in" filter="wipe(right)">
                                      <p:cBhvr>
                                        <p:cTn id="16" dur="500"/>
                                        <p:tgtEl>
                                          <p:spTgt spid="10"/>
                                        </p:tgtEl>
                                      </p:cBhvr>
                                    </p:animEffect>
                                  </p:childTnLst>
                                </p:cTn>
                              </p:par>
                            </p:childTnLst>
                          </p:cTn>
                        </p:par>
                        <p:par>
                          <p:cTn id="17" fill="hold">
                            <p:stCondLst>
                              <p:cond delay="1500"/>
                            </p:stCondLst>
                            <p:childTnLst>
                              <p:par>
                                <p:cTn id="18" presetID="35"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2000"/>
                                        <p:tgtEl>
                                          <p:spTgt spid="11"/>
                                        </p:tgtEl>
                                      </p:cBhvr>
                                    </p:animEffect>
                                    <p:anim calcmode="lin" valueType="num">
                                      <p:cBhvr>
                                        <p:cTn id="21" dur="2000" fill="hold"/>
                                        <p:tgtEl>
                                          <p:spTgt spid="11"/>
                                        </p:tgtEl>
                                        <p:attrNameLst>
                                          <p:attrName>style.rotation</p:attrName>
                                        </p:attrNameLst>
                                      </p:cBhvr>
                                      <p:tavLst>
                                        <p:tav tm="0">
                                          <p:val>
                                            <p:fltVal val="720"/>
                                          </p:val>
                                        </p:tav>
                                        <p:tav tm="100000">
                                          <p:val>
                                            <p:fltVal val="0"/>
                                          </p:val>
                                        </p:tav>
                                      </p:tavLst>
                                    </p:anim>
                                    <p:anim calcmode="lin" valueType="num">
                                      <p:cBhvr>
                                        <p:cTn id="22" dur="2000" fill="hold"/>
                                        <p:tgtEl>
                                          <p:spTgt spid="11"/>
                                        </p:tgtEl>
                                        <p:attrNameLst>
                                          <p:attrName>ppt_h</p:attrName>
                                        </p:attrNameLst>
                                      </p:cBhvr>
                                      <p:tavLst>
                                        <p:tav tm="0">
                                          <p:val>
                                            <p:fltVal val="0"/>
                                          </p:val>
                                        </p:tav>
                                        <p:tav tm="100000">
                                          <p:val>
                                            <p:strVal val="#ppt_h"/>
                                          </p:val>
                                        </p:tav>
                                      </p:tavLst>
                                    </p:anim>
                                    <p:anim calcmode="lin" valueType="num">
                                      <p:cBhvr>
                                        <p:cTn id="23" dur="2000" fill="hold"/>
                                        <p:tgtEl>
                                          <p:spTgt spid="11"/>
                                        </p:tgtEl>
                                        <p:attrNameLst>
                                          <p:attrName>ppt_w</p:attrName>
                                        </p:attrNameLst>
                                      </p:cBhvr>
                                      <p:tavLst>
                                        <p:tav tm="0">
                                          <p:val>
                                            <p:fltVal val="0"/>
                                          </p:val>
                                        </p:tav>
                                        <p:tav tm="100000">
                                          <p:val>
                                            <p:strVal val="#ppt_w"/>
                                          </p:val>
                                        </p:tav>
                                      </p:tavLst>
                                    </p:anim>
                                  </p:childTnLst>
                                </p:cTn>
                              </p:par>
                              <p:par>
                                <p:cTn id="24" presetID="35" presetClass="entr" presetSubtype="0"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2000"/>
                                        <p:tgtEl>
                                          <p:spTgt spid="14"/>
                                        </p:tgtEl>
                                      </p:cBhvr>
                                    </p:animEffect>
                                    <p:anim calcmode="lin" valueType="num">
                                      <p:cBhvr>
                                        <p:cTn id="27" dur="2000" fill="hold"/>
                                        <p:tgtEl>
                                          <p:spTgt spid="14"/>
                                        </p:tgtEl>
                                        <p:attrNameLst>
                                          <p:attrName>style.rotation</p:attrName>
                                        </p:attrNameLst>
                                      </p:cBhvr>
                                      <p:tavLst>
                                        <p:tav tm="0">
                                          <p:val>
                                            <p:fltVal val="720"/>
                                          </p:val>
                                        </p:tav>
                                        <p:tav tm="100000">
                                          <p:val>
                                            <p:fltVal val="0"/>
                                          </p:val>
                                        </p:tav>
                                      </p:tavLst>
                                    </p:anim>
                                    <p:anim calcmode="lin" valueType="num">
                                      <p:cBhvr>
                                        <p:cTn id="28" dur="2000" fill="hold"/>
                                        <p:tgtEl>
                                          <p:spTgt spid="14"/>
                                        </p:tgtEl>
                                        <p:attrNameLst>
                                          <p:attrName>ppt_h</p:attrName>
                                        </p:attrNameLst>
                                      </p:cBhvr>
                                      <p:tavLst>
                                        <p:tav tm="0">
                                          <p:val>
                                            <p:fltVal val="0"/>
                                          </p:val>
                                        </p:tav>
                                        <p:tav tm="100000">
                                          <p:val>
                                            <p:strVal val="#ppt_h"/>
                                          </p:val>
                                        </p:tav>
                                      </p:tavLst>
                                    </p:anim>
                                    <p:anim calcmode="lin" valueType="num">
                                      <p:cBhvr>
                                        <p:cTn id="29" dur="2000" fill="hold"/>
                                        <p:tgtEl>
                                          <p:spTgt spid="14"/>
                                        </p:tgtEl>
                                        <p:attrNameLst>
                                          <p:attrName>ppt_w</p:attrName>
                                        </p:attrNameLst>
                                      </p:cBhvr>
                                      <p:tavLst>
                                        <p:tav tm="0">
                                          <p:val>
                                            <p:fltVal val="0"/>
                                          </p:val>
                                        </p:tav>
                                        <p:tav tm="100000">
                                          <p:val>
                                            <p:strVal val="#ppt_w"/>
                                          </p:val>
                                        </p:tav>
                                      </p:tavLst>
                                    </p:anim>
                                  </p:childTnLst>
                                </p:cTn>
                              </p:par>
                              <p:par>
                                <p:cTn id="30" presetID="35" presetClass="entr" presetSubtype="0"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2000"/>
                                        <p:tgtEl>
                                          <p:spTgt spid="17"/>
                                        </p:tgtEl>
                                      </p:cBhvr>
                                    </p:animEffect>
                                    <p:anim calcmode="lin" valueType="num">
                                      <p:cBhvr>
                                        <p:cTn id="33" dur="2000" fill="hold"/>
                                        <p:tgtEl>
                                          <p:spTgt spid="17"/>
                                        </p:tgtEl>
                                        <p:attrNameLst>
                                          <p:attrName>style.rotation</p:attrName>
                                        </p:attrNameLst>
                                      </p:cBhvr>
                                      <p:tavLst>
                                        <p:tav tm="0">
                                          <p:val>
                                            <p:fltVal val="720"/>
                                          </p:val>
                                        </p:tav>
                                        <p:tav tm="100000">
                                          <p:val>
                                            <p:fltVal val="0"/>
                                          </p:val>
                                        </p:tav>
                                      </p:tavLst>
                                    </p:anim>
                                    <p:anim calcmode="lin" valueType="num">
                                      <p:cBhvr>
                                        <p:cTn id="34" dur="2000" fill="hold"/>
                                        <p:tgtEl>
                                          <p:spTgt spid="17"/>
                                        </p:tgtEl>
                                        <p:attrNameLst>
                                          <p:attrName>ppt_h</p:attrName>
                                        </p:attrNameLst>
                                      </p:cBhvr>
                                      <p:tavLst>
                                        <p:tav tm="0">
                                          <p:val>
                                            <p:fltVal val="0"/>
                                          </p:val>
                                        </p:tav>
                                        <p:tav tm="100000">
                                          <p:val>
                                            <p:strVal val="#ppt_h"/>
                                          </p:val>
                                        </p:tav>
                                      </p:tavLst>
                                    </p:anim>
                                    <p:anim calcmode="lin" valueType="num">
                                      <p:cBhvr>
                                        <p:cTn id="35" dur="2000" fill="hold"/>
                                        <p:tgtEl>
                                          <p:spTgt spid="17"/>
                                        </p:tgtEl>
                                        <p:attrNameLst>
                                          <p:attrName>ppt_w</p:attrName>
                                        </p:attrNameLst>
                                      </p:cBhvr>
                                      <p:tavLst>
                                        <p:tav tm="0">
                                          <p:val>
                                            <p:fltVal val="0"/>
                                          </p:val>
                                        </p:tav>
                                        <p:tav tm="100000">
                                          <p:val>
                                            <p:strVal val="#ppt_w"/>
                                          </p:val>
                                        </p:tav>
                                      </p:tavLst>
                                    </p:anim>
                                  </p:childTnLst>
                                </p:cTn>
                              </p:par>
                              <p:par>
                                <p:cTn id="36" presetID="35" presetClass="entr" presetSubtype="0" fill="hold" nodeType="with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2000"/>
                                        <p:tgtEl>
                                          <p:spTgt spid="24"/>
                                        </p:tgtEl>
                                      </p:cBhvr>
                                    </p:animEffect>
                                    <p:anim calcmode="lin" valueType="num">
                                      <p:cBhvr>
                                        <p:cTn id="39" dur="2000" fill="hold"/>
                                        <p:tgtEl>
                                          <p:spTgt spid="24"/>
                                        </p:tgtEl>
                                        <p:attrNameLst>
                                          <p:attrName>style.rotation</p:attrName>
                                        </p:attrNameLst>
                                      </p:cBhvr>
                                      <p:tavLst>
                                        <p:tav tm="0">
                                          <p:val>
                                            <p:fltVal val="720"/>
                                          </p:val>
                                        </p:tav>
                                        <p:tav tm="100000">
                                          <p:val>
                                            <p:fltVal val="0"/>
                                          </p:val>
                                        </p:tav>
                                      </p:tavLst>
                                    </p:anim>
                                    <p:anim calcmode="lin" valueType="num">
                                      <p:cBhvr>
                                        <p:cTn id="40" dur="2000" fill="hold"/>
                                        <p:tgtEl>
                                          <p:spTgt spid="24"/>
                                        </p:tgtEl>
                                        <p:attrNameLst>
                                          <p:attrName>ppt_h</p:attrName>
                                        </p:attrNameLst>
                                      </p:cBhvr>
                                      <p:tavLst>
                                        <p:tav tm="0">
                                          <p:val>
                                            <p:fltVal val="0"/>
                                          </p:val>
                                        </p:tav>
                                        <p:tav tm="100000">
                                          <p:val>
                                            <p:strVal val="#ppt_h"/>
                                          </p:val>
                                        </p:tav>
                                      </p:tavLst>
                                    </p:anim>
                                    <p:anim calcmode="lin" valueType="num">
                                      <p:cBhvr>
                                        <p:cTn id="41" dur="2000" fill="hold"/>
                                        <p:tgtEl>
                                          <p:spTgt spid="24"/>
                                        </p:tgtEl>
                                        <p:attrNameLst>
                                          <p:attrName>ppt_w</p:attrName>
                                        </p:attrNameLst>
                                      </p:cBhvr>
                                      <p:tavLst>
                                        <p:tav tm="0">
                                          <p:val>
                                            <p:fltVal val="0"/>
                                          </p:val>
                                        </p:tav>
                                        <p:tav tm="100000">
                                          <p:val>
                                            <p:strVal val="#ppt_w"/>
                                          </p:val>
                                        </p:tav>
                                      </p:tavLst>
                                    </p:anim>
                                  </p:childTnLst>
                                </p:cTn>
                              </p:par>
                              <p:par>
                                <p:cTn id="42" presetID="35" presetClass="entr" presetSubtype="0" fill="hold" nodeType="withEffect">
                                  <p:stCondLst>
                                    <p:cond delay="0"/>
                                  </p:stCondLst>
                                  <p:childTnLst>
                                    <p:set>
                                      <p:cBhvr>
                                        <p:cTn id="43" dur="1" fill="hold">
                                          <p:stCondLst>
                                            <p:cond delay="0"/>
                                          </p:stCondLst>
                                        </p:cTn>
                                        <p:tgtEl>
                                          <p:spTgt spid="94"/>
                                        </p:tgtEl>
                                        <p:attrNameLst>
                                          <p:attrName>style.visibility</p:attrName>
                                        </p:attrNameLst>
                                      </p:cBhvr>
                                      <p:to>
                                        <p:strVal val="visible"/>
                                      </p:to>
                                    </p:set>
                                    <p:animEffect transition="in" filter="fade">
                                      <p:cBhvr>
                                        <p:cTn id="44" dur="2000"/>
                                        <p:tgtEl>
                                          <p:spTgt spid="94"/>
                                        </p:tgtEl>
                                      </p:cBhvr>
                                    </p:animEffect>
                                    <p:anim calcmode="lin" valueType="num">
                                      <p:cBhvr>
                                        <p:cTn id="45" dur="2000" fill="hold"/>
                                        <p:tgtEl>
                                          <p:spTgt spid="94"/>
                                        </p:tgtEl>
                                        <p:attrNameLst>
                                          <p:attrName>style.rotation</p:attrName>
                                        </p:attrNameLst>
                                      </p:cBhvr>
                                      <p:tavLst>
                                        <p:tav tm="0">
                                          <p:val>
                                            <p:fltVal val="720"/>
                                          </p:val>
                                        </p:tav>
                                        <p:tav tm="100000">
                                          <p:val>
                                            <p:fltVal val="0"/>
                                          </p:val>
                                        </p:tav>
                                      </p:tavLst>
                                    </p:anim>
                                    <p:anim calcmode="lin" valueType="num">
                                      <p:cBhvr>
                                        <p:cTn id="46" dur="2000" fill="hold"/>
                                        <p:tgtEl>
                                          <p:spTgt spid="94"/>
                                        </p:tgtEl>
                                        <p:attrNameLst>
                                          <p:attrName>ppt_h</p:attrName>
                                        </p:attrNameLst>
                                      </p:cBhvr>
                                      <p:tavLst>
                                        <p:tav tm="0">
                                          <p:val>
                                            <p:fltVal val="0"/>
                                          </p:val>
                                        </p:tav>
                                        <p:tav tm="100000">
                                          <p:val>
                                            <p:strVal val="#ppt_h"/>
                                          </p:val>
                                        </p:tav>
                                      </p:tavLst>
                                    </p:anim>
                                    <p:anim calcmode="lin" valueType="num">
                                      <p:cBhvr>
                                        <p:cTn id="47" dur="2000" fill="hold"/>
                                        <p:tgtEl>
                                          <p:spTgt spid="94"/>
                                        </p:tgtEl>
                                        <p:attrNameLst>
                                          <p:attrName>ppt_w</p:attrName>
                                        </p:attrNameLst>
                                      </p:cBhvr>
                                      <p:tavLst>
                                        <p:tav tm="0">
                                          <p:val>
                                            <p:fltVal val="0"/>
                                          </p:val>
                                        </p:tav>
                                        <p:tav tm="100000">
                                          <p:val>
                                            <p:strVal val="#ppt_w"/>
                                          </p:val>
                                        </p:tav>
                                      </p:tavLst>
                                    </p:anim>
                                  </p:childTnLst>
                                </p:cTn>
                              </p:par>
                            </p:childTnLst>
                          </p:cTn>
                        </p:par>
                        <p:par>
                          <p:cTn id="48" fill="hold">
                            <p:stCondLst>
                              <p:cond delay="3500"/>
                            </p:stCondLst>
                            <p:childTnLst>
                              <p:par>
                                <p:cTn id="49" presetID="53" presetClass="entr" presetSubtype="16" fill="hold" nodeType="afterEffect">
                                  <p:stCondLst>
                                    <p:cond delay="0"/>
                                  </p:stCondLst>
                                  <p:childTnLst>
                                    <p:set>
                                      <p:cBhvr>
                                        <p:cTn id="50" dur="1" fill="hold">
                                          <p:stCondLst>
                                            <p:cond delay="0"/>
                                          </p:stCondLst>
                                        </p:cTn>
                                        <p:tgtEl>
                                          <p:spTgt spid="5"/>
                                        </p:tgtEl>
                                        <p:attrNameLst>
                                          <p:attrName>style.visibility</p:attrName>
                                        </p:attrNameLst>
                                      </p:cBhvr>
                                      <p:to>
                                        <p:strVal val="visible"/>
                                      </p:to>
                                    </p:set>
                                    <p:anim calcmode="lin" valueType="num">
                                      <p:cBhvr>
                                        <p:cTn id="51" dur="500" fill="hold"/>
                                        <p:tgtEl>
                                          <p:spTgt spid="5"/>
                                        </p:tgtEl>
                                        <p:attrNameLst>
                                          <p:attrName>ppt_w</p:attrName>
                                        </p:attrNameLst>
                                      </p:cBhvr>
                                      <p:tavLst>
                                        <p:tav tm="0">
                                          <p:val>
                                            <p:fltVal val="0"/>
                                          </p:val>
                                        </p:tav>
                                        <p:tav tm="100000">
                                          <p:val>
                                            <p:strVal val="#ppt_w"/>
                                          </p:val>
                                        </p:tav>
                                      </p:tavLst>
                                    </p:anim>
                                    <p:anim calcmode="lin" valueType="num">
                                      <p:cBhvr>
                                        <p:cTn id="52" dur="500" fill="hold"/>
                                        <p:tgtEl>
                                          <p:spTgt spid="5"/>
                                        </p:tgtEl>
                                        <p:attrNameLst>
                                          <p:attrName>ppt_h</p:attrName>
                                        </p:attrNameLst>
                                      </p:cBhvr>
                                      <p:tavLst>
                                        <p:tav tm="0">
                                          <p:val>
                                            <p:fltVal val="0"/>
                                          </p:val>
                                        </p:tav>
                                        <p:tav tm="100000">
                                          <p:val>
                                            <p:strVal val="#ppt_h"/>
                                          </p:val>
                                        </p:tav>
                                      </p:tavLst>
                                    </p:anim>
                                    <p:animEffect transition="in" filter="fade">
                                      <p:cBhvr>
                                        <p:cTn id="53" dur="500"/>
                                        <p:tgtEl>
                                          <p:spTgt spid="5"/>
                                        </p:tgtEl>
                                      </p:cBhvr>
                                    </p:animEffect>
                                  </p:childTnLst>
                                </p:cTn>
                              </p:par>
                            </p:childTnLst>
                          </p:cTn>
                        </p:par>
                        <p:par>
                          <p:cTn id="54" fill="hold">
                            <p:stCondLst>
                              <p:cond delay="4000"/>
                            </p:stCondLst>
                            <p:childTnLst>
                              <p:par>
                                <p:cTn id="55" presetID="53" presetClass="entr" presetSubtype="16" fill="hold" nodeType="afterEffect">
                                  <p:stCondLst>
                                    <p:cond delay="0"/>
                                  </p:stCondLst>
                                  <p:childTnLst>
                                    <p:set>
                                      <p:cBhvr>
                                        <p:cTn id="56" dur="1" fill="hold">
                                          <p:stCondLst>
                                            <p:cond delay="0"/>
                                          </p:stCondLst>
                                        </p:cTn>
                                        <p:tgtEl>
                                          <p:spTgt spid="6"/>
                                        </p:tgtEl>
                                        <p:attrNameLst>
                                          <p:attrName>style.visibility</p:attrName>
                                        </p:attrNameLst>
                                      </p:cBhvr>
                                      <p:to>
                                        <p:strVal val="visible"/>
                                      </p:to>
                                    </p:set>
                                    <p:anim calcmode="lin" valueType="num">
                                      <p:cBhvr>
                                        <p:cTn id="57" dur="500" fill="hold"/>
                                        <p:tgtEl>
                                          <p:spTgt spid="6"/>
                                        </p:tgtEl>
                                        <p:attrNameLst>
                                          <p:attrName>ppt_w</p:attrName>
                                        </p:attrNameLst>
                                      </p:cBhvr>
                                      <p:tavLst>
                                        <p:tav tm="0">
                                          <p:val>
                                            <p:fltVal val="0"/>
                                          </p:val>
                                        </p:tav>
                                        <p:tav tm="100000">
                                          <p:val>
                                            <p:strVal val="#ppt_w"/>
                                          </p:val>
                                        </p:tav>
                                      </p:tavLst>
                                    </p:anim>
                                    <p:anim calcmode="lin" valueType="num">
                                      <p:cBhvr>
                                        <p:cTn id="58" dur="500" fill="hold"/>
                                        <p:tgtEl>
                                          <p:spTgt spid="6"/>
                                        </p:tgtEl>
                                        <p:attrNameLst>
                                          <p:attrName>ppt_h</p:attrName>
                                        </p:attrNameLst>
                                      </p:cBhvr>
                                      <p:tavLst>
                                        <p:tav tm="0">
                                          <p:val>
                                            <p:fltVal val="0"/>
                                          </p:val>
                                        </p:tav>
                                        <p:tav tm="100000">
                                          <p:val>
                                            <p:strVal val="#ppt_h"/>
                                          </p:val>
                                        </p:tav>
                                      </p:tavLst>
                                    </p:anim>
                                    <p:animEffect transition="in" filter="fade">
                                      <p:cBhvr>
                                        <p:cTn id="59" dur="500"/>
                                        <p:tgtEl>
                                          <p:spTgt spid="6"/>
                                        </p:tgtEl>
                                      </p:cBhvr>
                                    </p:animEffect>
                                  </p:childTnLst>
                                </p:cTn>
                              </p:par>
                            </p:childTnLst>
                          </p:cTn>
                        </p:par>
                        <p:par>
                          <p:cTn id="60" fill="hold">
                            <p:stCondLst>
                              <p:cond delay="4500"/>
                            </p:stCondLst>
                            <p:childTnLst>
                              <p:par>
                                <p:cTn id="61" presetID="53" presetClass="entr" presetSubtype="16" fill="hold" nodeType="afterEffect">
                                  <p:stCondLst>
                                    <p:cond delay="0"/>
                                  </p:stCondLst>
                                  <p:childTnLst>
                                    <p:set>
                                      <p:cBhvr>
                                        <p:cTn id="62" dur="1" fill="hold">
                                          <p:stCondLst>
                                            <p:cond delay="0"/>
                                          </p:stCondLst>
                                        </p:cTn>
                                        <p:tgtEl>
                                          <p:spTgt spid="7"/>
                                        </p:tgtEl>
                                        <p:attrNameLst>
                                          <p:attrName>style.visibility</p:attrName>
                                        </p:attrNameLst>
                                      </p:cBhvr>
                                      <p:to>
                                        <p:strVal val="visible"/>
                                      </p:to>
                                    </p:set>
                                    <p:anim calcmode="lin" valueType="num">
                                      <p:cBhvr>
                                        <p:cTn id="63" dur="500" fill="hold"/>
                                        <p:tgtEl>
                                          <p:spTgt spid="7"/>
                                        </p:tgtEl>
                                        <p:attrNameLst>
                                          <p:attrName>ppt_w</p:attrName>
                                        </p:attrNameLst>
                                      </p:cBhvr>
                                      <p:tavLst>
                                        <p:tav tm="0">
                                          <p:val>
                                            <p:fltVal val="0"/>
                                          </p:val>
                                        </p:tav>
                                        <p:tav tm="100000">
                                          <p:val>
                                            <p:strVal val="#ppt_w"/>
                                          </p:val>
                                        </p:tav>
                                      </p:tavLst>
                                    </p:anim>
                                    <p:anim calcmode="lin" valueType="num">
                                      <p:cBhvr>
                                        <p:cTn id="64" dur="500" fill="hold"/>
                                        <p:tgtEl>
                                          <p:spTgt spid="7"/>
                                        </p:tgtEl>
                                        <p:attrNameLst>
                                          <p:attrName>ppt_h</p:attrName>
                                        </p:attrNameLst>
                                      </p:cBhvr>
                                      <p:tavLst>
                                        <p:tav tm="0">
                                          <p:val>
                                            <p:fltVal val="0"/>
                                          </p:val>
                                        </p:tav>
                                        <p:tav tm="100000">
                                          <p:val>
                                            <p:strVal val="#ppt_h"/>
                                          </p:val>
                                        </p:tav>
                                      </p:tavLst>
                                    </p:anim>
                                    <p:animEffect transition="in" filter="fade">
                                      <p:cBhvr>
                                        <p:cTn id="65" dur="500"/>
                                        <p:tgtEl>
                                          <p:spTgt spid="7"/>
                                        </p:tgtEl>
                                      </p:cBhvr>
                                    </p:animEffect>
                                  </p:childTnLst>
                                </p:cTn>
                              </p:par>
                            </p:childTnLst>
                          </p:cTn>
                        </p:par>
                        <p:par>
                          <p:cTn id="66" fill="hold">
                            <p:stCondLst>
                              <p:cond delay="5000"/>
                            </p:stCondLst>
                            <p:childTnLst>
                              <p:par>
                                <p:cTn id="67" presetID="53" presetClass="entr" presetSubtype="16" fill="hold" nodeType="afterEffect">
                                  <p:stCondLst>
                                    <p:cond delay="0"/>
                                  </p:stCondLst>
                                  <p:childTnLst>
                                    <p:set>
                                      <p:cBhvr>
                                        <p:cTn id="68" dur="1" fill="hold">
                                          <p:stCondLst>
                                            <p:cond delay="0"/>
                                          </p:stCondLst>
                                        </p:cTn>
                                        <p:tgtEl>
                                          <p:spTgt spid="8"/>
                                        </p:tgtEl>
                                        <p:attrNameLst>
                                          <p:attrName>style.visibility</p:attrName>
                                        </p:attrNameLst>
                                      </p:cBhvr>
                                      <p:to>
                                        <p:strVal val="visible"/>
                                      </p:to>
                                    </p:set>
                                    <p:anim calcmode="lin" valueType="num">
                                      <p:cBhvr>
                                        <p:cTn id="69" dur="500" fill="hold"/>
                                        <p:tgtEl>
                                          <p:spTgt spid="8"/>
                                        </p:tgtEl>
                                        <p:attrNameLst>
                                          <p:attrName>ppt_w</p:attrName>
                                        </p:attrNameLst>
                                      </p:cBhvr>
                                      <p:tavLst>
                                        <p:tav tm="0">
                                          <p:val>
                                            <p:fltVal val="0"/>
                                          </p:val>
                                        </p:tav>
                                        <p:tav tm="100000">
                                          <p:val>
                                            <p:strVal val="#ppt_w"/>
                                          </p:val>
                                        </p:tav>
                                      </p:tavLst>
                                    </p:anim>
                                    <p:anim calcmode="lin" valueType="num">
                                      <p:cBhvr>
                                        <p:cTn id="70" dur="500" fill="hold"/>
                                        <p:tgtEl>
                                          <p:spTgt spid="8"/>
                                        </p:tgtEl>
                                        <p:attrNameLst>
                                          <p:attrName>ppt_h</p:attrName>
                                        </p:attrNameLst>
                                      </p:cBhvr>
                                      <p:tavLst>
                                        <p:tav tm="0">
                                          <p:val>
                                            <p:fltVal val="0"/>
                                          </p:val>
                                        </p:tav>
                                        <p:tav tm="100000">
                                          <p:val>
                                            <p:strVal val="#ppt_h"/>
                                          </p:val>
                                        </p:tav>
                                      </p:tavLst>
                                    </p:anim>
                                    <p:animEffect transition="in" filter="fade">
                                      <p:cBhvr>
                                        <p:cTn id="71" dur="500"/>
                                        <p:tgtEl>
                                          <p:spTgt spid="8"/>
                                        </p:tgtEl>
                                      </p:cBhvr>
                                    </p:animEffect>
                                  </p:childTnLst>
                                </p:cTn>
                              </p:par>
                            </p:childTnLst>
                          </p:cTn>
                        </p:par>
                        <p:par>
                          <p:cTn id="72" fill="hold">
                            <p:stCondLst>
                              <p:cond delay="5500"/>
                            </p:stCondLst>
                            <p:childTnLst>
                              <p:par>
                                <p:cTn id="73" presetID="53" presetClass="entr" presetSubtype="16" fill="hold" nodeType="afterEffect">
                                  <p:stCondLst>
                                    <p:cond delay="0"/>
                                  </p:stCondLst>
                                  <p:childTnLst>
                                    <p:set>
                                      <p:cBhvr>
                                        <p:cTn id="74" dur="1" fill="hold">
                                          <p:stCondLst>
                                            <p:cond delay="0"/>
                                          </p:stCondLst>
                                        </p:cTn>
                                        <p:tgtEl>
                                          <p:spTgt spid="9"/>
                                        </p:tgtEl>
                                        <p:attrNameLst>
                                          <p:attrName>style.visibility</p:attrName>
                                        </p:attrNameLst>
                                      </p:cBhvr>
                                      <p:to>
                                        <p:strVal val="visible"/>
                                      </p:to>
                                    </p:set>
                                    <p:anim calcmode="lin" valueType="num">
                                      <p:cBhvr>
                                        <p:cTn id="75" dur="500" fill="hold"/>
                                        <p:tgtEl>
                                          <p:spTgt spid="9"/>
                                        </p:tgtEl>
                                        <p:attrNameLst>
                                          <p:attrName>ppt_w</p:attrName>
                                        </p:attrNameLst>
                                      </p:cBhvr>
                                      <p:tavLst>
                                        <p:tav tm="0">
                                          <p:val>
                                            <p:fltVal val="0"/>
                                          </p:val>
                                        </p:tav>
                                        <p:tav tm="100000">
                                          <p:val>
                                            <p:strVal val="#ppt_w"/>
                                          </p:val>
                                        </p:tav>
                                      </p:tavLst>
                                    </p:anim>
                                    <p:anim calcmode="lin" valueType="num">
                                      <p:cBhvr>
                                        <p:cTn id="76" dur="500" fill="hold"/>
                                        <p:tgtEl>
                                          <p:spTgt spid="9"/>
                                        </p:tgtEl>
                                        <p:attrNameLst>
                                          <p:attrName>ppt_h</p:attrName>
                                        </p:attrNameLst>
                                      </p:cBhvr>
                                      <p:tavLst>
                                        <p:tav tm="0">
                                          <p:val>
                                            <p:fltVal val="0"/>
                                          </p:val>
                                        </p:tav>
                                        <p:tav tm="100000">
                                          <p:val>
                                            <p:strVal val="#ppt_h"/>
                                          </p:val>
                                        </p:tav>
                                      </p:tavLst>
                                    </p:anim>
                                    <p:animEffect transition="in" filter="fade">
                                      <p:cBhvr>
                                        <p:cTn id="77" dur="500"/>
                                        <p:tgtEl>
                                          <p:spTgt spid="9"/>
                                        </p:tgtEl>
                                      </p:cBhvr>
                                    </p:animEffect>
                                  </p:childTnLst>
                                </p:cTn>
                              </p:par>
                            </p:childTnLst>
                          </p:cTn>
                        </p:par>
                        <p:par>
                          <p:cTn id="78" fill="hold">
                            <p:stCondLst>
                              <p:cond delay="6000"/>
                            </p:stCondLst>
                            <p:childTnLst>
                              <p:par>
                                <p:cTn id="79" presetID="22" presetClass="entr" presetSubtype="1" fill="hold" grpId="0" nodeType="afterEffect">
                                  <p:stCondLst>
                                    <p:cond delay="0"/>
                                  </p:stCondLst>
                                  <p:childTnLst>
                                    <p:set>
                                      <p:cBhvr>
                                        <p:cTn id="80" dur="1" fill="hold">
                                          <p:stCondLst>
                                            <p:cond delay="0"/>
                                          </p:stCondLst>
                                        </p:cTn>
                                        <p:tgtEl>
                                          <p:spTgt spid="40"/>
                                        </p:tgtEl>
                                        <p:attrNameLst>
                                          <p:attrName>style.visibility</p:attrName>
                                        </p:attrNameLst>
                                      </p:cBhvr>
                                      <p:to>
                                        <p:strVal val="visible"/>
                                      </p:to>
                                    </p:set>
                                    <p:animEffect transition="in" filter="wipe(up)">
                                      <p:cBhvr>
                                        <p:cTn id="81" dur="500"/>
                                        <p:tgtEl>
                                          <p:spTgt spid="40"/>
                                        </p:tgtEl>
                                      </p:cBhvr>
                                    </p:animEffect>
                                  </p:childTnLst>
                                </p:cTn>
                              </p:par>
                            </p:childTnLst>
                          </p:cTn>
                        </p:par>
                        <p:par>
                          <p:cTn id="82" fill="hold">
                            <p:stCondLst>
                              <p:cond delay="6500"/>
                            </p:stCondLst>
                            <p:childTnLst>
                              <p:par>
                                <p:cTn id="83" presetID="2" presetClass="entr" presetSubtype="2" fill="hold" grpId="0" nodeType="afterEffect">
                                  <p:stCondLst>
                                    <p:cond delay="0"/>
                                  </p:stCondLst>
                                  <p:childTnLst>
                                    <p:set>
                                      <p:cBhvr>
                                        <p:cTn id="84" dur="1" fill="hold">
                                          <p:stCondLst>
                                            <p:cond delay="0"/>
                                          </p:stCondLst>
                                        </p:cTn>
                                        <p:tgtEl>
                                          <p:spTgt spid="37"/>
                                        </p:tgtEl>
                                        <p:attrNameLst>
                                          <p:attrName>style.visibility</p:attrName>
                                        </p:attrNameLst>
                                      </p:cBhvr>
                                      <p:to>
                                        <p:strVal val="visible"/>
                                      </p:to>
                                    </p:set>
                                    <p:anim calcmode="lin" valueType="num">
                                      <p:cBhvr additive="base">
                                        <p:cTn id="85" dur="500" fill="hold"/>
                                        <p:tgtEl>
                                          <p:spTgt spid="37"/>
                                        </p:tgtEl>
                                        <p:attrNameLst>
                                          <p:attrName>ppt_x</p:attrName>
                                        </p:attrNameLst>
                                      </p:cBhvr>
                                      <p:tavLst>
                                        <p:tav tm="0">
                                          <p:val>
                                            <p:strVal val="1+#ppt_w/2"/>
                                          </p:val>
                                        </p:tav>
                                        <p:tav tm="100000">
                                          <p:val>
                                            <p:strVal val="#ppt_x"/>
                                          </p:val>
                                        </p:tav>
                                      </p:tavLst>
                                    </p:anim>
                                    <p:anim calcmode="lin" valueType="num">
                                      <p:cBhvr additive="base">
                                        <p:cTn id="86"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40" grpId="0" bldLvl="0" animBg="1"/>
      <p:bldP spid="2" grpId="0" bldLvl="0" animBg="1"/>
      <p:bldP spid="10" grpId="0"/>
      <p:bldP spid="10"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63" name="组合 115"/>
          <p:cNvGrpSpPr/>
          <p:nvPr/>
        </p:nvGrpSpPr>
        <p:grpSpPr bwMode="auto">
          <a:xfrm>
            <a:off x="5868035" y="1303655"/>
            <a:ext cx="5076825" cy="2595245"/>
            <a:chOff x="2030413" y="1489075"/>
            <a:chExt cx="7834312" cy="4146550"/>
          </a:xfrm>
          <a:solidFill>
            <a:srgbClr val="C02856"/>
          </a:solidFill>
        </p:grpSpPr>
        <p:sp>
          <p:nvSpPr>
            <p:cNvPr id="15383" name="Freeform 10"/>
            <p:cNvSpPr>
              <a:spLocks noChangeArrowheads="1"/>
            </p:cNvSpPr>
            <p:nvPr/>
          </p:nvSpPr>
          <p:spPr bwMode="auto">
            <a:xfrm>
              <a:off x="6904038" y="1625600"/>
              <a:ext cx="57150" cy="33338"/>
            </a:xfrm>
            <a:custGeom>
              <a:avLst/>
              <a:gdLst>
                <a:gd name="T0" fmla="*/ 2147483646 w 15"/>
                <a:gd name="T1" fmla="*/ 0 h 8"/>
                <a:gd name="T2" fmla="*/ 2147483646 w 15"/>
                <a:gd name="T3" fmla="*/ 2147483646 h 8"/>
                <a:gd name="T4" fmla="*/ 2147483646 w 15"/>
                <a:gd name="T5" fmla="*/ 2147483646 h 8"/>
                <a:gd name="T6" fmla="*/ 2147483646 w 15"/>
                <a:gd name="T7" fmla="*/ 2147483646 h 8"/>
                <a:gd name="T8" fmla="*/ 2147483646 w 15"/>
                <a:gd name="T9" fmla="*/ 0 h 8"/>
                <a:gd name="T10" fmla="*/ 0 60000 65536"/>
                <a:gd name="T11" fmla="*/ 0 60000 65536"/>
                <a:gd name="T12" fmla="*/ 0 60000 65536"/>
                <a:gd name="T13" fmla="*/ 0 60000 65536"/>
                <a:gd name="T14" fmla="*/ 0 60000 65536"/>
                <a:gd name="T15" fmla="*/ 0 w 15"/>
                <a:gd name="T16" fmla="*/ 0 h 8"/>
                <a:gd name="T17" fmla="*/ 15 w 15"/>
                <a:gd name="T18" fmla="*/ 8 h 8"/>
              </a:gdLst>
              <a:ahLst/>
              <a:cxnLst>
                <a:cxn ang="T10">
                  <a:pos x="T0" y="T1"/>
                </a:cxn>
                <a:cxn ang="T11">
                  <a:pos x="T2" y="T3"/>
                </a:cxn>
                <a:cxn ang="T12">
                  <a:pos x="T4" y="T5"/>
                </a:cxn>
                <a:cxn ang="T13">
                  <a:pos x="T6" y="T7"/>
                </a:cxn>
                <a:cxn ang="T14">
                  <a:pos x="T8" y="T9"/>
                </a:cxn>
              </a:cxnLst>
              <a:rect l="T15" t="T16" r="T17" b="T18"/>
              <a:pathLst>
                <a:path w="15" h="8">
                  <a:moveTo>
                    <a:pt x="8" y="0"/>
                  </a:moveTo>
                  <a:cubicBezTo>
                    <a:pt x="9" y="0"/>
                    <a:pt x="9" y="0"/>
                    <a:pt x="9" y="1"/>
                  </a:cubicBezTo>
                  <a:cubicBezTo>
                    <a:pt x="10" y="4"/>
                    <a:pt x="15" y="4"/>
                    <a:pt x="12" y="7"/>
                  </a:cubicBezTo>
                  <a:cubicBezTo>
                    <a:pt x="8" y="8"/>
                    <a:pt x="10" y="2"/>
                    <a:pt x="5" y="4"/>
                  </a:cubicBezTo>
                  <a:cubicBezTo>
                    <a:pt x="0" y="2"/>
                    <a:pt x="11" y="4"/>
                    <a:pt x="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384" name="Freeform 11"/>
            <p:cNvSpPr>
              <a:spLocks noChangeArrowheads="1"/>
            </p:cNvSpPr>
            <p:nvPr/>
          </p:nvSpPr>
          <p:spPr bwMode="auto">
            <a:xfrm>
              <a:off x="7724775" y="1625600"/>
              <a:ext cx="112713" cy="60325"/>
            </a:xfrm>
            <a:custGeom>
              <a:avLst/>
              <a:gdLst>
                <a:gd name="T0" fmla="*/ 2147483646 w 29"/>
                <a:gd name="T1" fmla="*/ 2147483646 h 15"/>
                <a:gd name="T2" fmla="*/ 2147483646 w 29"/>
                <a:gd name="T3" fmla="*/ 2147483646 h 15"/>
                <a:gd name="T4" fmla="*/ 2147483646 w 29"/>
                <a:gd name="T5" fmla="*/ 2147483646 h 15"/>
                <a:gd name="T6" fmla="*/ 0 w 29"/>
                <a:gd name="T7" fmla="*/ 2147483646 h 15"/>
                <a:gd name="T8" fmla="*/ 2147483646 w 29"/>
                <a:gd name="T9" fmla="*/ 0 h 15"/>
                <a:gd name="T10" fmla="*/ 2147483646 w 29"/>
                <a:gd name="T11" fmla="*/ 2147483646 h 15"/>
                <a:gd name="T12" fmla="*/ 2147483646 w 29"/>
                <a:gd name="T13" fmla="*/ 2147483646 h 15"/>
                <a:gd name="T14" fmla="*/ 2147483646 w 29"/>
                <a:gd name="T15" fmla="*/ 2147483646 h 15"/>
                <a:gd name="T16" fmla="*/ 0 60000 65536"/>
                <a:gd name="T17" fmla="*/ 0 60000 65536"/>
                <a:gd name="T18" fmla="*/ 0 60000 65536"/>
                <a:gd name="T19" fmla="*/ 0 60000 65536"/>
                <a:gd name="T20" fmla="*/ 0 60000 65536"/>
                <a:gd name="T21" fmla="*/ 0 60000 65536"/>
                <a:gd name="T22" fmla="*/ 0 60000 65536"/>
                <a:gd name="T23" fmla="*/ 0 60000 65536"/>
                <a:gd name="T24" fmla="*/ 0 w 29"/>
                <a:gd name="T25" fmla="*/ 0 h 15"/>
                <a:gd name="T26" fmla="*/ 29 w 29"/>
                <a:gd name="T27" fmla="*/ 15 h 1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9" h="15">
                  <a:moveTo>
                    <a:pt x="28" y="11"/>
                  </a:moveTo>
                  <a:cubicBezTo>
                    <a:pt x="24" y="11"/>
                    <a:pt x="17" y="9"/>
                    <a:pt x="17" y="14"/>
                  </a:cubicBezTo>
                  <a:cubicBezTo>
                    <a:pt x="14" y="12"/>
                    <a:pt x="9" y="15"/>
                    <a:pt x="3" y="14"/>
                  </a:cubicBezTo>
                  <a:cubicBezTo>
                    <a:pt x="3" y="11"/>
                    <a:pt x="2" y="11"/>
                    <a:pt x="0" y="11"/>
                  </a:cubicBezTo>
                  <a:cubicBezTo>
                    <a:pt x="3" y="3"/>
                    <a:pt x="11" y="0"/>
                    <a:pt x="22" y="0"/>
                  </a:cubicBezTo>
                  <a:cubicBezTo>
                    <a:pt x="21" y="4"/>
                    <a:pt x="26" y="1"/>
                    <a:pt x="27" y="3"/>
                  </a:cubicBezTo>
                  <a:cubicBezTo>
                    <a:pt x="27" y="4"/>
                    <a:pt x="24" y="4"/>
                    <a:pt x="24" y="4"/>
                  </a:cubicBezTo>
                  <a:cubicBezTo>
                    <a:pt x="23" y="6"/>
                    <a:pt x="29" y="5"/>
                    <a:pt x="28" y="1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385" name="Freeform 12"/>
            <p:cNvSpPr>
              <a:spLocks noChangeArrowheads="1"/>
            </p:cNvSpPr>
            <p:nvPr/>
          </p:nvSpPr>
          <p:spPr bwMode="auto">
            <a:xfrm>
              <a:off x="7080250" y="1628775"/>
              <a:ext cx="58738" cy="36513"/>
            </a:xfrm>
            <a:custGeom>
              <a:avLst/>
              <a:gdLst>
                <a:gd name="T0" fmla="*/ 2147483646 w 15"/>
                <a:gd name="T1" fmla="*/ 2147483646 h 9"/>
                <a:gd name="T2" fmla="*/ 2147483646 w 15"/>
                <a:gd name="T3" fmla="*/ 2147483646 h 9"/>
                <a:gd name="T4" fmla="*/ 2147483646 w 15"/>
                <a:gd name="T5" fmla="*/ 2147483646 h 9"/>
                <a:gd name="T6" fmla="*/ 2147483646 w 15"/>
                <a:gd name="T7" fmla="*/ 2147483646 h 9"/>
                <a:gd name="T8" fmla="*/ 2147483646 w 15"/>
                <a:gd name="T9" fmla="*/ 2147483646 h 9"/>
                <a:gd name="T10" fmla="*/ 2147483646 w 15"/>
                <a:gd name="T11" fmla="*/ 2147483646 h 9"/>
                <a:gd name="T12" fmla="*/ 0 60000 65536"/>
                <a:gd name="T13" fmla="*/ 0 60000 65536"/>
                <a:gd name="T14" fmla="*/ 0 60000 65536"/>
                <a:gd name="T15" fmla="*/ 0 60000 65536"/>
                <a:gd name="T16" fmla="*/ 0 60000 65536"/>
                <a:gd name="T17" fmla="*/ 0 60000 65536"/>
                <a:gd name="T18" fmla="*/ 0 w 15"/>
                <a:gd name="T19" fmla="*/ 0 h 9"/>
                <a:gd name="T20" fmla="*/ 15 w 15"/>
                <a:gd name="T21" fmla="*/ 9 h 9"/>
              </a:gdLst>
              <a:ahLst/>
              <a:cxnLst>
                <a:cxn ang="T12">
                  <a:pos x="T0" y="T1"/>
                </a:cxn>
                <a:cxn ang="T13">
                  <a:pos x="T2" y="T3"/>
                </a:cxn>
                <a:cxn ang="T14">
                  <a:pos x="T4" y="T5"/>
                </a:cxn>
                <a:cxn ang="T15">
                  <a:pos x="T6" y="T7"/>
                </a:cxn>
                <a:cxn ang="T16">
                  <a:pos x="T8" y="T9"/>
                </a:cxn>
                <a:cxn ang="T17">
                  <a:pos x="T10" y="T11"/>
                </a:cxn>
              </a:cxnLst>
              <a:rect l="T18" t="T19" r="T20" b="T21"/>
              <a:pathLst>
                <a:path w="15" h="9">
                  <a:moveTo>
                    <a:pt x="15" y="2"/>
                  </a:moveTo>
                  <a:cubicBezTo>
                    <a:pt x="14" y="3"/>
                    <a:pt x="13" y="5"/>
                    <a:pt x="14" y="7"/>
                  </a:cubicBezTo>
                  <a:cubicBezTo>
                    <a:pt x="11" y="7"/>
                    <a:pt x="10" y="8"/>
                    <a:pt x="8" y="9"/>
                  </a:cubicBezTo>
                  <a:cubicBezTo>
                    <a:pt x="6" y="7"/>
                    <a:pt x="0" y="9"/>
                    <a:pt x="1" y="4"/>
                  </a:cubicBezTo>
                  <a:cubicBezTo>
                    <a:pt x="5" y="5"/>
                    <a:pt x="6" y="1"/>
                    <a:pt x="9" y="4"/>
                  </a:cubicBezTo>
                  <a:cubicBezTo>
                    <a:pt x="12" y="4"/>
                    <a:pt x="11" y="0"/>
                    <a:pt x="15"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386" name="Freeform 13"/>
            <p:cNvSpPr>
              <a:spLocks noChangeArrowheads="1"/>
            </p:cNvSpPr>
            <p:nvPr/>
          </p:nvSpPr>
          <p:spPr bwMode="auto">
            <a:xfrm>
              <a:off x="6734175" y="1646238"/>
              <a:ext cx="73025" cy="39687"/>
            </a:xfrm>
            <a:custGeom>
              <a:avLst/>
              <a:gdLst>
                <a:gd name="T0" fmla="*/ 2147483646 w 19"/>
                <a:gd name="T1" fmla="*/ 0 h 10"/>
                <a:gd name="T2" fmla="*/ 2147483646 w 19"/>
                <a:gd name="T3" fmla="*/ 2147483646 h 10"/>
                <a:gd name="T4" fmla="*/ 2147483646 w 19"/>
                <a:gd name="T5" fmla="*/ 2147483646 h 10"/>
                <a:gd name="T6" fmla="*/ 2147483646 w 19"/>
                <a:gd name="T7" fmla="*/ 2147483646 h 10"/>
                <a:gd name="T8" fmla="*/ 2147483646 w 19"/>
                <a:gd name="T9" fmla="*/ 2147483646 h 10"/>
                <a:gd name="T10" fmla="*/ 2147483646 w 19"/>
                <a:gd name="T11" fmla="*/ 2147483646 h 10"/>
                <a:gd name="T12" fmla="*/ 2147483646 w 19"/>
                <a:gd name="T13" fmla="*/ 2147483646 h 10"/>
                <a:gd name="T14" fmla="*/ 2147483646 w 19"/>
                <a:gd name="T15" fmla="*/ 2147483646 h 10"/>
                <a:gd name="T16" fmla="*/ 2147483646 w 19"/>
                <a:gd name="T17" fmla="*/ 0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0"/>
                <a:gd name="T29" fmla="*/ 19 w 19"/>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0">
                  <a:moveTo>
                    <a:pt x="18" y="0"/>
                  </a:moveTo>
                  <a:cubicBezTo>
                    <a:pt x="19" y="4"/>
                    <a:pt x="15" y="2"/>
                    <a:pt x="15" y="5"/>
                  </a:cubicBezTo>
                  <a:cubicBezTo>
                    <a:pt x="15" y="5"/>
                    <a:pt x="13" y="8"/>
                    <a:pt x="11" y="9"/>
                  </a:cubicBezTo>
                  <a:cubicBezTo>
                    <a:pt x="8" y="10"/>
                    <a:pt x="9" y="6"/>
                    <a:pt x="8" y="6"/>
                  </a:cubicBezTo>
                  <a:cubicBezTo>
                    <a:pt x="8" y="6"/>
                    <a:pt x="6" y="8"/>
                    <a:pt x="4" y="7"/>
                  </a:cubicBezTo>
                  <a:cubicBezTo>
                    <a:pt x="3" y="7"/>
                    <a:pt x="3" y="4"/>
                    <a:pt x="1" y="5"/>
                  </a:cubicBezTo>
                  <a:cubicBezTo>
                    <a:pt x="0" y="1"/>
                    <a:pt x="7" y="5"/>
                    <a:pt x="8" y="3"/>
                  </a:cubicBezTo>
                  <a:cubicBezTo>
                    <a:pt x="8" y="3"/>
                    <a:pt x="8" y="2"/>
                    <a:pt x="8" y="2"/>
                  </a:cubicBezTo>
                  <a:cubicBezTo>
                    <a:pt x="12" y="1"/>
                    <a:pt x="13" y="1"/>
                    <a:pt x="1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387" name="Freeform 14"/>
            <p:cNvSpPr>
              <a:spLocks noChangeArrowheads="1"/>
            </p:cNvSpPr>
            <p:nvPr/>
          </p:nvSpPr>
          <p:spPr bwMode="auto">
            <a:xfrm>
              <a:off x="7015163" y="1646238"/>
              <a:ext cx="58737" cy="19050"/>
            </a:xfrm>
            <a:custGeom>
              <a:avLst/>
              <a:gdLst>
                <a:gd name="T0" fmla="*/ 2147483646 w 15"/>
                <a:gd name="T1" fmla="*/ 2147483646 h 5"/>
                <a:gd name="T2" fmla="*/ 2147483646 w 15"/>
                <a:gd name="T3" fmla="*/ 2147483646 h 5"/>
                <a:gd name="T4" fmla="*/ 2147483646 w 15"/>
                <a:gd name="T5" fmla="*/ 0 h 5"/>
                <a:gd name="T6" fmla="*/ 2147483646 w 15"/>
                <a:gd name="T7" fmla="*/ 2147483646 h 5"/>
                <a:gd name="T8" fmla="*/ 0 60000 65536"/>
                <a:gd name="T9" fmla="*/ 0 60000 65536"/>
                <a:gd name="T10" fmla="*/ 0 60000 65536"/>
                <a:gd name="T11" fmla="*/ 0 60000 65536"/>
                <a:gd name="T12" fmla="*/ 0 w 15"/>
                <a:gd name="T13" fmla="*/ 0 h 5"/>
                <a:gd name="T14" fmla="*/ 15 w 15"/>
                <a:gd name="T15" fmla="*/ 5 h 5"/>
              </a:gdLst>
              <a:ahLst/>
              <a:cxnLst>
                <a:cxn ang="T8">
                  <a:pos x="T0" y="T1"/>
                </a:cxn>
                <a:cxn ang="T9">
                  <a:pos x="T2" y="T3"/>
                </a:cxn>
                <a:cxn ang="T10">
                  <a:pos x="T4" y="T5"/>
                </a:cxn>
                <a:cxn ang="T11">
                  <a:pos x="T6" y="T7"/>
                </a:cxn>
              </a:cxnLst>
              <a:rect l="T12" t="T13" r="T14" b="T15"/>
              <a:pathLst>
                <a:path w="15" h="5">
                  <a:moveTo>
                    <a:pt x="14" y="5"/>
                  </a:moveTo>
                  <a:cubicBezTo>
                    <a:pt x="3" y="5"/>
                    <a:pt x="3" y="5"/>
                    <a:pt x="3" y="5"/>
                  </a:cubicBezTo>
                  <a:cubicBezTo>
                    <a:pt x="0" y="0"/>
                    <a:pt x="7" y="4"/>
                    <a:pt x="7" y="0"/>
                  </a:cubicBezTo>
                  <a:cubicBezTo>
                    <a:pt x="8" y="3"/>
                    <a:pt x="15" y="0"/>
                    <a:pt x="14"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388" name="Freeform 15"/>
            <p:cNvSpPr>
              <a:spLocks noChangeArrowheads="1"/>
            </p:cNvSpPr>
            <p:nvPr/>
          </p:nvSpPr>
          <p:spPr bwMode="auto">
            <a:xfrm>
              <a:off x="6934200" y="1670050"/>
              <a:ext cx="68263" cy="28575"/>
            </a:xfrm>
            <a:custGeom>
              <a:avLst/>
              <a:gdLst>
                <a:gd name="T0" fmla="*/ 2147483646 w 18"/>
                <a:gd name="T1" fmla="*/ 0 h 7"/>
                <a:gd name="T2" fmla="*/ 2147483646 w 18"/>
                <a:gd name="T3" fmla="*/ 2147483646 h 7"/>
                <a:gd name="T4" fmla="*/ 0 w 18"/>
                <a:gd name="T5" fmla="*/ 2147483646 h 7"/>
                <a:gd name="T6" fmla="*/ 2147483646 w 18"/>
                <a:gd name="T7" fmla="*/ 0 h 7"/>
                <a:gd name="T8" fmla="*/ 0 60000 65536"/>
                <a:gd name="T9" fmla="*/ 0 60000 65536"/>
                <a:gd name="T10" fmla="*/ 0 60000 65536"/>
                <a:gd name="T11" fmla="*/ 0 60000 65536"/>
                <a:gd name="T12" fmla="*/ 0 w 18"/>
                <a:gd name="T13" fmla="*/ 0 h 7"/>
                <a:gd name="T14" fmla="*/ 18 w 18"/>
                <a:gd name="T15" fmla="*/ 7 h 7"/>
              </a:gdLst>
              <a:ahLst/>
              <a:cxnLst>
                <a:cxn ang="T8">
                  <a:pos x="T0" y="T1"/>
                </a:cxn>
                <a:cxn ang="T9">
                  <a:pos x="T2" y="T3"/>
                </a:cxn>
                <a:cxn ang="T10">
                  <a:pos x="T4" y="T5"/>
                </a:cxn>
                <a:cxn ang="T11">
                  <a:pos x="T6" y="T7"/>
                </a:cxn>
              </a:cxnLst>
              <a:rect l="T12" t="T13" r="T14" b="T15"/>
              <a:pathLst>
                <a:path w="18" h="7">
                  <a:moveTo>
                    <a:pt x="12" y="0"/>
                  </a:moveTo>
                  <a:cubicBezTo>
                    <a:pt x="18" y="2"/>
                    <a:pt x="12" y="2"/>
                    <a:pt x="12" y="6"/>
                  </a:cubicBezTo>
                  <a:cubicBezTo>
                    <a:pt x="8" y="5"/>
                    <a:pt x="2" y="7"/>
                    <a:pt x="0" y="4"/>
                  </a:cubicBezTo>
                  <a:cubicBezTo>
                    <a:pt x="2" y="1"/>
                    <a:pt x="10" y="3"/>
                    <a:pt x="1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389" name="Freeform 16"/>
            <p:cNvSpPr>
              <a:spLocks noChangeArrowheads="1"/>
            </p:cNvSpPr>
            <p:nvPr/>
          </p:nvSpPr>
          <p:spPr bwMode="auto">
            <a:xfrm>
              <a:off x="3506788" y="1693863"/>
              <a:ext cx="31750" cy="22225"/>
            </a:xfrm>
            <a:custGeom>
              <a:avLst/>
              <a:gdLst>
                <a:gd name="T0" fmla="*/ 0 w 8"/>
                <a:gd name="T1" fmla="*/ 0 h 5"/>
                <a:gd name="T2" fmla="*/ 2147483646 w 8"/>
                <a:gd name="T3" fmla="*/ 2147483646 h 5"/>
                <a:gd name="T4" fmla="*/ 0 w 8"/>
                <a:gd name="T5" fmla="*/ 0 h 5"/>
                <a:gd name="T6" fmla="*/ 0 60000 65536"/>
                <a:gd name="T7" fmla="*/ 0 60000 65536"/>
                <a:gd name="T8" fmla="*/ 0 60000 65536"/>
                <a:gd name="T9" fmla="*/ 0 w 8"/>
                <a:gd name="T10" fmla="*/ 0 h 5"/>
                <a:gd name="T11" fmla="*/ 8 w 8"/>
                <a:gd name="T12" fmla="*/ 5 h 5"/>
              </a:gdLst>
              <a:ahLst/>
              <a:cxnLst>
                <a:cxn ang="T6">
                  <a:pos x="T0" y="T1"/>
                </a:cxn>
                <a:cxn ang="T7">
                  <a:pos x="T2" y="T3"/>
                </a:cxn>
                <a:cxn ang="T8">
                  <a:pos x="T4" y="T5"/>
                </a:cxn>
              </a:cxnLst>
              <a:rect l="T9" t="T10" r="T11" b="T12"/>
              <a:pathLst>
                <a:path w="8" h="5">
                  <a:moveTo>
                    <a:pt x="0" y="0"/>
                  </a:moveTo>
                  <a:cubicBezTo>
                    <a:pt x="5" y="0"/>
                    <a:pt x="8" y="0"/>
                    <a:pt x="8" y="5"/>
                  </a:cubicBezTo>
                  <a:cubicBezTo>
                    <a:pt x="5" y="3"/>
                    <a:pt x="0" y="4"/>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390" name="Freeform 17"/>
            <p:cNvSpPr>
              <a:spLocks noChangeArrowheads="1"/>
            </p:cNvSpPr>
            <p:nvPr/>
          </p:nvSpPr>
          <p:spPr bwMode="auto">
            <a:xfrm>
              <a:off x="7764463" y="1692275"/>
              <a:ext cx="125412" cy="65088"/>
            </a:xfrm>
            <a:custGeom>
              <a:avLst/>
              <a:gdLst>
                <a:gd name="T0" fmla="*/ 2147483646 w 33"/>
                <a:gd name="T1" fmla="*/ 2147483646 h 16"/>
                <a:gd name="T2" fmla="*/ 2147483646 w 33"/>
                <a:gd name="T3" fmla="*/ 2147483646 h 16"/>
                <a:gd name="T4" fmla="*/ 2147483646 w 33"/>
                <a:gd name="T5" fmla="*/ 2147483646 h 16"/>
                <a:gd name="T6" fmla="*/ 2147483646 w 33"/>
                <a:gd name="T7" fmla="*/ 2147483646 h 16"/>
                <a:gd name="T8" fmla="*/ 2147483646 w 33"/>
                <a:gd name="T9" fmla="*/ 2147483646 h 16"/>
                <a:gd name="T10" fmla="*/ 2147483646 w 33"/>
                <a:gd name="T11" fmla="*/ 2147483646 h 16"/>
                <a:gd name="T12" fmla="*/ 2147483646 w 33"/>
                <a:gd name="T13" fmla="*/ 2147483646 h 16"/>
                <a:gd name="T14" fmla="*/ 2147483646 w 33"/>
                <a:gd name="T15" fmla="*/ 2147483646 h 16"/>
                <a:gd name="T16" fmla="*/ 2147483646 w 33"/>
                <a:gd name="T17" fmla="*/ 2147483646 h 16"/>
                <a:gd name="T18" fmla="*/ 2147483646 w 33"/>
                <a:gd name="T19" fmla="*/ 2147483646 h 16"/>
                <a:gd name="T20" fmla="*/ 2147483646 w 33"/>
                <a:gd name="T21" fmla="*/ 2147483646 h 16"/>
                <a:gd name="T22" fmla="*/ 2147483646 w 33"/>
                <a:gd name="T23" fmla="*/ 2147483646 h 16"/>
                <a:gd name="T24" fmla="*/ 2147483646 w 33"/>
                <a:gd name="T25" fmla="*/ 2147483646 h 16"/>
                <a:gd name="T26" fmla="*/ 2147483646 w 33"/>
                <a:gd name="T27" fmla="*/ 2147483646 h 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3"/>
                <a:gd name="T43" fmla="*/ 0 h 16"/>
                <a:gd name="T44" fmla="*/ 33 w 33"/>
                <a:gd name="T45" fmla="*/ 16 h 1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3" h="16">
                  <a:moveTo>
                    <a:pt x="29" y="3"/>
                  </a:moveTo>
                  <a:cubicBezTo>
                    <a:pt x="28" y="8"/>
                    <a:pt x="24" y="11"/>
                    <a:pt x="32" y="10"/>
                  </a:cubicBezTo>
                  <a:cubicBezTo>
                    <a:pt x="33" y="16"/>
                    <a:pt x="23" y="15"/>
                    <a:pt x="18" y="15"/>
                  </a:cubicBezTo>
                  <a:cubicBezTo>
                    <a:pt x="16" y="14"/>
                    <a:pt x="16" y="14"/>
                    <a:pt x="15" y="13"/>
                  </a:cubicBezTo>
                  <a:cubicBezTo>
                    <a:pt x="12" y="11"/>
                    <a:pt x="13" y="15"/>
                    <a:pt x="10" y="13"/>
                  </a:cubicBezTo>
                  <a:cubicBezTo>
                    <a:pt x="9" y="13"/>
                    <a:pt x="10" y="11"/>
                    <a:pt x="10" y="10"/>
                  </a:cubicBezTo>
                  <a:cubicBezTo>
                    <a:pt x="9" y="10"/>
                    <a:pt x="7" y="13"/>
                    <a:pt x="5" y="12"/>
                  </a:cubicBezTo>
                  <a:cubicBezTo>
                    <a:pt x="5" y="12"/>
                    <a:pt x="7" y="10"/>
                    <a:pt x="7" y="9"/>
                  </a:cubicBezTo>
                  <a:cubicBezTo>
                    <a:pt x="6" y="8"/>
                    <a:pt x="0" y="11"/>
                    <a:pt x="1" y="8"/>
                  </a:cubicBezTo>
                  <a:cubicBezTo>
                    <a:pt x="0" y="5"/>
                    <a:pt x="3" y="6"/>
                    <a:pt x="4" y="5"/>
                  </a:cubicBezTo>
                  <a:cubicBezTo>
                    <a:pt x="6" y="3"/>
                    <a:pt x="5" y="3"/>
                    <a:pt x="8" y="2"/>
                  </a:cubicBezTo>
                  <a:cubicBezTo>
                    <a:pt x="9" y="2"/>
                    <a:pt x="15" y="0"/>
                    <a:pt x="21" y="1"/>
                  </a:cubicBezTo>
                  <a:cubicBezTo>
                    <a:pt x="21" y="1"/>
                    <a:pt x="21" y="3"/>
                    <a:pt x="21" y="3"/>
                  </a:cubicBezTo>
                  <a:cubicBezTo>
                    <a:pt x="23" y="5"/>
                    <a:pt x="28" y="2"/>
                    <a:pt x="29"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391" name="Freeform 18"/>
            <p:cNvSpPr>
              <a:spLocks noChangeArrowheads="1"/>
            </p:cNvSpPr>
            <p:nvPr/>
          </p:nvSpPr>
          <p:spPr bwMode="auto">
            <a:xfrm>
              <a:off x="7712075" y="1692275"/>
              <a:ext cx="52388" cy="34925"/>
            </a:xfrm>
            <a:custGeom>
              <a:avLst/>
              <a:gdLst>
                <a:gd name="T0" fmla="*/ 2147483646 w 13"/>
                <a:gd name="T1" fmla="*/ 2147483646 h 9"/>
                <a:gd name="T2" fmla="*/ 2147483646 w 13"/>
                <a:gd name="T3" fmla="*/ 2147483646 h 9"/>
                <a:gd name="T4" fmla="*/ 2147483646 w 13"/>
                <a:gd name="T5" fmla="*/ 2147483646 h 9"/>
                <a:gd name="T6" fmla="*/ 0 w 13"/>
                <a:gd name="T7" fmla="*/ 2147483646 h 9"/>
                <a:gd name="T8" fmla="*/ 2147483646 w 13"/>
                <a:gd name="T9" fmla="*/ 2147483646 h 9"/>
                <a:gd name="T10" fmla="*/ 0 60000 65536"/>
                <a:gd name="T11" fmla="*/ 0 60000 65536"/>
                <a:gd name="T12" fmla="*/ 0 60000 65536"/>
                <a:gd name="T13" fmla="*/ 0 60000 65536"/>
                <a:gd name="T14" fmla="*/ 0 60000 65536"/>
                <a:gd name="T15" fmla="*/ 0 w 13"/>
                <a:gd name="T16" fmla="*/ 0 h 9"/>
                <a:gd name="T17" fmla="*/ 13 w 13"/>
                <a:gd name="T18" fmla="*/ 9 h 9"/>
              </a:gdLst>
              <a:ahLst/>
              <a:cxnLst>
                <a:cxn ang="T10">
                  <a:pos x="T0" y="T1"/>
                </a:cxn>
                <a:cxn ang="T11">
                  <a:pos x="T2" y="T3"/>
                </a:cxn>
                <a:cxn ang="T12">
                  <a:pos x="T4" y="T5"/>
                </a:cxn>
                <a:cxn ang="T13">
                  <a:pos x="T6" y="T7"/>
                </a:cxn>
                <a:cxn ang="T14">
                  <a:pos x="T8" y="T9"/>
                </a:cxn>
              </a:cxnLst>
              <a:rect l="T15" t="T16" r="T17" b="T18"/>
              <a:pathLst>
                <a:path w="13" h="9">
                  <a:moveTo>
                    <a:pt x="13" y="5"/>
                  </a:moveTo>
                  <a:cubicBezTo>
                    <a:pt x="12" y="7"/>
                    <a:pt x="10" y="5"/>
                    <a:pt x="9" y="5"/>
                  </a:cubicBezTo>
                  <a:cubicBezTo>
                    <a:pt x="7" y="5"/>
                    <a:pt x="7" y="7"/>
                    <a:pt x="7" y="8"/>
                  </a:cubicBezTo>
                  <a:cubicBezTo>
                    <a:pt x="3" y="9"/>
                    <a:pt x="4" y="4"/>
                    <a:pt x="0" y="5"/>
                  </a:cubicBezTo>
                  <a:cubicBezTo>
                    <a:pt x="3" y="0"/>
                    <a:pt x="9" y="3"/>
                    <a:pt x="13"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392" name="Freeform 19"/>
            <p:cNvSpPr>
              <a:spLocks noChangeArrowheads="1"/>
            </p:cNvSpPr>
            <p:nvPr/>
          </p:nvSpPr>
          <p:spPr bwMode="auto">
            <a:xfrm>
              <a:off x="3395663" y="1731963"/>
              <a:ext cx="127000" cy="74612"/>
            </a:xfrm>
            <a:custGeom>
              <a:avLst/>
              <a:gdLst>
                <a:gd name="T0" fmla="*/ 2147483646 w 33"/>
                <a:gd name="T1" fmla="*/ 2147483646 h 18"/>
                <a:gd name="T2" fmla="*/ 2147483646 w 33"/>
                <a:gd name="T3" fmla="*/ 2147483646 h 18"/>
                <a:gd name="T4" fmla="*/ 2147483646 w 33"/>
                <a:gd name="T5" fmla="*/ 2147483646 h 18"/>
                <a:gd name="T6" fmla="*/ 2147483646 w 33"/>
                <a:gd name="T7" fmla="*/ 2147483646 h 18"/>
                <a:gd name="T8" fmla="*/ 2147483646 w 33"/>
                <a:gd name="T9" fmla="*/ 2147483646 h 18"/>
                <a:gd name="T10" fmla="*/ 2147483646 w 33"/>
                <a:gd name="T11" fmla="*/ 2147483646 h 18"/>
                <a:gd name="T12" fmla="*/ 2147483646 w 33"/>
                <a:gd name="T13" fmla="*/ 2147483646 h 18"/>
                <a:gd name="T14" fmla="*/ 2147483646 w 33"/>
                <a:gd name="T15" fmla="*/ 2147483646 h 18"/>
                <a:gd name="T16" fmla="*/ 2147483646 w 33"/>
                <a:gd name="T17" fmla="*/ 2147483646 h 18"/>
                <a:gd name="T18" fmla="*/ 0 w 33"/>
                <a:gd name="T19" fmla="*/ 2147483646 h 18"/>
                <a:gd name="T20" fmla="*/ 2147483646 w 33"/>
                <a:gd name="T21" fmla="*/ 2147483646 h 18"/>
                <a:gd name="T22" fmla="*/ 2147483646 w 33"/>
                <a:gd name="T23" fmla="*/ 2147483646 h 18"/>
                <a:gd name="T24" fmla="*/ 2147483646 w 33"/>
                <a:gd name="T25" fmla="*/ 2147483646 h 18"/>
                <a:gd name="T26" fmla="*/ 2147483646 w 33"/>
                <a:gd name="T27" fmla="*/ 2147483646 h 1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3"/>
                <a:gd name="T43" fmla="*/ 0 h 18"/>
                <a:gd name="T44" fmla="*/ 33 w 33"/>
                <a:gd name="T45" fmla="*/ 18 h 1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3" h="18">
                  <a:moveTo>
                    <a:pt x="24" y="5"/>
                  </a:moveTo>
                  <a:cubicBezTo>
                    <a:pt x="26" y="6"/>
                    <a:pt x="27" y="8"/>
                    <a:pt x="28" y="10"/>
                  </a:cubicBezTo>
                  <a:cubicBezTo>
                    <a:pt x="30" y="12"/>
                    <a:pt x="33" y="14"/>
                    <a:pt x="32" y="17"/>
                  </a:cubicBezTo>
                  <a:cubicBezTo>
                    <a:pt x="32" y="17"/>
                    <a:pt x="29" y="18"/>
                    <a:pt x="28" y="17"/>
                  </a:cubicBezTo>
                  <a:cubicBezTo>
                    <a:pt x="28" y="17"/>
                    <a:pt x="29" y="15"/>
                    <a:pt x="28" y="15"/>
                  </a:cubicBezTo>
                  <a:cubicBezTo>
                    <a:pt x="28" y="14"/>
                    <a:pt x="24" y="17"/>
                    <a:pt x="25" y="13"/>
                  </a:cubicBezTo>
                  <a:cubicBezTo>
                    <a:pt x="17" y="13"/>
                    <a:pt x="12" y="13"/>
                    <a:pt x="7" y="12"/>
                  </a:cubicBezTo>
                  <a:cubicBezTo>
                    <a:pt x="6" y="9"/>
                    <a:pt x="9" y="9"/>
                    <a:pt x="11" y="9"/>
                  </a:cubicBezTo>
                  <a:cubicBezTo>
                    <a:pt x="11" y="7"/>
                    <a:pt x="8" y="8"/>
                    <a:pt x="8" y="6"/>
                  </a:cubicBezTo>
                  <a:cubicBezTo>
                    <a:pt x="3" y="4"/>
                    <a:pt x="1" y="8"/>
                    <a:pt x="0" y="2"/>
                  </a:cubicBezTo>
                  <a:cubicBezTo>
                    <a:pt x="3" y="0"/>
                    <a:pt x="8" y="1"/>
                    <a:pt x="11" y="2"/>
                  </a:cubicBezTo>
                  <a:cubicBezTo>
                    <a:pt x="13" y="2"/>
                    <a:pt x="14" y="2"/>
                    <a:pt x="14" y="5"/>
                  </a:cubicBezTo>
                  <a:cubicBezTo>
                    <a:pt x="16" y="6"/>
                    <a:pt x="20" y="0"/>
                    <a:pt x="20" y="5"/>
                  </a:cubicBezTo>
                  <a:cubicBezTo>
                    <a:pt x="20" y="6"/>
                    <a:pt x="24" y="7"/>
                    <a:pt x="24"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393" name="Freeform 20"/>
            <p:cNvSpPr>
              <a:spLocks noChangeArrowheads="1"/>
            </p:cNvSpPr>
            <p:nvPr/>
          </p:nvSpPr>
          <p:spPr bwMode="auto">
            <a:xfrm>
              <a:off x="7894638" y="1731963"/>
              <a:ext cx="125412" cy="71437"/>
            </a:xfrm>
            <a:custGeom>
              <a:avLst/>
              <a:gdLst>
                <a:gd name="T0" fmla="*/ 2147483646 w 33"/>
                <a:gd name="T1" fmla="*/ 0 h 17"/>
                <a:gd name="T2" fmla="*/ 2147483646 w 33"/>
                <a:gd name="T3" fmla="*/ 2147483646 h 17"/>
                <a:gd name="T4" fmla="*/ 2147483646 w 33"/>
                <a:gd name="T5" fmla="*/ 2147483646 h 17"/>
                <a:gd name="T6" fmla="*/ 2147483646 w 33"/>
                <a:gd name="T7" fmla="*/ 2147483646 h 17"/>
                <a:gd name="T8" fmla="*/ 2147483646 w 33"/>
                <a:gd name="T9" fmla="*/ 2147483646 h 17"/>
                <a:gd name="T10" fmla="*/ 2147483646 w 33"/>
                <a:gd name="T11" fmla="*/ 2147483646 h 17"/>
                <a:gd name="T12" fmla="*/ 2147483646 w 33"/>
                <a:gd name="T13" fmla="*/ 2147483646 h 17"/>
                <a:gd name="T14" fmla="*/ 2147483646 w 33"/>
                <a:gd name="T15" fmla="*/ 2147483646 h 17"/>
                <a:gd name="T16" fmla="*/ 2147483646 w 33"/>
                <a:gd name="T17" fmla="*/ 2147483646 h 17"/>
                <a:gd name="T18" fmla="*/ 2147483646 w 33"/>
                <a:gd name="T19" fmla="*/ 2147483646 h 17"/>
                <a:gd name="T20" fmla="*/ 2147483646 w 33"/>
                <a:gd name="T21" fmla="*/ 2147483646 h 17"/>
                <a:gd name="T22" fmla="*/ 2147483646 w 33"/>
                <a:gd name="T23" fmla="*/ 2147483646 h 17"/>
                <a:gd name="T24" fmla="*/ 2147483646 w 33"/>
                <a:gd name="T25" fmla="*/ 2147483646 h 17"/>
                <a:gd name="T26" fmla="*/ 2147483646 w 33"/>
                <a:gd name="T27" fmla="*/ 2147483646 h 17"/>
                <a:gd name="T28" fmla="*/ 2147483646 w 33"/>
                <a:gd name="T29" fmla="*/ 2147483646 h 17"/>
                <a:gd name="T30" fmla="*/ 2147483646 w 33"/>
                <a:gd name="T31" fmla="*/ 2147483646 h 17"/>
                <a:gd name="T32" fmla="*/ 2147483646 w 33"/>
                <a:gd name="T33" fmla="*/ 0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3"/>
                <a:gd name="T52" fmla="*/ 0 h 17"/>
                <a:gd name="T53" fmla="*/ 33 w 33"/>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3" h="17">
                  <a:moveTo>
                    <a:pt x="13" y="0"/>
                  </a:moveTo>
                  <a:cubicBezTo>
                    <a:pt x="14" y="3"/>
                    <a:pt x="20" y="0"/>
                    <a:pt x="19" y="5"/>
                  </a:cubicBezTo>
                  <a:cubicBezTo>
                    <a:pt x="20" y="6"/>
                    <a:pt x="20" y="2"/>
                    <a:pt x="20" y="2"/>
                  </a:cubicBezTo>
                  <a:cubicBezTo>
                    <a:pt x="22" y="2"/>
                    <a:pt x="22" y="4"/>
                    <a:pt x="23" y="5"/>
                  </a:cubicBezTo>
                  <a:cubicBezTo>
                    <a:pt x="24" y="5"/>
                    <a:pt x="26" y="4"/>
                    <a:pt x="26" y="5"/>
                  </a:cubicBezTo>
                  <a:cubicBezTo>
                    <a:pt x="26" y="5"/>
                    <a:pt x="26" y="6"/>
                    <a:pt x="26" y="6"/>
                  </a:cubicBezTo>
                  <a:cubicBezTo>
                    <a:pt x="28" y="7"/>
                    <a:pt x="32" y="5"/>
                    <a:pt x="32" y="7"/>
                  </a:cubicBezTo>
                  <a:cubicBezTo>
                    <a:pt x="33" y="13"/>
                    <a:pt x="25" y="9"/>
                    <a:pt x="22" y="10"/>
                  </a:cubicBezTo>
                  <a:cubicBezTo>
                    <a:pt x="20" y="10"/>
                    <a:pt x="21" y="13"/>
                    <a:pt x="20" y="13"/>
                  </a:cubicBezTo>
                  <a:cubicBezTo>
                    <a:pt x="17" y="15"/>
                    <a:pt x="9" y="14"/>
                    <a:pt x="8" y="13"/>
                  </a:cubicBezTo>
                  <a:cubicBezTo>
                    <a:pt x="6" y="13"/>
                    <a:pt x="7" y="15"/>
                    <a:pt x="6" y="16"/>
                  </a:cubicBezTo>
                  <a:cubicBezTo>
                    <a:pt x="4" y="13"/>
                    <a:pt x="4" y="17"/>
                    <a:pt x="1" y="15"/>
                  </a:cubicBezTo>
                  <a:cubicBezTo>
                    <a:pt x="1" y="14"/>
                    <a:pt x="0" y="11"/>
                    <a:pt x="1" y="10"/>
                  </a:cubicBezTo>
                  <a:cubicBezTo>
                    <a:pt x="1" y="10"/>
                    <a:pt x="3" y="11"/>
                    <a:pt x="4" y="10"/>
                  </a:cubicBezTo>
                  <a:cubicBezTo>
                    <a:pt x="5" y="9"/>
                    <a:pt x="4" y="7"/>
                    <a:pt x="5" y="6"/>
                  </a:cubicBezTo>
                  <a:cubicBezTo>
                    <a:pt x="5" y="6"/>
                    <a:pt x="7" y="7"/>
                    <a:pt x="8" y="6"/>
                  </a:cubicBezTo>
                  <a:cubicBezTo>
                    <a:pt x="9" y="4"/>
                    <a:pt x="12" y="3"/>
                    <a:pt x="1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394" name="Freeform 21"/>
            <p:cNvSpPr>
              <a:spLocks noChangeArrowheads="1"/>
            </p:cNvSpPr>
            <p:nvPr/>
          </p:nvSpPr>
          <p:spPr bwMode="auto">
            <a:xfrm>
              <a:off x="3173413" y="1782763"/>
              <a:ext cx="23812" cy="39687"/>
            </a:xfrm>
            <a:custGeom>
              <a:avLst/>
              <a:gdLst>
                <a:gd name="T0" fmla="*/ 2147483646 w 6"/>
                <a:gd name="T1" fmla="*/ 2147483646 h 10"/>
                <a:gd name="T2" fmla="*/ 2147483646 w 6"/>
                <a:gd name="T3" fmla="*/ 2147483646 h 10"/>
                <a:gd name="T4" fmla="*/ 0 60000 65536"/>
                <a:gd name="T5" fmla="*/ 0 60000 65536"/>
                <a:gd name="T6" fmla="*/ 0 w 6"/>
                <a:gd name="T7" fmla="*/ 0 h 10"/>
                <a:gd name="T8" fmla="*/ 6 w 6"/>
                <a:gd name="T9" fmla="*/ 10 h 10"/>
              </a:gdLst>
              <a:ahLst/>
              <a:cxnLst>
                <a:cxn ang="T4">
                  <a:pos x="T0" y="T1"/>
                </a:cxn>
                <a:cxn ang="T5">
                  <a:pos x="T2" y="T3"/>
                </a:cxn>
              </a:cxnLst>
              <a:rect l="T6" t="T7" r="T8" b="T9"/>
              <a:pathLst>
                <a:path w="6" h="10">
                  <a:moveTo>
                    <a:pt x="6" y="5"/>
                  </a:moveTo>
                  <a:cubicBezTo>
                    <a:pt x="3" y="10"/>
                    <a:pt x="0" y="0"/>
                    <a:pt x="6"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395" name="Freeform 22"/>
            <p:cNvSpPr>
              <a:spLocks noChangeArrowheads="1"/>
            </p:cNvSpPr>
            <p:nvPr/>
          </p:nvSpPr>
          <p:spPr bwMode="auto">
            <a:xfrm>
              <a:off x="3224213" y="1789113"/>
              <a:ext cx="68262" cy="44450"/>
            </a:xfrm>
            <a:custGeom>
              <a:avLst/>
              <a:gdLst>
                <a:gd name="T0" fmla="*/ 2147483646 w 18"/>
                <a:gd name="T1" fmla="*/ 2147483646 h 11"/>
                <a:gd name="T2" fmla="*/ 2147483646 w 18"/>
                <a:gd name="T3" fmla="*/ 2147483646 h 11"/>
                <a:gd name="T4" fmla="*/ 0 w 18"/>
                <a:gd name="T5" fmla="*/ 2147483646 h 11"/>
                <a:gd name="T6" fmla="*/ 2147483646 w 18"/>
                <a:gd name="T7" fmla="*/ 2147483646 h 11"/>
                <a:gd name="T8" fmla="*/ 2147483646 w 18"/>
                <a:gd name="T9" fmla="*/ 2147483646 h 11"/>
                <a:gd name="T10" fmla="*/ 0 60000 65536"/>
                <a:gd name="T11" fmla="*/ 0 60000 65536"/>
                <a:gd name="T12" fmla="*/ 0 60000 65536"/>
                <a:gd name="T13" fmla="*/ 0 60000 65536"/>
                <a:gd name="T14" fmla="*/ 0 60000 65536"/>
                <a:gd name="T15" fmla="*/ 0 w 18"/>
                <a:gd name="T16" fmla="*/ 0 h 11"/>
                <a:gd name="T17" fmla="*/ 18 w 18"/>
                <a:gd name="T18" fmla="*/ 11 h 11"/>
              </a:gdLst>
              <a:ahLst/>
              <a:cxnLst>
                <a:cxn ang="T10">
                  <a:pos x="T0" y="T1"/>
                </a:cxn>
                <a:cxn ang="T11">
                  <a:pos x="T2" y="T3"/>
                </a:cxn>
                <a:cxn ang="T12">
                  <a:pos x="T4" y="T5"/>
                </a:cxn>
                <a:cxn ang="T13">
                  <a:pos x="T6" y="T7"/>
                </a:cxn>
                <a:cxn ang="T14">
                  <a:pos x="T8" y="T9"/>
                </a:cxn>
              </a:cxnLst>
              <a:rect l="T15" t="T16" r="T17" b="T18"/>
              <a:pathLst>
                <a:path w="18" h="11">
                  <a:moveTo>
                    <a:pt x="17" y="3"/>
                  </a:moveTo>
                  <a:cubicBezTo>
                    <a:pt x="18" y="11"/>
                    <a:pt x="8" y="7"/>
                    <a:pt x="4" y="10"/>
                  </a:cubicBezTo>
                  <a:cubicBezTo>
                    <a:pt x="2" y="10"/>
                    <a:pt x="3" y="6"/>
                    <a:pt x="0" y="6"/>
                  </a:cubicBezTo>
                  <a:cubicBezTo>
                    <a:pt x="1" y="2"/>
                    <a:pt x="8" y="7"/>
                    <a:pt x="9" y="3"/>
                  </a:cubicBezTo>
                  <a:cubicBezTo>
                    <a:pt x="9" y="0"/>
                    <a:pt x="12" y="5"/>
                    <a:pt x="17"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396" name="Freeform 23"/>
            <p:cNvSpPr>
              <a:spLocks noChangeArrowheads="1"/>
            </p:cNvSpPr>
            <p:nvPr/>
          </p:nvSpPr>
          <p:spPr bwMode="auto">
            <a:xfrm>
              <a:off x="3608388" y="1798638"/>
              <a:ext cx="60325" cy="33337"/>
            </a:xfrm>
            <a:custGeom>
              <a:avLst/>
              <a:gdLst>
                <a:gd name="T0" fmla="*/ 2147483646 w 16"/>
                <a:gd name="T1" fmla="*/ 2147483646 h 8"/>
                <a:gd name="T2" fmla="*/ 2147483646 w 16"/>
                <a:gd name="T3" fmla="*/ 2147483646 h 8"/>
                <a:gd name="T4" fmla="*/ 2147483646 w 16"/>
                <a:gd name="T5" fmla="*/ 2147483646 h 8"/>
                <a:gd name="T6" fmla="*/ 2147483646 w 16"/>
                <a:gd name="T7" fmla="*/ 2147483646 h 8"/>
                <a:gd name="T8" fmla="*/ 2147483646 w 16"/>
                <a:gd name="T9" fmla="*/ 2147483646 h 8"/>
                <a:gd name="T10" fmla="*/ 2147483646 w 16"/>
                <a:gd name="T11" fmla="*/ 2147483646 h 8"/>
                <a:gd name="T12" fmla="*/ 2147483646 w 16"/>
                <a:gd name="T13" fmla="*/ 2147483646 h 8"/>
                <a:gd name="T14" fmla="*/ 2147483646 w 16"/>
                <a:gd name="T15" fmla="*/ 2147483646 h 8"/>
                <a:gd name="T16" fmla="*/ 0 60000 65536"/>
                <a:gd name="T17" fmla="*/ 0 60000 65536"/>
                <a:gd name="T18" fmla="*/ 0 60000 65536"/>
                <a:gd name="T19" fmla="*/ 0 60000 65536"/>
                <a:gd name="T20" fmla="*/ 0 60000 65536"/>
                <a:gd name="T21" fmla="*/ 0 60000 65536"/>
                <a:gd name="T22" fmla="*/ 0 60000 65536"/>
                <a:gd name="T23" fmla="*/ 0 60000 65536"/>
                <a:gd name="T24" fmla="*/ 0 w 16"/>
                <a:gd name="T25" fmla="*/ 0 h 8"/>
                <a:gd name="T26" fmla="*/ 16 w 16"/>
                <a:gd name="T27" fmla="*/ 8 h 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 h="8">
                  <a:moveTo>
                    <a:pt x="14" y="3"/>
                  </a:moveTo>
                  <a:cubicBezTo>
                    <a:pt x="16" y="4"/>
                    <a:pt x="15" y="5"/>
                    <a:pt x="14" y="5"/>
                  </a:cubicBezTo>
                  <a:cubicBezTo>
                    <a:pt x="13" y="7"/>
                    <a:pt x="12" y="6"/>
                    <a:pt x="10" y="7"/>
                  </a:cubicBezTo>
                  <a:cubicBezTo>
                    <a:pt x="9" y="7"/>
                    <a:pt x="8" y="8"/>
                    <a:pt x="8" y="8"/>
                  </a:cubicBezTo>
                  <a:cubicBezTo>
                    <a:pt x="7" y="8"/>
                    <a:pt x="6" y="7"/>
                    <a:pt x="4" y="7"/>
                  </a:cubicBezTo>
                  <a:cubicBezTo>
                    <a:pt x="4" y="7"/>
                    <a:pt x="3" y="8"/>
                    <a:pt x="3" y="8"/>
                  </a:cubicBezTo>
                  <a:cubicBezTo>
                    <a:pt x="1" y="8"/>
                    <a:pt x="1" y="8"/>
                    <a:pt x="1" y="7"/>
                  </a:cubicBezTo>
                  <a:cubicBezTo>
                    <a:pt x="0" y="0"/>
                    <a:pt x="13" y="7"/>
                    <a:pt x="14"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397" name="Freeform 24"/>
            <p:cNvSpPr>
              <a:spLocks noChangeArrowheads="1"/>
            </p:cNvSpPr>
            <p:nvPr/>
          </p:nvSpPr>
          <p:spPr bwMode="auto">
            <a:xfrm>
              <a:off x="3381375" y="1814513"/>
              <a:ext cx="34925" cy="19050"/>
            </a:xfrm>
            <a:custGeom>
              <a:avLst/>
              <a:gdLst>
                <a:gd name="T0" fmla="*/ 0 w 9"/>
                <a:gd name="T1" fmla="*/ 2147483646 h 5"/>
                <a:gd name="T2" fmla="*/ 2147483646 w 9"/>
                <a:gd name="T3" fmla="*/ 2147483646 h 5"/>
                <a:gd name="T4" fmla="*/ 0 w 9"/>
                <a:gd name="T5" fmla="*/ 2147483646 h 5"/>
                <a:gd name="T6" fmla="*/ 0 60000 65536"/>
                <a:gd name="T7" fmla="*/ 0 60000 65536"/>
                <a:gd name="T8" fmla="*/ 0 60000 65536"/>
                <a:gd name="T9" fmla="*/ 0 w 9"/>
                <a:gd name="T10" fmla="*/ 0 h 5"/>
                <a:gd name="T11" fmla="*/ 9 w 9"/>
                <a:gd name="T12" fmla="*/ 5 h 5"/>
              </a:gdLst>
              <a:ahLst/>
              <a:cxnLst>
                <a:cxn ang="T6">
                  <a:pos x="T0" y="T1"/>
                </a:cxn>
                <a:cxn ang="T7">
                  <a:pos x="T2" y="T3"/>
                </a:cxn>
                <a:cxn ang="T8">
                  <a:pos x="T4" y="T5"/>
                </a:cxn>
              </a:cxnLst>
              <a:rect l="T9" t="T10" r="T11" b="T12"/>
              <a:pathLst>
                <a:path w="9" h="5">
                  <a:moveTo>
                    <a:pt x="0" y="3"/>
                  </a:moveTo>
                  <a:cubicBezTo>
                    <a:pt x="0" y="1"/>
                    <a:pt x="9" y="0"/>
                    <a:pt x="7" y="4"/>
                  </a:cubicBezTo>
                  <a:cubicBezTo>
                    <a:pt x="4" y="3"/>
                    <a:pt x="4" y="5"/>
                    <a:pt x="0"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398" name="Freeform 25"/>
            <p:cNvSpPr>
              <a:spLocks noChangeArrowheads="1"/>
            </p:cNvSpPr>
            <p:nvPr/>
          </p:nvSpPr>
          <p:spPr bwMode="auto">
            <a:xfrm>
              <a:off x="3719513" y="1819275"/>
              <a:ext cx="19050" cy="20638"/>
            </a:xfrm>
            <a:custGeom>
              <a:avLst/>
              <a:gdLst>
                <a:gd name="T0" fmla="*/ 0 w 5"/>
                <a:gd name="T1" fmla="*/ 0 h 5"/>
                <a:gd name="T2" fmla="*/ 2147483646 w 5"/>
                <a:gd name="T3" fmla="*/ 2147483646 h 5"/>
                <a:gd name="T4" fmla="*/ 0 w 5"/>
                <a:gd name="T5" fmla="*/ 2147483646 h 5"/>
                <a:gd name="T6" fmla="*/ 0 w 5"/>
                <a:gd name="T7" fmla="*/ 0 h 5"/>
                <a:gd name="T8" fmla="*/ 0 60000 65536"/>
                <a:gd name="T9" fmla="*/ 0 60000 65536"/>
                <a:gd name="T10" fmla="*/ 0 60000 65536"/>
                <a:gd name="T11" fmla="*/ 0 60000 65536"/>
                <a:gd name="T12" fmla="*/ 0 w 5"/>
                <a:gd name="T13" fmla="*/ 0 h 5"/>
                <a:gd name="T14" fmla="*/ 5 w 5"/>
                <a:gd name="T15" fmla="*/ 5 h 5"/>
              </a:gdLst>
              <a:ahLst/>
              <a:cxnLst>
                <a:cxn ang="T8">
                  <a:pos x="T0" y="T1"/>
                </a:cxn>
                <a:cxn ang="T9">
                  <a:pos x="T2" y="T3"/>
                </a:cxn>
                <a:cxn ang="T10">
                  <a:pos x="T4" y="T5"/>
                </a:cxn>
                <a:cxn ang="T11">
                  <a:pos x="T6" y="T7"/>
                </a:cxn>
              </a:cxnLst>
              <a:rect l="T12" t="T13" r="T14" b="T15"/>
              <a:pathLst>
                <a:path w="5" h="5">
                  <a:moveTo>
                    <a:pt x="0" y="0"/>
                  </a:moveTo>
                  <a:cubicBezTo>
                    <a:pt x="3" y="0"/>
                    <a:pt x="5" y="2"/>
                    <a:pt x="4" y="5"/>
                  </a:cubicBezTo>
                  <a:cubicBezTo>
                    <a:pt x="0" y="5"/>
                    <a:pt x="0" y="5"/>
                    <a:pt x="0" y="5"/>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399" name="Freeform 26"/>
            <p:cNvSpPr>
              <a:spLocks noChangeArrowheads="1"/>
            </p:cNvSpPr>
            <p:nvPr/>
          </p:nvSpPr>
          <p:spPr bwMode="auto">
            <a:xfrm>
              <a:off x="3575050" y="1852613"/>
              <a:ext cx="382588" cy="123825"/>
            </a:xfrm>
            <a:custGeom>
              <a:avLst/>
              <a:gdLst>
                <a:gd name="T0" fmla="*/ 2147483646 w 100"/>
                <a:gd name="T1" fmla="*/ 2147483646 h 30"/>
                <a:gd name="T2" fmla="*/ 2147483646 w 100"/>
                <a:gd name="T3" fmla="*/ 2147483646 h 30"/>
                <a:gd name="T4" fmla="*/ 2147483646 w 100"/>
                <a:gd name="T5" fmla="*/ 2147483646 h 30"/>
                <a:gd name="T6" fmla="*/ 2147483646 w 100"/>
                <a:gd name="T7" fmla="*/ 2147483646 h 30"/>
                <a:gd name="T8" fmla="*/ 2147483646 w 100"/>
                <a:gd name="T9" fmla="*/ 2147483646 h 30"/>
                <a:gd name="T10" fmla="*/ 2147483646 w 100"/>
                <a:gd name="T11" fmla="*/ 2147483646 h 30"/>
                <a:gd name="T12" fmla="*/ 2147483646 w 100"/>
                <a:gd name="T13" fmla="*/ 2147483646 h 30"/>
                <a:gd name="T14" fmla="*/ 2147483646 w 100"/>
                <a:gd name="T15" fmla="*/ 2147483646 h 30"/>
                <a:gd name="T16" fmla="*/ 2147483646 w 100"/>
                <a:gd name="T17" fmla="*/ 2147483646 h 30"/>
                <a:gd name="T18" fmla="*/ 2147483646 w 100"/>
                <a:gd name="T19" fmla="*/ 2147483646 h 30"/>
                <a:gd name="T20" fmla="*/ 2147483646 w 100"/>
                <a:gd name="T21" fmla="*/ 2147483646 h 30"/>
                <a:gd name="T22" fmla="*/ 2147483646 w 100"/>
                <a:gd name="T23" fmla="*/ 2147483646 h 30"/>
                <a:gd name="T24" fmla="*/ 2147483646 w 100"/>
                <a:gd name="T25" fmla="*/ 2147483646 h 30"/>
                <a:gd name="T26" fmla="*/ 2147483646 w 100"/>
                <a:gd name="T27" fmla="*/ 2147483646 h 30"/>
                <a:gd name="T28" fmla="*/ 2147483646 w 100"/>
                <a:gd name="T29" fmla="*/ 2147483646 h 30"/>
                <a:gd name="T30" fmla="*/ 2147483646 w 100"/>
                <a:gd name="T31" fmla="*/ 2147483646 h 30"/>
                <a:gd name="T32" fmla="*/ 2147483646 w 100"/>
                <a:gd name="T33" fmla="*/ 2147483646 h 30"/>
                <a:gd name="T34" fmla="*/ 2147483646 w 100"/>
                <a:gd name="T35" fmla="*/ 2147483646 h 30"/>
                <a:gd name="T36" fmla="*/ 2147483646 w 100"/>
                <a:gd name="T37" fmla="*/ 2147483646 h 30"/>
                <a:gd name="T38" fmla="*/ 2147483646 w 100"/>
                <a:gd name="T39" fmla="*/ 2147483646 h 30"/>
                <a:gd name="T40" fmla="*/ 2147483646 w 100"/>
                <a:gd name="T41" fmla="*/ 2147483646 h 30"/>
                <a:gd name="T42" fmla="*/ 2147483646 w 100"/>
                <a:gd name="T43" fmla="*/ 2147483646 h 30"/>
                <a:gd name="T44" fmla="*/ 2147483646 w 100"/>
                <a:gd name="T45" fmla="*/ 0 h 30"/>
                <a:gd name="T46" fmla="*/ 2147483646 w 100"/>
                <a:gd name="T47" fmla="*/ 2147483646 h 30"/>
                <a:gd name="T48" fmla="*/ 2147483646 w 100"/>
                <a:gd name="T49" fmla="*/ 2147483646 h 30"/>
                <a:gd name="T50" fmla="*/ 2147483646 w 100"/>
                <a:gd name="T51" fmla="*/ 2147483646 h 30"/>
                <a:gd name="T52" fmla="*/ 2147483646 w 100"/>
                <a:gd name="T53" fmla="*/ 2147483646 h 30"/>
                <a:gd name="T54" fmla="*/ 2147483646 w 100"/>
                <a:gd name="T55" fmla="*/ 2147483646 h 30"/>
                <a:gd name="T56" fmla="*/ 2147483646 w 100"/>
                <a:gd name="T57" fmla="*/ 2147483646 h 30"/>
                <a:gd name="T58" fmla="*/ 2147483646 w 100"/>
                <a:gd name="T59" fmla="*/ 2147483646 h 30"/>
                <a:gd name="T60" fmla="*/ 2147483646 w 100"/>
                <a:gd name="T61" fmla="*/ 2147483646 h 30"/>
                <a:gd name="T62" fmla="*/ 2147483646 w 100"/>
                <a:gd name="T63" fmla="*/ 2147483646 h 30"/>
                <a:gd name="T64" fmla="*/ 2147483646 w 100"/>
                <a:gd name="T65" fmla="*/ 2147483646 h 30"/>
                <a:gd name="T66" fmla="*/ 2147483646 w 100"/>
                <a:gd name="T67" fmla="*/ 2147483646 h 30"/>
                <a:gd name="T68" fmla="*/ 2147483646 w 100"/>
                <a:gd name="T69" fmla="*/ 2147483646 h 30"/>
                <a:gd name="T70" fmla="*/ 2147483646 w 100"/>
                <a:gd name="T71" fmla="*/ 214748364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00"/>
                <a:gd name="T109" fmla="*/ 0 h 30"/>
                <a:gd name="T110" fmla="*/ 100 w 100"/>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00" h="30">
                  <a:moveTo>
                    <a:pt x="100" y="16"/>
                  </a:moveTo>
                  <a:cubicBezTo>
                    <a:pt x="100" y="23"/>
                    <a:pt x="100" y="23"/>
                    <a:pt x="100" y="23"/>
                  </a:cubicBezTo>
                  <a:cubicBezTo>
                    <a:pt x="98" y="23"/>
                    <a:pt x="96" y="24"/>
                    <a:pt x="96" y="26"/>
                  </a:cubicBezTo>
                  <a:cubicBezTo>
                    <a:pt x="89" y="27"/>
                    <a:pt x="84" y="26"/>
                    <a:pt x="79" y="26"/>
                  </a:cubicBezTo>
                  <a:cubicBezTo>
                    <a:pt x="77" y="26"/>
                    <a:pt x="75" y="29"/>
                    <a:pt x="73" y="29"/>
                  </a:cubicBezTo>
                  <a:cubicBezTo>
                    <a:pt x="71" y="29"/>
                    <a:pt x="71" y="28"/>
                    <a:pt x="69" y="28"/>
                  </a:cubicBezTo>
                  <a:cubicBezTo>
                    <a:pt x="70" y="28"/>
                    <a:pt x="68" y="29"/>
                    <a:pt x="68" y="29"/>
                  </a:cubicBezTo>
                  <a:cubicBezTo>
                    <a:pt x="67" y="29"/>
                    <a:pt x="62" y="29"/>
                    <a:pt x="62" y="29"/>
                  </a:cubicBezTo>
                  <a:cubicBezTo>
                    <a:pt x="62" y="29"/>
                    <a:pt x="62" y="28"/>
                    <a:pt x="62" y="28"/>
                  </a:cubicBezTo>
                  <a:cubicBezTo>
                    <a:pt x="61" y="27"/>
                    <a:pt x="59" y="29"/>
                    <a:pt x="59" y="29"/>
                  </a:cubicBezTo>
                  <a:cubicBezTo>
                    <a:pt x="56" y="28"/>
                    <a:pt x="56" y="26"/>
                    <a:pt x="54" y="26"/>
                  </a:cubicBezTo>
                  <a:cubicBezTo>
                    <a:pt x="48" y="26"/>
                    <a:pt x="41" y="30"/>
                    <a:pt x="33" y="26"/>
                  </a:cubicBezTo>
                  <a:cubicBezTo>
                    <a:pt x="33" y="25"/>
                    <a:pt x="34" y="25"/>
                    <a:pt x="34" y="23"/>
                  </a:cubicBezTo>
                  <a:cubicBezTo>
                    <a:pt x="34" y="21"/>
                    <a:pt x="32" y="23"/>
                    <a:pt x="31" y="22"/>
                  </a:cubicBezTo>
                  <a:cubicBezTo>
                    <a:pt x="30" y="20"/>
                    <a:pt x="31" y="17"/>
                    <a:pt x="28" y="16"/>
                  </a:cubicBezTo>
                  <a:cubicBezTo>
                    <a:pt x="29" y="15"/>
                    <a:pt x="31" y="15"/>
                    <a:pt x="31" y="14"/>
                  </a:cubicBezTo>
                  <a:cubicBezTo>
                    <a:pt x="31" y="11"/>
                    <a:pt x="27" y="12"/>
                    <a:pt x="28" y="8"/>
                  </a:cubicBezTo>
                  <a:cubicBezTo>
                    <a:pt x="26" y="10"/>
                    <a:pt x="20" y="9"/>
                    <a:pt x="16" y="9"/>
                  </a:cubicBezTo>
                  <a:cubicBezTo>
                    <a:pt x="13" y="11"/>
                    <a:pt x="14" y="7"/>
                    <a:pt x="13" y="7"/>
                  </a:cubicBezTo>
                  <a:cubicBezTo>
                    <a:pt x="12" y="6"/>
                    <a:pt x="10" y="7"/>
                    <a:pt x="10" y="5"/>
                  </a:cubicBezTo>
                  <a:cubicBezTo>
                    <a:pt x="9" y="6"/>
                    <a:pt x="7" y="7"/>
                    <a:pt x="5" y="7"/>
                  </a:cubicBezTo>
                  <a:cubicBezTo>
                    <a:pt x="9" y="2"/>
                    <a:pt x="0" y="6"/>
                    <a:pt x="2" y="1"/>
                  </a:cubicBezTo>
                  <a:cubicBezTo>
                    <a:pt x="8" y="2"/>
                    <a:pt x="12" y="0"/>
                    <a:pt x="17" y="0"/>
                  </a:cubicBezTo>
                  <a:cubicBezTo>
                    <a:pt x="17" y="1"/>
                    <a:pt x="19" y="0"/>
                    <a:pt x="20" y="1"/>
                  </a:cubicBezTo>
                  <a:cubicBezTo>
                    <a:pt x="20" y="1"/>
                    <a:pt x="20" y="3"/>
                    <a:pt x="20" y="4"/>
                  </a:cubicBezTo>
                  <a:cubicBezTo>
                    <a:pt x="21" y="5"/>
                    <a:pt x="25" y="3"/>
                    <a:pt x="24" y="7"/>
                  </a:cubicBezTo>
                  <a:cubicBezTo>
                    <a:pt x="28" y="3"/>
                    <a:pt x="32" y="7"/>
                    <a:pt x="37" y="7"/>
                  </a:cubicBezTo>
                  <a:cubicBezTo>
                    <a:pt x="36" y="11"/>
                    <a:pt x="39" y="11"/>
                    <a:pt x="37" y="14"/>
                  </a:cubicBezTo>
                  <a:cubicBezTo>
                    <a:pt x="39" y="14"/>
                    <a:pt x="43" y="13"/>
                    <a:pt x="47" y="15"/>
                  </a:cubicBezTo>
                  <a:cubicBezTo>
                    <a:pt x="48" y="15"/>
                    <a:pt x="40" y="18"/>
                    <a:pt x="47" y="18"/>
                  </a:cubicBezTo>
                  <a:cubicBezTo>
                    <a:pt x="48" y="18"/>
                    <a:pt x="48" y="16"/>
                    <a:pt x="49" y="16"/>
                  </a:cubicBezTo>
                  <a:cubicBezTo>
                    <a:pt x="54" y="16"/>
                    <a:pt x="60" y="16"/>
                    <a:pt x="66" y="16"/>
                  </a:cubicBezTo>
                  <a:cubicBezTo>
                    <a:pt x="67" y="16"/>
                    <a:pt x="69" y="18"/>
                    <a:pt x="69" y="18"/>
                  </a:cubicBezTo>
                  <a:cubicBezTo>
                    <a:pt x="72" y="17"/>
                    <a:pt x="66" y="15"/>
                    <a:pt x="73" y="15"/>
                  </a:cubicBezTo>
                  <a:cubicBezTo>
                    <a:pt x="75" y="15"/>
                    <a:pt x="76" y="15"/>
                    <a:pt x="77" y="15"/>
                  </a:cubicBezTo>
                  <a:cubicBezTo>
                    <a:pt x="83" y="14"/>
                    <a:pt x="92" y="14"/>
                    <a:pt x="100" y="1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00" name="Freeform 27"/>
            <p:cNvSpPr>
              <a:spLocks noChangeArrowheads="1"/>
            </p:cNvSpPr>
            <p:nvPr/>
          </p:nvSpPr>
          <p:spPr bwMode="auto">
            <a:xfrm>
              <a:off x="6837363" y="1846263"/>
              <a:ext cx="385762" cy="296862"/>
            </a:xfrm>
            <a:custGeom>
              <a:avLst/>
              <a:gdLst>
                <a:gd name="T0" fmla="*/ 2147483646 w 100"/>
                <a:gd name="T1" fmla="*/ 2147483646 h 72"/>
                <a:gd name="T2" fmla="*/ 2147483646 w 100"/>
                <a:gd name="T3" fmla="*/ 2147483646 h 72"/>
                <a:gd name="T4" fmla="*/ 2147483646 w 100"/>
                <a:gd name="T5" fmla="*/ 2147483646 h 72"/>
                <a:gd name="T6" fmla="*/ 2147483646 w 100"/>
                <a:gd name="T7" fmla="*/ 2147483646 h 72"/>
                <a:gd name="T8" fmla="*/ 2147483646 w 100"/>
                <a:gd name="T9" fmla="*/ 2147483646 h 72"/>
                <a:gd name="T10" fmla="*/ 2147483646 w 100"/>
                <a:gd name="T11" fmla="*/ 2147483646 h 72"/>
                <a:gd name="T12" fmla="*/ 2147483646 w 100"/>
                <a:gd name="T13" fmla="*/ 2147483646 h 72"/>
                <a:gd name="T14" fmla="*/ 2147483646 w 100"/>
                <a:gd name="T15" fmla="*/ 2147483646 h 72"/>
                <a:gd name="T16" fmla="*/ 2147483646 w 100"/>
                <a:gd name="T17" fmla="*/ 2147483646 h 72"/>
                <a:gd name="T18" fmla="*/ 2147483646 w 100"/>
                <a:gd name="T19" fmla="*/ 2147483646 h 72"/>
                <a:gd name="T20" fmla="*/ 2147483646 w 100"/>
                <a:gd name="T21" fmla="*/ 2147483646 h 72"/>
                <a:gd name="T22" fmla="*/ 2147483646 w 100"/>
                <a:gd name="T23" fmla="*/ 2147483646 h 72"/>
                <a:gd name="T24" fmla="*/ 2147483646 w 100"/>
                <a:gd name="T25" fmla="*/ 2147483646 h 72"/>
                <a:gd name="T26" fmla="*/ 2147483646 w 100"/>
                <a:gd name="T27" fmla="*/ 2147483646 h 72"/>
                <a:gd name="T28" fmla="*/ 2147483646 w 100"/>
                <a:gd name="T29" fmla="*/ 2147483646 h 72"/>
                <a:gd name="T30" fmla="*/ 2147483646 w 100"/>
                <a:gd name="T31" fmla="*/ 2147483646 h 72"/>
                <a:gd name="T32" fmla="*/ 2147483646 w 100"/>
                <a:gd name="T33" fmla="*/ 2147483646 h 72"/>
                <a:gd name="T34" fmla="*/ 2147483646 w 100"/>
                <a:gd name="T35" fmla="*/ 2147483646 h 72"/>
                <a:gd name="T36" fmla="*/ 2147483646 w 100"/>
                <a:gd name="T37" fmla="*/ 2147483646 h 72"/>
                <a:gd name="T38" fmla="*/ 2147483646 w 100"/>
                <a:gd name="T39" fmla="*/ 2147483646 h 72"/>
                <a:gd name="T40" fmla="*/ 2147483646 w 100"/>
                <a:gd name="T41" fmla="*/ 2147483646 h 72"/>
                <a:gd name="T42" fmla="*/ 2147483646 w 100"/>
                <a:gd name="T43" fmla="*/ 2147483646 h 72"/>
                <a:gd name="T44" fmla="*/ 2147483646 w 100"/>
                <a:gd name="T45" fmla="*/ 2147483646 h 72"/>
                <a:gd name="T46" fmla="*/ 2147483646 w 100"/>
                <a:gd name="T47" fmla="*/ 2147483646 h 72"/>
                <a:gd name="T48" fmla="*/ 2147483646 w 100"/>
                <a:gd name="T49" fmla="*/ 2147483646 h 72"/>
                <a:gd name="T50" fmla="*/ 2147483646 w 100"/>
                <a:gd name="T51" fmla="*/ 2147483646 h 72"/>
                <a:gd name="T52" fmla="*/ 2147483646 w 100"/>
                <a:gd name="T53" fmla="*/ 2147483646 h 72"/>
                <a:gd name="T54" fmla="*/ 2147483646 w 100"/>
                <a:gd name="T55" fmla="*/ 2147483646 h 72"/>
                <a:gd name="T56" fmla="*/ 2147483646 w 100"/>
                <a:gd name="T57" fmla="*/ 2147483646 h 72"/>
                <a:gd name="T58" fmla="*/ 2147483646 w 100"/>
                <a:gd name="T59" fmla="*/ 2147483646 h 72"/>
                <a:gd name="T60" fmla="*/ 2147483646 w 100"/>
                <a:gd name="T61" fmla="*/ 2147483646 h 72"/>
                <a:gd name="T62" fmla="*/ 2147483646 w 100"/>
                <a:gd name="T63" fmla="*/ 2147483646 h 72"/>
                <a:gd name="T64" fmla="*/ 2147483646 w 100"/>
                <a:gd name="T65" fmla="*/ 2147483646 h 72"/>
                <a:gd name="T66" fmla="*/ 2147483646 w 100"/>
                <a:gd name="T67" fmla="*/ 2147483646 h 72"/>
                <a:gd name="T68" fmla="*/ 2147483646 w 100"/>
                <a:gd name="T69" fmla="*/ 2147483646 h 72"/>
                <a:gd name="T70" fmla="*/ 2147483646 w 100"/>
                <a:gd name="T71" fmla="*/ 2147483646 h 72"/>
                <a:gd name="T72" fmla="*/ 2147483646 w 100"/>
                <a:gd name="T73" fmla="*/ 2147483646 h 72"/>
                <a:gd name="T74" fmla="*/ 2147483646 w 100"/>
                <a:gd name="T75" fmla="*/ 2147483646 h 72"/>
                <a:gd name="T76" fmla="*/ 2147483646 w 100"/>
                <a:gd name="T77" fmla="*/ 2147483646 h 72"/>
                <a:gd name="T78" fmla="*/ 2147483646 w 100"/>
                <a:gd name="T79" fmla="*/ 2147483646 h 72"/>
                <a:gd name="T80" fmla="*/ 2147483646 w 100"/>
                <a:gd name="T81" fmla="*/ 2147483646 h 72"/>
                <a:gd name="T82" fmla="*/ 2147483646 w 100"/>
                <a:gd name="T83" fmla="*/ 2147483646 h 72"/>
                <a:gd name="T84" fmla="*/ 2147483646 w 100"/>
                <a:gd name="T85" fmla="*/ 2147483646 h 72"/>
                <a:gd name="T86" fmla="*/ 2147483646 w 100"/>
                <a:gd name="T87" fmla="*/ 2147483646 h 72"/>
                <a:gd name="T88" fmla="*/ 2147483646 w 100"/>
                <a:gd name="T89" fmla="*/ 2147483646 h 72"/>
                <a:gd name="T90" fmla="*/ 2147483646 w 100"/>
                <a:gd name="T91" fmla="*/ 2147483646 h 72"/>
                <a:gd name="T92" fmla="*/ 2147483646 w 100"/>
                <a:gd name="T93" fmla="*/ 2147483646 h 72"/>
                <a:gd name="T94" fmla="*/ 2147483646 w 100"/>
                <a:gd name="T95" fmla="*/ 2147483646 h 72"/>
                <a:gd name="T96" fmla="*/ 2147483646 w 100"/>
                <a:gd name="T97" fmla="*/ 2147483646 h 72"/>
                <a:gd name="T98" fmla="*/ 2147483646 w 100"/>
                <a:gd name="T99" fmla="*/ 2147483646 h 72"/>
                <a:gd name="T100" fmla="*/ 2147483646 w 100"/>
                <a:gd name="T101" fmla="*/ 2147483646 h 72"/>
                <a:gd name="T102" fmla="*/ 2147483646 w 100"/>
                <a:gd name="T103" fmla="*/ 2147483646 h 72"/>
                <a:gd name="T104" fmla="*/ 2147483646 w 100"/>
                <a:gd name="T105" fmla="*/ 2147483646 h 72"/>
                <a:gd name="T106" fmla="*/ 2147483646 w 100"/>
                <a:gd name="T107" fmla="*/ 2147483646 h 72"/>
                <a:gd name="T108" fmla="*/ 2147483646 w 100"/>
                <a:gd name="T109" fmla="*/ 2147483646 h 72"/>
                <a:gd name="T110" fmla="*/ 2147483646 w 100"/>
                <a:gd name="T111" fmla="*/ 2147483646 h 72"/>
                <a:gd name="T112" fmla="*/ 2147483646 w 100"/>
                <a:gd name="T113" fmla="*/ 2147483646 h 7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00"/>
                <a:gd name="T172" fmla="*/ 0 h 72"/>
                <a:gd name="T173" fmla="*/ 100 w 100"/>
                <a:gd name="T174" fmla="*/ 72 h 7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00" h="72">
                  <a:moveTo>
                    <a:pt x="82" y="2"/>
                  </a:moveTo>
                  <a:cubicBezTo>
                    <a:pt x="87" y="5"/>
                    <a:pt x="93" y="0"/>
                    <a:pt x="99" y="1"/>
                  </a:cubicBezTo>
                  <a:cubicBezTo>
                    <a:pt x="100" y="4"/>
                    <a:pt x="97" y="4"/>
                    <a:pt x="98" y="8"/>
                  </a:cubicBezTo>
                  <a:cubicBezTo>
                    <a:pt x="93" y="5"/>
                    <a:pt x="86" y="10"/>
                    <a:pt x="79" y="10"/>
                  </a:cubicBezTo>
                  <a:cubicBezTo>
                    <a:pt x="78" y="10"/>
                    <a:pt x="78" y="13"/>
                    <a:pt x="77" y="13"/>
                  </a:cubicBezTo>
                  <a:cubicBezTo>
                    <a:pt x="76" y="14"/>
                    <a:pt x="74" y="13"/>
                    <a:pt x="74" y="13"/>
                  </a:cubicBezTo>
                  <a:cubicBezTo>
                    <a:pt x="74" y="13"/>
                    <a:pt x="71" y="16"/>
                    <a:pt x="71" y="16"/>
                  </a:cubicBezTo>
                  <a:cubicBezTo>
                    <a:pt x="70" y="16"/>
                    <a:pt x="70" y="14"/>
                    <a:pt x="68" y="15"/>
                  </a:cubicBezTo>
                  <a:cubicBezTo>
                    <a:pt x="67" y="15"/>
                    <a:pt x="65" y="15"/>
                    <a:pt x="63" y="16"/>
                  </a:cubicBezTo>
                  <a:cubicBezTo>
                    <a:pt x="62" y="16"/>
                    <a:pt x="59" y="17"/>
                    <a:pt x="57" y="17"/>
                  </a:cubicBezTo>
                  <a:cubicBezTo>
                    <a:pt x="55" y="18"/>
                    <a:pt x="57" y="19"/>
                    <a:pt x="56" y="20"/>
                  </a:cubicBezTo>
                  <a:cubicBezTo>
                    <a:pt x="55" y="21"/>
                    <a:pt x="49" y="20"/>
                    <a:pt x="49" y="24"/>
                  </a:cubicBezTo>
                  <a:cubicBezTo>
                    <a:pt x="48" y="26"/>
                    <a:pt x="45" y="27"/>
                    <a:pt x="44" y="27"/>
                  </a:cubicBezTo>
                  <a:cubicBezTo>
                    <a:pt x="44" y="28"/>
                    <a:pt x="42" y="29"/>
                    <a:pt x="42" y="30"/>
                  </a:cubicBezTo>
                  <a:cubicBezTo>
                    <a:pt x="41" y="31"/>
                    <a:pt x="40" y="31"/>
                    <a:pt x="40" y="33"/>
                  </a:cubicBezTo>
                  <a:cubicBezTo>
                    <a:pt x="35" y="34"/>
                    <a:pt x="36" y="32"/>
                    <a:pt x="33" y="36"/>
                  </a:cubicBezTo>
                  <a:cubicBezTo>
                    <a:pt x="33" y="36"/>
                    <a:pt x="32" y="35"/>
                    <a:pt x="32" y="37"/>
                  </a:cubicBezTo>
                  <a:cubicBezTo>
                    <a:pt x="32" y="39"/>
                    <a:pt x="28" y="38"/>
                    <a:pt x="26" y="40"/>
                  </a:cubicBezTo>
                  <a:cubicBezTo>
                    <a:pt x="26" y="42"/>
                    <a:pt x="28" y="47"/>
                    <a:pt x="23" y="45"/>
                  </a:cubicBezTo>
                  <a:cubicBezTo>
                    <a:pt x="24" y="48"/>
                    <a:pt x="22" y="54"/>
                    <a:pt x="25" y="54"/>
                  </a:cubicBezTo>
                  <a:cubicBezTo>
                    <a:pt x="24" y="55"/>
                    <a:pt x="22" y="56"/>
                    <a:pt x="20" y="57"/>
                  </a:cubicBezTo>
                  <a:cubicBezTo>
                    <a:pt x="19" y="60"/>
                    <a:pt x="24" y="59"/>
                    <a:pt x="23" y="62"/>
                  </a:cubicBezTo>
                  <a:cubicBezTo>
                    <a:pt x="23" y="62"/>
                    <a:pt x="21" y="63"/>
                    <a:pt x="22" y="64"/>
                  </a:cubicBezTo>
                  <a:cubicBezTo>
                    <a:pt x="22" y="63"/>
                    <a:pt x="24" y="65"/>
                    <a:pt x="23" y="65"/>
                  </a:cubicBezTo>
                  <a:cubicBezTo>
                    <a:pt x="24" y="65"/>
                    <a:pt x="25" y="64"/>
                    <a:pt x="25" y="64"/>
                  </a:cubicBezTo>
                  <a:cubicBezTo>
                    <a:pt x="26" y="64"/>
                    <a:pt x="26" y="67"/>
                    <a:pt x="29" y="66"/>
                  </a:cubicBezTo>
                  <a:cubicBezTo>
                    <a:pt x="29" y="69"/>
                    <a:pt x="27" y="69"/>
                    <a:pt x="27" y="72"/>
                  </a:cubicBezTo>
                  <a:cubicBezTo>
                    <a:pt x="15" y="72"/>
                    <a:pt x="15" y="72"/>
                    <a:pt x="15" y="72"/>
                  </a:cubicBezTo>
                  <a:cubicBezTo>
                    <a:pt x="15" y="71"/>
                    <a:pt x="17" y="70"/>
                    <a:pt x="16" y="69"/>
                  </a:cubicBezTo>
                  <a:cubicBezTo>
                    <a:pt x="15" y="68"/>
                    <a:pt x="14" y="69"/>
                    <a:pt x="12" y="68"/>
                  </a:cubicBezTo>
                  <a:cubicBezTo>
                    <a:pt x="11" y="67"/>
                    <a:pt x="10" y="65"/>
                    <a:pt x="9" y="65"/>
                  </a:cubicBezTo>
                  <a:cubicBezTo>
                    <a:pt x="9" y="65"/>
                    <a:pt x="7" y="65"/>
                    <a:pt x="6" y="65"/>
                  </a:cubicBezTo>
                  <a:cubicBezTo>
                    <a:pt x="5" y="64"/>
                    <a:pt x="5" y="65"/>
                    <a:pt x="2" y="65"/>
                  </a:cubicBezTo>
                  <a:cubicBezTo>
                    <a:pt x="2" y="62"/>
                    <a:pt x="0" y="60"/>
                    <a:pt x="1" y="55"/>
                  </a:cubicBezTo>
                  <a:cubicBezTo>
                    <a:pt x="5" y="60"/>
                    <a:pt x="1" y="50"/>
                    <a:pt x="8" y="52"/>
                  </a:cubicBezTo>
                  <a:cubicBezTo>
                    <a:pt x="9" y="51"/>
                    <a:pt x="6" y="51"/>
                    <a:pt x="6" y="51"/>
                  </a:cubicBezTo>
                  <a:cubicBezTo>
                    <a:pt x="7" y="50"/>
                    <a:pt x="11" y="49"/>
                    <a:pt x="8" y="48"/>
                  </a:cubicBezTo>
                  <a:cubicBezTo>
                    <a:pt x="9" y="46"/>
                    <a:pt x="12" y="46"/>
                    <a:pt x="15" y="45"/>
                  </a:cubicBezTo>
                  <a:cubicBezTo>
                    <a:pt x="14" y="43"/>
                    <a:pt x="19" y="41"/>
                    <a:pt x="15" y="40"/>
                  </a:cubicBezTo>
                  <a:cubicBezTo>
                    <a:pt x="15" y="38"/>
                    <a:pt x="17" y="39"/>
                    <a:pt x="19" y="38"/>
                  </a:cubicBezTo>
                  <a:cubicBezTo>
                    <a:pt x="19" y="36"/>
                    <a:pt x="20" y="35"/>
                    <a:pt x="22" y="34"/>
                  </a:cubicBezTo>
                  <a:cubicBezTo>
                    <a:pt x="19" y="32"/>
                    <a:pt x="23" y="32"/>
                    <a:pt x="22" y="27"/>
                  </a:cubicBezTo>
                  <a:cubicBezTo>
                    <a:pt x="27" y="27"/>
                    <a:pt x="29" y="24"/>
                    <a:pt x="33" y="23"/>
                  </a:cubicBezTo>
                  <a:cubicBezTo>
                    <a:pt x="35" y="24"/>
                    <a:pt x="34" y="21"/>
                    <a:pt x="35" y="20"/>
                  </a:cubicBezTo>
                  <a:cubicBezTo>
                    <a:pt x="35" y="20"/>
                    <a:pt x="36" y="21"/>
                    <a:pt x="36" y="22"/>
                  </a:cubicBezTo>
                  <a:cubicBezTo>
                    <a:pt x="37" y="21"/>
                    <a:pt x="38" y="20"/>
                    <a:pt x="39" y="19"/>
                  </a:cubicBezTo>
                  <a:cubicBezTo>
                    <a:pt x="39" y="18"/>
                    <a:pt x="40" y="18"/>
                    <a:pt x="40" y="16"/>
                  </a:cubicBezTo>
                  <a:cubicBezTo>
                    <a:pt x="43" y="16"/>
                    <a:pt x="45" y="16"/>
                    <a:pt x="47" y="15"/>
                  </a:cubicBezTo>
                  <a:cubicBezTo>
                    <a:pt x="49" y="13"/>
                    <a:pt x="51" y="14"/>
                    <a:pt x="56" y="13"/>
                  </a:cubicBezTo>
                  <a:cubicBezTo>
                    <a:pt x="57" y="13"/>
                    <a:pt x="56" y="12"/>
                    <a:pt x="57" y="12"/>
                  </a:cubicBezTo>
                  <a:cubicBezTo>
                    <a:pt x="59" y="11"/>
                    <a:pt x="60" y="13"/>
                    <a:pt x="60" y="13"/>
                  </a:cubicBezTo>
                  <a:cubicBezTo>
                    <a:pt x="62" y="13"/>
                    <a:pt x="59" y="10"/>
                    <a:pt x="61" y="10"/>
                  </a:cubicBezTo>
                  <a:cubicBezTo>
                    <a:pt x="62" y="10"/>
                    <a:pt x="62" y="10"/>
                    <a:pt x="63" y="10"/>
                  </a:cubicBezTo>
                  <a:cubicBezTo>
                    <a:pt x="64" y="10"/>
                    <a:pt x="68" y="10"/>
                    <a:pt x="72" y="9"/>
                  </a:cubicBezTo>
                  <a:cubicBezTo>
                    <a:pt x="75" y="8"/>
                    <a:pt x="74" y="9"/>
                    <a:pt x="75" y="8"/>
                  </a:cubicBezTo>
                  <a:cubicBezTo>
                    <a:pt x="75" y="8"/>
                    <a:pt x="77" y="6"/>
                    <a:pt x="77" y="6"/>
                  </a:cubicBezTo>
                  <a:cubicBezTo>
                    <a:pt x="81" y="4"/>
                    <a:pt x="82" y="9"/>
                    <a:pt x="82"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01" name="Freeform 28"/>
            <p:cNvSpPr>
              <a:spLocks noChangeArrowheads="1"/>
            </p:cNvSpPr>
            <p:nvPr/>
          </p:nvSpPr>
          <p:spPr bwMode="auto">
            <a:xfrm>
              <a:off x="3473450" y="1863725"/>
              <a:ext cx="44450" cy="22225"/>
            </a:xfrm>
            <a:custGeom>
              <a:avLst/>
              <a:gdLst>
                <a:gd name="T0" fmla="*/ 2147483646 w 11"/>
                <a:gd name="T1" fmla="*/ 2147483646 h 5"/>
                <a:gd name="T2" fmla="*/ 2147483646 w 11"/>
                <a:gd name="T3" fmla="*/ 2147483646 h 5"/>
                <a:gd name="T4" fmla="*/ 2147483646 w 11"/>
                <a:gd name="T5" fmla="*/ 2147483646 h 5"/>
                <a:gd name="T6" fmla="*/ 0 60000 65536"/>
                <a:gd name="T7" fmla="*/ 0 60000 65536"/>
                <a:gd name="T8" fmla="*/ 0 60000 65536"/>
                <a:gd name="T9" fmla="*/ 0 w 11"/>
                <a:gd name="T10" fmla="*/ 0 h 5"/>
                <a:gd name="T11" fmla="*/ 11 w 11"/>
                <a:gd name="T12" fmla="*/ 5 h 5"/>
              </a:gdLst>
              <a:ahLst/>
              <a:cxnLst>
                <a:cxn ang="T6">
                  <a:pos x="T0" y="T1"/>
                </a:cxn>
                <a:cxn ang="T7">
                  <a:pos x="T2" y="T3"/>
                </a:cxn>
                <a:cxn ang="T8">
                  <a:pos x="T4" y="T5"/>
                </a:cxn>
              </a:cxnLst>
              <a:rect l="T9" t="T10" r="T11" b="T12"/>
              <a:pathLst>
                <a:path w="11" h="5">
                  <a:moveTo>
                    <a:pt x="8" y="1"/>
                  </a:moveTo>
                  <a:cubicBezTo>
                    <a:pt x="11" y="1"/>
                    <a:pt x="11" y="1"/>
                    <a:pt x="11" y="1"/>
                  </a:cubicBezTo>
                  <a:cubicBezTo>
                    <a:pt x="11" y="5"/>
                    <a:pt x="0" y="0"/>
                    <a:pt x="8"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02" name="Freeform 29"/>
            <p:cNvSpPr>
              <a:spLocks noChangeArrowheads="1"/>
            </p:cNvSpPr>
            <p:nvPr/>
          </p:nvSpPr>
          <p:spPr bwMode="auto">
            <a:xfrm>
              <a:off x="8715375" y="1889125"/>
              <a:ext cx="119063" cy="98425"/>
            </a:xfrm>
            <a:custGeom>
              <a:avLst/>
              <a:gdLst>
                <a:gd name="T0" fmla="*/ 2147483646 w 31"/>
                <a:gd name="T1" fmla="*/ 0 h 24"/>
                <a:gd name="T2" fmla="*/ 2147483646 w 31"/>
                <a:gd name="T3" fmla="*/ 2147483646 h 24"/>
                <a:gd name="T4" fmla="*/ 2147483646 w 31"/>
                <a:gd name="T5" fmla="*/ 2147483646 h 24"/>
                <a:gd name="T6" fmla="*/ 2147483646 w 31"/>
                <a:gd name="T7" fmla="*/ 2147483646 h 24"/>
                <a:gd name="T8" fmla="*/ 2147483646 w 31"/>
                <a:gd name="T9" fmla="*/ 2147483646 h 24"/>
                <a:gd name="T10" fmla="*/ 2147483646 w 31"/>
                <a:gd name="T11" fmla="*/ 2147483646 h 24"/>
                <a:gd name="T12" fmla="*/ 2147483646 w 31"/>
                <a:gd name="T13" fmla="*/ 2147483646 h 24"/>
                <a:gd name="T14" fmla="*/ 2147483646 w 31"/>
                <a:gd name="T15" fmla="*/ 2147483646 h 24"/>
                <a:gd name="T16" fmla="*/ 2147483646 w 31"/>
                <a:gd name="T17" fmla="*/ 2147483646 h 24"/>
                <a:gd name="T18" fmla="*/ 2147483646 w 31"/>
                <a:gd name="T19" fmla="*/ 2147483646 h 24"/>
                <a:gd name="T20" fmla="*/ 2147483646 w 31"/>
                <a:gd name="T21" fmla="*/ 2147483646 h 24"/>
                <a:gd name="T22" fmla="*/ 0 w 31"/>
                <a:gd name="T23" fmla="*/ 2147483646 h 24"/>
                <a:gd name="T24" fmla="*/ 2147483646 w 31"/>
                <a:gd name="T25" fmla="*/ 0 h 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1"/>
                <a:gd name="T40" fmla="*/ 0 h 24"/>
                <a:gd name="T41" fmla="*/ 31 w 31"/>
                <a:gd name="T42" fmla="*/ 24 h 2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1" h="24">
                  <a:moveTo>
                    <a:pt x="8" y="0"/>
                  </a:moveTo>
                  <a:cubicBezTo>
                    <a:pt x="10" y="0"/>
                    <a:pt x="10" y="1"/>
                    <a:pt x="10" y="2"/>
                  </a:cubicBezTo>
                  <a:cubicBezTo>
                    <a:pt x="11" y="5"/>
                    <a:pt x="16" y="4"/>
                    <a:pt x="18" y="6"/>
                  </a:cubicBezTo>
                  <a:cubicBezTo>
                    <a:pt x="21" y="7"/>
                    <a:pt x="22" y="3"/>
                    <a:pt x="22" y="3"/>
                  </a:cubicBezTo>
                  <a:cubicBezTo>
                    <a:pt x="24" y="3"/>
                    <a:pt x="26" y="6"/>
                    <a:pt x="31" y="5"/>
                  </a:cubicBezTo>
                  <a:cubicBezTo>
                    <a:pt x="30" y="6"/>
                    <a:pt x="23" y="9"/>
                    <a:pt x="28" y="12"/>
                  </a:cubicBezTo>
                  <a:cubicBezTo>
                    <a:pt x="27" y="15"/>
                    <a:pt x="22" y="14"/>
                    <a:pt x="17" y="14"/>
                  </a:cubicBezTo>
                  <a:cubicBezTo>
                    <a:pt x="15" y="15"/>
                    <a:pt x="16" y="16"/>
                    <a:pt x="17" y="16"/>
                  </a:cubicBezTo>
                  <a:cubicBezTo>
                    <a:pt x="18" y="18"/>
                    <a:pt x="9" y="17"/>
                    <a:pt x="14" y="19"/>
                  </a:cubicBezTo>
                  <a:cubicBezTo>
                    <a:pt x="14" y="24"/>
                    <a:pt x="9" y="16"/>
                    <a:pt x="10" y="20"/>
                  </a:cubicBezTo>
                  <a:cubicBezTo>
                    <a:pt x="8" y="19"/>
                    <a:pt x="9" y="16"/>
                    <a:pt x="4" y="17"/>
                  </a:cubicBezTo>
                  <a:cubicBezTo>
                    <a:pt x="3" y="13"/>
                    <a:pt x="4" y="7"/>
                    <a:pt x="0" y="6"/>
                  </a:cubicBezTo>
                  <a:cubicBezTo>
                    <a:pt x="1" y="3"/>
                    <a:pt x="9" y="6"/>
                    <a:pt x="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03" name="Freeform 30"/>
            <p:cNvSpPr>
              <a:spLocks noChangeArrowheads="1"/>
            </p:cNvSpPr>
            <p:nvPr/>
          </p:nvSpPr>
          <p:spPr bwMode="auto">
            <a:xfrm>
              <a:off x="3086100" y="1901825"/>
              <a:ext cx="30163" cy="25400"/>
            </a:xfrm>
            <a:custGeom>
              <a:avLst/>
              <a:gdLst>
                <a:gd name="T0" fmla="*/ 2147483646 w 8"/>
                <a:gd name="T1" fmla="*/ 0 h 6"/>
                <a:gd name="T2" fmla="*/ 2147483646 w 8"/>
                <a:gd name="T3" fmla="*/ 2147483646 h 6"/>
                <a:gd name="T4" fmla="*/ 0 w 8"/>
                <a:gd name="T5" fmla="*/ 2147483646 h 6"/>
                <a:gd name="T6" fmla="*/ 2147483646 w 8"/>
                <a:gd name="T7" fmla="*/ 0 h 6"/>
                <a:gd name="T8" fmla="*/ 0 60000 65536"/>
                <a:gd name="T9" fmla="*/ 0 60000 65536"/>
                <a:gd name="T10" fmla="*/ 0 60000 65536"/>
                <a:gd name="T11" fmla="*/ 0 60000 65536"/>
                <a:gd name="T12" fmla="*/ 0 w 8"/>
                <a:gd name="T13" fmla="*/ 0 h 6"/>
                <a:gd name="T14" fmla="*/ 8 w 8"/>
                <a:gd name="T15" fmla="*/ 6 h 6"/>
              </a:gdLst>
              <a:ahLst/>
              <a:cxnLst>
                <a:cxn ang="T8">
                  <a:pos x="T0" y="T1"/>
                </a:cxn>
                <a:cxn ang="T9">
                  <a:pos x="T2" y="T3"/>
                </a:cxn>
                <a:cxn ang="T10">
                  <a:pos x="T4" y="T5"/>
                </a:cxn>
                <a:cxn ang="T11">
                  <a:pos x="T6" y="T7"/>
                </a:cxn>
              </a:cxnLst>
              <a:rect l="T12" t="T13" r="T14" b="T15"/>
              <a:pathLst>
                <a:path w="8" h="6">
                  <a:moveTo>
                    <a:pt x="4" y="0"/>
                  </a:moveTo>
                  <a:cubicBezTo>
                    <a:pt x="8" y="1"/>
                    <a:pt x="5" y="2"/>
                    <a:pt x="5" y="6"/>
                  </a:cubicBezTo>
                  <a:cubicBezTo>
                    <a:pt x="4" y="5"/>
                    <a:pt x="2" y="4"/>
                    <a:pt x="0" y="4"/>
                  </a:cubicBezTo>
                  <a:cubicBezTo>
                    <a:pt x="0" y="2"/>
                    <a:pt x="4" y="3"/>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04" name="Freeform 31"/>
            <p:cNvSpPr>
              <a:spLocks noChangeArrowheads="1"/>
            </p:cNvSpPr>
            <p:nvPr/>
          </p:nvSpPr>
          <p:spPr bwMode="auto">
            <a:xfrm>
              <a:off x="8845550" y="1901825"/>
              <a:ext cx="53975" cy="53975"/>
            </a:xfrm>
            <a:custGeom>
              <a:avLst/>
              <a:gdLst>
                <a:gd name="T0" fmla="*/ 0 w 14"/>
                <a:gd name="T1" fmla="*/ 2147483646 h 13"/>
                <a:gd name="T2" fmla="*/ 2147483646 w 14"/>
                <a:gd name="T3" fmla="*/ 2147483646 h 13"/>
                <a:gd name="T4" fmla="*/ 2147483646 w 14"/>
                <a:gd name="T5" fmla="*/ 2147483646 h 13"/>
                <a:gd name="T6" fmla="*/ 2147483646 w 14"/>
                <a:gd name="T7" fmla="*/ 2147483646 h 13"/>
                <a:gd name="T8" fmla="*/ 2147483646 w 14"/>
                <a:gd name="T9" fmla="*/ 2147483646 h 13"/>
                <a:gd name="T10" fmla="*/ 0 w 14"/>
                <a:gd name="T11" fmla="*/ 2147483646 h 13"/>
                <a:gd name="T12" fmla="*/ 0 60000 65536"/>
                <a:gd name="T13" fmla="*/ 0 60000 65536"/>
                <a:gd name="T14" fmla="*/ 0 60000 65536"/>
                <a:gd name="T15" fmla="*/ 0 60000 65536"/>
                <a:gd name="T16" fmla="*/ 0 60000 65536"/>
                <a:gd name="T17" fmla="*/ 0 60000 65536"/>
                <a:gd name="T18" fmla="*/ 0 w 14"/>
                <a:gd name="T19" fmla="*/ 0 h 13"/>
                <a:gd name="T20" fmla="*/ 14 w 14"/>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14" h="13">
                  <a:moveTo>
                    <a:pt x="0" y="4"/>
                  </a:moveTo>
                  <a:cubicBezTo>
                    <a:pt x="4" y="0"/>
                    <a:pt x="12" y="4"/>
                    <a:pt x="14" y="7"/>
                  </a:cubicBezTo>
                  <a:cubicBezTo>
                    <a:pt x="13" y="10"/>
                    <a:pt x="7" y="8"/>
                    <a:pt x="8" y="13"/>
                  </a:cubicBezTo>
                  <a:cubicBezTo>
                    <a:pt x="6" y="13"/>
                    <a:pt x="6" y="10"/>
                    <a:pt x="5" y="10"/>
                  </a:cubicBezTo>
                  <a:cubicBezTo>
                    <a:pt x="5" y="10"/>
                    <a:pt x="3" y="10"/>
                    <a:pt x="3" y="10"/>
                  </a:cubicBezTo>
                  <a:cubicBezTo>
                    <a:pt x="1" y="8"/>
                    <a:pt x="3" y="5"/>
                    <a:pt x="0"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05" name="Freeform 32"/>
            <p:cNvSpPr>
              <a:spLocks noChangeArrowheads="1"/>
            </p:cNvSpPr>
            <p:nvPr/>
          </p:nvSpPr>
          <p:spPr bwMode="auto">
            <a:xfrm>
              <a:off x="8913813" y="1919288"/>
              <a:ext cx="80962" cy="49212"/>
            </a:xfrm>
            <a:custGeom>
              <a:avLst/>
              <a:gdLst>
                <a:gd name="T0" fmla="*/ 2147483646 w 21"/>
                <a:gd name="T1" fmla="*/ 2147483646 h 12"/>
                <a:gd name="T2" fmla="*/ 2147483646 w 21"/>
                <a:gd name="T3" fmla="*/ 2147483646 h 12"/>
                <a:gd name="T4" fmla="*/ 2147483646 w 21"/>
                <a:gd name="T5" fmla="*/ 2147483646 h 12"/>
                <a:gd name="T6" fmla="*/ 2147483646 w 21"/>
                <a:gd name="T7" fmla="*/ 2147483646 h 12"/>
                <a:gd name="T8" fmla="*/ 2147483646 w 21"/>
                <a:gd name="T9" fmla="*/ 2147483646 h 12"/>
                <a:gd name="T10" fmla="*/ 2147483646 w 21"/>
                <a:gd name="T11" fmla="*/ 2147483646 h 12"/>
                <a:gd name="T12" fmla="*/ 2147483646 w 21"/>
                <a:gd name="T13" fmla="*/ 2147483646 h 12"/>
                <a:gd name="T14" fmla="*/ 0 60000 65536"/>
                <a:gd name="T15" fmla="*/ 0 60000 65536"/>
                <a:gd name="T16" fmla="*/ 0 60000 65536"/>
                <a:gd name="T17" fmla="*/ 0 60000 65536"/>
                <a:gd name="T18" fmla="*/ 0 60000 65536"/>
                <a:gd name="T19" fmla="*/ 0 60000 65536"/>
                <a:gd name="T20" fmla="*/ 0 60000 65536"/>
                <a:gd name="T21" fmla="*/ 0 w 21"/>
                <a:gd name="T22" fmla="*/ 0 h 12"/>
                <a:gd name="T23" fmla="*/ 21 w 21"/>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 h="12">
                  <a:moveTo>
                    <a:pt x="1" y="2"/>
                  </a:moveTo>
                  <a:cubicBezTo>
                    <a:pt x="4" y="2"/>
                    <a:pt x="4" y="2"/>
                    <a:pt x="4" y="2"/>
                  </a:cubicBezTo>
                  <a:cubicBezTo>
                    <a:pt x="8" y="0"/>
                    <a:pt x="8" y="4"/>
                    <a:pt x="11" y="5"/>
                  </a:cubicBezTo>
                  <a:cubicBezTo>
                    <a:pt x="14" y="5"/>
                    <a:pt x="16" y="6"/>
                    <a:pt x="18" y="7"/>
                  </a:cubicBezTo>
                  <a:cubicBezTo>
                    <a:pt x="20" y="8"/>
                    <a:pt x="21" y="7"/>
                    <a:pt x="21" y="10"/>
                  </a:cubicBezTo>
                  <a:cubicBezTo>
                    <a:pt x="13" y="12"/>
                    <a:pt x="10" y="8"/>
                    <a:pt x="4" y="7"/>
                  </a:cubicBezTo>
                  <a:cubicBezTo>
                    <a:pt x="6" y="3"/>
                    <a:pt x="0" y="6"/>
                    <a:pt x="1"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06" name="Freeform 33"/>
            <p:cNvSpPr>
              <a:spLocks noChangeArrowheads="1"/>
            </p:cNvSpPr>
            <p:nvPr/>
          </p:nvSpPr>
          <p:spPr bwMode="auto">
            <a:xfrm>
              <a:off x="3449638" y="1995488"/>
              <a:ext cx="134937" cy="120650"/>
            </a:xfrm>
            <a:custGeom>
              <a:avLst/>
              <a:gdLst>
                <a:gd name="T0" fmla="*/ 2147483646 w 35"/>
                <a:gd name="T1" fmla="*/ 2147483646 h 29"/>
                <a:gd name="T2" fmla="*/ 2147483646 w 35"/>
                <a:gd name="T3" fmla="*/ 2147483646 h 29"/>
                <a:gd name="T4" fmla="*/ 2147483646 w 35"/>
                <a:gd name="T5" fmla="*/ 0 h 29"/>
                <a:gd name="T6" fmla="*/ 2147483646 w 35"/>
                <a:gd name="T7" fmla="*/ 2147483646 h 29"/>
                <a:gd name="T8" fmla="*/ 2147483646 w 35"/>
                <a:gd name="T9" fmla="*/ 2147483646 h 29"/>
                <a:gd name="T10" fmla="*/ 2147483646 w 35"/>
                <a:gd name="T11" fmla="*/ 2147483646 h 29"/>
                <a:gd name="T12" fmla="*/ 2147483646 w 35"/>
                <a:gd name="T13" fmla="*/ 2147483646 h 29"/>
                <a:gd name="T14" fmla="*/ 2147483646 w 35"/>
                <a:gd name="T15" fmla="*/ 2147483646 h 29"/>
                <a:gd name="T16" fmla="*/ 2147483646 w 35"/>
                <a:gd name="T17" fmla="*/ 2147483646 h 29"/>
                <a:gd name="T18" fmla="*/ 2147483646 w 35"/>
                <a:gd name="T19" fmla="*/ 2147483646 h 29"/>
                <a:gd name="T20" fmla="*/ 2147483646 w 35"/>
                <a:gd name="T21" fmla="*/ 2147483646 h 29"/>
                <a:gd name="T22" fmla="*/ 2147483646 w 35"/>
                <a:gd name="T23" fmla="*/ 2147483646 h 29"/>
                <a:gd name="T24" fmla="*/ 2147483646 w 35"/>
                <a:gd name="T25" fmla="*/ 2147483646 h 29"/>
                <a:gd name="T26" fmla="*/ 2147483646 w 35"/>
                <a:gd name="T27" fmla="*/ 2147483646 h 29"/>
                <a:gd name="T28" fmla="*/ 2147483646 w 35"/>
                <a:gd name="T29" fmla="*/ 2147483646 h 29"/>
                <a:gd name="T30" fmla="*/ 0 w 35"/>
                <a:gd name="T31" fmla="*/ 2147483646 h 29"/>
                <a:gd name="T32" fmla="*/ 2147483646 w 35"/>
                <a:gd name="T33" fmla="*/ 2147483646 h 29"/>
                <a:gd name="T34" fmla="*/ 2147483646 w 35"/>
                <a:gd name="T35" fmla="*/ 2147483646 h 29"/>
                <a:gd name="T36" fmla="*/ 2147483646 w 35"/>
                <a:gd name="T37" fmla="*/ 2147483646 h 29"/>
                <a:gd name="T38" fmla="*/ 2147483646 w 35"/>
                <a:gd name="T39" fmla="*/ 2147483646 h 2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5"/>
                <a:gd name="T61" fmla="*/ 0 h 29"/>
                <a:gd name="T62" fmla="*/ 35 w 35"/>
                <a:gd name="T63" fmla="*/ 29 h 2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5" h="29">
                  <a:moveTo>
                    <a:pt x="11" y="5"/>
                  </a:moveTo>
                  <a:cubicBezTo>
                    <a:pt x="13" y="5"/>
                    <a:pt x="12" y="4"/>
                    <a:pt x="11" y="4"/>
                  </a:cubicBezTo>
                  <a:cubicBezTo>
                    <a:pt x="15" y="1"/>
                    <a:pt x="25" y="4"/>
                    <a:pt x="27" y="0"/>
                  </a:cubicBezTo>
                  <a:cubicBezTo>
                    <a:pt x="29" y="1"/>
                    <a:pt x="29" y="3"/>
                    <a:pt x="30" y="5"/>
                  </a:cubicBezTo>
                  <a:cubicBezTo>
                    <a:pt x="30" y="8"/>
                    <a:pt x="27" y="7"/>
                    <a:pt x="27" y="9"/>
                  </a:cubicBezTo>
                  <a:cubicBezTo>
                    <a:pt x="28" y="14"/>
                    <a:pt x="30" y="11"/>
                    <a:pt x="34" y="11"/>
                  </a:cubicBezTo>
                  <a:cubicBezTo>
                    <a:pt x="35" y="16"/>
                    <a:pt x="34" y="16"/>
                    <a:pt x="35" y="22"/>
                  </a:cubicBezTo>
                  <a:cubicBezTo>
                    <a:pt x="34" y="23"/>
                    <a:pt x="32" y="21"/>
                    <a:pt x="31" y="22"/>
                  </a:cubicBezTo>
                  <a:cubicBezTo>
                    <a:pt x="31" y="22"/>
                    <a:pt x="31" y="25"/>
                    <a:pt x="31" y="25"/>
                  </a:cubicBezTo>
                  <a:cubicBezTo>
                    <a:pt x="30" y="25"/>
                    <a:pt x="28" y="25"/>
                    <a:pt x="27" y="25"/>
                  </a:cubicBezTo>
                  <a:cubicBezTo>
                    <a:pt x="25" y="25"/>
                    <a:pt x="25" y="27"/>
                    <a:pt x="23" y="28"/>
                  </a:cubicBezTo>
                  <a:cubicBezTo>
                    <a:pt x="19" y="29"/>
                    <a:pt x="19" y="25"/>
                    <a:pt x="18" y="23"/>
                  </a:cubicBezTo>
                  <a:cubicBezTo>
                    <a:pt x="17" y="22"/>
                    <a:pt x="13" y="22"/>
                    <a:pt x="14" y="19"/>
                  </a:cubicBezTo>
                  <a:cubicBezTo>
                    <a:pt x="12" y="20"/>
                    <a:pt x="11" y="18"/>
                    <a:pt x="11" y="16"/>
                  </a:cubicBezTo>
                  <a:cubicBezTo>
                    <a:pt x="9" y="17"/>
                    <a:pt x="7" y="16"/>
                    <a:pt x="4" y="15"/>
                  </a:cubicBezTo>
                  <a:cubicBezTo>
                    <a:pt x="2" y="14"/>
                    <a:pt x="0" y="16"/>
                    <a:pt x="0" y="12"/>
                  </a:cubicBezTo>
                  <a:cubicBezTo>
                    <a:pt x="6" y="11"/>
                    <a:pt x="8" y="15"/>
                    <a:pt x="14" y="14"/>
                  </a:cubicBezTo>
                  <a:cubicBezTo>
                    <a:pt x="16" y="13"/>
                    <a:pt x="15" y="10"/>
                    <a:pt x="15" y="8"/>
                  </a:cubicBezTo>
                  <a:cubicBezTo>
                    <a:pt x="16" y="4"/>
                    <a:pt x="8" y="9"/>
                    <a:pt x="10" y="4"/>
                  </a:cubicBezTo>
                  <a:cubicBezTo>
                    <a:pt x="11" y="4"/>
                    <a:pt x="11" y="4"/>
                    <a:pt x="11"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07" name="Freeform 34"/>
            <p:cNvSpPr>
              <a:spLocks noChangeArrowheads="1"/>
            </p:cNvSpPr>
            <p:nvPr/>
          </p:nvSpPr>
          <p:spPr bwMode="auto">
            <a:xfrm>
              <a:off x="3933825" y="2003425"/>
              <a:ext cx="84138" cy="41275"/>
            </a:xfrm>
            <a:custGeom>
              <a:avLst/>
              <a:gdLst>
                <a:gd name="T0" fmla="*/ 0 w 22"/>
                <a:gd name="T1" fmla="*/ 2147483646 h 10"/>
                <a:gd name="T2" fmla="*/ 2147483646 w 22"/>
                <a:gd name="T3" fmla="*/ 0 h 10"/>
                <a:gd name="T4" fmla="*/ 2147483646 w 22"/>
                <a:gd name="T5" fmla="*/ 2147483646 h 10"/>
                <a:gd name="T6" fmla="*/ 2147483646 w 22"/>
                <a:gd name="T7" fmla="*/ 2147483646 h 10"/>
                <a:gd name="T8" fmla="*/ 2147483646 w 22"/>
                <a:gd name="T9" fmla="*/ 2147483646 h 10"/>
                <a:gd name="T10" fmla="*/ 0 w 22"/>
                <a:gd name="T11" fmla="*/ 2147483646 h 10"/>
                <a:gd name="T12" fmla="*/ 0 60000 65536"/>
                <a:gd name="T13" fmla="*/ 0 60000 65536"/>
                <a:gd name="T14" fmla="*/ 0 60000 65536"/>
                <a:gd name="T15" fmla="*/ 0 60000 65536"/>
                <a:gd name="T16" fmla="*/ 0 60000 65536"/>
                <a:gd name="T17" fmla="*/ 0 60000 65536"/>
                <a:gd name="T18" fmla="*/ 0 w 22"/>
                <a:gd name="T19" fmla="*/ 0 h 10"/>
                <a:gd name="T20" fmla="*/ 22 w 22"/>
                <a:gd name="T21" fmla="*/ 10 h 10"/>
              </a:gdLst>
              <a:ahLst/>
              <a:cxnLst>
                <a:cxn ang="T12">
                  <a:pos x="T0" y="T1"/>
                </a:cxn>
                <a:cxn ang="T13">
                  <a:pos x="T2" y="T3"/>
                </a:cxn>
                <a:cxn ang="T14">
                  <a:pos x="T4" y="T5"/>
                </a:cxn>
                <a:cxn ang="T15">
                  <a:pos x="T6" y="T7"/>
                </a:cxn>
                <a:cxn ang="T16">
                  <a:pos x="T8" y="T9"/>
                </a:cxn>
                <a:cxn ang="T17">
                  <a:pos x="T10" y="T11"/>
                </a:cxn>
              </a:cxnLst>
              <a:rect l="T18" t="T19" r="T20" b="T21"/>
              <a:pathLst>
                <a:path w="22" h="10">
                  <a:moveTo>
                    <a:pt x="0" y="2"/>
                  </a:moveTo>
                  <a:cubicBezTo>
                    <a:pt x="1" y="0"/>
                    <a:pt x="4" y="0"/>
                    <a:pt x="6" y="0"/>
                  </a:cubicBezTo>
                  <a:cubicBezTo>
                    <a:pt x="11" y="1"/>
                    <a:pt x="17" y="4"/>
                    <a:pt x="21" y="5"/>
                  </a:cubicBezTo>
                  <a:cubicBezTo>
                    <a:pt x="22" y="7"/>
                    <a:pt x="20" y="8"/>
                    <a:pt x="20" y="10"/>
                  </a:cubicBezTo>
                  <a:cubicBezTo>
                    <a:pt x="12" y="10"/>
                    <a:pt x="9" y="9"/>
                    <a:pt x="5" y="5"/>
                  </a:cubicBezTo>
                  <a:cubicBezTo>
                    <a:pt x="3" y="4"/>
                    <a:pt x="3" y="1"/>
                    <a:pt x="0"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08" name="Freeform 35"/>
            <p:cNvSpPr>
              <a:spLocks noChangeArrowheads="1"/>
            </p:cNvSpPr>
            <p:nvPr/>
          </p:nvSpPr>
          <p:spPr bwMode="auto">
            <a:xfrm>
              <a:off x="8791575" y="2003425"/>
              <a:ext cx="53975" cy="25400"/>
            </a:xfrm>
            <a:custGeom>
              <a:avLst/>
              <a:gdLst>
                <a:gd name="T0" fmla="*/ 2147483646 w 14"/>
                <a:gd name="T1" fmla="*/ 2147483646 h 6"/>
                <a:gd name="T2" fmla="*/ 0 w 14"/>
                <a:gd name="T3" fmla="*/ 2147483646 h 6"/>
                <a:gd name="T4" fmla="*/ 2147483646 w 14"/>
                <a:gd name="T5" fmla="*/ 0 h 6"/>
                <a:gd name="T6" fmla="*/ 2147483646 w 14"/>
                <a:gd name="T7" fmla="*/ 2147483646 h 6"/>
                <a:gd name="T8" fmla="*/ 0 60000 65536"/>
                <a:gd name="T9" fmla="*/ 0 60000 65536"/>
                <a:gd name="T10" fmla="*/ 0 60000 65536"/>
                <a:gd name="T11" fmla="*/ 0 60000 65536"/>
                <a:gd name="T12" fmla="*/ 0 w 14"/>
                <a:gd name="T13" fmla="*/ 0 h 6"/>
                <a:gd name="T14" fmla="*/ 14 w 14"/>
                <a:gd name="T15" fmla="*/ 6 h 6"/>
              </a:gdLst>
              <a:ahLst/>
              <a:cxnLst>
                <a:cxn ang="T8">
                  <a:pos x="T0" y="T1"/>
                </a:cxn>
                <a:cxn ang="T9">
                  <a:pos x="T2" y="T3"/>
                </a:cxn>
                <a:cxn ang="T10">
                  <a:pos x="T4" y="T5"/>
                </a:cxn>
                <a:cxn ang="T11">
                  <a:pos x="T6" y="T7"/>
                </a:cxn>
              </a:cxnLst>
              <a:rect l="T12" t="T13" r="T14" b="T15"/>
              <a:pathLst>
                <a:path w="14" h="6">
                  <a:moveTo>
                    <a:pt x="14" y="5"/>
                  </a:moveTo>
                  <a:cubicBezTo>
                    <a:pt x="12" y="6"/>
                    <a:pt x="3" y="5"/>
                    <a:pt x="0" y="3"/>
                  </a:cubicBezTo>
                  <a:cubicBezTo>
                    <a:pt x="0" y="1"/>
                    <a:pt x="4" y="3"/>
                    <a:pt x="4" y="0"/>
                  </a:cubicBezTo>
                  <a:cubicBezTo>
                    <a:pt x="7" y="2"/>
                    <a:pt x="14" y="0"/>
                    <a:pt x="14"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09" name="Freeform 36"/>
            <p:cNvSpPr>
              <a:spLocks noChangeArrowheads="1"/>
            </p:cNvSpPr>
            <p:nvPr/>
          </p:nvSpPr>
          <p:spPr bwMode="auto">
            <a:xfrm>
              <a:off x="4525963" y="2132013"/>
              <a:ext cx="44450" cy="31750"/>
            </a:xfrm>
            <a:custGeom>
              <a:avLst/>
              <a:gdLst>
                <a:gd name="T0" fmla="*/ 2147483646 w 11"/>
                <a:gd name="T1" fmla="*/ 2147483646 h 8"/>
                <a:gd name="T2" fmla="*/ 0 w 11"/>
                <a:gd name="T3" fmla="*/ 2147483646 h 8"/>
                <a:gd name="T4" fmla="*/ 2147483646 w 11"/>
                <a:gd name="T5" fmla="*/ 2147483646 h 8"/>
                <a:gd name="T6" fmla="*/ 0 60000 65536"/>
                <a:gd name="T7" fmla="*/ 0 60000 65536"/>
                <a:gd name="T8" fmla="*/ 0 60000 65536"/>
                <a:gd name="T9" fmla="*/ 0 w 11"/>
                <a:gd name="T10" fmla="*/ 0 h 8"/>
                <a:gd name="T11" fmla="*/ 11 w 11"/>
                <a:gd name="T12" fmla="*/ 8 h 8"/>
              </a:gdLst>
              <a:ahLst/>
              <a:cxnLst>
                <a:cxn ang="T6">
                  <a:pos x="T0" y="T1"/>
                </a:cxn>
                <a:cxn ang="T7">
                  <a:pos x="T2" y="T3"/>
                </a:cxn>
                <a:cxn ang="T8">
                  <a:pos x="T4" y="T5"/>
                </a:cxn>
              </a:cxnLst>
              <a:rect l="T9" t="T10" r="T11" b="T12"/>
              <a:pathLst>
                <a:path w="11" h="8">
                  <a:moveTo>
                    <a:pt x="11" y="6"/>
                  </a:moveTo>
                  <a:cubicBezTo>
                    <a:pt x="4" y="8"/>
                    <a:pt x="5" y="2"/>
                    <a:pt x="0" y="3"/>
                  </a:cubicBezTo>
                  <a:cubicBezTo>
                    <a:pt x="2" y="0"/>
                    <a:pt x="11" y="2"/>
                    <a:pt x="11" y="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10" name="Freeform 37"/>
            <p:cNvSpPr>
              <a:spLocks noChangeArrowheads="1"/>
            </p:cNvSpPr>
            <p:nvPr/>
          </p:nvSpPr>
          <p:spPr bwMode="auto">
            <a:xfrm>
              <a:off x="4497388" y="2163763"/>
              <a:ext cx="63500" cy="39687"/>
            </a:xfrm>
            <a:custGeom>
              <a:avLst/>
              <a:gdLst>
                <a:gd name="T0" fmla="*/ 2147483646 w 16"/>
                <a:gd name="T1" fmla="*/ 2147483646 h 9"/>
                <a:gd name="T2" fmla="*/ 2147483646 w 16"/>
                <a:gd name="T3" fmla="*/ 2147483646 h 9"/>
                <a:gd name="T4" fmla="*/ 2147483646 w 16"/>
                <a:gd name="T5" fmla="*/ 2147483646 h 9"/>
                <a:gd name="T6" fmla="*/ 2147483646 w 16"/>
                <a:gd name="T7" fmla="*/ 2147483646 h 9"/>
                <a:gd name="T8" fmla="*/ 0 60000 65536"/>
                <a:gd name="T9" fmla="*/ 0 60000 65536"/>
                <a:gd name="T10" fmla="*/ 0 60000 65536"/>
                <a:gd name="T11" fmla="*/ 0 60000 65536"/>
                <a:gd name="T12" fmla="*/ 0 w 16"/>
                <a:gd name="T13" fmla="*/ 0 h 9"/>
                <a:gd name="T14" fmla="*/ 16 w 16"/>
                <a:gd name="T15" fmla="*/ 9 h 9"/>
              </a:gdLst>
              <a:ahLst/>
              <a:cxnLst>
                <a:cxn ang="T8">
                  <a:pos x="T0" y="T1"/>
                </a:cxn>
                <a:cxn ang="T9">
                  <a:pos x="T2" y="T3"/>
                </a:cxn>
                <a:cxn ang="T10">
                  <a:pos x="T4" y="T5"/>
                </a:cxn>
                <a:cxn ang="T11">
                  <a:pos x="T6" y="T7"/>
                </a:cxn>
              </a:cxnLst>
              <a:rect l="T12" t="T13" r="T14" b="T15"/>
              <a:pathLst>
                <a:path w="16" h="9">
                  <a:moveTo>
                    <a:pt x="16" y="5"/>
                  </a:moveTo>
                  <a:cubicBezTo>
                    <a:pt x="14" y="9"/>
                    <a:pt x="4" y="9"/>
                    <a:pt x="2" y="5"/>
                  </a:cubicBezTo>
                  <a:cubicBezTo>
                    <a:pt x="0" y="0"/>
                    <a:pt x="7" y="4"/>
                    <a:pt x="6" y="1"/>
                  </a:cubicBezTo>
                  <a:cubicBezTo>
                    <a:pt x="9" y="3"/>
                    <a:pt x="12" y="4"/>
                    <a:pt x="16"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11" name="Freeform 38"/>
            <p:cNvSpPr>
              <a:spLocks noChangeArrowheads="1"/>
            </p:cNvSpPr>
            <p:nvPr/>
          </p:nvSpPr>
          <p:spPr bwMode="auto">
            <a:xfrm>
              <a:off x="6762750" y="2189163"/>
              <a:ext cx="36513" cy="39687"/>
            </a:xfrm>
            <a:custGeom>
              <a:avLst/>
              <a:gdLst>
                <a:gd name="T0" fmla="*/ 2147483646 w 10"/>
                <a:gd name="T1" fmla="*/ 0 h 9"/>
                <a:gd name="T2" fmla="*/ 2147483646 w 10"/>
                <a:gd name="T3" fmla="*/ 2147483646 h 9"/>
                <a:gd name="T4" fmla="*/ 2147483646 w 10"/>
                <a:gd name="T5" fmla="*/ 2147483646 h 9"/>
                <a:gd name="T6" fmla="*/ 2147483646 w 10"/>
                <a:gd name="T7" fmla="*/ 2147483646 h 9"/>
                <a:gd name="T8" fmla="*/ 2147483646 w 10"/>
                <a:gd name="T9" fmla="*/ 0 h 9"/>
                <a:gd name="T10" fmla="*/ 0 60000 65536"/>
                <a:gd name="T11" fmla="*/ 0 60000 65536"/>
                <a:gd name="T12" fmla="*/ 0 60000 65536"/>
                <a:gd name="T13" fmla="*/ 0 60000 65536"/>
                <a:gd name="T14" fmla="*/ 0 60000 65536"/>
                <a:gd name="T15" fmla="*/ 0 w 10"/>
                <a:gd name="T16" fmla="*/ 0 h 9"/>
                <a:gd name="T17" fmla="*/ 10 w 10"/>
                <a:gd name="T18" fmla="*/ 9 h 9"/>
              </a:gdLst>
              <a:ahLst/>
              <a:cxnLst>
                <a:cxn ang="T10">
                  <a:pos x="T0" y="T1"/>
                </a:cxn>
                <a:cxn ang="T11">
                  <a:pos x="T2" y="T3"/>
                </a:cxn>
                <a:cxn ang="T12">
                  <a:pos x="T4" y="T5"/>
                </a:cxn>
                <a:cxn ang="T13">
                  <a:pos x="T6" y="T7"/>
                </a:cxn>
                <a:cxn ang="T14">
                  <a:pos x="T8" y="T9"/>
                </a:cxn>
              </a:cxnLst>
              <a:rect l="T15" t="T16" r="T17" b="T18"/>
              <a:pathLst>
                <a:path w="10" h="9">
                  <a:moveTo>
                    <a:pt x="4" y="0"/>
                  </a:moveTo>
                  <a:cubicBezTo>
                    <a:pt x="8" y="0"/>
                    <a:pt x="9" y="2"/>
                    <a:pt x="10" y="6"/>
                  </a:cubicBezTo>
                  <a:cubicBezTo>
                    <a:pt x="6" y="6"/>
                    <a:pt x="3" y="6"/>
                    <a:pt x="3" y="9"/>
                  </a:cubicBezTo>
                  <a:cubicBezTo>
                    <a:pt x="0" y="9"/>
                    <a:pt x="2" y="4"/>
                    <a:pt x="1" y="2"/>
                  </a:cubicBezTo>
                  <a:cubicBezTo>
                    <a:pt x="3" y="2"/>
                    <a:pt x="4" y="1"/>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12" name="Freeform 39"/>
            <p:cNvSpPr>
              <a:spLocks noChangeArrowheads="1"/>
            </p:cNvSpPr>
            <p:nvPr/>
          </p:nvSpPr>
          <p:spPr bwMode="auto">
            <a:xfrm>
              <a:off x="3327400" y="2214563"/>
              <a:ext cx="38100" cy="30162"/>
            </a:xfrm>
            <a:custGeom>
              <a:avLst/>
              <a:gdLst>
                <a:gd name="T0" fmla="*/ 2147483646 w 10"/>
                <a:gd name="T1" fmla="*/ 2147483646 h 7"/>
                <a:gd name="T2" fmla="*/ 0 w 10"/>
                <a:gd name="T3" fmla="*/ 2147483646 h 7"/>
                <a:gd name="T4" fmla="*/ 2147483646 w 10"/>
                <a:gd name="T5" fmla="*/ 2147483646 h 7"/>
                <a:gd name="T6" fmla="*/ 0 60000 65536"/>
                <a:gd name="T7" fmla="*/ 0 60000 65536"/>
                <a:gd name="T8" fmla="*/ 0 60000 65536"/>
                <a:gd name="T9" fmla="*/ 0 w 10"/>
                <a:gd name="T10" fmla="*/ 0 h 7"/>
                <a:gd name="T11" fmla="*/ 10 w 10"/>
                <a:gd name="T12" fmla="*/ 7 h 7"/>
              </a:gdLst>
              <a:ahLst/>
              <a:cxnLst>
                <a:cxn ang="T6">
                  <a:pos x="T0" y="T1"/>
                </a:cxn>
                <a:cxn ang="T7">
                  <a:pos x="T2" y="T3"/>
                </a:cxn>
                <a:cxn ang="T8">
                  <a:pos x="T4" y="T5"/>
                </a:cxn>
              </a:cxnLst>
              <a:rect l="T9" t="T10" r="T11" b="T12"/>
              <a:pathLst>
                <a:path w="10" h="7">
                  <a:moveTo>
                    <a:pt x="10" y="6"/>
                  </a:moveTo>
                  <a:cubicBezTo>
                    <a:pt x="5" y="5"/>
                    <a:pt x="3" y="6"/>
                    <a:pt x="0" y="7"/>
                  </a:cubicBezTo>
                  <a:cubicBezTo>
                    <a:pt x="0" y="4"/>
                    <a:pt x="10" y="0"/>
                    <a:pt x="10" y="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13" name="Freeform 40"/>
            <p:cNvSpPr>
              <a:spLocks noChangeArrowheads="1"/>
            </p:cNvSpPr>
            <p:nvPr/>
          </p:nvSpPr>
          <p:spPr bwMode="auto">
            <a:xfrm>
              <a:off x="4002088" y="2235200"/>
              <a:ext cx="69850" cy="46038"/>
            </a:xfrm>
            <a:custGeom>
              <a:avLst/>
              <a:gdLst>
                <a:gd name="T0" fmla="*/ 2147483646 w 18"/>
                <a:gd name="T1" fmla="*/ 2147483646 h 11"/>
                <a:gd name="T2" fmla="*/ 2147483646 w 18"/>
                <a:gd name="T3" fmla="*/ 2147483646 h 11"/>
                <a:gd name="T4" fmla="*/ 2147483646 w 18"/>
                <a:gd name="T5" fmla="*/ 2147483646 h 11"/>
                <a:gd name="T6" fmla="*/ 2147483646 w 18"/>
                <a:gd name="T7" fmla="*/ 2147483646 h 11"/>
                <a:gd name="T8" fmla="*/ 2147483646 w 18"/>
                <a:gd name="T9" fmla="*/ 2147483646 h 11"/>
                <a:gd name="T10" fmla="*/ 0 60000 65536"/>
                <a:gd name="T11" fmla="*/ 0 60000 65536"/>
                <a:gd name="T12" fmla="*/ 0 60000 65536"/>
                <a:gd name="T13" fmla="*/ 0 60000 65536"/>
                <a:gd name="T14" fmla="*/ 0 60000 65536"/>
                <a:gd name="T15" fmla="*/ 0 w 18"/>
                <a:gd name="T16" fmla="*/ 0 h 11"/>
                <a:gd name="T17" fmla="*/ 18 w 18"/>
                <a:gd name="T18" fmla="*/ 11 h 11"/>
              </a:gdLst>
              <a:ahLst/>
              <a:cxnLst>
                <a:cxn ang="T10">
                  <a:pos x="T0" y="T1"/>
                </a:cxn>
                <a:cxn ang="T11">
                  <a:pos x="T2" y="T3"/>
                </a:cxn>
                <a:cxn ang="T12">
                  <a:pos x="T4" y="T5"/>
                </a:cxn>
                <a:cxn ang="T13">
                  <a:pos x="T6" y="T7"/>
                </a:cxn>
                <a:cxn ang="T14">
                  <a:pos x="T8" y="T9"/>
                </a:cxn>
              </a:cxnLst>
              <a:rect l="T15" t="T16" r="T17" b="T18"/>
              <a:pathLst>
                <a:path w="18" h="11">
                  <a:moveTo>
                    <a:pt x="15" y="2"/>
                  </a:moveTo>
                  <a:cubicBezTo>
                    <a:pt x="16" y="4"/>
                    <a:pt x="18" y="9"/>
                    <a:pt x="16" y="10"/>
                  </a:cubicBezTo>
                  <a:cubicBezTo>
                    <a:pt x="11" y="10"/>
                    <a:pt x="4" y="11"/>
                    <a:pt x="2" y="8"/>
                  </a:cubicBezTo>
                  <a:cubicBezTo>
                    <a:pt x="0" y="3"/>
                    <a:pt x="6" y="6"/>
                    <a:pt x="5" y="2"/>
                  </a:cubicBezTo>
                  <a:cubicBezTo>
                    <a:pt x="9" y="0"/>
                    <a:pt x="14" y="4"/>
                    <a:pt x="15"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14" name="Freeform 41"/>
            <p:cNvSpPr>
              <a:spLocks noChangeArrowheads="1"/>
            </p:cNvSpPr>
            <p:nvPr/>
          </p:nvSpPr>
          <p:spPr bwMode="auto">
            <a:xfrm>
              <a:off x="3979863" y="2359025"/>
              <a:ext cx="79375" cy="41275"/>
            </a:xfrm>
            <a:custGeom>
              <a:avLst/>
              <a:gdLst>
                <a:gd name="T0" fmla="*/ 2147483646 w 21"/>
                <a:gd name="T1" fmla="*/ 2147483646 h 10"/>
                <a:gd name="T2" fmla="*/ 2147483646 w 21"/>
                <a:gd name="T3" fmla="*/ 2147483646 h 10"/>
                <a:gd name="T4" fmla="*/ 2147483646 w 21"/>
                <a:gd name="T5" fmla="*/ 2147483646 h 10"/>
                <a:gd name="T6" fmla="*/ 2147483646 w 21"/>
                <a:gd name="T7" fmla="*/ 2147483646 h 10"/>
                <a:gd name="T8" fmla="*/ 2147483646 w 21"/>
                <a:gd name="T9" fmla="*/ 2147483646 h 10"/>
                <a:gd name="T10" fmla="*/ 2147483646 w 21"/>
                <a:gd name="T11" fmla="*/ 0 h 10"/>
                <a:gd name="T12" fmla="*/ 2147483646 w 21"/>
                <a:gd name="T13" fmla="*/ 2147483646 h 10"/>
                <a:gd name="T14" fmla="*/ 0 60000 65536"/>
                <a:gd name="T15" fmla="*/ 0 60000 65536"/>
                <a:gd name="T16" fmla="*/ 0 60000 65536"/>
                <a:gd name="T17" fmla="*/ 0 60000 65536"/>
                <a:gd name="T18" fmla="*/ 0 60000 65536"/>
                <a:gd name="T19" fmla="*/ 0 60000 65536"/>
                <a:gd name="T20" fmla="*/ 0 60000 65536"/>
                <a:gd name="T21" fmla="*/ 0 w 21"/>
                <a:gd name="T22" fmla="*/ 0 h 10"/>
                <a:gd name="T23" fmla="*/ 21 w 21"/>
                <a:gd name="T24" fmla="*/ 10 h 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 h="10">
                  <a:moveTo>
                    <a:pt x="19" y="4"/>
                  </a:moveTo>
                  <a:cubicBezTo>
                    <a:pt x="21" y="8"/>
                    <a:pt x="16" y="7"/>
                    <a:pt x="14" y="7"/>
                  </a:cubicBezTo>
                  <a:cubicBezTo>
                    <a:pt x="13" y="7"/>
                    <a:pt x="9" y="10"/>
                    <a:pt x="8" y="8"/>
                  </a:cubicBezTo>
                  <a:cubicBezTo>
                    <a:pt x="7" y="7"/>
                    <a:pt x="4" y="8"/>
                    <a:pt x="2" y="7"/>
                  </a:cubicBezTo>
                  <a:cubicBezTo>
                    <a:pt x="0" y="3"/>
                    <a:pt x="9" y="4"/>
                    <a:pt x="4" y="3"/>
                  </a:cubicBezTo>
                  <a:cubicBezTo>
                    <a:pt x="4" y="1"/>
                    <a:pt x="8" y="2"/>
                    <a:pt x="8" y="0"/>
                  </a:cubicBezTo>
                  <a:cubicBezTo>
                    <a:pt x="12" y="1"/>
                    <a:pt x="17" y="2"/>
                    <a:pt x="19"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15" name="Freeform 42"/>
            <p:cNvSpPr>
              <a:spLocks noChangeArrowheads="1"/>
            </p:cNvSpPr>
            <p:nvPr/>
          </p:nvSpPr>
          <p:spPr bwMode="auto">
            <a:xfrm>
              <a:off x="3979863" y="2422525"/>
              <a:ext cx="38100" cy="20638"/>
            </a:xfrm>
            <a:custGeom>
              <a:avLst/>
              <a:gdLst>
                <a:gd name="T0" fmla="*/ 2147483646 w 10"/>
                <a:gd name="T1" fmla="*/ 2147483646 h 5"/>
                <a:gd name="T2" fmla="*/ 2147483646 w 10"/>
                <a:gd name="T3" fmla="*/ 2147483646 h 5"/>
                <a:gd name="T4" fmla="*/ 2147483646 w 10"/>
                <a:gd name="T5" fmla="*/ 2147483646 h 5"/>
                <a:gd name="T6" fmla="*/ 0 60000 65536"/>
                <a:gd name="T7" fmla="*/ 0 60000 65536"/>
                <a:gd name="T8" fmla="*/ 0 60000 65536"/>
                <a:gd name="T9" fmla="*/ 0 w 10"/>
                <a:gd name="T10" fmla="*/ 0 h 5"/>
                <a:gd name="T11" fmla="*/ 10 w 10"/>
                <a:gd name="T12" fmla="*/ 5 h 5"/>
              </a:gdLst>
              <a:ahLst/>
              <a:cxnLst>
                <a:cxn ang="T6">
                  <a:pos x="T0" y="T1"/>
                </a:cxn>
                <a:cxn ang="T7">
                  <a:pos x="T2" y="T3"/>
                </a:cxn>
                <a:cxn ang="T8">
                  <a:pos x="T4" y="T5"/>
                </a:cxn>
              </a:cxnLst>
              <a:rect l="T9" t="T10" r="T11" b="T12"/>
              <a:pathLst>
                <a:path w="10" h="5">
                  <a:moveTo>
                    <a:pt x="8" y="5"/>
                  </a:moveTo>
                  <a:cubicBezTo>
                    <a:pt x="5" y="2"/>
                    <a:pt x="6" y="5"/>
                    <a:pt x="2" y="5"/>
                  </a:cubicBezTo>
                  <a:cubicBezTo>
                    <a:pt x="0" y="0"/>
                    <a:pt x="10" y="0"/>
                    <a:pt x="8"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16" name="Freeform 43"/>
            <p:cNvSpPr>
              <a:spLocks noChangeArrowheads="1"/>
            </p:cNvSpPr>
            <p:nvPr/>
          </p:nvSpPr>
          <p:spPr bwMode="auto">
            <a:xfrm>
              <a:off x="3860800" y="2449513"/>
              <a:ext cx="41275" cy="23812"/>
            </a:xfrm>
            <a:custGeom>
              <a:avLst/>
              <a:gdLst>
                <a:gd name="T0" fmla="*/ 2147483646 w 11"/>
                <a:gd name="T1" fmla="*/ 0 h 6"/>
                <a:gd name="T2" fmla="*/ 2147483646 w 11"/>
                <a:gd name="T3" fmla="*/ 2147483646 h 6"/>
                <a:gd name="T4" fmla="*/ 2147483646 w 11"/>
                <a:gd name="T5" fmla="*/ 2147483646 h 6"/>
                <a:gd name="T6" fmla="*/ 0 w 11"/>
                <a:gd name="T7" fmla="*/ 2147483646 h 6"/>
                <a:gd name="T8" fmla="*/ 2147483646 w 11"/>
                <a:gd name="T9" fmla="*/ 0 h 6"/>
                <a:gd name="T10" fmla="*/ 0 60000 65536"/>
                <a:gd name="T11" fmla="*/ 0 60000 65536"/>
                <a:gd name="T12" fmla="*/ 0 60000 65536"/>
                <a:gd name="T13" fmla="*/ 0 60000 65536"/>
                <a:gd name="T14" fmla="*/ 0 60000 65536"/>
                <a:gd name="T15" fmla="*/ 0 w 11"/>
                <a:gd name="T16" fmla="*/ 0 h 6"/>
                <a:gd name="T17" fmla="*/ 11 w 11"/>
                <a:gd name="T18" fmla="*/ 6 h 6"/>
              </a:gdLst>
              <a:ahLst/>
              <a:cxnLst>
                <a:cxn ang="T10">
                  <a:pos x="T0" y="T1"/>
                </a:cxn>
                <a:cxn ang="T11">
                  <a:pos x="T2" y="T3"/>
                </a:cxn>
                <a:cxn ang="T12">
                  <a:pos x="T4" y="T5"/>
                </a:cxn>
                <a:cxn ang="T13">
                  <a:pos x="T6" y="T7"/>
                </a:cxn>
                <a:cxn ang="T14">
                  <a:pos x="T8" y="T9"/>
                </a:cxn>
              </a:cxnLst>
              <a:rect l="T15" t="T16" r="T17" b="T18"/>
              <a:pathLst>
                <a:path w="11" h="6">
                  <a:moveTo>
                    <a:pt x="9" y="0"/>
                  </a:moveTo>
                  <a:cubicBezTo>
                    <a:pt x="9" y="2"/>
                    <a:pt x="10" y="3"/>
                    <a:pt x="11" y="3"/>
                  </a:cubicBezTo>
                  <a:cubicBezTo>
                    <a:pt x="11" y="6"/>
                    <a:pt x="6" y="3"/>
                    <a:pt x="5" y="5"/>
                  </a:cubicBezTo>
                  <a:cubicBezTo>
                    <a:pt x="4" y="6"/>
                    <a:pt x="5" y="5"/>
                    <a:pt x="0" y="5"/>
                  </a:cubicBezTo>
                  <a:cubicBezTo>
                    <a:pt x="2" y="2"/>
                    <a:pt x="4" y="0"/>
                    <a:pt x="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17" name="Freeform 44"/>
            <p:cNvSpPr>
              <a:spLocks noChangeArrowheads="1"/>
            </p:cNvSpPr>
            <p:nvPr/>
          </p:nvSpPr>
          <p:spPr bwMode="auto">
            <a:xfrm>
              <a:off x="3941763" y="2473325"/>
              <a:ext cx="15875" cy="28575"/>
            </a:xfrm>
            <a:custGeom>
              <a:avLst/>
              <a:gdLst>
                <a:gd name="T0" fmla="*/ 2147483646 w 4"/>
                <a:gd name="T1" fmla="*/ 0 h 7"/>
                <a:gd name="T2" fmla="*/ 2147483646 w 4"/>
                <a:gd name="T3" fmla="*/ 2147483646 h 7"/>
                <a:gd name="T4" fmla="*/ 2147483646 w 4"/>
                <a:gd name="T5" fmla="*/ 0 h 7"/>
                <a:gd name="T6" fmla="*/ 0 60000 65536"/>
                <a:gd name="T7" fmla="*/ 0 60000 65536"/>
                <a:gd name="T8" fmla="*/ 0 60000 65536"/>
                <a:gd name="T9" fmla="*/ 0 w 4"/>
                <a:gd name="T10" fmla="*/ 0 h 7"/>
                <a:gd name="T11" fmla="*/ 4 w 4"/>
                <a:gd name="T12" fmla="*/ 7 h 7"/>
              </a:gdLst>
              <a:ahLst/>
              <a:cxnLst>
                <a:cxn ang="T6">
                  <a:pos x="T0" y="T1"/>
                </a:cxn>
                <a:cxn ang="T7">
                  <a:pos x="T2" y="T3"/>
                </a:cxn>
                <a:cxn ang="T8">
                  <a:pos x="T4" y="T5"/>
                </a:cxn>
              </a:cxnLst>
              <a:rect l="T9" t="T10" r="T11" b="T12"/>
              <a:pathLst>
                <a:path w="4" h="7">
                  <a:moveTo>
                    <a:pt x="1" y="0"/>
                  </a:moveTo>
                  <a:cubicBezTo>
                    <a:pt x="4" y="0"/>
                    <a:pt x="4" y="2"/>
                    <a:pt x="4" y="6"/>
                  </a:cubicBezTo>
                  <a:cubicBezTo>
                    <a:pt x="0" y="7"/>
                    <a:pt x="1" y="2"/>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18" name="Freeform 45"/>
            <p:cNvSpPr>
              <a:spLocks noChangeArrowheads="1"/>
            </p:cNvSpPr>
            <p:nvPr/>
          </p:nvSpPr>
          <p:spPr bwMode="auto">
            <a:xfrm>
              <a:off x="5478463" y="2717800"/>
              <a:ext cx="96837" cy="120650"/>
            </a:xfrm>
            <a:custGeom>
              <a:avLst/>
              <a:gdLst>
                <a:gd name="T0" fmla="*/ 2147483646 w 25"/>
                <a:gd name="T1" fmla="*/ 0 h 29"/>
                <a:gd name="T2" fmla="*/ 2147483646 w 25"/>
                <a:gd name="T3" fmla="*/ 2147483646 h 29"/>
                <a:gd name="T4" fmla="*/ 2147483646 w 25"/>
                <a:gd name="T5" fmla="*/ 2147483646 h 29"/>
                <a:gd name="T6" fmla="*/ 2147483646 w 25"/>
                <a:gd name="T7" fmla="*/ 2147483646 h 29"/>
                <a:gd name="T8" fmla="*/ 2147483646 w 25"/>
                <a:gd name="T9" fmla="*/ 2147483646 h 29"/>
                <a:gd name="T10" fmla="*/ 2147483646 w 25"/>
                <a:gd name="T11" fmla="*/ 2147483646 h 29"/>
                <a:gd name="T12" fmla="*/ 2147483646 w 25"/>
                <a:gd name="T13" fmla="*/ 2147483646 h 29"/>
                <a:gd name="T14" fmla="*/ 2147483646 w 25"/>
                <a:gd name="T15" fmla="*/ 2147483646 h 29"/>
                <a:gd name="T16" fmla="*/ 2147483646 w 25"/>
                <a:gd name="T17" fmla="*/ 2147483646 h 29"/>
                <a:gd name="T18" fmla="*/ 2147483646 w 25"/>
                <a:gd name="T19" fmla="*/ 2147483646 h 29"/>
                <a:gd name="T20" fmla="*/ 2147483646 w 25"/>
                <a:gd name="T21" fmla="*/ 2147483646 h 29"/>
                <a:gd name="T22" fmla="*/ 2147483646 w 25"/>
                <a:gd name="T23" fmla="*/ 2147483646 h 29"/>
                <a:gd name="T24" fmla="*/ 2147483646 w 25"/>
                <a:gd name="T25" fmla="*/ 2147483646 h 29"/>
                <a:gd name="T26" fmla="*/ 2147483646 w 25"/>
                <a:gd name="T27" fmla="*/ 2147483646 h 29"/>
                <a:gd name="T28" fmla="*/ 2147483646 w 25"/>
                <a:gd name="T29" fmla="*/ 2147483646 h 29"/>
                <a:gd name="T30" fmla="*/ 2147483646 w 25"/>
                <a:gd name="T31" fmla="*/ 2147483646 h 29"/>
                <a:gd name="T32" fmla="*/ 2147483646 w 25"/>
                <a:gd name="T33" fmla="*/ 0 h 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5"/>
                <a:gd name="T52" fmla="*/ 0 h 29"/>
                <a:gd name="T53" fmla="*/ 25 w 25"/>
                <a:gd name="T54" fmla="*/ 29 h 2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5" h="29">
                  <a:moveTo>
                    <a:pt x="10" y="0"/>
                  </a:moveTo>
                  <a:cubicBezTo>
                    <a:pt x="11" y="0"/>
                    <a:pt x="11" y="1"/>
                    <a:pt x="11" y="1"/>
                  </a:cubicBezTo>
                  <a:cubicBezTo>
                    <a:pt x="11" y="4"/>
                    <a:pt x="17" y="0"/>
                    <a:pt x="21" y="1"/>
                  </a:cubicBezTo>
                  <a:cubicBezTo>
                    <a:pt x="22" y="3"/>
                    <a:pt x="23" y="4"/>
                    <a:pt x="25" y="4"/>
                  </a:cubicBezTo>
                  <a:cubicBezTo>
                    <a:pt x="25" y="6"/>
                    <a:pt x="25" y="7"/>
                    <a:pt x="24" y="7"/>
                  </a:cubicBezTo>
                  <a:cubicBezTo>
                    <a:pt x="24" y="8"/>
                    <a:pt x="22" y="8"/>
                    <a:pt x="21" y="8"/>
                  </a:cubicBezTo>
                  <a:cubicBezTo>
                    <a:pt x="21" y="12"/>
                    <a:pt x="24" y="12"/>
                    <a:pt x="24" y="15"/>
                  </a:cubicBezTo>
                  <a:cubicBezTo>
                    <a:pt x="24" y="17"/>
                    <a:pt x="22" y="19"/>
                    <a:pt x="22" y="22"/>
                  </a:cubicBezTo>
                  <a:cubicBezTo>
                    <a:pt x="15" y="22"/>
                    <a:pt x="15" y="22"/>
                    <a:pt x="15" y="22"/>
                  </a:cubicBezTo>
                  <a:cubicBezTo>
                    <a:pt x="13" y="22"/>
                    <a:pt x="15" y="25"/>
                    <a:pt x="14" y="27"/>
                  </a:cubicBezTo>
                  <a:cubicBezTo>
                    <a:pt x="14" y="27"/>
                    <a:pt x="10" y="27"/>
                    <a:pt x="11" y="29"/>
                  </a:cubicBezTo>
                  <a:cubicBezTo>
                    <a:pt x="3" y="29"/>
                    <a:pt x="3" y="29"/>
                    <a:pt x="3" y="29"/>
                  </a:cubicBezTo>
                  <a:cubicBezTo>
                    <a:pt x="4" y="27"/>
                    <a:pt x="0" y="20"/>
                    <a:pt x="6" y="21"/>
                  </a:cubicBezTo>
                  <a:cubicBezTo>
                    <a:pt x="6" y="17"/>
                    <a:pt x="3" y="18"/>
                    <a:pt x="6" y="15"/>
                  </a:cubicBezTo>
                  <a:cubicBezTo>
                    <a:pt x="7" y="11"/>
                    <a:pt x="2" y="13"/>
                    <a:pt x="3" y="8"/>
                  </a:cubicBezTo>
                  <a:cubicBezTo>
                    <a:pt x="6" y="8"/>
                    <a:pt x="6" y="9"/>
                    <a:pt x="8" y="10"/>
                  </a:cubicBezTo>
                  <a:cubicBezTo>
                    <a:pt x="11" y="9"/>
                    <a:pt x="9" y="3"/>
                    <a:pt x="1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19" name="Freeform 48"/>
            <p:cNvSpPr>
              <a:spLocks noChangeArrowheads="1"/>
            </p:cNvSpPr>
            <p:nvPr/>
          </p:nvSpPr>
          <p:spPr bwMode="auto">
            <a:xfrm>
              <a:off x="8815388" y="2724150"/>
              <a:ext cx="53975" cy="265113"/>
            </a:xfrm>
            <a:custGeom>
              <a:avLst/>
              <a:gdLst>
                <a:gd name="T0" fmla="*/ 2147483646 w 15"/>
                <a:gd name="T1" fmla="*/ 2147483646 h 65"/>
                <a:gd name="T2" fmla="*/ 2147483646 w 15"/>
                <a:gd name="T3" fmla="*/ 2147483646 h 65"/>
                <a:gd name="T4" fmla="*/ 2147483646 w 15"/>
                <a:gd name="T5" fmla="*/ 2147483646 h 65"/>
                <a:gd name="T6" fmla="*/ 2147483646 w 15"/>
                <a:gd name="T7" fmla="*/ 2147483646 h 65"/>
                <a:gd name="T8" fmla="*/ 2147483646 w 15"/>
                <a:gd name="T9" fmla="*/ 2147483646 h 65"/>
                <a:gd name="T10" fmla="*/ 2147483646 w 15"/>
                <a:gd name="T11" fmla="*/ 2147483646 h 65"/>
                <a:gd name="T12" fmla="*/ 2147483646 w 15"/>
                <a:gd name="T13" fmla="*/ 2147483646 h 65"/>
                <a:gd name="T14" fmla="*/ 2147483646 w 15"/>
                <a:gd name="T15" fmla="*/ 2147483646 h 65"/>
                <a:gd name="T16" fmla="*/ 2147483646 w 15"/>
                <a:gd name="T17" fmla="*/ 2147483646 h 65"/>
                <a:gd name="T18" fmla="*/ 2147483646 w 15"/>
                <a:gd name="T19" fmla="*/ 2147483646 h 65"/>
                <a:gd name="T20" fmla="*/ 2147483646 w 15"/>
                <a:gd name="T21" fmla="*/ 2147483646 h 65"/>
                <a:gd name="T22" fmla="*/ 2147483646 w 15"/>
                <a:gd name="T23" fmla="*/ 2147483646 h 65"/>
                <a:gd name="T24" fmla="*/ 2147483646 w 15"/>
                <a:gd name="T25" fmla="*/ 2147483646 h 65"/>
                <a:gd name="T26" fmla="*/ 2147483646 w 15"/>
                <a:gd name="T27" fmla="*/ 2147483646 h 65"/>
                <a:gd name="T28" fmla="*/ 2147483646 w 15"/>
                <a:gd name="T29" fmla="*/ 2147483646 h 65"/>
                <a:gd name="T30" fmla="*/ 2147483646 w 15"/>
                <a:gd name="T31" fmla="*/ 2147483646 h 65"/>
                <a:gd name="T32" fmla="*/ 2147483646 w 15"/>
                <a:gd name="T33" fmla="*/ 2147483646 h 65"/>
                <a:gd name="T34" fmla="*/ 2147483646 w 15"/>
                <a:gd name="T35" fmla="*/ 2147483646 h 65"/>
                <a:gd name="T36" fmla="*/ 2147483646 w 15"/>
                <a:gd name="T37" fmla="*/ 2147483646 h 6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5"/>
                <a:gd name="T58" fmla="*/ 0 h 65"/>
                <a:gd name="T59" fmla="*/ 15 w 15"/>
                <a:gd name="T60" fmla="*/ 65 h 6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5" h="65">
                  <a:moveTo>
                    <a:pt x="5" y="7"/>
                  </a:moveTo>
                  <a:cubicBezTo>
                    <a:pt x="11" y="0"/>
                    <a:pt x="5" y="15"/>
                    <a:pt x="8" y="17"/>
                  </a:cubicBezTo>
                  <a:cubicBezTo>
                    <a:pt x="10" y="19"/>
                    <a:pt x="6" y="20"/>
                    <a:pt x="9" y="23"/>
                  </a:cubicBezTo>
                  <a:cubicBezTo>
                    <a:pt x="11" y="25"/>
                    <a:pt x="9" y="25"/>
                    <a:pt x="9" y="27"/>
                  </a:cubicBezTo>
                  <a:cubicBezTo>
                    <a:pt x="9" y="28"/>
                    <a:pt x="12" y="33"/>
                    <a:pt x="11" y="38"/>
                  </a:cubicBezTo>
                  <a:cubicBezTo>
                    <a:pt x="10" y="42"/>
                    <a:pt x="13" y="43"/>
                    <a:pt x="15" y="44"/>
                  </a:cubicBezTo>
                  <a:cubicBezTo>
                    <a:pt x="14" y="47"/>
                    <a:pt x="11" y="47"/>
                    <a:pt x="9" y="45"/>
                  </a:cubicBezTo>
                  <a:cubicBezTo>
                    <a:pt x="8" y="49"/>
                    <a:pt x="9" y="55"/>
                    <a:pt x="9" y="55"/>
                  </a:cubicBezTo>
                  <a:cubicBezTo>
                    <a:pt x="9" y="55"/>
                    <a:pt x="6" y="55"/>
                    <a:pt x="6" y="55"/>
                  </a:cubicBezTo>
                  <a:cubicBezTo>
                    <a:pt x="6" y="58"/>
                    <a:pt x="10" y="59"/>
                    <a:pt x="9" y="65"/>
                  </a:cubicBezTo>
                  <a:cubicBezTo>
                    <a:pt x="5" y="63"/>
                    <a:pt x="5" y="65"/>
                    <a:pt x="2" y="63"/>
                  </a:cubicBezTo>
                  <a:cubicBezTo>
                    <a:pt x="5" y="60"/>
                    <a:pt x="1" y="59"/>
                    <a:pt x="4" y="55"/>
                  </a:cubicBezTo>
                  <a:cubicBezTo>
                    <a:pt x="4" y="53"/>
                    <a:pt x="2" y="51"/>
                    <a:pt x="1" y="51"/>
                  </a:cubicBezTo>
                  <a:cubicBezTo>
                    <a:pt x="2" y="47"/>
                    <a:pt x="5" y="41"/>
                    <a:pt x="4" y="34"/>
                  </a:cubicBezTo>
                  <a:cubicBezTo>
                    <a:pt x="3" y="31"/>
                    <a:pt x="1" y="29"/>
                    <a:pt x="1" y="27"/>
                  </a:cubicBezTo>
                  <a:cubicBezTo>
                    <a:pt x="0" y="23"/>
                    <a:pt x="4" y="20"/>
                    <a:pt x="1" y="17"/>
                  </a:cubicBezTo>
                  <a:cubicBezTo>
                    <a:pt x="1" y="15"/>
                    <a:pt x="3" y="14"/>
                    <a:pt x="5" y="13"/>
                  </a:cubicBezTo>
                  <a:cubicBezTo>
                    <a:pt x="5" y="11"/>
                    <a:pt x="5" y="9"/>
                    <a:pt x="6" y="9"/>
                  </a:cubicBezTo>
                  <a:cubicBezTo>
                    <a:pt x="7" y="8"/>
                    <a:pt x="6" y="7"/>
                    <a:pt x="5" y="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20" name="Freeform 50"/>
            <p:cNvSpPr>
              <a:spLocks noChangeArrowheads="1"/>
            </p:cNvSpPr>
            <p:nvPr/>
          </p:nvSpPr>
          <p:spPr bwMode="auto">
            <a:xfrm>
              <a:off x="4398963" y="2846388"/>
              <a:ext cx="161925" cy="142875"/>
            </a:xfrm>
            <a:custGeom>
              <a:avLst/>
              <a:gdLst>
                <a:gd name="T0" fmla="*/ 2147483646 w 42"/>
                <a:gd name="T1" fmla="*/ 0 h 35"/>
                <a:gd name="T2" fmla="*/ 2147483646 w 42"/>
                <a:gd name="T3" fmla="*/ 2147483646 h 35"/>
                <a:gd name="T4" fmla="*/ 2147483646 w 42"/>
                <a:gd name="T5" fmla="*/ 2147483646 h 35"/>
                <a:gd name="T6" fmla="*/ 2147483646 w 42"/>
                <a:gd name="T7" fmla="*/ 2147483646 h 35"/>
                <a:gd name="T8" fmla="*/ 2147483646 w 42"/>
                <a:gd name="T9" fmla="*/ 2147483646 h 35"/>
                <a:gd name="T10" fmla="*/ 2147483646 w 42"/>
                <a:gd name="T11" fmla="*/ 2147483646 h 35"/>
                <a:gd name="T12" fmla="*/ 2147483646 w 42"/>
                <a:gd name="T13" fmla="*/ 2147483646 h 35"/>
                <a:gd name="T14" fmla="*/ 2147483646 w 42"/>
                <a:gd name="T15" fmla="*/ 2147483646 h 35"/>
                <a:gd name="T16" fmla="*/ 2147483646 w 42"/>
                <a:gd name="T17" fmla="*/ 2147483646 h 35"/>
                <a:gd name="T18" fmla="*/ 2147483646 w 42"/>
                <a:gd name="T19" fmla="*/ 2147483646 h 35"/>
                <a:gd name="T20" fmla="*/ 2147483646 w 42"/>
                <a:gd name="T21" fmla="*/ 2147483646 h 35"/>
                <a:gd name="T22" fmla="*/ 2147483646 w 42"/>
                <a:gd name="T23" fmla="*/ 2147483646 h 35"/>
                <a:gd name="T24" fmla="*/ 2147483646 w 42"/>
                <a:gd name="T25" fmla="*/ 2147483646 h 35"/>
                <a:gd name="T26" fmla="*/ 2147483646 w 42"/>
                <a:gd name="T27" fmla="*/ 2147483646 h 35"/>
                <a:gd name="T28" fmla="*/ 2147483646 w 42"/>
                <a:gd name="T29" fmla="*/ 2147483646 h 35"/>
                <a:gd name="T30" fmla="*/ 0 w 42"/>
                <a:gd name="T31" fmla="*/ 2147483646 h 35"/>
                <a:gd name="T32" fmla="*/ 2147483646 w 42"/>
                <a:gd name="T33" fmla="*/ 2147483646 h 35"/>
                <a:gd name="T34" fmla="*/ 2147483646 w 42"/>
                <a:gd name="T35" fmla="*/ 2147483646 h 35"/>
                <a:gd name="T36" fmla="*/ 2147483646 w 42"/>
                <a:gd name="T37" fmla="*/ 2147483646 h 35"/>
                <a:gd name="T38" fmla="*/ 2147483646 w 42"/>
                <a:gd name="T39" fmla="*/ 2147483646 h 35"/>
                <a:gd name="T40" fmla="*/ 2147483646 w 42"/>
                <a:gd name="T41" fmla="*/ 2147483646 h 35"/>
                <a:gd name="T42" fmla="*/ 2147483646 w 42"/>
                <a:gd name="T43" fmla="*/ 2147483646 h 35"/>
                <a:gd name="T44" fmla="*/ 2147483646 w 42"/>
                <a:gd name="T45" fmla="*/ 0 h 3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2"/>
                <a:gd name="T70" fmla="*/ 0 h 35"/>
                <a:gd name="T71" fmla="*/ 42 w 42"/>
                <a:gd name="T72" fmla="*/ 35 h 3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2" h="35">
                  <a:moveTo>
                    <a:pt x="18" y="0"/>
                  </a:moveTo>
                  <a:cubicBezTo>
                    <a:pt x="20" y="0"/>
                    <a:pt x="20" y="2"/>
                    <a:pt x="22" y="3"/>
                  </a:cubicBezTo>
                  <a:cubicBezTo>
                    <a:pt x="22" y="5"/>
                    <a:pt x="18" y="5"/>
                    <a:pt x="21" y="8"/>
                  </a:cubicBezTo>
                  <a:cubicBezTo>
                    <a:pt x="20" y="12"/>
                    <a:pt x="25" y="10"/>
                    <a:pt x="27" y="11"/>
                  </a:cubicBezTo>
                  <a:cubicBezTo>
                    <a:pt x="28" y="12"/>
                    <a:pt x="30" y="16"/>
                    <a:pt x="35" y="14"/>
                  </a:cubicBezTo>
                  <a:cubicBezTo>
                    <a:pt x="35" y="17"/>
                    <a:pt x="38" y="18"/>
                    <a:pt x="34" y="19"/>
                  </a:cubicBezTo>
                  <a:cubicBezTo>
                    <a:pt x="33" y="22"/>
                    <a:pt x="37" y="20"/>
                    <a:pt x="38" y="21"/>
                  </a:cubicBezTo>
                  <a:cubicBezTo>
                    <a:pt x="39" y="22"/>
                    <a:pt x="37" y="27"/>
                    <a:pt x="41" y="25"/>
                  </a:cubicBezTo>
                  <a:cubicBezTo>
                    <a:pt x="42" y="29"/>
                    <a:pt x="37" y="28"/>
                    <a:pt x="38" y="32"/>
                  </a:cubicBezTo>
                  <a:cubicBezTo>
                    <a:pt x="36" y="32"/>
                    <a:pt x="37" y="30"/>
                    <a:pt x="36" y="29"/>
                  </a:cubicBezTo>
                  <a:cubicBezTo>
                    <a:pt x="31" y="29"/>
                    <a:pt x="32" y="31"/>
                    <a:pt x="28" y="29"/>
                  </a:cubicBezTo>
                  <a:cubicBezTo>
                    <a:pt x="26" y="31"/>
                    <a:pt x="22" y="31"/>
                    <a:pt x="22" y="35"/>
                  </a:cubicBezTo>
                  <a:cubicBezTo>
                    <a:pt x="20" y="35"/>
                    <a:pt x="21" y="32"/>
                    <a:pt x="20" y="31"/>
                  </a:cubicBezTo>
                  <a:cubicBezTo>
                    <a:pt x="19" y="30"/>
                    <a:pt x="16" y="30"/>
                    <a:pt x="15" y="29"/>
                  </a:cubicBezTo>
                  <a:cubicBezTo>
                    <a:pt x="14" y="28"/>
                    <a:pt x="13" y="26"/>
                    <a:pt x="10" y="25"/>
                  </a:cubicBezTo>
                  <a:cubicBezTo>
                    <a:pt x="5" y="24"/>
                    <a:pt x="5" y="28"/>
                    <a:pt x="0" y="26"/>
                  </a:cubicBezTo>
                  <a:cubicBezTo>
                    <a:pt x="1" y="25"/>
                    <a:pt x="1" y="23"/>
                    <a:pt x="1" y="21"/>
                  </a:cubicBezTo>
                  <a:cubicBezTo>
                    <a:pt x="6" y="23"/>
                    <a:pt x="2" y="16"/>
                    <a:pt x="7" y="18"/>
                  </a:cubicBezTo>
                  <a:cubicBezTo>
                    <a:pt x="5" y="15"/>
                    <a:pt x="9" y="14"/>
                    <a:pt x="10" y="12"/>
                  </a:cubicBezTo>
                  <a:cubicBezTo>
                    <a:pt x="11" y="11"/>
                    <a:pt x="9" y="8"/>
                    <a:pt x="11" y="5"/>
                  </a:cubicBezTo>
                  <a:cubicBezTo>
                    <a:pt x="12" y="5"/>
                    <a:pt x="14" y="6"/>
                    <a:pt x="14" y="5"/>
                  </a:cubicBezTo>
                  <a:cubicBezTo>
                    <a:pt x="14" y="5"/>
                    <a:pt x="14" y="3"/>
                    <a:pt x="14" y="3"/>
                  </a:cubicBezTo>
                  <a:cubicBezTo>
                    <a:pt x="15" y="1"/>
                    <a:pt x="18" y="2"/>
                    <a:pt x="1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21" name="Freeform 51"/>
            <p:cNvSpPr>
              <a:spLocks noChangeArrowheads="1"/>
            </p:cNvSpPr>
            <p:nvPr/>
          </p:nvSpPr>
          <p:spPr bwMode="auto">
            <a:xfrm>
              <a:off x="4313238" y="2890838"/>
              <a:ext cx="33337" cy="38100"/>
            </a:xfrm>
            <a:custGeom>
              <a:avLst/>
              <a:gdLst>
                <a:gd name="T0" fmla="*/ 0 w 9"/>
                <a:gd name="T1" fmla="*/ 0 h 9"/>
                <a:gd name="T2" fmla="*/ 2147483646 w 9"/>
                <a:gd name="T3" fmla="*/ 2147483646 h 9"/>
                <a:gd name="T4" fmla="*/ 0 w 9"/>
                <a:gd name="T5" fmla="*/ 0 h 9"/>
                <a:gd name="T6" fmla="*/ 0 60000 65536"/>
                <a:gd name="T7" fmla="*/ 0 60000 65536"/>
                <a:gd name="T8" fmla="*/ 0 60000 65536"/>
                <a:gd name="T9" fmla="*/ 0 w 9"/>
                <a:gd name="T10" fmla="*/ 0 h 9"/>
                <a:gd name="T11" fmla="*/ 9 w 9"/>
                <a:gd name="T12" fmla="*/ 9 h 9"/>
              </a:gdLst>
              <a:ahLst/>
              <a:cxnLst>
                <a:cxn ang="T6">
                  <a:pos x="T0" y="T1"/>
                </a:cxn>
                <a:cxn ang="T7">
                  <a:pos x="T2" y="T3"/>
                </a:cxn>
                <a:cxn ang="T8">
                  <a:pos x="T4" y="T5"/>
                </a:cxn>
              </a:cxnLst>
              <a:rect l="T9" t="T10" r="T11" b="T12"/>
              <a:pathLst>
                <a:path w="9" h="9">
                  <a:moveTo>
                    <a:pt x="0" y="0"/>
                  </a:moveTo>
                  <a:cubicBezTo>
                    <a:pt x="5" y="0"/>
                    <a:pt x="5" y="4"/>
                    <a:pt x="9" y="4"/>
                  </a:cubicBezTo>
                  <a:cubicBezTo>
                    <a:pt x="8" y="9"/>
                    <a:pt x="0" y="5"/>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22" name="Freeform 52"/>
            <p:cNvSpPr>
              <a:spLocks noChangeArrowheads="1"/>
            </p:cNvSpPr>
            <p:nvPr/>
          </p:nvSpPr>
          <p:spPr bwMode="auto">
            <a:xfrm>
              <a:off x="8794750" y="3036888"/>
              <a:ext cx="114300" cy="84137"/>
            </a:xfrm>
            <a:custGeom>
              <a:avLst/>
              <a:gdLst>
                <a:gd name="T0" fmla="*/ 2147483646 w 30"/>
                <a:gd name="T1" fmla="*/ 0 h 21"/>
                <a:gd name="T2" fmla="*/ 2147483646 w 30"/>
                <a:gd name="T3" fmla="*/ 2147483646 h 21"/>
                <a:gd name="T4" fmla="*/ 2147483646 w 30"/>
                <a:gd name="T5" fmla="*/ 2147483646 h 21"/>
                <a:gd name="T6" fmla="*/ 2147483646 w 30"/>
                <a:gd name="T7" fmla="*/ 2147483646 h 21"/>
                <a:gd name="T8" fmla="*/ 2147483646 w 30"/>
                <a:gd name="T9" fmla="*/ 2147483646 h 21"/>
                <a:gd name="T10" fmla="*/ 2147483646 w 30"/>
                <a:gd name="T11" fmla="*/ 2147483646 h 21"/>
                <a:gd name="T12" fmla="*/ 2147483646 w 30"/>
                <a:gd name="T13" fmla="*/ 2147483646 h 21"/>
                <a:gd name="T14" fmla="*/ 2147483646 w 30"/>
                <a:gd name="T15" fmla="*/ 2147483646 h 21"/>
                <a:gd name="T16" fmla="*/ 2147483646 w 30"/>
                <a:gd name="T17" fmla="*/ 2147483646 h 21"/>
                <a:gd name="T18" fmla="*/ 2147483646 w 30"/>
                <a:gd name="T19" fmla="*/ 0 h 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0"/>
                <a:gd name="T31" fmla="*/ 0 h 21"/>
                <a:gd name="T32" fmla="*/ 30 w 30"/>
                <a:gd name="T33" fmla="*/ 21 h 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0" h="21">
                  <a:moveTo>
                    <a:pt x="9" y="0"/>
                  </a:moveTo>
                  <a:cubicBezTo>
                    <a:pt x="10" y="0"/>
                    <a:pt x="10" y="1"/>
                    <a:pt x="10" y="2"/>
                  </a:cubicBezTo>
                  <a:cubicBezTo>
                    <a:pt x="10" y="5"/>
                    <a:pt x="15" y="4"/>
                    <a:pt x="16" y="7"/>
                  </a:cubicBezTo>
                  <a:cubicBezTo>
                    <a:pt x="20" y="5"/>
                    <a:pt x="24" y="8"/>
                    <a:pt x="30" y="6"/>
                  </a:cubicBezTo>
                  <a:cubicBezTo>
                    <a:pt x="29" y="10"/>
                    <a:pt x="24" y="10"/>
                    <a:pt x="24" y="14"/>
                  </a:cubicBezTo>
                  <a:cubicBezTo>
                    <a:pt x="22" y="15"/>
                    <a:pt x="22" y="13"/>
                    <a:pt x="20" y="13"/>
                  </a:cubicBezTo>
                  <a:cubicBezTo>
                    <a:pt x="17" y="12"/>
                    <a:pt x="15" y="19"/>
                    <a:pt x="14" y="16"/>
                  </a:cubicBezTo>
                  <a:cubicBezTo>
                    <a:pt x="12" y="16"/>
                    <a:pt x="13" y="18"/>
                    <a:pt x="13" y="20"/>
                  </a:cubicBezTo>
                  <a:cubicBezTo>
                    <a:pt x="9" y="21"/>
                    <a:pt x="9" y="12"/>
                    <a:pt x="6" y="17"/>
                  </a:cubicBezTo>
                  <a:cubicBezTo>
                    <a:pt x="0" y="13"/>
                    <a:pt x="4" y="3"/>
                    <a:pt x="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23" name="Freeform 53"/>
            <p:cNvSpPr>
              <a:spLocks noChangeArrowheads="1"/>
            </p:cNvSpPr>
            <p:nvPr/>
          </p:nvSpPr>
          <p:spPr bwMode="auto">
            <a:xfrm>
              <a:off x="8593138" y="3140075"/>
              <a:ext cx="222250" cy="203200"/>
            </a:xfrm>
            <a:custGeom>
              <a:avLst/>
              <a:gdLst>
                <a:gd name="T0" fmla="*/ 2147483646 w 57"/>
                <a:gd name="T1" fmla="*/ 0 h 49"/>
                <a:gd name="T2" fmla="*/ 2147483646 w 57"/>
                <a:gd name="T3" fmla="*/ 2147483646 h 49"/>
                <a:gd name="T4" fmla="*/ 2147483646 w 57"/>
                <a:gd name="T5" fmla="*/ 2147483646 h 49"/>
                <a:gd name="T6" fmla="*/ 2147483646 w 57"/>
                <a:gd name="T7" fmla="*/ 2147483646 h 49"/>
                <a:gd name="T8" fmla="*/ 2147483646 w 57"/>
                <a:gd name="T9" fmla="*/ 2147483646 h 49"/>
                <a:gd name="T10" fmla="*/ 2147483646 w 57"/>
                <a:gd name="T11" fmla="*/ 2147483646 h 49"/>
                <a:gd name="T12" fmla="*/ 2147483646 w 57"/>
                <a:gd name="T13" fmla="*/ 2147483646 h 49"/>
                <a:gd name="T14" fmla="*/ 2147483646 w 57"/>
                <a:gd name="T15" fmla="*/ 2147483646 h 49"/>
                <a:gd name="T16" fmla="*/ 2147483646 w 57"/>
                <a:gd name="T17" fmla="*/ 2147483646 h 49"/>
                <a:gd name="T18" fmla="*/ 2147483646 w 57"/>
                <a:gd name="T19" fmla="*/ 2147483646 h 49"/>
                <a:gd name="T20" fmla="*/ 2147483646 w 57"/>
                <a:gd name="T21" fmla="*/ 2147483646 h 49"/>
                <a:gd name="T22" fmla="*/ 2147483646 w 57"/>
                <a:gd name="T23" fmla="*/ 2147483646 h 49"/>
                <a:gd name="T24" fmla="*/ 2147483646 w 57"/>
                <a:gd name="T25" fmla="*/ 2147483646 h 49"/>
                <a:gd name="T26" fmla="*/ 2147483646 w 57"/>
                <a:gd name="T27" fmla="*/ 2147483646 h 49"/>
                <a:gd name="T28" fmla="*/ 2147483646 w 57"/>
                <a:gd name="T29" fmla="*/ 2147483646 h 49"/>
                <a:gd name="T30" fmla="*/ 2147483646 w 57"/>
                <a:gd name="T31" fmla="*/ 2147483646 h 49"/>
                <a:gd name="T32" fmla="*/ 0 w 57"/>
                <a:gd name="T33" fmla="*/ 2147483646 h 49"/>
                <a:gd name="T34" fmla="*/ 2147483646 w 57"/>
                <a:gd name="T35" fmla="*/ 2147483646 h 49"/>
                <a:gd name="T36" fmla="*/ 2147483646 w 57"/>
                <a:gd name="T37" fmla="*/ 2147483646 h 49"/>
                <a:gd name="T38" fmla="*/ 2147483646 w 57"/>
                <a:gd name="T39" fmla="*/ 2147483646 h 49"/>
                <a:gd name="T40" fmla="*/ 2147483646 w 57"/>
                <a:gd name="T41" fmla="*/ 2147483646 h 49"/>
                <a:gd name="T42" fmla="*/ 2147483646 w 57"/>
                <a:gd name="T43" fmla="*/ 2147483646 h 49"/>
                <a:gd name="T44" fmla="*/ 2147483646 w 57"/>
                <a:gd name="T45" fmla="*/ 2147483646 h 49"/>
                <a:gd name="T46" fmla="*/ 2147483646 w 57"/>
                <a:gd name="T47" fmla="*/ 2147483646 h 49"/>
                <a:gd name="T48" fmla="*/ 2147483646 w 57"/>
                <a:gd name="T49" fmla="*/ 2147483646 h 49"/>
                <a:gd name="T50" fmla="*/ 2147483646 w 57"/>
                <a:gd name="T51" fmla="*/ 2147483646 h 49"/>
                <a:gd name="T52" fmla="*/ 2147483646 w 57"/>
                <a:gd name="T53" fmla="*/ 2147483646 h 49"/>
                <a:gd name="T54" fmla="*/ 2147483646 w 57"/>
                <a:gd name="T55" fmla="*/ 2147483646 h 49"/>
                <a:gd name="T56" fmla="*/ 2147483646 w 57"/>
                <a:gd name="T57" fmla="*/ 0 h 4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7"/>
                <a:gd name="T88" fmla="*/ 0 h 49"/>
                <a:gd name="T89" fmla="*/ 57 w 57"/>
                <a:gd name="T90" fmla="*/ 49 h 4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7" h="49">
                  <a:moveTo>
                    <a:pt x="51" y="0"/>
                  </a:moveTo>
                  <a:cubicBezTo>
                    <a:pt x="53" y="0"/>
                    <a:pt x="53" y="2"/>
                    <a:pt x="55" y="2"/>
                  </a:cubicBezTo>
                  <a:cubicBezTo>
                    <a:pt x="55" y="12"/>
                    <a:pt x="57" y="17"/>
                    <a:pt x="55" y="23"/>
                  </a:cubicBezTo>
                  <a:cubicBezTo>
                    <a:pt x="54" y="23"/>
                    <a:pt x="54" y="21"/>
                    <a:pt x="53" y="20"/>
                  </a:cubicBezTo>
                  <a:cubicBezTo>
                    <a:pt x="50" y="21"/>
                    <a:pt x="54" y="26"/>
                    <a:pt x="53" y="28"/>
                  </a:cubicBezTo>
                  <a:cubicBezTo>
                    <a:pt x="52" y="28"/>
                    <a:pt x="52" y="27"/>
                    <a:pt x="51" y="27"/>
                  </a:cubicBezTo>
                  <a:cubicBezTo>
                    <a:pt x="51" y="41"/>
                    <a:pt x="51" y="41"/>
                    <a:pt x="51" y="41"/>
                  </a:cubicBezTo>
                  <a:cubicBezTo>
                    <a:pt x="50" y="41"/>
                    <a:pt x="49" y="40"/>
                    <a:pt x="48" y="40"/>
                  </a:cubicBezTo>
                  <a:cubicBezTo>
                    <a:pt x="45" y="38"/>
                    <a:pt x="45" y="42"/>
                    <a:pt x="44" y="42"/>
                  </a:cubicBezTo>
                  <a:cubicBezTo>
                    <a:pt x="43" y="43"/>
                    <a:pt x="42" y="41"/>
                    <a:pt x="41" y="41"/>
                  </a:cubicBezTo>
                  <a:cubicBezTo>
                    <a:pt x="40" y="41"/>
                    <a:pt x="37" y="42"/>
                    <a:pt x="35" y="42"/>
                  </a:cubicBezTo>
                  <a:cubicBezTo>
                    <a:pt x="35" y="43"/>
                    <a:pt x="32" y="45"/>
                    <a:pt x="28" y="44"/>
                  </a:cubicBezTo>
                  <a:cubicBezTo>
                    <a:pt x="26" y="44"/>
                    <a:pt x="27" y="49"/>
                    <a:pt x="25" y="49"/>
                  </a:cubicBezTo>
                  <a:cubicBezTo>
                    <a:pt x="22" y="48"/>
                    <a:pt x="20" y="47"/>
                    <a:pt x="20" y="42"/>
                  </a:cubicBezTo>
                  <a:cubicBezTo>
                    <a:pt x="17" y="41"/>
                    <a:pt x="18" y="45"/>
                    <a:pt x="17" y="45"/>
                  </a:cubicBezTo>
                  <a:cubicBezTo>
                    <a:pt x="15" y="46"/>
                    <a:pt x="15" y="44"/>
                    <a:pt x="14" y="44"/>
                  </a:cubicBezTo>
                  <a:cubicBezTo>
                    <a:pt x="9" y="45"/>
                    <a:pt x="4" y="49"/>
                    <a:pt x="0" y="47"/>
                  </a:cubicBezTo>
                  <a:cubicBezTo>
                    <a:pt x="1" y="45"/>
                    <a:pt x="2" y="43"/>
                    <a:pt x="2" y="41"/>
                  </a:cubicBezTo>
                  <a:cubicBezTo>
                    <a:pt x="3" y="40"/>
                    <a:pt x="4" y="42"/>
                    <a:pt x="4" y="42"/>
                  </a:cubicBezTo>
                  <a:cubicBezTo>
                    <a:pt x="6" y="42"/>
                    <a:pt x="5" y="40"/>
                    <a:pt x="6" y="40"/>
                  </a:cubicBezTo>
                  <a:cubicBezTo>
                    <a:pt x="11" y="39"/>
                    <a:pt x="20" y="40"/>
                    <a:pt x="25" y="38"/>
                  </a:cubicBezTo>
                  <a:cubicBezTo>
                    <a:pt x="23" y="32"/>
                    <a:pt x="30" y="34"/>
                    <a:pt x="28" y="28"/>
                  </a:cubicBezTo>
                  <a:cubicBezTo>
                    <a:pt x="31" y="30"/>
                    <a:pt x="31" y="30"/>
                    <a:pt x="31" y="26"/>
                  </a:cubicBezTo>
                  <a:cubicBezTo>
                    <a:pt x="34" y="29"/>
                    <a:pt x="37" y="24"/>
                    <a:pt x="39" y="27"/>
                  </a:cubicBezTo>
                  <a:cubicBezTo>
                    <a:pt x="40" y="26"/>
                    <a:pt x="39" y="22"/>
                    <a:pt x="39" y="21"/>
                  </a:cubicBezTo>
                  <a:cubicBezTo>
                    <a:pt x="41" y="20"/>
                    <a:pt x="41" y="24"/>
                    <a:pt x="41" y="24"/>
                  </a:cubicBezTo>
                  <a:cubicBezTo>
                    <a:pt x="42" y="25"/>
                    <a:pt x="45" y="23"/>
                    <a:pt x="42" y="17"/>
                  </a:cubicBezTo>
                  <a:cubicBezTo>
                    <a:pt x="47" y="16"/>
                    <a:pt x="45" y="10"/>
                    <a:pt x="46" y="6"/>
                  </a:cubicBezTo>
                  <a:cubicBezTo>
                    <a:pt x="47" y="4"/>
                    <a:pt x="52" y="4"/>
                    <a:pt x="5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24" name="Freeform 54"/>
            <p:cNvSpPr>
              <a:spLocks noChangeArrowheads="1"/>
            </p:cNvSpPr>
            <p:nvPr/>
          </p:nvSpPr>
          <p:spPr bwMode="auto">
            <a:xfrm>
              <a:off x="5891213" y="3151188"/>
              <a:ext cx="39687" cy="46037"/>
            </a:xfrm>
            <a:custGeom>
              <a:avLst/>
              <a:gdLst>
                <a:gd name="T0" fmla="*/ 2147483646 w 10"/>
                <a:gd name="T1" fmla="*/ 0 h 11"/>
                <a:gd name="T2" fmla="*/ 2147483646 w 10"/>
                <a:gd name="T3" fmla="*/ 2147483646 h 11"/>
                <a:gd name="T4" fmla="*/ 2147483646 w 10"/>
                <a:gd name="T5" fmla="*/ 0 h 11"/>
                <a:gd name="T6" fmla="*/ 0 60000 65536"/>
                <a:gd name="T7" fmla="*/ 0 60000 65536"/>
                <a:gd name="T8" fmla="*/ 0 60000 65536"/>
                <a:gd name="T9" fmla="*/ 0 w 10"/>
                <a:gd name="T10" fmla="*/ 0 h 11"/>
                <a:gd name="T11" fmla="*/ 10 w 10"/>
                <a:gd name="T12" fmla="*/ 11 h 11"/>
              </a:gdLst>
              <a:ahLst/>
              <a:cxnLst>
                <a:cxn ang="T6">
                  <a:pos x="T0" y="T1"/>
                </a:cxn>
                <a:cxn ang="T7">
                  <a:pos x="T2" y="T3"/>
                </a:cxn>
                <a:cxn ang="T8">
                  <a:pos x="T4" y="T5"/>
                </a:cxn>
              </a:cxnLst>
              <a:rect l="T9" t="T10" r="T11" b="T12"/>
              <a:pathLst>
                <a:path w="10" h="11">
                  <a:moveTo>
                    <a:pt x="4" y="0"/>
                  </a:moveTo>
                  <a:cubicBezTo>
                    <a:pt x="10" y="0"/>
                    <a:pt x="8" y="11"/>
                    <a:pt x="1" y="10"/>
                  </a:cubicBezTo>
                  <a:cubicBezTo>
                    <a:pt x="4" y="9"/>
                    <a:pt x="0" y="1"/>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25" name="Freeform 55"/>
            <p:cNvSpPr>
              <a:spLocks noChangeArrowheads="1"/>
            </p:cNvSpPr>
            <p:nvPr/>
          </p:nvSpPr>
          <p:spPr bwMode="auto">
            <a:xfrm>
              <a:off x="5983288" y="3217863"/>
              <a:ext cx="57150" cy="46037"/>
            </a:xfrm>
            <a:custGeom>
              <a:avLst/>
              <a:gdLst>
                <a:gd name="T0" fmla="*/ 2147483646 w 15"/>
                <a:gd name="T1" fmla="*/ 2147483646 h 11"/>
                <a:gd name="T2" fmla="*/ 2147483646 w 15"/>
                <a:gd name="T3" fmla="*/ 2147483646 h 11"/>
                <a:gd name="T4" fmla="*/ 2147483646 w 15"/>
                <a:gd name="T5" fmla="*/ 2147483646 h 11"/>
                <a:gd name="T6" fmla="*/ 2147483646 w 15"/>
                <a:gd name="T7" fmla="*/ 2147483646 h 11"/>
                <a:gd name="T8" fmla="*/ 2147483646 w 15"/>
                <a:gd name="T9" fmla="*/ 2147483646 h 11"/>
                <a:gd name="T10" fmla="*/ 2147483646 w 15"/>
                <a:gd name="T11" fmla="*/ 2147483646 h 11"/>
                <a:gd name="T12" fmla="*/ 0 60000 65536"/>
                <a:gd name="T13" fmla="*/ 0 60000 65536"/>
                <a:gd name="T14" fmla="*/ 0 60000 65536"/>
                <a:gd name="T15" fmla="*/ 0 60000 65536"/>
                <a:gd name="T16" fmla="*/ 0 60000 65536"/>
                <a:gd name="T17" fmla="*/ 0 60000 65536"/>
                <a:gd name="T18" fmla="*/ 0 w 15"/>
                <a:gd name="T19" fmla="*/ 0 h 11"/>
                <a:gd name="T20" fmla="*/ 15 w 15"/>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15" h="11">
                  <a:moveTo>
                    <a:pt x="12" y="2"/>
                  </a:moveTo>
                  <a:cubicBezTo>
                    <a:pt x="14" y="4"/>
                    <a:pt x="15" y="6"/>
                    <a:pt x="15" y="9"/>
                  </a:cubicBezTo>
                  <a:cubicBezTo>
                    <a:pt x="14" y="9"/>
                    <a:pt x="9" y="11"/>
                    <a:pt x="8" y="9"/>
                  </a:cubicBezTo>
                  <a:cubicBezTo>
                    <a:pt x="8" y="9"/>
                    <a:pt x="8" y="8"/>
                    <a:pt x="8" y="8"/>
                  </a:cubicBezTo>
                  <a:cubicBezTo>
                    <a:pt x="6" y="8"/>
                    <a:pt x="2" y="9"/>
                    <a:pt x="2" y="7"/>
                  </a:cubicBezTo>
                  <a:cubicBezTo>
                    <a:pt x="0" y="0"/>
                    <a:pt x="12" y="7"/>
                    <a:pt x="12"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26" name="Freeform 56"/>
            <p:cNvSpPr>
              <a:spLocks noChangeArrowheads="1"/>
            </p:cNvSpPr>
            <p:nvPr/>
          </p:nvSpPr>
          <p:spPr bwMode="auto">
            <a:xfrm>
              <a:off x="6419850" y="3298825"/>
              <a:ext cx="42863" cy="22225"/>
            </a:xfrm>
            <a:custGeom>
              <a:avLst/>
              <a:gdLst>
                <a:gd name="T0" fmla="*/ 0 w 11"/>
                <a:gd name="T1" fmla="*/ 2147483646 h 5"/>
                <a:gd name="T2" fmla="*/ 2147483646 w 11"/>
                <a:gd name="T3" fmla="*/ 2147483646 h 5"/>
                <a:gd name="T4" fmla="*/ 2147483646 w 11"/>
                <a:gd name="T5" fmla="*/ 2147483646 h 5"/>
                <a:gd name="T6" fmla="*/ 0 w 11"/>
                <a:gd name="T7" fmla="*/ 2147483646 h 5"/>
                <a:gd name="T8" fmla="*/ 0 60000 65536"/>
                <a:gd name="T9" fmla="*/ 0 60000 65536"/>
                <a:gd name="T10" fmla="*/ 0 60000 65536"/>
                <a:gd name="T11" fmla="*/ 0 60000 65536"/>
                <a:gd name="T12" fmla="*/ 0 w 11"/>
                <a:gd name="T13" fmla="*/ 0 h 5"/>
                <a:gd name="T14" fmla="*/ 11 w 11"/>
                <a:gd name="T15" fmla="*/ 5 h 5"/>
              </a:gdLst>
              <a:ahLst/>
              <a:cxnLst>
                <a:cxn ang="T8">
                  <a:pos x="T0" y="T1"/>
                </a:cxn>
                <a:cxn ang="T9">
                  <a:pos x="T2" y="T3"/>
                </a:cxn>
                <a:cxn ang="T10">
                  <a:pos x="T4" y="T5"/>
                </a:cxn>
                <a:cxn ang="T11">
                  <a:pos x="T6" y="T7"/>
                </a:cxn>
              </a:cxnLst>
              <a:rect l="T12" t="T13" r="T14" b="T15"/>
              <a:pathLst>
                <a:path w="11" h="5">
                  <a:moveTo>
                    <a:pt x="0" y="5"/>
                  </a:moveTo>
                  <a:cubicBezTo>
                    <a:pt x="0" y="1"/>
                    <a:pt x="2" y="0"/>
                    <a:pt x="6" y="1"/>
                  </a:cubicBezTo>
                  <a:cubicBezTo>
                    <a:pt x="11" y="0"/>
                    <a:pt x="8" y="3"/>
                    <a:pt x="5" y="2"/>
                  </a:cubicBezTo>
                  <a:cubicBezTo>
                    <a:pt x="3" y="3"/>
                    <a:pt x="3" y="5"/>
                    <a:pt x="0"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27" name="Freeform 57"/>
            <p:cNvSpPr>
              <a:spLocks noChangeArrowheads="1"/>
            </p:cNvSpPr>
            <p:nvPr/>
          </p:nvSpPr>
          <p:spPr bwMode="auto">
            <a:xfrm>
              <a:off x="8615363" y="3336925"/>
              <a:ext cx="41275" cy="23813"/>
            </a:xfrm>
            <a:custGeom>
              <a:avLst/>
              <a:gdLst>
                <a:gd name="T0" fmla="*/ 2147483646 w 11"/>
                <a:gd name="T1" fmla="*/ 0 h 6"/>
                <a:gd name="T2" fmla="*/ 2147483646 w 11"/>
                <a:gd name="T3" fmla="*/ 2147483646 h 6"/>
                <a:gd name="T4" fmla="*/ 2147483646 w 11"/>
                <a:gd name="T5" fmla="*/ 2147483646 h 6"/>
                <a:gd name="T6" fmla="*/ 2147483646 w 11"/>
                <a:gd name="T7" fmla="*/ 0 h 6"/>
                <a:gd name="T8" fmla="*/ 0 60000 65536"/>
                <a:gd name="T9" fmla="*/ 0 60000 65536"/>
                <a:gd name="T10" fmla="*/ 0 60000 65536"/>
                <a:gd name="T11" fmla="*/ 0 60000 65536"/>
                <a:gd name="T12" fmla="*/ 0 w 11"/>
                <a:gd name="T13" fmla="*/ 0 h 6"/>
                <a:gd name="T14" fmla="*/ 11 w 11"/>
                <a:gd name="T15" fmla="*/ 6 h 6"/>
              </a:gdLst>
              <a:ahLst/>
              <a:cxnLst>
                <a:cxn ang="T8">
                  <a:pos x="T0" y="T1"/>
                </a:cxn>
                <a:cxn ang="T9">
                  <a:pos x="T2" y="T3"/>
                </a:cxn>
                <a:cxn ang="T10">
                  <a:pos x="T4" y="T5"/>
                </a:cxn>
                <a:cxn ang="T11">
                  <a:pos x="T6" y="T7"/>
                </a:cxn>
              </a:cxnLst>
              <a:rect l="T12" t="T13" r="T14" b="T15"/>
              <a:pathLst>
                <a:path w="11" h="6">
                  <a:moveTo>
                    <a:pt x="9" y="0"/>
                  </a:moveTo>
                  <a:cubicBezTo>
                    <a:pt x="11" y="5"/>
                    <a:pt x="5" y="1"/>
                    <a:pt x="6" y="6"/>
                  </a:cubicBezTo>
                  <a:cubicBezTo>
                    <a:pt x="3" y="6"/>
                    <a:pt x="0" y="5"/>
                    <a:pt x="1" y="1"/>
                  </a:cubicBezTo>
                  <a:cubicBezTo>
                    <a:pt x="4" y="5"/>
                    <a:pt x="5" y="0"/>
                    <a:pt x="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28" name="Freeform 58"/>
            <p:cNvSpPr>
              <a:spLocks noChangeArrowheads="1"/>
            </p:cNvSpPr>
            <p:nvPr/>
          </p:nvSpPr>
          <p:spPr bwMode="auto">
            <a:xfrm>
              <a:off x="8547100" y="3336925"/>
              <a:ext cx="57150" cy="65088"/>
            </a:xfrm>
            <a:custGeom>
              <a:avLst/>
              <a:gdLst>
                <a:gd name="T0" fmla="*/ 2147483646 w 15"/>
                <a:gd name="T1" fmla="*/ 2147483646 h 16"/>
                <a:gd name="T2" fmla="*/ 2147483646 w 15"/>
                <a:gd name="T3" fmla="*/ 2147483646 h 16"/>
                <a:gd name="T4" fmla="*/ 2147483646 w 15"/>
                <a:gd name="T5" fmla="*/ 2147483646 h 16"/>
                <a:gd name="T6" fmla="*/ 2147483646 w 15"/>
                <a:gd name="T7" fmla="*/ 2147483646 h 16"/>
                <a:gd name="T8" fmla="*/ 2147483646 w 15"/>
                <a:gd name="T9" fmla="*/ 2147483646 h 16"/>
                <a:gd name="T10" fmla="*/ 0 60000 65536"/>
                <a:gd name="T11" fmla="*/ 0 60000 65536"/>
                <a:gd name="T12" fmla="*/ 0 60000 65536"/>
                <a:gd name="T13" fmla="*/ 0 60000 65536"/>
                <a:gd name="T14" fmla="*/ 0 60000 65536"/>
                <a:gd name="T15" fmla="*/ 0 w 15"/>
                <a:gd name="T16" fmla="*/ 0 h 16"/>
                <a:gd name="T17" fmla="*/ 15 w 15"/>
                <a:gd name="T18" fmla="*/ 16 h 16"/>
              </a:gdLst>
              <a:ahLst/>
              <a:cxnLst>
                <a:cxn ang="T10">
                  <a:pos x="T0" y="T1"/>
                </a:cxn>
                <a:cxn ang="T11">
                  <a:pos x="T2" y="T3"/>
                </a:cxn>
                <a:cxn ang="T12">
                  <a:pos x="T4" y="T5"/>
                </a:cxn>
                <a:cxn ang="T13">
                  <a:pos x="T6" y="T7"/>
                </a:cxn>
                <a:cxn ang="T14">
                  <a:pos x="T8" y="T9"/>
                </a:cxn>
              </a:cxnLst>
              <a:rect l="T15" t="T16" r="T17" b="T18"/>
              <a:pathLst>
                <a:path w="15" h="16">
                  <a:moveTo>
                    <a:pt x="13" y="3"/>
                  </a:moveTo>
                  <a:cubicBezTo>
                    <a:pt x="15" y="7"/>
                    <a:pt x="9" y="11"/>
                    <a:pt x="13" y="13"/>
                  </a:cubicBezTo>
                  <a:cubicBezTo>
                    <a:pt x="13" y="16"/>
                    <a:pt x="7" y="13"/>
                    <a:pt x="5" y="14"/>
                  </a:cubicBezTo>
                  <a:cubicBezTo>
                    <a:pt x="5" y="9"/>
                    <a:pt x="6" y="6"/>
                    <a:pt x="1" y="8"/>
                  </a:cubicBezTo>
                  <a:cubicBezTo>
                    <a:pt x="0" y="2"/>
                    <a:pt x="8" y="0"/>
                    <a:pt x="13"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29" name="Freeform 59"/>
            <p:cNvSpPr>
              <a:spLocks noChangeArrowheads="1"/>
            </p:cNvSpPr>
            <p:nvPr/>
          </p:nvSpPr>
          <p:spPr bwMode="auto">
            <a:xfrm>
              <a:off x="8342313" y="3568700"/>
              <a:ext cx="34925" cy="57150"/>
            </a:xfrm>
            <a:custGeom>
              <a:avLst/>
              <a:gdLst>
                <a:gd name="T0" fmla="*/ 2147483646 w 9"/>
                <a:gd name="T1" fmla="*/ 2147483646 h 14"/>
                <a:gd name="T2" fmla="*/ 2147483646 w 9"/>
                <a:gd name="T3" fmla="*/ 2147483646 h 14"/>
                <a:gd name="T4" fmla="*/ 0 w 9"/>
                <a:gd name="T5" fmla="*/ 2147483646 h 14"/>
                <a:gd name="T6" fmla="*/ 2147483646 w 9"/>
                <a:gd name="T7" fmla="*/ 2147483646 h 14"/>
                <a:gd name="T8" fmla="*/ 2147483646 w 9"/>
                <a:gd name="T9" fmla="*/ 2147483646 h 14"/>
                <a:gd name="T10" fmla="*/ 0 60000 65536"/>
                <a:gd name="T11" fmla="*/ 0 60000 65536"/>
                <a:gd name="T12" fmla="*/ 0 60000 65536"/>
                <a:gd name="T13" fmla="*/ 0 60000 65536"/>
                <a:gd name="T14" fmla="*/ 0 60000 65536"/>
                <a:gd name="T15" fmla="*/ 0 w 9"/>
                <a:gd name="T16" fmla="*/ 0 h 14"/>
                <a:gd name="T17" fmla="*/ 9 w 9"/>
                <a:gd name="T18" fmla="*/ 14 h 14"/>
              </a:gdLst>
              <a:ahLst/>
              <a:cxnLst>
                <a:cxn ang="T10">
                  <a:pos x="T0" y="T1"/>
                </a:cxn>
                <a:cxn ang="T11">
                  <a:pos x="T2" y="T3"/>
                </a:cxn>
                <a:cxn ang="T12">
                  <a:pos x="T4" y="T5"/>
                </a:cxn>
                <a:cxn ang="T13">
                  <a:pos x="T6" y="T7"/>
                </a:cxn>
                <a:cxn ang="T14">
                  <a:pos x="T8" y="T9"/>
                </a:cxn>
              </a:cxnLst>
              <a:rect l="T15" t="T16" r="T17" b="T18"/>
              <a:pathLst>
                <a:path w="9" h="14">
                  <a:moveTo>
                    <a:pt x="9" y="6"/>
                  </a:moveTo>
                  <a:cubicBezTo>
                    <a:pt x="9" y="10"/>
                    <a:pt x="4" y="9"/>
                    <a:pt x="6" y="14"/>
                  </a:cubicBezTo>
                  <a:cubicBezTo>
                    <a:pt x="0" y="14"/>
                    <a:pt x="0" y="14"/>
                    <a:pt x="0" y="14"/>
                  </a:cubicBezTo>
                  <a:cubicBezTo>
                    <a:pt x="1" y="12"/>
                    <a:pt x="5" y="6"/>
                    <a:pt x="2" y="4"/>
                  </a:cubicBezTo>
                  <a:cubicBezTo>
                    <a:pt x="3" y="1"/>
                    <a:pt x="9" y="0"/>
                    <a:pt x="9" y="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30" name="Freeform 61"/>
            <p:cNvSpPr>
              <a:spLocks noChangeArrowheads="1"/>
            </p:cNvSpPr>
            <p:nvPr/>
          </p:nvSpPr>
          <p:spPr bwMode="auto">
            <a:xfrm>
              <a:off x="3849688" y="3614738"/>
              <a:ext cx="219075" cy="93662"/>
            </a:xfrm>
            <a:custGeom>
              <a:avLst/>
              <a:gdLst>
                <a:gd name="T0" fmla="*/ 2147483646 w 57"/>
                <a:gd name="T1" fmla="*/ 2147483646 h 23"/>
                <a:gd name="T2" fmla="*/ 2147483646 w 57"/>
                <a:gd name="T3" fmla="*/ 2147483646 h 23"/>
                <a:gd name="T4" fmla="*/ 2147483646 w 57"/>
                <a:gd name="T5" fmla="*/ 2147483646 h 23"/>
                <a:gd name="T6" fmla="*/ 2147483646 w 57"/>
                <a:gd name="T7" fmla="*/ 2147483646 h 23"/>
                <a:gd name="T8" fmla="*/ 2147483646 w 57"/>
                <a:gd name="T9" fmla="*/ 2147483646 h 23"/>
                <a:gd name="T10" fmla="*/ 2147483646 w 57"/>
                <a:gd name="T11" fmla="*/ 2147483646 h 23"/>
                <a:gd name="T12" fmla="*/ 0 w 57"/>
                <a:gd name="T13" fmla="*/ 2147483646 h 23"/>
                <a:gd name="T14" fmla="*/ 2147483646 w 57"/>
                <a:gd name="T15" fmla="*/ 2147483646 h 23"/>
                <a:gd name="T16" fmla="*/ 2147483646 w 57"/>
                <a:gd name="T17" fmla="*/ 0 h 23"/>
                <a:gd name="T18" fmla="*/ 2147483646 w 57"/>
                <a:gd name="T19" fmla="*/ 2147483646 h 23"/>
                <a:gd name="T20" fmla="*/ 2147483646 w 57"/>
                <a:gd name="T21" fmla="*/ 2147483646 h 23"/>
                <a:gd name="T22" fmla="*/ 2147483646 w 57"/>
                <a:gd name="T23" fmla="*/ 2147483646 h 23"/>
                <a:gd name="T24" fmla="*/ 2147483646 w 57"/>
                <a:gd name="T25" fmla="*/ 2147483646 h 23"/>
                <a:gd name="T26" fmla="*/ 2147483646 w 57"/>
                <a:gd name="T27" fmla="*/ 2147483646 h 23"/>
                <a:gd name="T28" fmla="*/ 2147483646 w 57"/>
                <a:gd name="T29" fmla="*/ 2147483646 h 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7"/>
                <a:gd name="T46" fmla="*/ 0 h 23"/>
                <a:gd name="T47" fmla="*/ 57 w 57"/>
                <a:gd name="T48" fmla="*/ 23 h 2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7" h="23">
                  <a:moveTo>
                    <a:pt x="56" y="16"/>
                  </a:moveTo>
                  <a:cubicBezTo>
                    <a:pt x="57" y="23"/>
                    <a:pt x="44" y="15"/>
                    <a:pt x="43" y="20"/>
                  </a:cubicBezTo>
                  <a:cubicBezTo>
                    <a:pt x="40" y="20"/>
                    <a:pt x="43" y="14"/>
                    <a:pt x="41" y="13"/>
                  </a:cubicBezTo>
                  <a:cubicBezTo>
                    <a:pt x="36" y="12"/>
                    <a:pt x="30" y="11"/>
                    <a:pt x="25" y="10"/>
                  </a:cubicBezTo>
                  <a:cubicBezTo>
                    <a:pt x="24" y="9"/>
                    <a:pt x="24" y="8"/>
                    <a:pt x="24" y="6"/>
                  </a:cubicBezTo>
                  <a:cubicBezTo>
                    <a:pt x="18" y="6"/>
                    <a:pt x="14" y="5"/>
                    <a:pt x="10" y="6"/>
                  </a:cubicBezTo>
                  <a:cubicBezTo>
                    <a:pt x="6" y="7"/>
                    <a:pt x="4" y="10"/>
                    <a:pt x="0" y="9"/>
                  </a:cubicBezTo>
                  <a:cubicBezTo>
                    <a:pt x="0" y="5"/>
                    <a:pt x="6" y="6"/>
                    <a:pt x="5" y="2"/>
                  </a:cubicBezTo>
                  <a:cubicBezTo>
                    <a:pt x="9" y="1"/>
                    <a:pt x="17" y="4"/>
                    <a:pt x="18" y="0"/>
                  </a:cubicBezTo>
                  <a:cubicBezTo>
                    <a:pt x="24" y="1"/>
                    <a:pt x="16" y="2"/>
                    <a:pt x="22" y="3"/>
                  </a:cubicBezTo>
                  <a:cubicBezTo>
                    <a:pt x="22" y="3"/>
                    <a:pt x="26" y="4"/>
                    <a:pt x="27" y="5"/>
                  </a:cubicBezTo>
                  <a:cubicBezTo>
                    <a:pt x="28" y="6"/>
                    <a:pt x="32" y="6"/>
                    <a:pt x="38" y="6"/>
                  </a:cubicBezTo>
                  <a:cubicBezTo>
                    <a:pt x="36" y="11"/>
                    <a:pt x="45" y="7"/>
                    <a:pt x="42" y="13"/>
                  </a:cubicBezTo>
                  <a:cubicBezTo>
                    <a:pt x="44" y="11"/>
                    <a:pt x="45" y="12"/>
                    <a:pt x="46" y="14"/>
                  </a:cubicBezTo>
                  <a:cubicBezTo>
                    <a:pt x="49" y="15"/>
                    <a:pt x="55" y="13"/>
                    <a:pt x="56" y="1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31" name="Freeform 62"/>
            <p:cNvSpPr>
              <a:spLocks noChangeArrowheads="1"/>
            </p:cNvSpPr>
            <p:nvPr/>
          </p:nvSpPr>
          <p:spPr bwMode="auto">
            <a:xfrm>
              <a:off x="4105275" y="3697288"/>
              <a:ext cx="93663" cy="53975"/>
            </a:xfrm>
            <a:custGeom>
              <a:avLst/>
              <a:gdLst>
                <a:gd name="T0" fmla="*/ 2147483646 w 24"/>
                <a:gd name="T1" fmla="*/ 0 h 13"/>
                <a:gd name="T2" fmla="*/ 2147483646 w 24"/>
                <a:gd name="T3" fmla="*/ 2147483646 h 13"/>
                <a:gd name="T4" fmla="*/ 2147483646 w 24"/>
                <a:gd name="T5" fmla="*/ 2147483646 h 13"/>
                <a:gd name="T6" fmla="*/ 2147483646 w 24"/>
                <a:gd name="T7" fmla="*/ 2147483646 h 13"/>
                <a:gd name="T8" fmla="*/ 2147483646 w 24"/>
                <a:gd name="T9" fmla="*/ 2147483646 h 13"/>
                <a:gd name="T10" fmla="*/ 2147483646 w 24"/>
                <a:gd name="T11" fmla="*/ 2147483646 h 13"/>
                <a:gd name="T12" fmla="*/ 2147483646 w 24"/>
                <a:gd name="T13" fmla="*/ 0 h 13"/>
                <a:gd name="T14" fmla="*/ 0 60000 65536"/>
                <a:gd name="T15" fmla="*/ 0 60000 65536"/>
                <a:gd name="T16" fmla="*/ 0 60000 65536"/>
                <a:gd name="T17" fmla="*/ 0 60000 65536"/>
                <a:gd name="T18" fmla="*/ 0 60000 65536"/>
                <a:gd name="T19" fmla="*/ 0 60000 65536"/>
                <a:gd name="T20" fmla="*/ 0 60000 65536"/>
                <a:gd name="T21" fmla="*/ 0 w 24"/>
                <a:gd name="T22" fmla="*/ 0 h 13"/>
                <a:gd name="T23" fmla="*/ 24 w 24"/>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 h="13">
                  <a:moveTo>
                    <a:pt x="2" y="0"/>
                  </a:moveTo>
                  <a:cubicBezTo>
                    <a:pt x="4" y="2"/>
                    <a:pt x="9" y="0"/>
                    <a:pt x="13" y="1"/>
                  </a:cubicBezTo>
                  <a:cubicBezTo>
                    <a:pt x="13" y="2"/>
                    <a:pt x="17" y="7"/>
                    <a:pt x="18" y="3"/>
                  </a:cubicBezTo>
                  <a:cubicBezTo>
                    <a:pt x="21" y="3"/>
                    <a:pt x="20" y="7"/>
                    <a:pt x="24" y="6"/>
                  </a:cubicBezTo>
                  <a:cubicBezTo>
                    <a:pt x="24" y="13"/>
                    <a:pt x="9" y="10"/>
                    <a:pt x="4" y="8"/>
                  </a:cubicBezTo>
                  <a:cubicBezTo>
                    <a:pt x="4" y="7"/>
                    <a:pt x="7" y="7"/>
                    <a:pt x="7" y="7"/>
                  </a:cubicBezTo>
                  <a:cubicBezTo>
                    <a:pt x="7" y="5"/>
                    <a:pt x="0" y="5"/>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32" name="Freeform 63"/>
            <p:cNvSpPr>
              <a:spLocks noChangeArrowheads="1"/>
            </p:cNvSpPr>
            <p:nvPr/>
          </p:nvSpPr>
          <p:spPr bwMode="auto">
            <a:xfrm>
              <a:off x="8089900" y="3698875"/>
              <a:ext cx="46038" cy="38100"/>
            </a:xfrm>
            <a:custGeom>
              <a:avLst/>
              <a:gdLst>
                <a:gd name="T0" fmla="*/ 2147483646 w 12"/>
                <a:gd name="T1" fmla="*/ 0 h 9"/>
                <a:gd name="T2" fmla="*/ 2147483646 w 12"/>
                <a:gd name="T3" fmla="*/ 2147483646 h 9"/>
                <a:gd name="T4" fmla="*/ 0 w 12"/>
                <a:gd name="T5" fmla="*/ 2147483646 h 9"/>
                <a:gd name="T6" fmla="*/ 2147483646 w 12"/>
                <a:gd name="T7" fmla="*/ 0 h 9"/>
                <a:gd name="T8" fmla="*/ 2147483646 w 12"/>
                <a:gd name="T9" fmla="*/ 0 h 9"/>
                <a:gd name="T10" fmla="*/ 0 60000 65536"/>
                <a:gd name="T11" fmla="*/ 0 60000 65536"/>
                <a:gd name="T12" fmla="*/ 0 60000 65536"/>
                <a:gd name="T13" fmla="*/ 0 60000 65536"/>
                <a:gd name="T14" fmla="*/ 0 60000 65536"/>
                <a:gd name="T15" fmla="*/ 0 w 12"/>
                <a:gd name="T16" fmla="*/ 0 h 9"/>
                <a:gd name="T17" fmla="*/ 12 w 12"/>
                <a:gd name="T18" fmla="*/ 9 h 9"/>
              </a:gdLst>
              <a:ahLst/>
              <a:cxnLst>
                <a:cxn ang="T10">
                  <a:pos x="T0" y="T1"/>
                </a:cxn>
                <a:cxn ang="T11">
                  <a:pos x="T2" y="T3"/>
                </a:cxn>
                <a:cxn ang="T12">
                  <a:pos x="T4" y="T5"/>
                </a:cxn>
                <a:cxn ang="T13">
                  <a:pos x="T6" y="T7"/>
                </a:cxn>
                <a:cxn ang="T14">
                  <a:pos x="T8" y="T9"/>
                </a:cxn>
              </a:cxnLst>
              <a:rect l="T15" t="T16" r="T17" b="T18"/>
              <a:pathLst>
                <a:path w="12" h="9">
                  <a:moveTo>
                    <a:pt x="10" y="0"/>
                  </a:moveTo>
                  <a:cubicBezTo>
                    <a:pt x="12" y="6"/>
                    <a:pt x="7" y="4"/>
                    <a:pt x="7" y="9"/>
                  </a:cubicBezTo>
                  <a:cubicBezTo>
                    <a:pt x="4" y="8"/>
                    <a:pt x="0" y="8"/>
                    <a:pt x="0" y="3"/>
                  </a:cubicBezTo>
                  <a:cubicBezTo>
                    <a:pt x="3" y="4"/>
                    <a:pt x="3" y="2"/>
                    <a:pt x="3" y="0"/>
                  </a:cubicBez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33" name="Freeform 64"/>
            <p:cNvSpPr>
              <a:spLocks noChangeArrowheads="1"/>
            </p:cNvSpPr>
            <p:nvPr/>
          </p:nvSpPr>
          <p:spPr bwMode="auto">
            <a:xfrm>
              <a:off x="4075113" y="3711575"/>
              <a:ext cx="34925" cy="28575"/>
            </a:xfrm>
            <a:custGeom>
              <a:avLst/>
              <a:gdLst>
                <a:gd name="T0" fmla="*/ 2147483646 w 9"/>
                <a:gd name="T1" fmla="*/ 2147483646 h 7"/>
                <a:gd name="T2" fmla="*/ 0 w 9"/>
                <a:gd name="T3" fmla="*/ 2147483646 h 7"/>
                <a:gd name="T4" fmla="*/ 2147483646 w 9"/>
                <a:gd name="T5" fmla="*/ 2147483646 h 7"/>
                <a:gd name="T6" fmla="*/ 0 60000 65536"/>
                <a:gd name="T7" fmla="*/ 0 60000 65536"/>
                <a:gd name="T8" fmla="*/ 0 60000 65536"/>
                <a:gd name="T9" fmla="*/ 0 w 9"/>
                <a:gd name="T10" fmla="*/ 0 h 7"/>
                <a:gd name="T11" fmla="*/ 9 w 9"/>
                <a:gd name="T12" fmla="*/ 7 h 7"/>
              </a:gdLst>
              <a:ahLst/>
              <a:cxnLst>
                <a:cxn ang="T6">
                  <a:pos x="T0" y="T1"/>
                </a:cxn>
                <a:cxn ang="T7">
                  <a:pos x="T2" y="T3"/>
                </a:cxn>
                <a:cxn ang="T8">
                  <a:pos x="T4" y="T5"/>
                </a:cxn>
              </a:cxnLst>
              <a:rect l="T9" t="T10" r="T11" b="T12"/>
              <a:pathLst>
                <a:path w="9" h="7">
                  <a:moveTo>
                    <a:pt x="7" y="7"/>
                  </a:moveTo>
                  <a:cubicBezTo>
                    <a:pt x="5" y="6"/>
                    <a:pt x="3" y="5"/>
                    <a:pt x="0" y="6"/>
                  </a:cubicBezTo>
                  <a:cubicBezTo>
                    <a:pt x="1" y="3"/>
                    <a:pt x="9" y="0"/>
                    <a:pt x="7" y="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34" name="Freeform 65"/>
            <p:cNvSpPr>
              <a:spLocks noChangeArrowheads="1"/>
            </p:cNvSpPr>
            <p:nvPr/>
          </p:nvSpPr>
          <p:spPr bwMode="auto">
            <a:xfrm>
              <a:off x="3984625" y="3721100"/>
              <a:ext cx="41275" cy="30163"/>
            </a:xfrm>
            <a:custGeom>
              <a:avLst/>
              <a:gdLst>
                <a:gd name="T0" fmla="*/ 2147483646 w 11"/>
                <a:gd name="T1" fmla="*/ 2147483646 h 7"/>
                <a:gd name="T2" fmla="*/ 2147483646 w 11"/>
                <a:gd name="T3" fmla="*/ 2147483646 h 7"/>
                <a:gd name="T4" fmla="*/ 2147483646 w 11"/>
                <a:gd name="T5" fmla="*/ 2147483646 h 7"/>
                <a:gd name="T6" fmla="*/ 0 60000 65536"/>
                <a:gd name="T7" fmla="*/ 0 60000 65536"/>
                <a:gd name="T8" fmla="*/ 0 60000 65536"/>
                <a:gd name="T9" fmla="*/ 0 w 11"/>
                <a:gd name="T10" fmla="*/ 0 h 7"/>
                <a:gd name="T11" fmla="*/ 11 w 11"/>
                <a:gd name="T12" fmla="*/ 7 h 7"/>
              </a:gdLst>
              <a:ahLst/>
              <a:cxnLst>
                <a:cxn ang="T6">
                  <a:pos x="T0" y="T1"/>
                </a:cxn>
                <a:cxn ang="T7">
                  <a:pos x="T2" y="T3"/>
                </a:cxn>
                <a:cxn ang="T8">
                  <a:pos x="T4" y="T5"/>
                </a:cxn>
              </a:cxnLst>
              <a:rect l="T9" t="T10" r="T11" b="T12"/>
              <a:pathLst>
                <a:path w="11" h="7">
                  <a:moveTo>
                    <a:pt x="1" y="2"/>
                  </a:moveTo>
                  <a:cubicBezTo>
                    <a:pt x="4" y="3"/>
                    <a:pt x="11" y="0"/>
                    <a:pt x="10" y="5"/>
                  </a:cubicBezTo>
                  <a:cubicBezTo>
                    <a:pt x="7" y="4"/>
                    <a:pt x="0" y="7"/>
                    <a:pt x="1"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35" name="Freeform 66"/>
            <p:cNvSpPr>
              <a:spLocks noChangeArrowheads="1"/>
            </p:cNvSpPr>
            <p:nvPr/>
          </p:nvSpPr>
          <p:spPr bwMode="auto">
            <a:xfrm>
              <a:off x="8329613" y="3736975"/>
              <a:ext cx="61912" cy="112713"/>
            </a:xfrm>
            <a:custGeom>
              <a:avLst/>
              <a:gdLst>
                <a:gd name="T0" fmla="*/ 2147483646 w 16"/>
                <a:gd name="T1" fmla="*/ 0 h 27"/>
                <a:gd name="T2" fmla="*/ 2147483646 w 16"/>
                <a:gd name="T3" fmla="*/ 0 h 27"/>
                <a:gd name="T4" fmla="*/ 2147483646 w 16"/>
                <a:gd name="T5" fmla="*/ 2147483646 h 27"/>
                <a:gd name="T6" fmla="*/ 2147483646 w 16"/>
                <a:gd name="T7" fmla="*/ 2147483646 h 27"/>
                <a:gd name="T8" fmla="*/ 2147483646 w 16"/>
                <a:gd name="T9" fmla="*/ 2147483646 h 27"/>
                <a:gd name="T10" fmla="*/ 2147483646 w 16"/>
                <a:gd name="T11" fmla="*/ 2147483646 h 27"/>
                <a:gd name="T12" fmla="*/ 2147483646 w 16"/>
                <a:gd name="T13" fmla="*/ 2147483646 h 27"/>
                <a:gd name="T14" fmla="*/ 0 w 16"/>
                <a:gd name="T15" fmla="*/ 2147483646 h 27"/>
                <a:gd name="T16" fmla="*/ 2147483646 w 16"/>
                <a:gd name="T17" fmla="*/ 2147483646 h 27"/>
                <a:gd name="T18" fmla="*/ 2147483646 w 16"/>
                <a:gd name="T19" fmla="*/ 0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
                <a:gd name="T31" fmla="*/ 0 h 27"/>
                <a:gd name="T32" fmla="*/ 16 w 16"/>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 h="27">
                  <a:moveTo>
                    <a:pt x="7" y="0"/>
                  </a:moveTo>
                  <a:cubicBezTo>
                    <a:pt x="13" y="0"/>
                    <a:pt x="13" y="0"/>
                    <a:pt x="13" y="0"/>
                  </a:cubicBezTo>
                  <a:cubicBezTo>
                    <a:pt x="15" y="2"/>
                    <a:pt x="15" y="6"/>
                    <a:pt x="16" y="10"/>
                  </a:cubicBezTo>
                  <a:cubicBezTo>
                    <a:pt x="13" y="10"/>
                    <a:pt x="15" y="14"/>
                    <a:pt x="12" y="14"/>
                  </a:cubicBezTo>
                  <a:cubicBezTo>
                    <a:pt x="12" y="16"/>
                    <a:pt x="12" y="18"/>
                    <a:pt x="10" y="18"/>
                  </a:cubicBezTo>
                  <a:cubicBezTo>
                    <a:pt x="9" y="20"/>
                    <a:pt x="12" y="25"/>
                    <a:pt x="9" y="25"/>
                  </a:cubicBezTo>
                  <a:cubicBezTo>
                    <a:pt x="4" y="27"/>
                    <a:pt x="8" y="21"/>
                    <a:pt x="5" y="21"/>
                  </a:cubicBezTo>
                  <a:cubicBezTo>
                    <a:pt x="3" y="21"/>
                    <a:pt x="2" y="17"/>
                    <a:pt x="0" y="15"/>
                  </a:cubicBezTo>
                  <a:cubicBezTo>
                    <a:pt x="0" y="11"/>
                    <a:pt x="5" y="13"/>
                    <a:pt x="3" y="7"/>
                  </a:cubicBezTo>
                  <a:cubicBezTo>
                    <a:pt x="7" y="10"/>
                    <a:pt x="7" y="3"/>
                    <a:pt x="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36" name="Freeform 67"/>
            <p:cNvSpPr>
              <a:spLocks noChangeArrowheads="1"/>
            </p:cNvSpPr>
            <p:nvPr/>
          </p:nvSpPr>
          <p:spPr bwMode="auto">
            <a:xfrm>
              <a:off x="8391525" y="3830638"/>
              <a:ext cx="82550" cy="93662"/>
            </a:xfrm>
            <a:custGeom>
              <a:avLst/>
              <a:gdLst>
                <a:gd name="T0" fmla="*/ 2147483646 w 21"/>
                <a:gd name="T1" fmla="*/ 2147483646 h 22"/>
                <a:gd name="T2" fmla="*/ 2147483646 w 21"/>
                <a:gd name="T3" fmla="*/ 2147483646 h 22"/>
                <a:gd name="T4" fmla="*/ 2147483646 w 21"/>
                <a:gd name="T5" fmla="*/ 2147483646 h 22"/>
                <a:gd name="T6" fmla="*/ 2147483646 w 21"/>
                <a:gd name="T7" fmla="*/ 2147483646 h 22"/>
                <a:gd name="T8" fmla="*/ 2147483646 w 21"/>
                <a:gd name="T9" fmla="*/ 2147483646 h 22"/>
                <a:gd name="T10" fmla="*/ 2147483646 w 21"/>
                <a:gd name="T11" fmla="*/ 2147483646 h 22"/>
                <a:gd name="T12" fmla="*/ 2147483646 w 21"/>
                <a:gd name="T13" fmla="*/ 2147483646 h 22"/>
                <a:gd name="T14" fmla="*/ 2147483646 w 21"/>
                <a:gd name="T15" fmla="*/ 2147483646 h 22"/>
                <a:gd name="T16" fmla="*/ 2147483646 w 21"/>
                <a:gd name="T17" fmla="*/ 2147483646 h 22"/>
                <a:gd name="T18" fmla="*/ 0 w 21"/>
                <a:gd name="T19" fmla="*/ 2147483646 h 22"/>
                <a:gd name="T20" fmla="*/ 2147483646 w 21"/>
                <a:gd name="T21" fmla="*/ 2147483646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
                <a:gd name="T34" fmla="*/ 0 h 22"/>
                <a:gd name="T35" fmla="*/ 21 w 21"/>
                <a:gd name="T36" fmla="*/ 22 h 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 h="22">
                  <a:moveTo>
                    <a:pt x="11" y="2"/>
                  </a:moveTo>
                  <a:cubicBezTo>
                    <a:pt x="7" y="7"/>
                    <a:pt x="14" y="5"/>
                    <a:pt x="15" y="6"/>
                  </a:cubicBezTo>
                  <a:cubicBezTo>
                    <a:pt x="16" y="8"/>
                    <a:pt x="14" y="7"/>
                    <a:pt x="14" y="8"/>
                  </a:cubicBezTo>
                  <a:cubicBezTo>
                    <a:pt x="14" y="8"/>
                    <a:pt x="15" y="10"/>
                    <a:pt x="15" y="11"/>
                  </a:cubicBezTo>
                  <a:cubicBezTo>
                    <a:pt x="17" y="13"/>
                    <a:pt x="21" y="13"/>
                    <a:pt x="21" y="18"/>
                  </a:cubicBezTo>
                  <a:cubicBezTo>
                    <a:pt x="18" y="17"/>
                    <a:pt x="18" y="20"/>
                    <a:pt x="18" y="22"/>
                  </a:cubicBezTo>
                  <a:cubicBezTo>
                    <a:pt x="17" y="21"/>
                    <a:pt x="14" y="20"/>
                    <a:pt x="14" y="22"/>
                  </a:cubicBezTo>
                  <a:cubicBezTo>
                    <a:pt x="10" y="21"/>
                    <a:pt x="11" y="15"/>
                    <a:pt x="7" y="15"/>
                  </a:cubicBezTo>
                  <a:cubicBezTo>
                    <a:pt x="7" y="13"/>
                    <a:pt x="10" y="14"/>
                    <a:pt x="10" y="12"/>
                  </a:cubicBezTo>
                  <a:cubicBezTo>
                    <a:pt x="6" y="9"/>
                    <a:pt x="4" y="5"/>
                    <a:pt x="0" y="4"/>
                  </a:cubicBezTo>
                  <a:cubicBezTo>
                    <a:pt x="3" y="0"/>
                    <a:pt x="6" y="1"/>
                    <a:pt x="11"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37" name="Rectangle 68"/>
            <p:cNvSpPr>
              <a:spLocks noChangeArrowheads="1"/>
            </p:cNvSpPr>
            <p:nvPr/>
          </p:nvSpPr>
          <p:spPr bwMode="auto">
            <a:xfrm>
              <a:off x="8356600" y="3868738"/>
              <a:ext cx="20638" cy="127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40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5438" name="Freeform 69"/>
            <p:cNvSpPr>
              <a:spLocks noChangeArrowheads="1"/>
            </p:cNvSpPr>
            <p:nvPr/>
          </p:nvSpPr>
          <p:spPr bwMode="auto">
            <a:xfrm>
              <a:off x="8385175" y="3884613"/>
              <a:ext cx="47625" cy="71437"/>
            </a:xfrm>
            <a:custGeom>
              <a:avLst/>
              <a:gdLst>
                <a:gd name="T0" fmla="*/ 2147483646 w 12"/>
                <a:gd name="T1" fmla="*/ 2147483646 h 17"/>
                <a:gd name="T2" fmla="*/ 2147483646 w 12"/>
                <a:gd name="T3" fmla="*/ 2147483646 h 17"/>
                <a:gd name="T4" fmla="*/ 0 w 12"/>
                <a:gd name="T5" fmla="*/ 2147483646 h 17"/>
                <a:gd name="T6" fmla="*/ 2147483646 w 12"/>
                <a:gd name="T7" fmla="*/ 2147483646 h 17"/>
                <a:gd name="T8" fmla="*/ 0 60000 65536"/>
                <a:gd name="T9" fmla="*/ 0 60000 65536"/>
                <a:gd name="T10" fmla="*/ 0 60000 65536"/>
                <a:gd name="T11" fmla="*/ 0 60000 65536"/>
                <a:gd name="T12" fmla="*/ 0 w 12"/>
                <a:gd name="T13" fmla="*/ 0 h 17"/>
                <a:gd name="T14" fmla="*/ 12 w 12"/>
                <a:gd name="T15" fmla="*/ 17 h 17"/>
              </a:gdLst>
              <a:ahLst/>
              <a:cxnLst>
                <a:cxn ang="T8">
                  <a:pos x="T0" y="T1"/>
                </a:cxn>
                <a:cxn ang="T9">
                  <a:pos x="T2" y="T3"/>
                </a:cxn>
                <a:cxn ang="T10">
                  <a:pos x="T4" y="T5"/>
                </a:cxn>
                <a:cxn ang="T11">
                  <a:pos x="T6" y="T7"/>
                </a:cxn>
              </a:cxnLst>
              <a:rect l="T12" t="T13" r="T14" b="T15"/>
              <a:pathLst>
                <a:path w="12" h="17">
                  <a:moveTo>
                    <a:pt x="12" y="14"/>
                  </a:moveTo>
                  <a:cubicBezTo>
                    <a:pt x="12" y="17"/>
                    <a:pt x="7" y="15"/>
                    <a:pt x="5" y="16"/>
                  </a:cubicBezTo>
                  <a:cubicBezTo>
                    <a:pt x="5" y="12"/>
                    <a:pt x="6" y="7"/>
                    <a:pt x="0" y="9"/>
                  </a:cubicBezTo>
                  <a:cubicBezTo>
                    <a:pt x="6" y="0"/>
                    <a:pt x="5" y="16"/>
                    <a:pt x="12" y="1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39" name="Freeform 70"/>
            <p:cNvSpPr>
              <a:spLocks noChangeArrowheads="1"/>
            </p:cNvSpPr>
            <p:nvPr/>
          </p:nvSpPr>
          <p:spPr bwMode="auto">
            <a:xfrm>
              <a:off x="7456488" y="3943350"/>
              <a:ext cx="44450" cy="85725"/>
            </a:xfrm>
            <a:custGeom>
              <a:avLst/>
              <a:gdLst>
                <a:gd name="T0" fmla="*/ 2147483646 w 12"/>
                <a:gd name="T1" fmla="*/ 2147483646 h 21"/>
                <a:gd name="T2" fmla="*/ 2147483646 w 12"/>
                <a:gd name="T3" fmla="*/ 2147483646 h 21"/>
                <a:gd name="T4" fmla="*/ 2147483646 w 12"/>
                <a:gd name="T5" fmla="*/ 2147483646 h 21"/>
                <a:gd name="T6" fmla="*/ 2147483646 w 12"/>
                <a:gd name="T7" fmla="*/ 2147483646 h 21"/>
                <a:gd name="T8" fmla="*/ 2147483646 w 12"/>
                <a:gd name="T9" fmla="*/ 2147483646 h 21"/>
                <a:gd name="T10" fmla="*/ 2147483646 w 12"/>
                <a:gd name="T11" fmla="*/ 2147483646 h 21"/>
                <a:gd name="T12" fmla="*/ 2147483646 w 12"/>
                <a:gd name="T13" fmla="*/ 2147483646 h 21"/>
                <a:gd name="T14" fmla="*/ 2147483646 w 12"/>
                <a:gd name="T15" fmla="*/ 2147483646 h 21"/>
                <a:gd name="T16" fmla="*/ 0 60000 65536"/>
                <a:gd name="T17" fmla="*/ 0 60000 65536"/>
                <a:gd name="T18" fmla="*/ 0 60000 65536"/>
                <a:gd name="T19" fmla="*/ 0 60000 65536"/>
                <a:gd name="T20" fmla="*/ 0 60000 65536"/>
                <a:gd name="T21" fmla="*/ 0 60000 65536"/>
                <a:gd name="T22" fmla="*/ 0 60000 65536"/>
                <a:gd name="T23" fmla="*/ 0 60000 65536"/>
                <a:gd name="T24" fmla="*/ 0 w 12"/>
                <a:gd name="T25" fmla="*/ 0 h 21"/>
                <a:gd name="T26" fmla="*/ 12 w 12"/>
                <a:gd name="T27" fmla="*/ 21 h 2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 h="21">
                  <a:moveTo>
                    <a:pt x="3" y="2"/>
                  </a:moveTo>
                  <a:cubicBezTo>
                    <a:pt x="5" y="0"/>
                    <a:pt x="6" y="5"/>
                    <a:pt x="7" y="6"/>
                  </a:cubicBezTo>
                  <a:cubicBezTo>
                    <a:pt x="7" y="7"/>
                    <a:pt x="8" y="6"/>
                    <a:pt x="8" y="7"/>
                  </a:cubicBezTo>
                  <a:cubicBezTo>
                    <a:pt x="8" y="9"/>
                    <a:pt x="11" y="9"/>
                    <a:pt x="11" y="10"/>
                  </a:cubicBezTo>
                  <a:cubicBezTo>
                    <a:pt x="12" y="12"/>
                    <a:pt x="10" y="11"/>
                    <a:pt x="10" y="12"/>
                  </a:cubicBezTo>
                  <a:cubicBezTo>
                    <a:pt x="9" y="13"/>
                    <a:pt x="12" y="15"/>
                    <a:pt x="11" y="19"/>
                  </a:cubicBezTo>
                  <a:cubicBezTo>
                    <a:pt x="9" y="18"/>
                    <a:pt x="8" y="20"/>
                    <a:pt x="8" y="21"/>
                  </a:cubicBezTo>
                  <a:cubicBezTo>
                    <a:pt x="0" y="19"/>
                    <a:pt x="1" y="11"/>
                    <a:pt x="3"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40" name="Freeform 71"/>
            <p:cNvSpPr>
              <a:spLocks noChangeArrowheads="1"/>
            </p:cNvSpPr>
            <p:nvPr/>
          </p:nvSpPr>
          <p:spPr bwMode="auto">
            <a:xfrm>
              <a:off x="8426450" y="3948113"/>
              <a:ext cx="58738" cy="93662"/>
            </a:xfrm>
            <a:custGeom>
              <a:avLst/>
              <a:gdLst>
                <a:gd name="T0" fmla="*/ 2147483646 w 15"/>
                <a:gd name="T1" fmla="*/ 2147483646 h 23"/>
                <a:gd name="T2" fmla="*/ 2147483646 w 15"/>
                <a:gd name="T3" fmla="*/ 2147483646 h 23"/>
                <a:gd name="T4" fmla="*/ 2147483646 w 15"/>
                <a:gd name="T5" fmla="*/ 2147483646 h 23"/>
                <a:gd name="T6" fmla="*/ 2147483646 w 15"/>
                <a:gd name="T7" fmla="*/ 2147483646 h 23"/>
                <a:gd name="T8" fmla="*/ 2147483646 w 15"/>
                <a:gd name="T9" fmla="*/ 2147483646 h 23"/>
                <a:gd name="T10" fmla="*/ 2147483646 w 15"/>
                <a:gd name="T11" fmla="*/ 2147483646 h 23"/>
                <a:gd name="T12" fmla="*/ 2147483646 w 15"/>
                <a:gd name="T13" fmla="*/ 2147483646 h 23"/>
                <a:gd name="T14" fmla="*/ 2147483646 w 15"/>
                <a:gd name="T15" fmla="*/ 2147483646 h 23"/>
                <a:gd name="T16" fmla="*/ 2147483646 w 15"/>
                <a:gd name="T17" fmla="*/ 2147483646 h 23"/>
                <a:gd name="T18" fmla="*/ 2147483646 w 15"/>
                <a:gd name="T19" fmla="*/ 2147483646 h 23"/>
                <a:gd name="T20" fmla="*/ 2147483646 w 15"/>
                <a:gd name="T21" fmla="*/ 2147483646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5"/>
                <a:gd name="T34" fmla="*/ 0 h 23"/>
                <a:gd name="T35" fmla="*/ 15 w 15"/>
                <a:gd name="T36" fmla="*/ 23 h 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5" h="23">
                  <a:moveTo>
                    <a:pt x="12" y="1"/>
                  </a:moveTo>
                  <a:cubicBezTo>
                    <a:pt x="12" y="6"/>
                    <a:pt x="11" y="11"/>
                    <a:pt x="15" y="12"/>
                  </a:cubicBezTo>
                  <a:cubicBezTo>
                    <a:pt x="14" y="14"/>
                    <a:pt x="12" y="13"/>
                    <a:pt x="11" y="13"/>
                  </a:cubicBezTo>
                  <a:cubicBezTo>
                    <a:pt x="13" y="16"/>
                    <a:pt x="9" y="18"/>
                    <a:pt x="11" y="23"/>
                  </a:cubicBezTo>
                  <a:cubicBezTo>
                    <a:pt x="7" y="23"/>
                    <a:pt x="7" y="19"/>
                    <a:pt x="3" y="19"/>
                  </a:cubicBezTo>
                  <a:cubicBezTo>
                    <a:pt x="3" y="16"/>
                    <a:pt x="5" y="15"/>
                    <a:pt x="5" y="13"/>
                  </a:cubicBezTo>
                  <a:cubicBezTo>
                    <a:pt x="5" y="12"/>
                    <a:pt x="2" y="11"/>
                    <a:pt x="5" y="11"/>
                  </a:cubicBezTo>
                  <a:cubicBezTo>
                    <a:pt x="5" y="9"/>
                    <a:pt x="3" y="10"/>
                    <a:pt x="3" y="11"/>
                  </a:cubicBezTo>
                  <a:cubicBezTo>
                    <a:pt x="0" y="10"/>
                    <a:pt x="3" y="5"/>
                    <a:pt x="6" y="6"/>
                  </a:cubicBezTo>
                  <a:cubicBezTo>
                    <a:pt x="6" y="4"/>
                    <a:pt x="8" y="3"/>
                    <a:pt x="9" y="2"/>
                  </a:cubicBezTo>
                  <a:cubicBezTo>
                    <a:pt x="10" y="2"/>
                    <a:pt x="10" y="0"/>
                    <a:pt x="12"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41" name="Freeform 72"/>
            <p:cNvSpPr>
              <a:spLocks noChangeArrowheads="1"/>
            </p:cNvSpPr>
            <p:nvPr/>
          </p:nvSpPr>
          <p:spPr bwMode="auto">
            <a:xfrm>
              <a:off x="8385175" y="3968750"/>
              <a:ext cx="41275" cy="39688"/>
            </a:xfrm>
            <a:custGeom>
              <a:avLst/>
              <a:gdLst>
                <a:gd name="T0" fmla="*/ 2147483646 w 11"/>
                <a:gd name="T1" fmla="*/ 0 h 10"/>
                <a:gd name="T2" fmla="*/ 2147483646 w 11"/>
                <a:gd name="T3" fmla="*/ 2147483646 h 10"/>
                <a:gd name="T4" fmla="*/ 2147483646 w 11"/>
                <a:gd name="T5" fmla="*/ 2147483646 h 10"/>
                <a:gd name="T6" fmla="*/ 0 w 11"/>
                <a:gd name="T7" fmla="*/ 2147483646 h 10"/>
                <a:gd name="T8" fmla="*/ 2147483646 w 11"/>
                <a:gd name="T9" fmla="*/ 0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6" y="0"/>
                  </a:moveTo>
                  <a:cubicBezTo>
                    <a:pt x="9" y="0"/>
                    <a:pt x="11" y="1"/>
                    <a:pt x="10" y="4"/>
                  </a:cubicBezTo>
                  <a:cubicBezTo>
                    <a:pt x="8" y="4"/>
                    <a:pt x="7" y="5"/>
                    <a:pt x="9" y="6"/>
                  </a:cubicBezTo>
                  <a:cubicBezTo>
                    <a:pt x="8" y="7"/>
                    <a:pt x="4" y="9"/>
                    <a:pt x="0" y="10"/>
                  </a:cubicBezTo>
                  <a:cubicBezTo>
                    <a:pt x="0" y="4"/>
                    <a:pt x="6" y="5"/>
                    <a:pt x="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42" name="Freeform 73"/>
            <p:cNvSpPr>
              <a:spLocks noChangeArrowheads="1"/>
            </p:cNvSpPr>
            <p:nvPr/>
          </p:nvSpPr>
          <p:spPr bwMode="auto">
            <a:xfrm>
              <a:off x="8505825" y="4117975"/>
              <a:ext cx="25400" cy="57150"/>
            </a:xfrm>
            <a:custGeom>
              <a:avLst/>
              <a:gdLst>
                <a:gd name="T0" fmla="*/ 2147483646 w 7"/>
                <a:gd name="T1" fmla="*/ 0 h 14"/>
                <a:gd name="T2" fmla="*/ 2147483646 w 7"/>
                <a:gd name="T3" fmla="*/ 2147483646 h 14"/>
                <a:gd name="T4" fmla="*/ 0 w 7"/>
                <a:gd name="T5" fmla="*/ 2147483646 h 14"/>
                <a:gd name="T6" fmla="*/ 2147483646 w 7"/>
                <a:gd name="T7" fmla="*/ 2147483646 h 14"/>
                <a:gd name="T8" fmla="*/ 2147483646 w 7"/>
                <a:gd name="T9" fmla="*/ 0 h 14"/>
                <a:gd name="T10" fmla="*/ 0 60000 65536"/>
                <a:gd name="T11" fmla="*/ 0 60000 65536"/>
                <a:gd name="T12" fmla="*/ 0 60000 65536"/>
                <a:gd name="T13" fmla="*/ 0 60000 65536"/>
                <a:gd name="T14" fmla="*/ 0 60000 65536"/>
                <a:gd name="T15" fmla="*/ 0 w 7"/>
                <a:gd name="T16" fmla="*/ 0 h 14"/>
                <a:gd name="T17" fmla="*/ 7 w 7"/>
                <a:gd name="T18" fmla="*/ 14 h 14"/>
              </a:gdLst>
              <a:ahLst/>
              <a:cxnLst>
                <a:cxn ang="T10">
                  <a:pos x="T0" y="T1"/>
                </a:cxn>
                <a:cxn ang="T11">
                  <a:pos x="T2" y="T3"/>
                </a:cxn>
                <a:cxn ang="T12">
                  <a:pos x="T4" y="T5"/>
                </a:cxn>
                <a:cxn ang="T13">
                  <a:pos x="T6" y="T7"/>
                </a:cxn>
                <a:cxn ang="T14">
                  <a:pos x="T8" y="T9"/>
                </a:cxn>
              </a:cxnLst>
              <a:rect l="T15" t="T16" r="T17" b="T18"/>
              <a:pathLst>
                <a:path w="7" h="14">
                  <a:moveTo>
                    <a:pt x="2" y="0"/>
                  </a:moveTo>
                  <a:cubicBezTo>
                    <a:pt x="5" y="0"/>
                    <a:pt x="3" y="6"/>
                    <a:pt x="7" y="5"/>
                  </a:cubicBezTo>
                  <a:cubicBezTo>
                    <a:pt x="6" y="8"/>
                    <a:pt x="7" y="14"/>
                    <a:pt x="0" y="13"/>
                  </a:cubicBezTo>
                  <a:cubicBezTo>
                    <a:pt x="0" y="12"/>
                    <a:pt x="2" y="12"/>
                    <a:pt x="3" y="12"/>
                  </a:cubicBezTo>
                  <a:cubicBezTo>
                    <a:pt x="1" y="6"/>
                    <a:pt x="1" y="7"/>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43" name="Freeform 74"/>
            <p:cNvSpPr>
              <a:spLocks noChangeArrowheads="1"/>
            </p:cNvSpPr>
            <p:nvPr/>
          </p:nvSpPr>
          <p:spPr bwMode="auto">
            <a:xfrm>
              <a:off x="8339138" y="4133850"/>
              <a:ext cx="106362" cy="36513"/>
            </a:xfrm>
            <a:custGeom>
              <a:avLst/>
              <a:gdLst>
                <a:gd name="T0" fmla="*/ 2147483646 w 28"/>
                <a:gd name="T1" fmla="*/ 2147483646 h 9"/>
                <a:gd name="T2" fmla="*/ 2147483646 w 28"/>
                <a:gd name="T3" fmla="*/ 2147483646 h 9"/>
                <a:gd name="T4" fmla="*/ 0 w 28"/>
                <a:gd name="T5" fmla="*/ 2147483646 h 9"/>
                <a:gd name="T6" fmla="*/ 2147483646 w 28"/>
                <a:gd name="T7" fmla="*/ 2147483646 h 9"/>
                <a:gd name="T8" fmla="*/ 2147483646 w 28"/>
                <a:gd name="T9" fmla="*/ 2147483646 h 9"/>
                <a:gd name="T10" fmla="*/ 0 60000 65536"/>
                <a:gd name="T11" fmla="*/ 0 60000 65536"/>
                <a:gd name="T12" fmla="*/ 0 60000 65536"/>
                <a:gd name="T13" fmla="*/ 0 60000 65536"/>
                <a:gd name="T14" fmla="*/ 0 60000 65536"/>
                <a:gd name="T15" fmla="*/ 0 w 28"/>
                <a:gd name="T16" fmla="*/ 0 h 9"/>
                <a:gd name="T17" fmla="*/ 28 w 28"/>
                <a:gd name="T18" fmla="*/ 9 h 9"/>
              </a:gdLst>
              <a:ahLst/>
              <a:cxnLst>
                <a:cxn ang="T10">
                  <a:pos x="T0" y="T1"/>
                </a:cxn>
                <a:cxn ang="T11">
                  <a:pos x="T2" y="T3"/>
                </a:cxn>
                <a:cxn ang="T12">
                  <a:pos x="T4" y="T5"/>
                </a:cxn>
                <a:cxn ang="T13">
                  <a:pos x="T6" y="T7"/>
                </a:cxn>
                <a:cxn ang="T14">
                  <a:pos x="T8" y="T9"/>
                </a:cxn>
              </a:cxnLst>
              <a:rect l="T15" t="T16" r="T17" b="T18"/>
              <a:pathLst>
                <a:path w="28" h="9">
                  <a:moveTo>
                    <a:pt x="28" y="3"/>
                  </a:moveTo>
                  <a:cubicBezTo>
                    <a:pt x="28" y="7"/>
                    <a:pt x="23" y="7"/>
                    <a:pt x="19" y="8"/>
                  </a:cubicBezTo>
                  <a:cubicBezTo>
                    <a:pt x="13" y="8"/>
                    <a:pt x="5" y="7"/>
                    <a:pt x="0" y="9"/>
                  </a:cubicBezTo>
                  <a:cubicBezTo>
                    <a:pt x="1" y="0"/>
                    <a:pt x="20" y="9"/>
                    <a:pt x="24" y="2"/>
                  </a:cubicBezTo>
                  <a:cubicBezTo>
                    <a:pt x="25" y="3"/>
                    <a:pt x="26" y="4"/>
                    <a:pt x="28"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44" name="Freeform 75"/>
            <p:cNvSpPr>
              <a:spLocks noChangeArrowheads="1"/>
            </p:cNvSpPr>
            <p:nvPr/>
          </p:nvSpPr>
          <p:spPr bwMode="auto">
            <a:xfrm>
              <a:off x="8578850" y="4178300"/>
              <a:ext cx="66675" cy="49213"/>
            </a:xfrm>
            <a:custGeom>
              <a:avLst/>
              <a:gdLst>
                <a:gd name="T0" fmla="*/ 2147483646 w 18"/>
                <a:gd name="T1" fmla="*/ 2147483646 h 12"/>
                <a:gd name="T2" fmla="*/ 2147483646 w 18"/>
                <a:gd name="T3" fmla="*/ 2147483646 h 12"/>
                <a:gd name="T4" fmla="*/ 2147483646 w 18"/>
                <a:gd name="T5" fmla="*/ 2147483646 h 12"/>
                <a:gd name="T6" fmla="*/ 2147483646 w 18"/>
                <a:gd name="T7" fmla="*/ 2147483646 h 12"/>
                <a:gd name="T8" fmla="*/ 0 w 18"/>
                <a:gd name="T9" fmla="*/ 2147483646 h 12"/>
                <a:gd name="T10" fmla="*/ 2147483646 w 18"/>
                <a:gd name="T11" fmla="*/ 2147483646 h 12"/>
                <a:gd name="T12" fmla="*/ 2147483646 w 18"/>
                <a:gd name="T13" fmla="*/ 2147483646 h 12"/>
                <a:gd name="T14" fmla="*/ 2147483646 w 18"/>
                <a:gd name="T15" fmla="*/ 2147483646 h 12"/>
                <a:gd name="T16" fmla="*/ 2147483646 w 18"/>
                <a:gd name="T17" fmla="*/ 2147483646 h 12"/>
                <a:gd name="T18" fmla="*/ 2147483646 w 18"/>
                <a:gd name="T19" fmla="*/ 2147483646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
                <a:gd name="T31" fmla="*/ 0 h 12"/>
                <a:gd name="T32" fmla="*/ 18 w 18"/>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 h="12">
                  <a:moveTo>
                    <a:pt x="18" y="8"/>
                  </a:moveTo>
                  <a:cubicBezTo>
                    <a:pt x="17" y="9"/>
                    <a:pt x="15" y="9"/>
                    <a:pt x="15" y="11"/>
                  </a:cubicBezTo>
                  <a:cubicBezTo>
                    <a:pt x="12" y="9"/>
                    <a:pt x="9" y="12"/>
                    <a:pt x="7" y="11"/>
                  </a:cubicBezTo>
                  <a:cubicBezTo>
                    <a:pt x="6" y="11"/>
                    <a:pt x="7" y="9"/>
                    <a:pt x="5" y="9"/>
                  </a:cubicBezTo>
                  <a:cubicBezTo>
                    <a:pt x="4" y="9"/>
                    <a:pt x="2" y="6"/>
                    <a:pt x="0" y="5"/>
                  </a:cubicBezTo>
                  <a:cubicBezTo>
                    <a:pt x="0" y="3"/>
                    <a:pt x="4" y="4"/>
                    <a:pt x="7" y="2"/>
                  </a:cubicBezTo>
                  <a:cubicBezTo>
                    <a:pt x="7" y="2"/>
                    <a:pt x="10" y="0"/>
                    <a:pt x="11" y="1"/>
                  </a:cubicBezTo>
                  <a:cubicBezTo>
                    <a:pt x="11" y="1"/>
                    <a:pt x="11" y="2"/>
                    <a:pt x="11" y="2"/>
                  </a:cubicBezTo>
                  <a:cubicBezTo>
                    <a:pt x="12" y="2"/>
                    <a:pt x="13" y="1"/>
                    <a:pt x="12" y="1"/>
                  </a:cubicBezTo>
                  <a:cubicBezTo>
                    <a:pt x="15" y="2"/>
                    <a:pt x="17" y="4"/>
                    <a:pt x="18"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45" name="Freeform 76"/>
            <p:cNvSpPr>
              <a:spLocks noChangeArrowheads="1"/>
            </p:cNvSpPr>
            <p:nvPr/>
          </p:nvSpPr>
          <p:spPr bwMode="auto">
            <a:xfrm>
              <a:off x="8612188" y="4202113"/>
              <a:ext cx="393700" cy="227012"/>
            </a:xfrm>
            <a:custGeom>
              <a:avLst/>
              <a:gdLst>
                <a:gd name="T0" fmla="*/ 2147483646 w 103"/>
                <a:gd name="T1" fmla="*/ 2147483646 h 55"/>
                <a:gd name="T2" fmla="*/ 2147483646 w 103"/>
                <a:gd name="T3" fmla="*/ 2147483646 h 55"/>
                <a:gd name="T4" fmla="*/ 2147483646 w 103"/>
                <a:gd name="T5" fmla="*/ 2147483646 h 55"/>
                <a:gd name="T6" fmla="*/ 2147483646 w 103"/>
                <a:gd name="T7" fmla="*/ 2147483646 h 55"/>
                <a:gd name="T8" fmla="*/ 2147483646 w 103"/>
                <a:gd name="T9" fmla="*/ 2147483646 h 55"/>
                <a:gd name="T10" fmla="*/ 0 w 103"/>
                <a:gd name="T11" fmla="*/ 2147483646 h 55"/>
                <a:gd name="T12" fmla="*/ 2147483646 w 103"/>
                <a:gd name="T13" fmla="*/ 2147483646 h 55"/>
                <a:gd name="T14" fmla="*/ 2147483646 w 103"/>
                <a:gd name="T15" fmla="*/ 2147483646 h 55"/>
                <a:gd name="T16" fmla="*/ 2147483646 w 103"/>
                <a:gd name="T17" fmla="*/ 2147483646 h 55"/>
                <a:gd name="T18" fmla="*/ 2147483646 w 103"/>
                <a:gd name="T19" fmla="*/ 2147483646 h 55"/>
                <a:gd name="T20" fmla="*/ 2147483646 w 103"/>
                <a:gd name="T21" fmla="*/ 2147483646 h 55"/>
                <a:gd name="T22" fmla="*/ 2147483646 w 103"/>
                <a:gd name="T23" fmla="*/ 2147483646 h 55"/>
                <a:gd name="T24" fmla="*/ 2147483646 w 103"/>
                <a:gd name="T25" fmla="*/ 2147483646 h 55"/>
                <a:gd name="T26" fmla="*/ 2147483646 w 103"/>
                <a:gd name="T27" fmla="*/ 2147483646 h 55"/>
                <a:gd name="T28" fmla="*/ 2147483646 w 103"/>
                <a:gd name="T29" fmla="*/ 2147483646 h 55"/>
                <a:gd name="T30" fmla="*/ 2147483646 w 103"/>
                <a:gd name="T31" fmla="*/ 2147483646 h 55"/>
                <a:gd name="T32" fmla="*/ 2147483646 w 103"/>
                <a:gd name="T33" fmla="*/ 2147483646 h 55"/>
                <a:gd name="T34" fmla="*/ 2147483646 w 103"/>
                <a:gd name="T35" fmla="*/ 2147483646 h 55"/>
                <a:gd name="T36" fmla="*/ 2147483646 w 103"/>
                <a:gd name="T37" fmla="*/ 2147483646 h 55"/>
                <a:gd name="T38" fmla="*/ 2147483646 w 103"/>
                <a:gd name="T39" fmla="*/ 2147483646 h 55"/>
                <a:gd name="T40" fmla="*/ 2147483646 w 103"/>
                <a:gd name="T41" fmla="*/ 2147483646 h 55"/>
                <a:gd name="T42" fmla="*/ 2147483646 w 103"/>
                <a:gd name="T43" fmla="*/ 2147483646 h 55"/>
                <a:gd name="T44" fmla="*/ 2147483646 w 103"/>
                <a:gd name="T45" fmla="*/ 2147483646 h 55"/>
                <a:gd name="T46" fmla="*/ 2147483646 w 103"/>
                <a:gd name="T47" fmla="*/ 2147483646 h 55"/>
                <a:gd name="T48" fmla="*/ 2147483646 w 103"/>
                <a:gd name="T49" fmla="*/ 2147483646 h 55"/>
                <a:gd name="T50" fmla="*/ 2147483646 w 103"/>
                <a:gd name="T51" fmla="*/ 2147483646 h 55"/>
                <a:gd name="T52" fmla="*/ 2147483646 w 103"/>
                <a:gd name="T53" fmla="*/ 2147483646 h 55"/>
                <a:gd name="T54" fmla="*/ 2147483646 w 103"/>
                <a:gd name="T55" fmla="*/ 2147483646 h 55"/>
                <a:gd name="T56" fmla="*/ 2147483646 w 103"/>
                <a:gd name="T57" fmla="*/ 2147483646 h 55"/>
                <a:gd name="T58" fmla="*/ 2147483646 w 103"/>
                <a:gd name="T59" fmla="*/ 2147483646 h 55"/>
                <a:gd name="T60" fmla="*/ 2147483646 w 103"/>
                <a:gd name="T61" fmla="*/ 2147483646 h 55"/>
                <a:gd name="T62" fmla="*/ 2147483646 w 103"/>
                <a:gd name="T63" fmla="*/ 2147483646 h 55"/>
                <a:gd name="T64" fmla="*/ 2147483646 w 103"/>
                <a:gd name="T65" fmla="*/ 2147483646 h 55"/>
                <a:gd name="T66" fmla="*/ 2147483646 w 103"/>
                <a:gd name="T67" fmla="*/ 2147483646 h 55"/>
                <a:gd name="T68" fmla="*/ 2147483646 w 103"/>
                <a:gd name="T69" fmla="*/ 2147483646 h 55"/>
                <a:gd name="T70" fmla="*/ 2147483646 w 103"/>
                <a:gd name="T71" fmla="*/ 2147483646 h 55"/>
                <a:gd name="T72" fmla="*/ 2147483646 w 103"/>
                <a:gd name="T73" fmla="*/ 2147483646 h 55"/>
                <a:gd name="T74" fmla="*/ 2147483646 w 103"/>
                <a:gd name="T75" fmla="*/ 2147483646 h 55"/>
                <a:gd name="T76" fmla="*/ 2147483646 w 103"/>
                <a:gd name="T77" fmla="*/ 2147483646 h 55"/>
                <a:gd name="T78" fmla="*/ 2147483646 w 103"/>
                <a:gd name="T79" fmla="*/ 2147483646 h 55"/>
                <a:gd name="T80" fmla="*/ 2147483646 w 103"/>
                <a:gd name="T81" fmla="*/ 2147483646 h 55"/>
                <a:gd name="T82" fmla="*/ 2147483646 w 103"/>
                <a:gd name="T83" fmla="*/ 2147483646 h 55"/>
                <a:gd name="T84" fmla="*/ 2147483646 w 103"/>
                <a:gd name="T85" fmla="*/ 2147483646 h 5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3"/>
                <a:gd name="T130" fmla="*/ 0 h 55"/>
                <a:gd name="T131" fmla="*/ 103 w 103"/>
                <a:gd name="T132" fmla="*/ 55 h 5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3" h="55">
                  <a:moveTo>
                    <a:pt x="34" y="27"/>
                  </a:moveTo>
                  <a:cubicBezTo>
                    <a:pt x="31" y="27"/>
                    <a:pt x="32" y="23"/>
                    <a:pt x="28" y="24"/>
                  </a:cubicBezTo>
                  <a:cubicBezTo>
                    <a:pt x="28" y="22"/>
                    <a:pt x="26" y="21"/>
                    <a:pt x="26" y="19"/>
                  </a:cubicBezTo>
                  <a:cubicBezTo>
                    <a:pt x="20" y="18"/>
                    <a:pt x="14" y="18"/>
                    <a:pt x="10" y="15"/>
                  </a:cubicBezTo>
                  <a:cubicBezTo>
                    <a:pt x="6" y="16"/>
                    <a:pt x="7" y="15"/>
                    <a:pt x="2" y="15"/>
                  </a:cubicBezTo>
                  <a:cubicBezTo>
                    <a:pt x="2" y="12"/>
                    <a:pt x="2" y="9"/>
                    <a:pt x="0" y="9"/>
                  </a:cubicBezTo>
                  <a:cubicBezTo>
                    <a:pt x="1" y="6"/>
                    <a:pt x="3" y="9"/>
                    <a:pt x="5" y="9"/>
                  </a:cubicBezTo>
                  <a:cubicBezTo>
                    <a:pt x="7" y="9"/>
                    <a:pt x="7" y="7"/>
                    <a:pt x="9" y="7"/>
                  </a:cubicBezTo>
                  <a:cubicBezTo>
                    <a:pt x="12" y="8"/>
                    <a:pt x="13" y="10"/>
                    <a:pt x="16" y="10"/>
                  </a:cubicBezTo>
                  <a:cubicBezTo>
                    <a:pt x="19" y="12"/>
                    <a:pt x="20" y="7"/>
                    <a:pt x="21" y="6"/>
                  </a:cubicBezTo>
                  <a:cubicBezTo>
                    <a:pt x="25" y="4"/>
                    <a:pt x="30" y="5"/>
                    <a:pt x="33" y="2"/>
                  </a:cubicBezTo>
                  <a:cubicBezTo>
                    <a:pt x="36" y="0"/>
                    <a:pt x="35" y="4"/>
                    <a:pt x="35" y="5"/>
                  </a:cubicBezTo>
                  <a:cubicBezTo>
                    <a:pt x="38" y="6"/>
                    <a:pt x="47" y="4"/>
                    <a:pt x="47" y="9"/>
                  </a:cubicBezTo>
                  <a:cubicBezTo>
                    <a:pt x="48" y="10"/>
                    <a:pt x="49" y="7"/>
                    <a:pt x="49" y="7"/>
                  </a:cubicBezTo>
                  <a:cubicBezTo>
                    <a:pt x="51" y="8"/>
                    <a:pt x="51" y="10"/>
                    <a:pt x="52" y="10"/>
                  </a:cubicBezTo>
                  <a:cubicBezTo>
                    <a:pt x="54" y="11"/>
                    <a:pt x="57" y="10"/>
                    <a:pt x="59" y="10"/>
                  </a:cubicBezTo>
                  <a:cubicBezTo>
                    <a:pt x="60" y="11"/>
                    <a:pt x="60" y="15"/>
                    <a:pt x="65" y="13"/>
                  </a:cubicBezTo>
                  <a:cubicBezTo>
                    <a:pt x="67" y="15"/>
                    <a:pt x="65" y="15"/>
                    <a:pt x="65" y="17"/>
                  </a:cubicBezTo>
                  <a:cubicBezTo>
                    <a:pt x="67" y="18"/>
                    <a:pt x="67" y="17"/>
                    <a:pt x="68" y="16"/>
                  </a:cubicBezTo>
                  <a:cubicBezTo>
                    <a:pt x="69" y="16"/>
                    <a:pt x="69" y="18"/>
                    <a:pt x="69" y="20"/>
                  </a:cubicBezTo>
                  <a:cubicBezTo>
                    <a:pt x="70" y="22"/>
                    <a:pt x="74" y="23"/>
                    <a:pt x="76" y="24"/>
                  </a:cubicBezTo>
                  <a:cubicBezTo>
                    <a:pt x="78" y="25"/>
                    <a:pt x="83" y="29"/>
                    <a:pt x="87" y="29"/>
                  </a:cubicBezTo>
                  <a:cubicBezTo>
                    <a:pt x="88" y="31"/>
                    <a:pt x="86" y="31"/>
                    <a:pt x="86" y="33"/>
                  </a:cubicBezTo>
                  <a:cubicBezTo>
                    <a:pt x="87" y="34"/>
                    <a:pt x="89" y="34"/>
                    <a:pt x="90" y="36"/>
                  </a:cubicBezTo>
                  <a:cubicBezTo>
                    <a:pt x="91" y="36"/>
                    <a:pt x="90" y="38"/>
                    <a:pt x="90" y="38"/>
                  </a:cubicBezTo>
                  <a:cubicBezTo>
                    <a:pt x="92" y="40"/>
                    <a:pt x="94" y="41"/>
                    <a:pt x="96" y="44"/>
                  </a:cubicBezTo>
                  <a:cubicBezTo>
                    <a:pt x="98" y="47"/>
                    <a:pt x="99" y="50"/>
                    <a:pt x="103" y="51"/>
                  </a:cubicBezTo>
                  <a:cubicBezTo>
                    <a:pt x="100" y="55"/>
                    <a:pt x="95" y="51"/>
                    <a:pt x="93" y="51"/>
                  </a:cubicBezTo>
                  <a:cubicBezTo>
                    <a:pt x="90" y="50"/>
                    <a:pt x="88" y="49"/>
                    <a:pt x="85" y="45"/>
                  </a:cubicBezTo>
                  <a:cubicBezTo>
                    <a:pt x="84" y="45"/>
                    <a:pt x="83" y="43"/>
                    <a:pt x="82" y="43"/>
                  </a:cubicBezTo>
                  <a:cubicBezTo>
                    <a:pt x="81" y="42"/>
                    <a:pt x="80" y="43"/>
                    <a:pt x="80" y="41"/>
                  </a:cubicBezTo>
                  <a:cubicBezTo>
                    <a:pt x="80" y="41"/>
                    <a:pt x="76" y="37"/>
                    <a:pt x="76" y="37"/>
                  </a:cubicBezTo>
                  <a:cubicBezTo>
                    <a:pt x="73" y="36"/>
                    <a:pt x="69" y="38"/>
                    <a:pt x="65" y="36"/>
                  </a:cubicBezTo>
                  <a:cubicBezTo>
                    <a:pt x="62" y="39"/>
                    <a:pt x="61" y="44"/>
                    <a:pt x="59" y="48"/>
                  </a:cubicBezTo>
                  <a:cubicBezTo>
                    <a:pt x="58" y="46"/>
                    <a:pt x="53" y="47"/>
                    <a:pt x="51" y="45"/>
                  </a:cubicBezTo>
                  <a:cubicBezTo>
                    <a:pt x="49" y="44"/>
                    <a:pt x="52" y="42"/>
                    <a:pt x="47" y="44"/>
                  </a:cubicBezTo>
                  <a:cubicBezTo>
                    <a:pt x="50" y="37"/>
                    <a:pt x="40" y="43"/>
                    <a:pt x="41" y="37"/>
                  </a:cubicBezTo>
                  <a:cubicBezTo>
                    <a:pt x="38" y="37"/>
                    <a:pt x="35" y="38"/>
                    <a:pt x="35" y="43"/>
                  </a:cubicBezTo>
                  <a:cubicBezTo>
                    <a:pt x="34" y="42"/>
                    <a:pt x="34" y="39"/>
                    <a:pt x="31" y="40"/>
                  </a:cubicBezTo>
                  <a:cubicBezTo>
                    <a:pt x="32" y="37"/>
                    <a:pt x="34" y="37"/>
                    <a:pt x="35" y="36"/>
                  </a:cubicBezTo>
                  <a:cubicBezTo>
                    <a:pt x="37" y="34"/>
                    <a:pt x="39" y="34"/>
                    <a:pt x="38" y="30"/>
                  </a:cubicBezTo>
                  <a:cubicBezTo>
                    <a:pt x="37" y="29"/>
                    <a:pt x="37" y="33"/>
                    <a:pt x="37" y="33"/>
                  </a:cubicBezTo>
                  <a:cubicBezTo>
                    <a:pt x="34" y="32"/>
                    <a:pt x="35" y="24"/>
                    <a:pt x="34" y="2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46" name="Freeform 77"/>
            <p:cNvSpPr>
              <a:spLocks noChangeArrowheads="1"/>
            </p:cNvSpPr>
            <p:nvPr/>
          </p:nvSpPr>
          <p:spPr bwMode="auto">
            <a:xfrm>
              <a:off x="8523288" y="4233863"/>
              <a:ext cx="36512" cy="34925"/>
            </a:xfrm>
            <a:custGeom>
              <a:avLst/>
              <a:gdLst>
                <a:gd name="T0" fmla="*/ 2147483646 w 10"/>
                <a:gd name="T1" fmla="*/ 2147483646 h 9"/>
                <a:gd name="T2" fmla="*/ 0 w 10"/>
                <a:gd name="T3" fmla="*/ 2147483646 h 9"/>
                <a:gd name="T4" fmla="*/ 2147483646 w 10"/>
                <a:gd name="T5" fmla="*/ 2147483646 h 9"/>
                <a:gd name="T6" fmla="*/ 0 60000 65536"/>
                <a:gd name="T7" fmla="*/ 0 60000 65536"/>
                <a:gd name="T8" fmla="*/ 0 60000 65536"/>
                <a:gd name="T9" fmla="*/ 0 w 10"/>
                <a:gd name="T10" fmla="*/ 0 h 9"/>
                <a:gd name="T11" fmla="*/ 10 w 10"/>
                <a:gd name="T12" fmla="*/ 9 h 9"/>
              </a:gdLst>
              <a:ahLst/>
              <a:cxnLst>
                <a:cxn ang="T6">
                  <a:pos x="T0" y="T1"/>
                </a:cxn>
                <a:cxn ang="T7">
                  <a:pos x="T2" y="T3"/>
                </a:cxn>
                <a:cxn ang="T8">
                  <a:pos x="T4" y="T5"/>
                </a:cxn>
              </a:cxnLst>
              <a:rect l="T9" t="T10" r="T11" b="T12"/>
              <a:pathLst>
                <a:path w="10" h="9">
                  <a:moveTo>
                    <a:pt x="9" y="3"/>
                  </a:moveTo>
                  <a:cubicBezTo>
                    <a:pt x="10" y="9"/>
                    <a:pt x="2" y="5"/>
                    <a:pt x="0" y="5"/>
                  </a:cubicBezTo>
                  <a:cubicBezTo>
                    <a:pt x="1" y="3"/>
                    <a:pt x="8" y="0"/>
                    <a:pt x="9"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47" name="Freeform 78"/>
            <p:cNvSpPr>
              <a:spLocks noChangeArrowheads="1"/>
            </p:cNvSpPr>
            <p:nvPr/>
          </p:nvSpPr>
          <p:spPr bwMode="auto">
            <a:xfrm>
              <a:off x="8469313" y="4241800"/>
              <a:ext cx="25400" cy="15875"/>
            </a:xfrm>
            <a:custGeom>
              <a:avLst/>
              <a:gdLst>
                <a:gd name="T0" fmla="*/ 2147483646 w 7"/>
                <a:gd name="T1" fmla="*/ 2147483646 h 4"/>
                <a:gd name="T2" fmla="*/ 2147483646 w 7"/>
                <a:gd name="T3" fmla="*/ 2147483646 h 4"/>
                <a:gd name="T4" fmla="*/ 2147483646 w 7"/>
                <a:gd name="T5" fmla="*/ 2147483646 h 4"/>
                <a:gd name="T6" fmla="*/ 2147483646 w 7"/>
                <a:gd name="T7" fmla="*/ 2147483646 h 4"/>
                <a:gd name="T8" fmla="*/ 0 60000 65536"/>
                <a:gd name="T9" fmla="*/ 0 60000 65536"/>
                <a:gd name="T10" fmla="*/ 0 60000 65536"/>
                <a:gd name="T11" fmla="*/ 0 60000 65536"/>
                <a:gd name="T12" fmla="*/ 0 w 7"/>
                <a:gd name="T13" fmla="*/ 0 h 4"/>
                <a:gd name="T14" fmla="*/ 7 w 7"/>
                <a:gd name="T15" fmla="*/ 4 h 4"/>
              </a:gdLst>
              <a:ahLst/>
              <a:cxnLst>
                <a:cxn ang="T8">
                  <a:pos x="T0" y="T1"/>
                </a:cxn>
                <a:cxn ang="T9">
                  <a:pos x="T2" y="T3"/>
                </a:cxn>
                <a:cxn ang="T10">
                  <a:pos x="T4" y="T5"/>
                </a:cxn>
                <a:cxn ang="T11">
                  <a:pos x="T6" y="T7"/>
                </a:cxn>
              </a:cxnLst>
              <a:rect l="T12" t="T13" r="T14" b="T15"/>
              <a:pathLst>
                <a:path w="7" h="4">
                  <a:moveTo>
                    <a:pt x="1" y="3"/>
                  </a:moveTo>
                  <a:cubicBezTo>
                    <a:pt x="0" y="0"/>
                    <a:pt x="7" y="1"/>
                    <a:pt x="5" y="4"/>
                  </a:cubicBezTo>
                  <a:cubicBezTo>
                    <a:pt x="2" y="4"/>
                    <a:pt x="2" y="4"/>
                    <a:pt x="2" y="4"/>
                  </a:cubicBezTo>
                  <a:cubicBezTo>
                    <a:pt x="3" y="3"/>
                    <a:pt x="2" y="3"/>
                    <a:pt x="1"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48" name="Freeform 79"/>
            <p:cNvSpPr>
              <a:spLocks noChangeArrowheads="1"/>
            </p:cNvSpPr>
            <p:nvPr/>
          </p:nvSpPr>
          <p:spPr bwMode="auto">
            <a:xfrm>
              <a:off x="8972550" y="4275138"/>
              <a:ext cx="80963" cy="60325"/>
            </a:xfrm>
            <a:custGeom>
              <a:avLst/>
              <a:gdLst>
                <a:gd name="T0" fmla="*/ 2147483646 w 21"/>
                <a:gd name="T1" fmla="*/ 0 h 15"/>
                <a:gd name="T2" fmla="*/ 2147483646 w 21"/>
                <a:gd name="T3" fmla="*/ 0 h 15"/>
                <a:gd name="T4" fmla="*/ 2147483646 w 21"/>
                <a:gd name="T5" fmla="*/ 2147483646 h 15"/>
                <a:gd name="T6" fmla="*/ 2147483646 w 21"/>
                <a:gd name="T7" fmla="*/ 2147483646 h 15"/>
                <a:gd name="T8" fmla="*/ 2147483646 w 21"/>
                <a:gd name="T9" fmla="*/ 2147483646 h 15"/>
                <a:gd name="T10" fmla="*/ 2147483646 w 21"/>
                <a:gd name="T11" fmla="*/ 2147483646 h 15"/>
                <a:gd name="T12" fmla="*/ 2147483646 w 21"/>
                <a:gd name="T13" fmla="*/ 2147483646 h 15"/>
                <a:gd name="T14" fmla="*/ 2147483646 w 21"/>
                <a:gd name="T15" fmla="*/ 0 h 15"/>
                <a:gd name="T16" fmla="*/ 0 60000 65536"/>
                <a:gd name="T17" fmla="*/ 0 60000 65536"/>
                <a:gd name="T18" fmla="*/ 0 60000 65536"/>
                <a:gd name="T19" fmla="*/ 0 60000 65536"/>
                <a:gd name="T20" fmla="*/ 0 60000 65536"/>
                <a:gd name="T21" fmla="*/ 0 60000 65536"/>
                <a:gd name="T22" fmla="*/ 0 60000 65536"/>
                <a:gd name="T23" fmla="*/ 0 60000 65536"/>
                <a:gd name="T24" fmla="*/ 0 w 21"/>
                <a:gd name="T25" fmla="*/ 0 h 15"/>
                <a:gd name="T26" fmla="*/ 21 w 21"/>
                <a:gd name="T27" fmla="*/ 15 h 1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 h="15">
                  <a:moveTo>
                    <a:pt x="16" y="0"/>
                  </a:moveTo>
                  <a:cubicBezTo>
                    <a:pt x="20" y="0"/>
                    <a:pt x="20" y="0"/>
                    <a:pt x="20" y="0"/>
                  </a:cubicBezTo>
                  <a:cubicBezTo>
                    <a:pt x="20" y="2"/>
                    <a:pt x="21" y="3"/>
                    <a:pt x="20" y="5"/>
                  </a:cubicBezTo>
                  <a:cubicBezTo>
                    <a:pt x="20" y="6"/>
                    <a:pt x="17" y="5"/>
                    <a:pt x="17" y="6"/>
                  </a:cubicBezTo>
                  <a:cubicBezTo>
                    <a:pt x="17" y="7"/>
                    <a:pt x="19" y="9"/>
                    <a:pt x="17" y="10"/>
                  </a:cubicBezTo>
                  <a:cubicBezTo>
                    <a:pt x="15" y="9"/>
                    <a:pt x="14" y="9"/>
                    <a:pt x="14" y="12"/>
                  </a:cubicBezTo>
                  <a:cubicBezTo>
                    <a:pt x="10" y="10"/>
                    <a:pt x="0" y="15"/>
                    <a:pt x="2" y="7"/>
                  </a:cubicBezTo>
                  <a:cubicBezTo>
                    <a:pt x="9" y="10"/>
                    <a:pt x="14" y="6"/>
                    <a:pt x="1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49" name="Freeform 80"/>
            <p:cNvSpPr>
              <a:spLocks noChangeArrowheads="1"/>
            </p:cNvSpPr>
            <p:nvPr/>
          </p:nvSpPr>
          <p:spPr bwMode="auto">
            <a:xfrm>
              <a:off x="8272463" y="4365625"/>
              <a:ext cx="42862" cy="23813"/>
            </a:xfrm>
            <a:custGeom>
              <a:avLst/>
              <a:gdLst>
                <a:gd name="T0" fmla="*/ 2147483646 w 11"/>
                <a:gd name="T1" fmla="*/ 2147483646 h 6"/>
                <a:gd name="T2" fmla="*/ 0 w 11"/>
                <a:gd name="T3" fmla="*/ 2147483646 h 6"/>
                <a:gd name="T4" fmla="*/ 2147483646 w 11"/>
                <a:gd name="T5" fmla="*/ 2147483646 h 6"/>
                <a:gd name="T6" fmla="*/ 0 60000 65536"/>
                <a:gd name="T7" fmla="*/ 0 60000 65536"/>
                <a:gd name="T8" fmla="*/ 0 60000 65536"/>
                <a:gd name="T9" fmla="*/ 0 w 11"/>
                <a:gd name="T10" fmla="*/ 0 h 6"/>
                <a:gd name="T11" fmla="*/ 11 w 11"/>
                <a:gd name="T12" fmla="*/ 6 h 6"/>
              </a:gdLst>
              <a:ahLst/>
              <a:cxnLst>
                <a:cxn ang="T6">
                  <a:pos x="T0" y="T1"/>
                </a:cxn>
                <a:cxn ang="T7">
                  <a:pos x="T2" y="T3"/>
                </a:cxn>
                <a:cxn ang="T8">
                  <a:pos x="T4" y="T5"/>
                </a:cxn>
              </a:cxnLst>
              <a:rect l="T9" t="T10" r="T11" b="T12"/>
              <a:pathLst>
                <a:path w="11" h="6">
                  <a:moveTo>
                    <a:pt x="11" y="1"/>
                  </a:moveTo>
                  <a:cubicBezTo>
                    <a:pt x="9" y="3"/>
                    <a:pt x="6" y="6"/>
                    <a:pt x="0" y="5"/>
                  </a:cubicBezTo>
                  <a:cubicBezTo>
                    <a:pt x="0" y="0"/>
                    <a:pt x="6" y="1"/>
                    <a:pt x="11"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50" name="Freeform 81"/>
            <p:cNvSpPr>
              <a:spLocks noChangeArrowheads="1"/>
            </p:cNvSpPr>
            <p:nvPr/>
          </p:nvSpPr>
          <p:spPr bwMode="auto">
            <a:xfrm>
              <a:off x="8339138" y="4365625"/>
              <a:ext cx="41275" cy="15875"/>
            </a:xfrm>
            <a:custGeom>
              <a:avLst/>
              <a:gdLst>
                <a:gd name="T0" fmla="*/ 2147483646 w 11"/>
                <a:gd name="T1" fmla="*/ 2147483646 h 4"/>
                <a:gd name="T2" fmla="*/ 0 w 11"/>
                <a:gd name="T3" fmla="*/ 2147483646 h 4"/>
                <a:gd name="T4" fmla="*/ 2147483646 w 11"/>
                <a:gd name="T5" fmla="*/ 2147483646 h 4"/>
                <a:gd name="T6" fmla="*/ 0 60000 65536"/>
                <a:gd name="T7" fmla="*/ 0 60000 65536"/>
                <a:gd name="T8" fmla="*/ 0 60000 65536"/>
                <a:gd name="T9" fmla="*/ 0 w 11"/>
                <a:gd name="T10" fmla="*/ 0 h 4"/>
                <a:gd name="T11" fmla="*/ 11 w 11"/>
                <a:gd name="T12" fmla="*/ 4 h 4"/>
              </a:gdLst>
              <a:ahLst/>
              <a:cxnLst>
                <a:cxn ang="T6">
                  <a:pos x="T0" y="T1"/>
                </a:cxn>
                <a:cxn ang="T7">
                  <a:pos x="T2" y="T3"/>
                </a:cxn>
                <a:cxn ang="T8">
                  <a:pos x="T4" y="T5"/>
                </a:cxn>
              </a:cxnLst>
              <a:rect l="T9" t="T10" r="T11" b="T12"/>
              <a:pathLst>
                <a:path w="11" h="4">
                  <a:moveTo>
                    <a:pt x="11" y="1"/>
                  </a:moveTo>
                  <a:cubicBezTo>
                    <a:pt x="10" y="4"/>
                    <a:pt x="5" y="4"/>
                    <a:pt x="0" y="4"/>
                  </a:cubicBezTo>
                  <a:cubicBezTo>
                    <a:pt x="1" y="0"/>
                    <a:pt x="6" y="1"/>
                    <a:pt x="11"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51" name="Freeform 82"/>
            <p:cNvSpPr>
              <a:spLocks noChangeArrowheads="1"/>
            </p:cNvSpPr>
            <p:nvPr/>
          </p:nvSpPr>
          <p:spPr bwMode="auto">
            <a:xfrm>
              <a:off x="8420100" y="4365625"/>
              <a:ext cx="73025" cy="53975"/>
            </a:xfrm>
            <a:custGeom>
              <a:avLst/>
              <a:gdLst>
                <a:gd name="T0" fmla="*/ 2147483646 w 19"/>
                <a:gd name="T1" fmla="*/ 2147483646 h 13"/>
                <a:gd name="T2" fmla="*/ 2147483646 w 19"/>
                <a:gd name="T3" fmla="*/ 2147483646 h 13"/>
                <a:gd name="T4" fmla="*/ 2147483646 w 19"/>
                <a:gd name="T5" fmla="*/ 2147483646 h 13"/>
                <a:gd name="T6" fmla="*/ 2147483646 w 19"/>
                <a:gd name="T7" fmla="*/ 2147483646 h 13"/>
                <a:gd name="T8" fmla="*/ 2147483646 w 19"/>
                <a:gd name="T9" fmla="*/ 2147483646 h 13"/>
                <a:gd name="T10" fmla="*/ 2147483646 w 19"/>
                <a:gd name="T11" fmla="*/ 2147483646 h 13"/>
                <a:gd name="T12" fmla="*/ 2147483646 w 19"/>
                <a:gd name="T13" fmla="*/ 2147483646 h 13"/>
                <a:gd name="T14" fmla="*/ 2147483646 w 19"/>
                <a:gd name="T15" fmla="*/ 2147483646 h 13"/>
                <a:gd name="T16" fmla="*/ 0 60000 65536"/>
                <a:gd name="T17" fmla="*/ 0 60000 65536"/>
                <a:gd name="T18" fmla="*/ 0 60000 65536"/>
                <a:gd name="T19" fmla="*/ 0 60000 65536"/>
                <a:gd name="T20" fmla="*/ 0 60000 65536"/>
                <a:gd name="T21" fmla="*/ 0 60000 65536"/>
                <a:gd name="T22" fmla="*/ 0 60000 65536"/>
                <a:gd name="T23" fmla="*/ 0 60000 65536"/>
                <a:gd name="T24" fmla="*/ 0 w 19"/>
                <a:gd name="T25" fmla="*/ 0 h 13"/>
                <a:gd name="T26" fmla="*/ 19 w 19"/>
                <a:gd name="T27" fmla="*/ 13 h 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 h="13">
                  <a:moveTo>
                    <a:pt x="18" y="1"/>
                  </a:moveTo>
                  <a:cubicBezTo>
                    <a:pt x="19" y="4"/>
                    <a:pt x="18" y="5"/>
                    <a:pt x="17" y="6"/>
                  </a:cubicBezTo>
                  <a:cubicBezTo>
                    <a:pt x="16" y="7"/>
                    <a:pt x="14" y="6"/>
                    <a:pt x="14" y="6"/>
                  </a:cubicBezTo>
                  <a:cubicBezTo>
                    <a:pt x="12" y="9"/>
                    <a:pt x="8" y="13"/>
                    <a:pt x="1" y="12"/>
                  </a:cubicBezTo>
                  <a:cubicBezTo>
                    <a:pt x="0" y="9"/>
                    <a:pt x="4" y="9"/>
                    <a:pt x="6" y="8"/>
                  </a:cubicBezTo>
                  <a:cubicBezTo>
                    <a:pt x="7" y="7"/>
                    <a:pt x="7" y="6"/>
                    <a:pt x="8" y="5"/>
                  </a:cubicBezTo>
                  <a:cubicBezTo>
                    <a:pt x="9" y="4"/>
                    <a:pt x="11" y="4"/>
                    <a:pt x="11" y="2"/>
                  </a:cubicBezTo>
                  <a:cubicBezTo>
                    <a:pt x="15" y="3"/>
                    <a:pt x="15" y="0"/>
                    <a:pt x="18"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52" name="Freeform 83"/>
            <p:cNvSpPr>
              <a:spLocks noChangeArrowheads="1"/>
            </p:cNvSpPr>
            <p:nvPr/>
          </p:nvSpPr>
          <p:spPr bwMode="auto">
            <a:xfrm>
              <a:off x="9512300" y="5027613"/>
              <a:ext cx="39688" cy="60325"/>
            </a:xfrm>
            <a:custGeom>
              <a:avLst/>
              <a:gdLst>
                <a:gd name="T0" fmla="*/ 2147483646 w 10"/>
                <a:gd name="T1" fmla="*/ 0 h 14"/>
                <a:gd name="T2" fmla="*/ 2147483646 w 10"/>
                <a:gd name="T3" fmla="*/ 2147483646 h 14"/>
                <a:gd name="T4" fmla="*/ 2147483646 w 10"/>
                <a:gd name="T5" fmla="*/ 2147483646 h 14"/>
                <a:gd name="T6" fmla="*/ 2147483646 w 10"/>
                <a:gd name="T7" fmla="*/ 2147483646 h 14"/>
                <a:gd name="T8" fmla="*/ 2147483646 w 10"/>
                <a:gd name="T9" fmla="*/ 2147483646 h 14"/>
                <a:gd name="T10" fmla="*/ 0 w 10"/>
                <a:gd name="T11" fmla="*/ 2147483646 h 14"/>
                <a:gd name="T12" fmla="*/ 2147483646 w 10"/>
                <a:gd name="T13" fmla="*/ 0 h 14"/>
                <a:gd name="T14" fmla="*/ 0 60000 65536"/>
                <a:gd name="T15" fmla="*/ 0 60000 65536"/>
                <a:gd name="T16" fmla="*/ 0 60000 65536"/>
                <a:gd name="T17" fmla="*/ 0 60000 65536"/>
                <a:gd name="T18" fmla="*/ 0 60000 65536"/>
                <a:gd name="T19" fmla="*/ 0 60000 65536"/>
                <a:gd name="T20" fmla="*/ 0 60000 65536"/>
                <a:gd name="T21" fmla="*/ 0 w 10"/>
                <a:gd name="T22" fmla="*/ 0 h 14"/>
                <a:gd name="T23" fmla="*/ 10 w 10"/>
                <a:gd name="T24" fmla="*/ 14 h 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14">
                  <a:moveTo>
                    <a:pt x="1" y="0"/>
                  </a:moveTo>
                  <a:cubicBezTo>
                    <a:pt x="2" y="0"/>
                    <a:pt x="2" y="1"/>
                    <a:pt x="2" y="2"/>
                  </a:cubicBezTo>
                  <a:cubicBezTo>
                    <a:pt x="1" y="4"/>
                    <a:pt x="9" y="5"/>
                    <a:pt x="7" y="7"/>
                  </a:cubicBezTo>
                  <a:cubicBezTo>
                    <a:pt x="4" y="9"/>
                    <a:pt x="10" y="7"/>
                    <a:pt x="8" y="14"/>
                  </a:cubicBezTo>
                  <a:cubicBezTo>
                    <a:pt x="6" y="14"/>
                    <a:pt x="4" y="11"/>
                    <a:pt x="4" y="14"/>
                  </a:cubicBezTo>
                  <a:cubicBezTo>
                    <a:pt x="2" y="12"/>
                    <a:pt x="1" y="6"/>
                    <a:pt x="0" y="2"/>
                  </a:cubicBezTo>
                  <a:cubicBezTo>
                    <a:pt x="1" y="2"/>
                    <a:pt x="1" y="1"/>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53" name="Freeform 84"/>
            <p:cNvSpPr>
              <a:spLocks noChangeArrowheads="1"/>
            </p:cNvSpPr>
            <p:nvPr/>
          </p:nvSpPr>
          <p:spPr bwMode="auto">
            <a:xfrm>
              <a:off x="9520238" y="5076825"/>
              <a:ext cx="88900" cy="130175"/>
            </a:xfrm>
            <a:custGeom>
              <a:avLst/>
              <a:gdLst>
                <a:gd name="T0" fmla="*/ 2147483646 w 23"/>
                <a:gd name="T1" fmla="*/ 0 h 31"/>
                <a:gd name="T2" fmla="*/ 2147483646 w 23"/>
                <a:gd name="T3" fmla="*/ 2147483646 h 31"/>
                <a:gd name="T4" fmla="*/ 2147483646 w 23"/>
                <a:gd name="T5" fmla="*/ 2147483646 h 31"/>
                <a:gd name="T6" fmla="*/ 2147483646 w 23"/>
                <a:gd name="T7" fmla="*/ 2147483646 h 31"/>
                <a:gd name="T8" fmla="*/ 2147483646 w 23"/>
                <a:gd name="T9" fmla="*/ 2147483646 h 31"/>
                <a:gd name="T10" fmla="*/ 2147483646 w 23"/>
                <a:gd name="T11" fmla="*/ 2147483646 h 31"/>
                <a:gd name="T12" fmla="*/ 2147483646 w 23"/>
                <a:gd name="T13" fmla="*/ 2147483646 h 31"/>
                <a:gd name="T14" fmla="*/ 2147483646 w 23"/>
                <a:gd name="T15" fmla="*/ 2147483646 h 31"/>
                <a:gd name="T16" fmla="*/ 2147483646 w 23"/>
                <a:gd name="T17" fmla="*/ 2147483646 h 31"/>
                <a:gd name="T18" fmla="*/ 2147483646 w 23"/>
                <a:gd name="T19" fmla="*/ 2147483646 h 31"/>
                <a:gd name="T20" fmla="*/ 2147483646 w 23"/>
                <a:gd name="T21" fmla="*/ 2147483646 h 31"/>
                <a:gd name="T22" fmla="*/ 2147483646 w 23"/>
                <a:gd name="T23" fmla="*/ 2147483646 h 31"/>
                <a:gd name="T24" fmla="*/ 0 w 23"/>
                <a:gd name="T25" fmla="*/ 2147483646 h 31"/>
                <a:gd name="T26" fmla="*/ 2147483646 w 23"/>
                <a:gd name="T27" fmla="*/ 2147483646 h 31"/>
                <a:gd name="T28" fmla="*/ 2147483646 w 23"/>
                <a:gd name="T29" fmla="*/ 0 h 3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3"/>
                <a:gd name="T46" fmla="*/ 0 h 31"/>
                <a:gd name="T47" fmla="*/ 23 w 23"/>
                <a:gd name="T48" fmla="*/ 31 h 3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3" h="31">
                  <a:moveTo>
                    <a:pt x="7" y="0"/>
                  </a:moveTo>
                  <a:cubicBezTo>
                    <a:pt x="9" y="0"/>
                    <a:pt x="9" y="1"/>
                    <a:pt x="9" y="2"/>
                  </a:cubicBezTo>
                  <a:cubicBezTo>
                    <a:pt x="9" y="4"/>
                    <a:pt x="12" y="2"/>
                    <a:pt x="12" y="2"/>
                  </a:cubicBezTo>
                  <a:cubicBezTo>
                    <a:pt x="16" y="4"/>
                    <a:pt x="15" y="9"/>
                    <a:pt x="23" y="7"/>
                  </a:cubicBezTo>
                  <a:cubicBezTo>
                    <a:pt x="23" y="14"/>
                    <a:pt x="23" y="14"/>
                    <a:pt x="23" y="14"/>
                  </a:cubicBezTo>
                  <a:cubicBezTo>
                    <a:pt x="19" y="14"/>
                    <a:pt x="19" y="14"/>
                    <a:pt x="19" y="14"/>
                  </a:cubicBezTo>
                  <a:cubicBezTo>
                    <a:pt x="19" y="16"/>
                    <a:pt x="18" y="17"/>
                    <a:pt x="17" y="17"/>
                  </a:cubicBezTo>
                  <a:cubicBezTo>
                    <a:pt x="20" y="21"/>
                    <a:pt x="16" y="22"/>
                    <a:pt x="16" y="26"/>
                  </a:cubicBezTo>
                  <a:cubicBezTo>
                    <a:pt x="16" y="27"/>
                    <a:pt x="11" y="28"/>
                    <a:pt x="14" y="28"/>
                  </a:cubicBezTo>
                  <a:cubicBezTo>
                    <a:pt x="15" y="31"/>
                    <a:pt x="10" y="29"/>
                    <a:pt x="7" y="30"/>
                  </a:cubicBezTo>
                  <a:cubicBezTo>
                    <a:pt x="8" y="28"/>
                    <a:pt x="6" y="27"/>
                    <a:pt x="6" y="26"/>
                  </a:cubicBezTo>
                  <a:cubicBezTo>
                    <a:pt x="6" y="23"/>
                    <a:pt x="7" y="23"/>
                    <a:pt x="9" y="23"/>
                  </a:cubicBezTo>
                  <a:cubicBezTo>
                    <a:pt x="7" y="21"/>
                    <a:pt x="6" y="17"/>
                    <a:pt x="0" y="19"/>
                  </a:cubicBezTo>
                  <a:cubicBezTo>
                    <a:pt x="0" y="15"/>
                    <a:pt x="4" y="15"/>
                    <a:pt x="6" y="13"/>
                  </a:cubicBezTo>
                  <a:cubicBezTo>
                    <a:pt x="7" y="6"/>
                    <a:pt x="6" y="6"/>
                    <a:pt x="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54" name="Freeform 85"/>
            <p:cNvSpPr>
              <a:spLocks noChangeArrowheads="1"/>
            </p:cNvSpPr>
            <p:nvPr/>
          </p:nvSpPr>
          <p:spPr bwMode="auto">
            <a:xfrm>
              <a:off x="8891588" y="5186363"/>
              <a:ext cx="76200" cy="85725"/>
            </a:xfrm>
            <a:custGeom>
              <a:avLst/>
              <a:gdLst>
                <a:gd name="T0" fmla="*/ 2147483646 w 20"/>
                <a:gd name="T1" fmla="*/ 2147483646 h 21"/>
                <a:gd name="T2" fmla="*/ 2147483646 w 20"/>
                <a:gd name="T3" fmla="*/ 2147483646 h 21"/>
                <a:gd name="T4" fmla="*/ 2147483646 w 20"/>
                <a:gd name="T5" fmla="*/ 2147483646 h 21"/>
                <a:gd name="T6" fmla="*/ 2147483646 w 20"/>
                <a:gd name="T7" fmla="*/ 2147483646 h 21"/>
                <a:gd name="T8" fmla="*/ 2147483646 w 20"/>
                <a:gd name="T9" fmla="*/ 2147483646 h 21"/>
                <a:gd name="T10" fmla="*/ 2147483646 w 20"/>
                <a:gd name="T11" fmla="*/ 2147483646 h 21"/>
                <a:gd name="T12" fmla="*/ 2147483646 w 20"/>
                <a:gd name="T13" fmla="*/ 2147483646 h 21"/>
                <a:gd name="T14" fmla="*/ 2147483646 w 20"/>
                <a:gd name="T15" fmla="*/ 2147483646 h 21"/>
                <a:gd name="T16" fmla="*/ 2147483646 w 20"/>
                <a:gd name="T17" fmla="*/ 2147483646 h 21"/>
                <a:gd name="T18" fmla="*/ 2147483646 w 20"/>
                <a:gd name="T19" fmla="*/ 2147483646 h 21"/>
                <a:gd name="T20" fmla="*/ 0 w 20"/>
                <a:gd name="T21" fmla="*/ 2147483646 h 21"/>
                <a:gd name="T22" fmla="*/ 2147483646 w 20"/>
                <a:gd name="T23" fmla="*/ 2147483646 h 21"/>
                <a:gd name="T24" fmla="*/ 2147483646 w 20"/>
                <a:gd name="T25" fmla="*/ 2147483646 h 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21"/>
                <a:gd name="T41" fmla="*/ 20 w 20"/>
                <a:gd name="T42" fmla="*/ 21 h 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21">
                  <a:moveTo>
                    <a:pt x="19" y="1"/>
                  </a:moveTo>
                  <a:cubicBezTo>
                    <a:pt x="18" y="3"/>
                    <a:pt x="20" y="6"/>
                    <a:pt x="19" y="9"/>
                  </a:cubicBezTo>
                  <a:cubicBezTo>
                    <a:pt x="18" y="10"/>
                    <a:pt x="17" y="8"/>
                    <a:pt x="17" y="7"/>
                  </a:cubicBezTo>
                  <a:cubicBezTo>
                    <a:pt x="17" y="7"/>
                    <a:pt x="16" y="7"/>
                    <a:pt x="16" y="8"/>
                  </a:cubicBezTo>
                  <a:cubicBezTo>
                    <a:pt x="15" y="10"/>
                    <a:pt x="17" y="13"/>
                    <a:pt x="16" y="15"/>
                  </a:cubicBezTo>
                  <a:cubicBezTo>
                    <a:pt x="16" y="15"/>
                    <a:pt x="13" y="15"/>
                    <a:pt x="13" y="15"/>
                  </a:cubicBezTo>
                  <a:cubicBezTo>
                    <a:pt x="13" y="15"/>
                    <a:pt x="13" y="17"/>
                    <a:pt x="13" y="18"/>
                  </a:cubicBezTo>
                  <a:cubicBezTo>
                    <a:pt x="12" y="19"/>
                    <a:pt x="9" y="18"/>
                    <a:pt x="9" y="21"/>
                  </a:cubicBezTo>
                  <a:cubicBezTo>
                    <a:pt x="7" y="20"/>
                    <a:pt x="7" y="18"/>
                    <a:pt x="6" y="16"/>
                  </a:cubicBezTo>
                  <a:cubicBezTo>
                    <a:pt x="5" y="16"/>
                    <a:pt x="3" y="14"/>
                    <a:pt x="3" y="14"/>
                  </a:cubicBezTo>
                  <a:cubicBezTo>
                    <a:pt x="2" y="11"/>
                    <a:pt x="3" y="7"/>
                    <a:pt x="0" y="5"/>
                  </a:cubicBezTo>
                  <a:cubicBezTo>
                    <a:pt x="2" y="3"/>
                    <a:pt x="7" y="3"/>
                    <a:pt x="12" y="2"/>
                  </a:cubicBezTo>
                  <a:cubicBezTo>
                    <a:pt x="14" y="2"/>
                    <a:pt x="16" y="0"/>
                    <a:pt x="19"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55" name="Freeform 86"/>
            <p:cNvSpPr>
              <a:spLocks noChangeArrowheads="1"/>
            </p:cNvSpPr>
            <p:nvPr/>
          </p:nvSpPr>
          <p:spPr bwMode="auto">
            <a:xfrm>
              <a:off x="4114800" y="1489075"/>
              <a:ext cx="1319213" cy="1058863"/>
            </a:xfrm>
            <a:custGeom>
              <a:avLst/>
              <a:gdLst>
                <a:gd name="T0" fmla="*/ 2147483646 w 344"/>
                <a:gd name="T1" fmla="*/ 2147483646 h 257"/>
                <a:gd name="T2" fmla="*/ 2147483646 w 344"/>
                <a:gd name="T3" fmla="*/ 2147483646 h 257"/>
                <a:gd name="T4" fmla="*/ 2147483646 w 344"/>
                <a:gd name="T5" fmla="*/ 2147483646 h 257"/>
                <a:gd name="T6" fmla="*/ 2147483646 w 344"/>
                <a:gd name="T7" fmla="*/ 2147483646 h 257"/>
                <a:gd name="T8" fmla="*/ 2147483646 w 344"/>
                <a:gd name="T9" fmla="*/ 2147483646 h 257"/>
                <a:gd name="T10" fmla="*/ 2147483646 w 344"/>
                <a:gd name="T11" fmla="*/ 2147483646 h 257"/>
                <a:gd name="T12" fmla="*/ 2147483646 w 344"/>
                <a:gd name="T13" fmla="*/ 2147483646 h 257"/>
                <a:gd name="T14" fmla="*/ 2147483646 w 344"/>
                <a:gd name="T15" fmla="*/ 2147483646 h 257"/>
                <a:gd name="T16" fmla="*/ 2147483646 w 344"/>
                <a:gd name="T17" fmla="*/ 2147483646 h 257"/>
                <a:gd name="T18" fmla="*/ 2147483646 w 344"/>
                <a:gd name="T19" fmla="*/ 2147483646 h 257"/>
                <a:gd name="T20" fmla="*/ 2147483646 w 344"/>
                <a:gd name="T21" fmla="*/ 2147483646 h 257"/>
                <a:gd name="T22" fmla="*/ 2147483646 w 344"/>
                <a:gd name="T23" fmla="*/ 2147483646 h 257"/>
                <a:gd name="T24" fmla="*/ 2147483646 w 344"/>
                <a:gd name="T25" fmla="*/ 2147483646 h 257"/>
                <a:gd name="T26" fmla="*/ 2147483646 w 344"/>
                <a:gd name="T27" fmla="*/ 2147483646 h 257"/>
                <a:gd name="T28" fmla="*/ 2147483646 w 344"/>
                <a:gd name="T29" fmla="*/ 2147483646 h 257"/>
                <a:gd name="T30" fmla="*/ 2147483646 w 344"/>
                <a:gd name="T31" fmla="*/ 2147483646 h 257"/>
                <a:gd name="T32" fmla="*/ 2147483646 w 344"/>
                <a:gd name="T33" fmla="*/ 2147483646 h 257"/>
                <a:gd name="T34" fmla="*/ 2147483646 w 344"/>
                <a:gd name="T35" fmla="*/ 2147483646 h 257"/>
                <a:gd name="T36" fmla="*/ 2147483646 w 344"/>
                <a:gd name="T37" fmla="*/ 2147483646 h 257"/>
                <a:gd name="T38" fmla="*/ 2147483646 w 344"/>
                <a:gd name="T39" fmla="*/ 2147483646 h 257"/>
                <a:gd name="T40" fmla="*/ 2147483646 w 344"/>
                <a:gd name="T41" fmla="*/ 2147483646 h 257"/>
                <a:gd name="T42" fmla="*/ 2147483646 w 344"/>
                <a:gd name="T43" fmla="*/ 2147483646 h 257"/>
                <a:gd name="T44" fmla="*/ 2147483646 w 344"/>
                <a:gd name="T45" fmla="*/ 2147483646 h 257"/>
                <a:gd name="T46" fmla="*/ 2147483646 w 344"/>
                <a:gd name="T47" fmla="*/ 2147483646 h 257"/>
                <a:gd name="T48" fmla="*/ 2147483646 w 344"/>
                <a:gd name="T49" fmla="*/ 2147483646 h 257"/>
                <a:gd name="T50" fmla="*/ 2147483646 w 344"/>
                <a:gd name="T51" fmla="*/ 2147483646 h 257"/>
                <a:gd name="T52" fmla="*/ 2147483646 w 344"/>
                <a:gd name="T53" fmla="*/ 2147483646 h 257"/>
                <a:gd name="T54" fmla="*/ 2147483646 w 344"/>
                <a:gd name="T55" fmla="*/ 2147483646 h 257"/>
                <a:gd name="T56" fmla="*/ 2147483646 w 344"/>
                <a:gd name="T57" fmla="*/ 2147483646 h 257"/>
                <a:gd name="T58" fmla="*/ 2147483646 w 344"/>
                <a:gd name="T59" fmla="*/ 2147483646 h 257"/>
                <a:gd name="T60" fmla="*/ 2147483646 w 344"/>
                <a:gd name="T61" fmla="*/ 2147483646 h 257"/>
                <a:gd name="T62" fmla="*/ 2147483646 w 344"/>
                <a:gd name="T63" fmla="*/ 2147483646 h 257"/>
                <a:gd name="T64" fmla="*/ 2147483646 w 344"/>
                <a:gd name="T65" fmla="*/ 2147483646 h 257"/>
                <a:gd name="T66" fmla="*/ 2147483646 w 344"/>
                <a:gd name="T67" fmla="*/ 2147483646 h 257"/>
                <a:gd name="T68" fmla="*/ 2147483646 w 344"/>
                <a:gd name="T69" fmla="*/ 2147483646 h 257"/>
                <a:gd name="T70" fmla="*/ 2147483646 w 344"/>
                <a:gd name="T71" fmla="*/ 2147483646 h 257"/>
                <a:gd name="T72" fmla="*/ 2147483646 w 344"/>
                <a:gd name="T73" fmla="*/ 2147483646 h 257"/>
                <a:gd name="T74" fmla="*/ 2147483646 w 344"/>
                <a:gd name="T75" fmla="*/ 2147483646 h 257"/>
                <a:gd name="T76" fmla="*/ 2147483646 w 344"/>
                <a:gd name="T77" fmla="*/ 2147483646 h 257"/>
                <a:gd name="T78" fmla="*/ 2147483646 w 344"/>
                <a:gd name="T79" fmla="*/ 2147483646 h 257"/>
                <a:gd name="T80" fmla="*/ 2147483646 w 344"/>
                <a:gd name="T81" fmla="*/ 2147483646 h 257"/>
                <a:gd name="T82" fmla="*/ 2147483646 w 344"/>
                <a:gd name="T83" fmla="*/ 2147483646 h 257"/>
                <a:gd name="T84" fmla="*/ 2147483646 w 344"/>
                <a:gd name="T85" fmla="*/ 2147483646 h 257"/>
                <a:gd name="T86" fmla="*/ 2147483646 w 344"/>
                <a:gd name="T87" fmla="*/ 2147483646 h 257"/>
                <a:gd name="T88" fmla="*/ 2147483646 w 344"/>
                <a:gd name="T89" fmla="*/ 2147483646 h 257"/>
                <a:gd name="T90" fmla="*/ 2147483646 w 344"/>
                <a:gd name="T91" fmla="*/ 2147483646 h 257"/>
                <a:gd name="T92" fmla="*/ 2147483646 w 344"/>
                <a:gd name="T93" fmla="*/ 2147483646 h 257"/>
                <a:gd name="T94" fmla="*/ 2147483646 w 344"/>
                <a:gd name="T95" fmla="*/ 2147483646 h 257"/>
                <a:gd name="T96" fmla="*/ 2147483646 w 344"/>
                <a:gd name="T97" fmla="*/ 2147483646 h 257"/>
                <a:gd name="T98" fmla="*/ 2147483646 w 344"/>
                <a:gd name="T99" fmla="*/ 2147483646 h 257"/>
                <a:gd name="T100" fmla="*/ 2147483646 w 344"/>
                <a:gd name="T101" fmla="*/ 2147483646 h 257"/>
                <a:gd name="T102" fmla="*/ 2147483646 w 344"/>
                <a:gd name="T103" fmla="*/ 2147483646 h 257"/>
                <a:gd name="T104" fmla="*/ 2147483646 w 344"/>
                <a:gd name="T105" fmla="*/ 2147483646 h 257"/>
                <a:gd name="T106" fmla="*/ 2147483646 w 344"/>
                <a:gd name="T107" fmla="*/ 2147483646 h 257"/>
                <a:gd name="T108" fmla="*/ 2147483646 w 344"/>
                <a:gd name="T109" fmla="*/ 2147483646 h 257"/>
                <a:gd name="T110" fmla="*/ 2147483646 w 344"/>
                <a:gd name="T111" fmla="*/ 2147483646 h 257"/>
                <a:gd name="T112" fmla="*/ 2147483646 w 344"/>
                <a:gd name="T113" fmla="*/ 2147483646 h 257"/>
                <a:gd name="T114" fmla="*/ 2147483646 w 344"/>
                <a:gd name="T115" fmla="*/ 2147483646 h 25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44"/>
                <a:gd name="T175" fmla="*/ 0 h 257"/>
                <a:gd name="T176" fmla="*/ 344 w 344"/>
                <a:gd name="T177" fmla="*/ 257 h 25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44" h="257">
                  <a:moveTo>
                    <a:pt x="232" y="26"/>
                  </a:moveTo>
                  <a:cubicBezTo>
                    <a:pt x="233" y="27"/>
                    <a:pt x="235" y="27"/>
                    <a:pt x="235" y="29"/>
                  </a:cubicBezTo>
                  <a:cubicBezTo>
                    <a:pt x="237" y="30"/>
                    <a:pt x="239" y="27"/>
                    <a:pt x="239" y="27"/>
                  </a:cubicBezTo>
                  <a:cubicBezTo>
                    <a:pt x="242" y="27"/>
                    <a:pt x="242" y="29"/>
                    <a:pt x="244" y="29"/>
                  </a:cubicBezTo>
                  <a:cubicBezTo>
                    <a:pt x="245" y="28"/>
                    <a:pt x="245" y="27"/>
                    <a:pt x="246" y="27"/>
                  </a:cubicBezTo>
                  <a:cubicBezTo>
                    <a:pt x="248" y="27"/>
                    <a:pt x="249" y="27"/>
                    <a:pt x="251" y="27"/>
                  </a:cubicBezTo>
                  <a:cubicBezTo>
                    <a:pt x="256" y="26"/>
                    <a:pt x="262" y="24"/>
                    <a:pt x="266" y="26"/>
                  </a:cubicBezTo>
                  <a:cubicBezTo>
                    <a:pt x="265" y="29"/>
                    <a:pt x="259" y="27"/>
                    <a:pt x="258" y="30"/>
                  </a:cubicBezTo>
                  <a:cubicBezTo>
                    <a:pt x="258" y="33"/>
                    <a:pt x="261" y="30"/>
                    <a:pt x="261" y="30"/>
                  </a:cubicBezTo>
                  <a:cubicBezTo>
                    <a:pt x="263" y="30"/>
                    <a:pt x="263" y="32"/>
                    <a:pt x="268" y="30"/>
                  </a:cubicBezTo>
                  <a:cubicBezTo>
                    <a:pt x="268" y="30"/>
                    <a:pt x="269" y="29"/>
                    <a:pt x="270" y="29"/>
                  </a:cubicBezTo>
                  <a:cubicBezTo>
                    <a:pt x="271" y="28"/>
                    <a:pt x="277" y="26"/>
                    <a:pt x="277" y="26"/>
                  </a:cubicBezTo>
                  <a:cubicBezTo>
                    <a:pt x="280" y="29"/>
                    <a:pt x="276" y="25"/>
                    <a:pt x="279" y="24"/>
                  </a:cubicBezTo>
                  <a:cubicBezTo>
                    <a:pt x="279" y="24"/>
                    <a:pt x="283" y="25"/>
                    <a:pt x="283" y="24"/>
                  </a:cubicBezTo>
                  <a:cubicBezTo>
                    <a:pt x="284" y="24"/>
                    <a:pt x="286" y="22"/>
                    <a:pt x="290" y="23"/>
                  </a:cubicBezTo>
                  <a:cubicBezTo>
                    <a:pt x="290" y="25"/>
                    <a:pt x="290" y="27"/>
                    <a:pt x="289" y="27"/>
                  </a:cubicBezTo>
                  <a:cubicBezTo>
                    <a:pt x="288" y="28"/>
                    <a:pt x="287" y="29"/>
                    <a:pt x="286" y="30"/>
                  </a:cubicBezTo>
                  <a:cubicBezTo>
                    <a:pt x="284" y="32"/>
                    <a:pt x="284" y="35"/>
                    <a:pt x="280" y="34"/>
                  </a:cubicBezTo>
                  <a:cubicBezTo>
                    <a:pt x="281" y="38"/>
                    <a:pt x="283" y="33"/>
                    <a:pt x="286" y="34"/>
                  </a:cubicBezTo>
                  <a:cubicBezTo>
                    <a:pt x="287" y="35"/>
                    <a:pt x="286" y="32"/>
                    <a:pt x="287" y="31"/>
                  </a:cubicBezTo>
                  <a:cubicBezTo>
                    <a:pt x="289" y="30"/>
                    <a:pt x="294" y="32"/>
                    <a:pt x="294" y="29"/>
                  </a:cubicBezTo>
                  <a:cubicBezTo>
                    <a:pt x="298" y="33"/>
                    <a:pt x="306" y="26"/>
                    <a:pt x="308" y="30"/>
                  </a:cubicBezTo>
                  <a:cubicBezTo>
                    <a:pt x="310" y="29"/>
                    <a:pt x="311" y="27"/>
                    <a:pt x="312" y="26"/>
                  </a:cubicBezTo>
                  <a:cubicBezTo>
                    <a:pt x="317" y="27"/>
                    <a:pt x="320" y="24"/>
                    <a:pt x="324" y="24"/>
                  </a:cubicBezTo>
                  <a:cubicBezTo>
                    <a:pt x="323" y="24"/>
                    <a:pt x="325" y="26"/>
                    <a:pt x="325" y="26"/>
                  </a:cubicBezTo>
                  <a:cubicBezTo>
                    <a:pt x="326" y="26"/>
                    <a:pt x="331" y="25"/>
                    <a:pt x="332" y="26"/>
                  </a:cubicBezTo>
                  <a:cubicBezTo>
                    <a:pt x="334" y="28"/>
                    <a:pt x="333" y="25"/>
                    <a:pt x="335" y="26"/>
                  </a:cubicBezTo>
                  <a:cubicBezTo>
                    <a:pt x="338" y="26"/>
                    <a:pt x="340" y="29"/>
                    <a:pt x="343" y="29"/>
                  </a:cubicBezTo>
                  <a:cubicBezTo>
                    <a:pt x="344" y="32"/>
                    <a:pt x="342" y="31"/>
                    <a:pt x="340" y="31"/>
                  </a:cubicBezTo>
                  <a:cubicBezTo>
                    <a:pt x="340" y="32"/>
                    <a:pt x="338" y="34"/>
                    <a:pt x="338" y="34"/>
                  </a:cubicBezTo>
                  <a:cubicBezTo>
                    <a:pt x="334" y="36"/>
                    <a:pt x="328" y="35"/>
                    <a:pt x="328" y="40"/>
                  </a:cubicBezTo>
                  <a:cubicBezTo>
                    <a:pt x="324" y="40"/>
                    <a:pt x="320" y="39"/>
                    <a:pt x="318" y="41"/>
                  </a:cubicBezTo>
                  <a:cubicBezTo>
                    <a:pt x="320" y="43"/>
                    <a:pt x="323" y="44"/>
                    <a:pt x="317" y="44"/>
                  </a:cubicBezTo>
                  <a:cubicBezTo>
                    <a:pt x="317" y="46"/>
                    <a:pt x="319" y="45"/>
                    <a:pt x="321" y="45"/>
                  </a:cubicBezTo>
                  <a:cubicBezTo>
                    <a:pt x="319" y="49"/>
                    <a:pt x="312" y="49"/>
                    <a:pt x="311" y="54"/>
                  </a:cubicBezTo>
                  <a:cubicBezTo>
                    <a:pt x="308" y="54"/>
                    <a:pt x="312" y="51"/>
                    <a:pt x="311" y="51"/>
                  </a:cubicBezTo>
                  <a:cubicBezTo>
                    <a:pt x="310" y="51"/>
                    <a:pt x="307" y="53"/>
                    <a:pt x="304" y="54"/>
                  </a:cubicBezTo>
                  <a:cubicBezTo>
                    <a:pt x="304" y="55"/>
                    <a:pt x="306" y="55"/>
                    <a:pt x="307" y="55"/>
                  </a:cubicBezTo>
                  <a:cubicBezTo>
                    <a:pt x="303" y="58"/>
                    <a:pt x="305" y="57"/>
                    <a:pt x="304" y="62"/>
                  </a:cubicBezTo>
                  <a:cubicBezTo>
                    <a:pt x="304" y="64"/>
                    <a:pt x="299" y="64"/>
                    <a:pt x="298" y="65"/>
                  </a:cubicBezTo>
                  <a:cubicBezTo>
                    <a:pt x="298" y="66"/>
                    <a:pt x="299" y="69"/>
                    <a:pt x="298" y="69"/>
                  </a:cubicBezTo>
                  <a:cubicBezTo>
                    <a:pt x="297" y="70"/>
                    <a:pt x="295" y="70"/>
                    <a:pt x="293" y="71"/>
                  </a:cubicBezTo>
                  <a:cubicBezTo>
                    <a:pt x="293" y="73"/>
                    <a:pt x="295" y="73"/>
                    <a:pt x="296" y="75"/>
                  </a:cubicBezTo>
                  <a:cubicBezTo>
                    <a:pt x="296" y="78"/>
                    <a:pt x="300" y="77"/>
                    <a:pt x="301" y="78"/>
                  </a:cubicBezTo>
                  <a:cubicBezTo>
                    <a:pt x="302" y="78"/>
                    <a:pt x="301" y="80"/>
                    <a:pt x="301" y="80"/>
                  </a:cubicBezTo>
                  <a:cubicBezTo>
                    <a:pt x="302" y="81"/>
                    <a:pt x="304" y="81"/>
                    <a:pt x="305" y="82"/>
                  </a:cubicBezTo>
                  <a:cubicBezTo>
                    <a:pt x="305" y="84"/>
                    <a:pt x="307" y="85"/>
                    <a:pt x="307" y="88"/>
                  </a:cubicBezTo>
                  <a:cubicBezTo>
                    <a:pt x="302" y="89"/>
                    <a:pt x="298" y="88"/>
                    <a:pt x="293" y="90"/>
                  </a:cubicBezTo>
                  <a:cubicBezTo>
                    <a:pt x="296" y="94"/>
                    <a:pt x="299" y="98"/>
                    <a:pt x="307" y="97"/>
                  </a:cubicBezTo>
                  <a:cubicBezTo>
                    <a:pt x="306" y="100"/>
                    <a:pt x="308" y="100"/>
                    <a:pt x="310" y="100"/>
                  </a:cubicBezTo>
                  <a:cubicBezTo>
                    <a:pt x="310" y="103"/>
                    <a:pt x="307" y="102"/>
                    <a:pt x="307" y="104"/>
                  </a:cubicBezTo>
                  <a:cubicBezTo>
                    <a:pt x="307" y="106"/>
                    <a:pt x="305" y="107"/>
                    <a:pt x="303" y="107"/>
                  </a:cubicBezTo>
                  <a:cubicBezTo>
                    <a:pt x="301" y="112"/>
                    <a:pt x="308" y="109"/>
                    <a:pt x="307" y="114"/>
                  </a:cubicBezTo>
                  <a:cubicBezTo>
                    <a:pt x="304" y="114"/>
                    <a:pt x="304" y="115"/>
                    <a:pt x="305" y="116"/>
                  </a:cubicBezTo>
                  <a:cubicBezTo>
                    <a:pt x="304" y="120"/>
                    <a:pt x="301" y="115"/>
                    <a:pt x="298" y="116"/>
                  </a:cubicBezTo>
                  <a:cubicBezTo>
                    <a:pt x="296" y="116"/>
                    <a:pt x="297" y="120"/>
                    <a:pt x="294" y="120"/>
                  </a:cubicBezTo>
                  <a:cubicBezTo>
                    <a:pt x="294" y="122"/>
                    <a:pt x="295" y="123"/>
                    <a:pt x="297" y="124"/>
                  </a:cubicBezTo>
                  <a:cubicBezTo>
                    <a:pt x="297" y="126"/>
                    <a:pt x="293" y="125"/>
                    <a:pt x="291" y="125"/>
                  </a:cubicBezTo>
                  <a:cubicBezTo>
                    <a:pt x="287" y="126"/>
                    <a:pt x="284" y="129"/>
                    <a:pt x="280" y="130"/>
                  </a:cubicBezTo>
                  <a:cubicBezTo>
                    <a:pt x="280" y="132"/>
                    <a:pt x="283" y="130"/>
                    <a:pt x="284" y="131"/>
                  </a:cubicBezTo>
                  <a:cubicBezTo>
                    <a:pt x="286" y="132"/>
                    <a:pt x="287" y="136"/>
                    <a:pt x="290" y="135"/>
                  </a:cubicBezTo>
                  <a:cubicBezTo>
                    <a:pt x="291" y="138"/>
                    <a:pt x="288" y="138"/>
                    <a:pt x="287" y="139"/>
                  </a:cubicBezTo>
                  <a:cubicBezTo>
                    <a:pt x="286" y="141"/>
                    <a:pt x="289" y="146"/>
                    <a:pt x="286" y="146"/>
                  </a:cubicBezTo>
                  <a:cubicBezTo>
                    <a:pt x="288" y="152"/>
                    <a:pt x="297" y="150"/>
                    <a:pt x="298" y="156"/>
                  </a:cubicBezTo>
                  <a:cubicBezTo>
                    <a:pt x="296" y="156"/>
                    <a:pt x="293" y="157"/>
                    <a:pt x="293" y="155"/>
                  </a:cubicBezTo>
                  <a:cubicBezTo>
                    <a:pt x="291" y="155"/>
                    <a:pt x="292" y="156"/>
                    <a:pt x="293" y="156"/>
                  </a:cubicBezTo>
                  <a:cubicBezTo>
                    <a:pt x="289" y="160"/>
                    <a:pt x="287" y="160"/>
                    <a:pt x="280" y="159"/>
                  </a:cubicBezTo>
                  <a:cubicBezTo>
                    <a:pt x="282" y="154"/>
                    <a:pt x="274" y="159"/>
                    <a:pt x="276" y="153"/>
                  </a:cubicBezTo>
                  <a:cubicBezTo>
                    <a:pt x="272" y="152"/>
                    <a:pt x="272" y="156"/>
                    <a:pt x="268" y="155"/>
                  </a:cubicBezTo>
                  <a:cubicBezTo>
                    <a:pt x="269" y="157"/>
                    <a:pt x="269" y="158"/>
                    <a:pt x="266" y="158"/>
                  </a:cubicBezTo>
                  <a:cubicBezTo>
                    <a:pt x="266" y="160"/>
                    <a:pt x="274" y="160"/>
                    <a:pt x="268" y="160"/>
                  </a:cubicBezTo>
                  <a:cubicBezTo>
                    <a:pt x="269" y="163"/>
                    <a:pt x="272" y="162"/>
                    <a:pt x="275" y="162"/>
                  </a:cubicBezTo>
                  <a:cubicBezTo>
                    <a:pt x="278" y="162"/>
                    <a:pt x="282" y="164"/>
                    <a:pt x="286" y="163"/>
                  </a:cubicBezTo>
                  <a:cubicBezTo>
                    <a:pt x="283" y="168"/>
                    <a:pt x="280" y="171"/>
                    <a:pt x="276" y="175"/>
                  </a:cubicBezTo>
                  <a:cubicBezTo>
                    <a:pt x="273" y="174"/>
                    <a:pt x="270" y="175"/>
                    <a:pt x="268" y="176"/>
                  </a:cubicBezTo>
                  <a:cubicBezTo>
                    <a:pt x="267" y="176"/>
                    <a:pt x="265" y="176"/>
                    <a:pt x="265" y="176"/>
                  </a:cubicBezTo>
                  <a:cubicBezTo>
                    <a:pt x="263" y="178"/>
                    <a:pt x="264" y="176"/>
                    <a:pt x="262" y="176"/>
                  </a:cubicBezTo>
                  <a:cubicBezTo>
                    <a:pt x="258" y="176"/>
                    <a:pt x="255" y="179"/>
                    <a:pt x="249" y="179"/>
                  </a:cubicBezTo>
                  <a:cubicBezTo>
                    <a:pt x="247" y="179"/>
                    <a:pt x="249" y="180"/>
                    <a:pt x="249" y="180"/>
                  </a:cubicBezTo>
                  <a:cubicBezTo>
                    <a:pt x="248" y="183"/>
                    <a:pt x="247" y="181"/>
                    <a:pt x="242" y="182"/>
                  </a:cubicBezTo>
                  <a:cubicBezTo>
                    <a:pt x="242" y="183"/>
                    <a:pt x="244" y="183"/>
                    <a:pt x="245" y="183"/>
                  </a:cubicBezTo>
                  <a:cubicBezTo>
                    <a:pt x="245" y="185"/>
                    <a:pt x="235" y="186"/>
                    <a:pt x="237" y="182"/>
                  </a:cubicBezTo>
                  <a:cubicBezTo>
                    <a:pt x="236" y="182"/>
                    <a:pt x="232" y="182"/>
                    <a:pt x="231" y="183"/>
                  </a:cubicBezTo>
                  <a:cubicBezTo>
                    <a:pt x="230" y="184"/>
                    <a:pt x="232" y="187"/>
                    <a:pt x="231" y="189"/>
                  </a:cubicBezTo>
                  <a:cubicBezTo>
                    <a:pt x="231" y="188"/>
                    <a:pt x="227" y="187"/>
                    <a:pt x="227" y="189"/>
                  </a:cubicBezTo>
                  <a:cubicBezTo>
                    <a:pt x="227" y="189"/>
                    <a:pt x="229" y="191"/>
                    <a:pt x="228" y="193"/>
                  </a:cubicBezTo>
                  <a:cubicBezTo>
                    <a:pt x="226" y="194"/>
                    <a:pt x="226" y="193"/>
                    <a:pt x="224" y="193"/>
                  </a:cubicBezTo>
                  <a:cubicBezTo>
                    <a:pt x="224" y="197"/>
                    <a:pt x="224" y="197"/>
                    <a:pt x="224" y="197"/>
                  </a:cubicBezTo>
                  <a:cubicBezTo>
                    <a:pt x="223" y="197"/>
                    <a:pt x="222" y="197"/>
                    <a:pt x="221" y="197"/>
                  </a:cubicBezTo>
                  <a:cubicBezTo>
                    <a:pt x="220" y="197"/>
                    <a:pt x="221" y="199"/>
                    <a:pt x="220" y="200"/>
                  </a:cubicBezTo>
                  <a:cubicBezTo>
                    <a:pt x="218" y="201"/>
                    <a:pt x="212" y="199"/>
                    <a:pt x="213" y="204"/>
                  </a:cubicBezTo>
                  <a:cubicBezTo>
                    <a:pt x="207" y="205"/>
                    <a:pt x="201" y="206"/>
                    <a:pt x="193" y="205"/>
                  </a:cubicBezTo>
                  <a:cubicBezTo>
                    <a:pt x="190" y="207"/>
                    <a:pt x="189" y="214"/>
                    <a:pt x="185" y="211"/>
                  </a:cubicBezTo>
                  <a:cubicBezTo>
                    <a:pt x="185" y="212"/>
                    <a:pt x="187" y="213"/>
                    <a:pt x="186" y="215"/>
                  </a:cubicBezTo>
                  <a:cubicBezTo>
                    <a:pt x="186" y="215"/>
                    <a:pt x="184" y="215"/>
                    <a:pt x="183" y="215"/>
                  </a:cubicBezTo>
                  <a:cubicBezTo>
                    <a:pt x="183" y="216"/>
                    <a:pt x="185" y="217"/>
                    <a:pt x="185" y="218"/>
                  </a:cubicBezTo>
                  <a:cubicBezTo>
                    <a:pt x="185" y="218"/>
                    <a:pt x="183" y="219"/>
                    <a:pt x="183" y="219"/>
                  </a:cubicBezTo>
                  <a:cubicBezTo>
                    <a:pt x="183" y="221"/>
                    <a:pt x="179" y="224"/>
                    <a:pt x="182" y="225"/>
                  </a:cubicBezTo>
                  <a:cubicBezTo>
                    <a:pt x="182" y="227"/>
                    <a:pt x="180" y="226"/>
                    <a:pt x="179" y="226"/>
                  </a:cubicBezTo>
                  <a:cubicBezTo>
                    <a:pt x="179" y="227"/>
                    <a:pt x="177" y="229"/>
                    <a:pt x="176" y="229"/>
                  </a:cubicBezTo>
                  <a:cubicBezTo>
                    <a:pt x="176" y="230"/>
                    <a:pt x="177" y="232"/>
                    <a:pt x="176" y="232"/>
                  </a:cubicBezTo>
                  <a:cubicBezTo>
                    <a:pt x="174" y="234"/>
                    <a:pt x="176" y="235"/>
                    <a:pt x="175" y="238"/>
                  </a:cubicBezTo>
                  <a:cubicBezTo>
                    <a:pt x="175" y="238"/>
                    <a:pt x="172" y="237"/>
                    <a:pt x="172" y="238"/>
                  </a:cubicBezTo>
                  <a:cubicBezTo>
                    <a:pt x="172" y="238"/>
                    <a:pt x="173" y="239"/>
                    <a:pt x="174" y="240"/>
                  </a:cubicBezTo>
                  <a:cubicBezTo>
                    <a:pt x="174" y="243"/>
                    <a:pt x="172" y="243"/>
                    <a:pt x="172" y="245"/>
                  </a:cubicBezTo>
                  <a:cubicBezTo>
                    <a:pt x="172" y="246"/>
                    <a:pt x="173" y="248"/>
                    <a:pt x="174" y="247"/>
                  </a:cubicBezTo>
                  <a:cubicBezTo>
                    <a:pt x="172" y="252"/>
                    <a:pt x="169" y="254"/>
                    <a:pt x="165" y="257"/>
                  </a:cubicBezTo>
                  <a:cubicBezTo>
                    <a:pt x="161" y="257"/>
                    <a:pt x="158" y="254"/>
                    <a:pt x="155" y="252"/>
                  </a:cubicBezTo>
                  <a:cubicBezTo>
                    <a:pt x="151" y="257"/>
                    <a:pt x="143" y="248"/>
                    <a:pt x="144" y="249"/>
                  </a:cubicBezTo>
                  <a:cubicBezTo>
                    <a:pt x="143" y="248"/>
                    <a:pt x="142" y="251"/>
                    <a:pt x="143" y="252"/>
                  </a:cubicBezTo>
                  <a:cubicBezTo>
                    <a:pt x="141" y="251"/>
                    <a:pt x="141" y="249"/>
                    <a:pt x="140" y="247"/>
                  </a:cubicBezTo>
                  <a:cubicBezTo>
                    <a:pt x="139" y="246"/>
                    <a:pt x="135" y="246"/>
                    <a:pt x="136" y="242"/>
                  </a:cubicBezTo>
                  <a:cubicBezTo>
                    <a:pt x="134" y="240"/>
                    <a:pt x="132" y="239"/>
                    <a:pt x="130" y="238"/>
                  </a:cubicBezTo>
                  <a:cubicBezTo>
                    <a:pt x="130" y="236"/>
                    <a:pt x="132" y="237"/>
                    <a:pt x="133" y="236"/>
                  </a:cubicBezTo>
                  <a:cubicBezTo>
                    <a:pt x="132" y="233"/>
                    <a:pt x="129" y="234"/>
                    <a:pt x="127" y="232"/>
                  </a:cubicBezTo>
                  <a:cubicBezTo>
                    <a:pt x="126" y="231"/>
                    <a:pt x="126" y="228"/>
                    <a:pt x="124" y="228"/>
                  </a:cubicBezTo>
                  <a:cubicBezTo>
                    <a:pt x="122" y="231"/>
                    <a:pt x="124" y="226"/>
                    <a:pt x="124" y="226"/>
                  </a:cubicBezTo>
                  <a:cubicBezTo>
                    <a:pt x="124" y="225"/>
                    <a:pt x="122" y="226"/>
                    <a:pt x="122" y="225"/>
                  </a:cubicBezTo>
                  <a:cubicBezTo>
                    <a:pt x="121" y="223"/>
                    <a:pt x="123" y="221"/>
                    <a:pt x="120" y="221"/>
                  </a:cubicBezTo>
                  <a:cubicBezTo>
                    <a:pt x="118" y="221"/>
                    <a:pt x="120" y="215"/>
                    <a:pt x="117" y="218"/>
                  </a:cubicBezTo>
                  <a:cubicBezTo>
                    <a:pt x="116" y="217"/>
                    <a:pt x="116" y="215"/>
                    <a:pt x="113" y="215"/>
                  </a:cubicBezTo>
                  <a:cubicBezTo>
                    <a:pt x="114" y="213"/>
                    <a:pt x="116" y="213"/>
                    <a:pt x="116" y="211"/>
                  </a:cubicBezTo>
                  <a:cubicBezTo>
                    <a:pt x="116" y="209"/>
                    <a:pt x="113" y="210"/>
                    <a:pt x="110" y="210"/>
                  </a:cubicBezTo>
                  <a:cubicBezTo>
                    <a:pt x="109" y="204"/>
                    <a:pt x="110" y="202"/>
                    <a:pt x="112" y="197"/>
                  </a:cubicBezTo>
                  <a:cubicBezTo>
                    <a:pt x="109" y="195"/>
                    <a:pt x="115" y="192"/>
                    <a:pt x="109" y="193"/>
                  </a:cubicBezTo>
                  <a:cubicBezTo>
                    <a:pt x="109" y="191"/>
                    <a:pt x="111" y="192"/>
                    <a:pt x="112" y="191"/>
                  </a:cubicBezTo>
                  <a:cubicBezTo>
                    <a:pt x="112" y="191"/>
                    <a:pt x="112" y="189"/>
                    <a:pt x="112" y="189"/>
                  </a:cubicBezTo>
                  <a:cubicBezTo>
                    <a:pt x="113" y="188"/>
                    <a:pt x="113" y="190"/>
                    <a:pt x="115" y="190"/>
                  </a:cubicBezTo>
                  <a:cubicBezTo>
                    <a:pt x="115" y="182"/>
                    <a:pt x="115" y="182"/>
                    <a:pt x="115" y="182"/>
                  </a:cubicBezTo>
                  <a:cubicBezTo>
                    <a:pt x="117" y="182"/>
                    <a:pt x="118" y="180"/>
                    <a:pt x="119" y="179"/>
                  </a:cubicBezTo>
                  <a:cubicBezTo>
                    <a:pt x="120" y="179"/>
                    <a:pt x="120" y="180"/>
                    <a:pt x="120" y="182"/>
                  </a:cubicBezTo>
                  <a:cubicBezTo>
                    <a:pt x="122" y="181"/>
                    <a:pt x="122" y="178"/>
                    <a:pt x="124" y="179"/>
                  </a:cubicBezTo>
                  <a:cubicBezTo>
                    <a:pt x="126" y="177"/>
                    <a:pt x="123" y="176"/>
                    <a:pt x="123" y="176"/>
                  </a:cubicBezTo>
                  <a:cubicBezTo>
                    <a:pt x="123" y="174"/>
                    <a:pt x="127" y="174"/>
                    <a:pt x="127" y="173"/>
                  </a:cubicBezTo>
                  <a:cubicBezTo>
                    <a:pt x="128" y="171"/>
                    <a:pt x="123" y="170"/>
                    <a:pt x="126" y="166"/>
                  </a:cubicBezTo>
                  <a:cubicBezTo>
                    <a:pt x="120" y="170"/>
                    <a:pt x="128" y="163"/>
                    <a:pt x="119" y="165"/>
                  </a:cubicBezTo>
                  <a:cubicBezTo>
                    <a:pt x="118" y="160"/>
                    <a:pt x="123" y="160"/>
                    <a:pt x="127" y="160"/>
                  </a:cubicBezTo>
                  <a:cubicBezTo>
                    <a:pt x="127" y="159"/>
                    <a:pt x="124" y="160"/>
                    <a:pt x="124" y="158"/>
                  </a:cubicBezTo>
                  <a:cubicBezTo>
                    <a:pt x="125" y="156"/>
                    <a:pt x="122" y="157"/>
                    <a:pt x="122" y="156"/>
                  </a:cubicBezTo>
                  <a:cubicBezTo>
                    <a:pt x="121" y="156"/>
                    <a:pt x="122" y="154"/>
                    <a:pt x="122" y="153"/>
                  </a:cubicBezTo>
                  <a:cubicBezTo>
                    <a:pt x="121" y="153"/>
                    <a:pt x="118" y="151"/>
                    <a:pt x="117" y="151"/>
                  </a:cubicBezTo>
                  <a:cubicBezTo>
                    <a:pt x="116" y="151"/>
                    <a:pt x="115" y="147"/>
                    <a:pt x="113" y="145"/>
                  </a:cubicBezTo>
                  <a:cubicBezTo>
                    <a:pt x="111" y="147"/>
                    <a:pt x="110" y="149"/>
                    <a:pt x="109" y="145"/>
                  </a:cubicBezTo>
                  <a:cubicBezTo>
                    <a:pt x="107" y="145"/>
                    <a:pt x="108" y="148"/>
                    <a:pt x="108" y="149"/>
                  </a:cubicBezTo>
                  <a:cubicBezTo>
                    <a:pt x="101" y="149"/>
                    <a:pt x="101" y="149"/>
                    <a:pt x="101" y="149"/>
                  </a:cubicBezTo>
                  <a:cubicBezTo>
                    <a:pt x="96" y="143"/>
                    <a:pt x="99" y="139"/>
                    <a:pt x="101" y="132"/>
                  </a:cubicBezTo>
                  <a:cubicBezTo>
                    <a:pt x="100" y="131"/>
                    <a:pt x="99" y="130"/>
                    <a:pt x="99" y="128"/>
                  </a:cubicBezTo>
                  <a:cubicBezTo>
                    <a:pt x="98" y="128"/>
                    <a:pt x="98" y="130"/>
                    <a:pt x="98" y="131"/>
                  </a:cubicBezTo>
                  <a:cubicBezTo>
                    <a:pt x="94" y="131"/>
                    <a:pt x="99" y="123"/>
                    <a:pt x="94" y="125"/>
                  </a:cubicBezTo>
                  <a:cubicBezTo>
                    <a:pt x="95" y="123"/>
                    <a:pt x="95" y="122"/>
                    <a:pt x="94" y="120"/>
                  </a:cubicBezTo>
                  <a:cubicBezTo>
                    <a:pt x="93" y="118"/>
                    <a:pt x="91" y="119"/>
                    <a:pt x="89" y="118"/>
                  </a:cubicBezTo>
                  <a:cubicBezTo>
                    <a:pt x="88" y="116"/>
                    <a:pt x="89" y="113"/>
                    <a:pt x="88" y="111"/>
                  </a:cubicBezTo>
                  <a:cubicBezTo>
                    <a:pt x="87" y="109"/>
                    <a:pt x="83" y="109"/>
                    <a:pt x="85" y="106"/>
                  </a:cubicBezTo>
                  <a:cubicBezTo>
                    <a:pt x="83" y="107"/>
                    <a:pt x="82" y="105"/>
                    <a:pt x="81" y="104"/>
                  </a:cubicBezTo>
                  <a:cubicBezTo>
                    <a:pt x="80" y="104"/>
                    <a:pt x="79" y="105"/>
                    <a:pt x="78" y="104"/>
                  </a:cubicBezTo>
                  <a:cubicBezTo>
                    <a:pt x="76" y="102"/>
                    <a:pt x="66" y="103"/>
                    <a:pt x="63" y="99"/>
                  </a:cubicBezTo>
                  <a:cubicBezTo>
                    <a:pt x="58" y="101"/>
                    <a:pt x="46" y="96"/>
                    <a:pt x="43" y="99"/>
                  </a:cubicBezTo>
                  <a:cubicBezTo>
                    <a:pt x="41" y="101"/>
                    <a:pt x="41" y="98"/>
                    <a:pt x="39" y="99"/>
                  </a:cubicBezTo>
                  <a:cubicBezTo>
                    <a:pt x="35" y="99"/>
                    <a:pt x="33" y="102"/>
                    <a:pt x="29" y="102"/>
                  </a:cubicBezTo>
                  <a:cubicBezTo>
                    <a:pt x="29" y="102"/>
                    <a:pt x="28" y="100"/>
                    <a:pt x="28" y="100"/>
                  </a:cubicBezTo>
                  <a:cubicBezTo>
                    <a:pt x="26" y="100"/>
                    <a:pt x="25" y="100"/>
                    <a:pt x="23" y="100"/>
                  </a:cubicBezTo>
                  <a:cubicBezTo>
                    <a:pt x="24" y="98"/>
                    <a:pt x="22" y="97"/>
                    <a:pt x="21" y="96"/>
                  </a:cubicBezTo>
                  <a:cubicBezTo>
                    <a:pt x="20" y="94"/>
                    <a:pt x="24" y="95"/>
                    <a:pt x="25" y="95"/>
                  </a:cubicBezTo>
                  <a:cubicBezTo>
                    <a:pt x="25" y="94"/>
                    <a:pt x="21" y="90"/>
                    <a:pt x="28" y="92"/>
                  </a:cubicBezTo>
                  <a:cubicBezTo>
                    <a:pt x="25" y="88"/>
                    <a:pt x="15" y="93"/>
                    <a:pt x="12" y="89"/>
                  </a:cubicBezTo>
                  <a:cubicBezTo>
                    <a:pt x="15" y="82"/>
                    <a:pt x="24" y="89"/>
                    <a:pt x="29" y="83"/>
                  </a:cubicBezTo>
                  <a:cubicBezTo>
                    <a:pt x="26" y="80"/>
                    <a:pt x="17" y="82"/>
                    <a:pt x="14" y="83"/>
                  </a:cubicBezTo>
                  <a:cubicBezTo>
                    <a:pt x="12" y="81"/>
                    <a:pt x="13" y="81"/>
                    <a:pt x="14" y="79"/>
                  </a:cubicBezTo>
                  <a:cubicBezTo>
                    <a:pt x="12" y="79"/>
                    <a:pt x="12" y="80"/>
                    <a:pt x="12" y="80"/>
                  </a:cubicBezTo>
                  <a:cubicBezTo>
                    <a:pt x="11" y="80"/>
                    <a:pt x="11" y="79"/>
                    <a:pt x="11" y="78"/>
                  </a:cubicBezTo>
                  <a:cubicBezTo>
                    <a:pt x="5" y="79"/>
                    <a:pt x="3" y="76"/>
                    <a:pt x="0" y="75"/>
                  </a:cubicBezTo>
                  <a:cubicBezTo>
                    <a:pt x="2" y="66"/>
                    <a:pt x="13" y="68"/>
                    <a:pt x="21" y="66"/>
                  </a:cubicBezTo>
                  <a:cubicBezTo>
                    <a:pt x="23" y="66"/>
                    <a:pt x="22" y="66"/>
                    <a:pt x="23" y="65"/>
                  </a:cubicBezTo>
                  <a:cubicBezTo>
                    <a:pt x="23" y="65"/>
                    <a:pt x="25" y="64"/>
                    <a:pt x="25" y="64"/>
                  </a:cubicBezTo>
                  <a:cubicBezTo>
                    <a:pt x="29" y="62"/>
                    <a:pt x="34" y="63"/>
                    <a:pt x="36" y="62"/>
                  </a:cubicBezTo>
                  <a:cubicBezTo>
                    <a:pt x="38" y="62"/>
                    <a:pt x="36" y="60"/>
                    <a:pt x="37" y="59"/>
                  </a:cubicBezTo>
                  <a:cubicBezTo>
                    <a:pt x="39" y="59"/>
                    <a:pt x="41" y="59"/>
                    <a:pt x="42" y="58"/>
                  </a:cubicBezTo>
                  <a:cubicBezTo>
                    <a:pt x="43" y="57"/>
                    <a:pt x="44" y="55"/>
                    <a:pt x="46" y="54"/>
                  </a:cubicBezTo>
                  <a:cubicBezTo>
                    <a:pt x="48" y="49"/>
                    <a:pt x="41" y="53"/>
                    <a:pt x="43" y="48"/>
                  </a:cubicBezTo>
                  <a:cubicBezTo>
                    <a:pt x="40" y="47"/>
                    <a:pt x="41" y="51"/>
                    <a:pt x="40" y="51"/>
                  </a:cubicBezTo>
                  <a:cubicBezTo>
                    <a:pt x="39" y="51"/>
                    <a:pt x="33" y="48"/>
                    <a:pt x="29" y="50"/>
                  </a:cubicBezTo>
                  <a:cubicBezTo>
                    <a:pt x="27" y="46"/>
                    <a:pt x="32" y="48"/>
                    <a:pt x="33" y="47"/>
                  </a:cubicBezTo>
                  <a:cubicBezTo>
                    <a:pt x="33" y="47"/>
                    <a:pt x="33" y="46"/>
                    <a:pt x="33" y="45"/>
                  </a:cubicBezTo>
                  <a:cubicBezTo>
                    <a:pt x="34" y="45"/>
                    <a:pt x="36" y="46"/>
                    <a:pt x="36" y="45"/>
                  </a:cubicBezTo>
                  <a:cubicBezTo>
                    <a:pt x="36" y="45"/>
                    <a:pt x="37" y="43"/>
                    <a:pt x="37" y="43"/>
                  </a:cubicBezTo>
                  <a:cubicBezTo>
                    <a:pt x="39" y="42"/>
                    <a:pt x="38" y="44"/>
                    <a:pt x="39" y="44"/>
                  </a:cubicBezTo>
                  <a:cubicBezTo>
                    <a:pt x="39" y="44"/>
                    <a:pt x="44" y="43"/>
                    <a:pt x="43" y="40"/>
                  </a:cubicBezTo>
                  <a:cubicBezTo>
                    <a:pt x="46" y="40"/>
                    <a:pt x="46" y="42"/>
                    <a:pt x="49" y="41"/>
                  </a:cubicBezTo>
                  <a:cubicBezTo>
                    <a:pt x="51" y="41"/>
                    <a:pt x="49" y="40"/>
                    <a:pt x="49" y="40"/>
                  </a:cubicBezTo>
                  <a:cubicBezTo>
                    <a:pt x="49" y="38"/>
                    <a:pt x="52" y="38"/>
                    <a:pt x="52" y="36"/>
                  </a:cubicBezTo>
                  <a:cubicBezTo>
                    <a:pt x="61" y="36"/>
                    <a:pt x="61" y="36"/>
                    <a:pt x="61" y="36"/>
                  </a:cubicBezTo>
                  <a:cubicBezTo>
                    <a:pt x="64" y="35"/>
                    <a:pt x="62" y="30"/>
                    <a:pt x="63" y="27"/>
                  </a:cubicBezTo>
                  <a:cubicBezTo>
                    <a:pt x="68" y="28"/>
                    <a:pt x="72" y="30"/>
                    <a:pt x="77" y="27"/>
                  </a:cubicBezTo>
                  <a:cubicBezTo>
                    <a:pt x="77" y="26"/>
                    <a:pt x="75" y="26"/>
                    <a:pt x="74" y="26"/>
                  </a:cubicBezTo>
                  <a:cubicBezTo>
                    <a:pt x="75" y="24"/>
                    <a:pt x="80" y="25"/>
                    <a:pt x="82" y="23"/>
                  </a:cubicBezTo>
                  <a:cubicBezTo>
                    <a:pt x="86" y="21"/>
                    <a:pt x="97" y="22"/>
                    <a:pt x="105" y="22"/>
                  </a:cubicBezTo>
                  <a:cubicBezTo>
                    <a:pt x="107" y="21"/>
                    <a:pt x="107" y="20"/>
                    <a:pt x="109" y="20"/>
                  </a:cubicBezTo>
                  <a:cubicBezTo>
                    <a:pt x="113" y="20"/>
                    <a:pt x="116" y="22"/>
                    <a:pt x="119" y="20"/>
                  </a:cubicBezTo>
                  <a:cubicBezTo>
                    <a:pt x="118" y="21"/>
                    <a:pt x="120" y="25"/>
                    <a:pt x="120" y="24"/>
                  </a:cubicBezTo>
                  <a:cubicBezTo>
                    <a:pt x="122" y="22"/>
                    <a:pt x="121" y="24"/>
                    <a:pt x="124" y="27"/>
                  </a:cubicBezTo>
                  <a:cubicBezTo>
                    <a:pt x="127" y="27"/>
                    <a:pt x="122" y="23"/>
                    <a:pt x="129" y="24"/>
                  </a:cubicBezTo>
                  <a:cubicBezTo>
                    <a:pt x="126" y="22"/>
                    <a:pt x="131" y="19"/>
                    <a:pt x="124" y="19"/>
                  </a:cubicBezTo>
                  <a:cubicBezTo>
                    <a:pt x="125" y="16"/>
                    <a:pt x="135" y="11"/>
                    <a:pt x="136" y="17"/>
                  </a:cubicBezTo>
                  <a:cubicBezTo>
                    <a:pt x="140" y="18"/>
                    <a:pt x="139" y="15"/>
                    <a:pt x="143" y="17"/>
                  </a:cubicBezTo>
                  <a:cubicBezTo>
                    <a:pt x="144" y="18"/>
                    <a:pt x="145" y="19"/>
                    <a:pt x="147" y="20"/>
                  </a:cubicBezTo>
                  <a:cubicBezTo>
                    <a:pt x="149" y="21"/>
                    <a:pt x="153" y="22"/>
                    <a:pt x="158" y="23"/>
                  </a:cubicBezTo>
                  <a:cubicBezTo>
                    <a:pt x="158" y="22"/>
                    <a:pt x="156" y="22"/>
                    <a:pt x="155" y="22"/>
                  </a:cubicBezTo>
                  <a:cubicBezTo>
                    <a:pt x="156" y="20"/>
                    <a:pt x="157" y="19"/>
                    <a:pt x="160" y="19"/>
                  </a:cubicBezTo>
                  <a:cubicBezTo>
                    <a:pt x="157" y="16"/>
                    <a:pt x="152" y="15"/>
                    <a:pt x="147" y="15"/>
                  </a:cubicBezTo>
                  <a:cubicBezTo>
                    <a:pt x="147" y="11"/>
                    <a:pt x="153" y="12"/>
                    <a:pt x="157" y="12"/>
                  </a:cubicBezTo>
                  <a:cubicBezTo>
                    <a:pt x="157" y="9"/>
                    <a:pt x="155" y="9"/>
                    <a:pt x="153" y="9"/>
                  </a:cubicBezTo>
                  <a:cubicBezTo>
                    <a:pt x="156" y="3"/>
                    <a:pt x="161" y="8"/>
                    <a:pt x="165" y="9"/>
                  </a:cubicBezTo>
                  <a:cubicBezTo>
                    <a:pt x="168" y="9"/>
                    <a:pt x="168" y="7"/>
                    <a:pt x="171" y="8"/>
                  </a:cubicBezTo>
                  <a:cubicBezTo>
                    <a:pt x="178" y="8"/>
                    <a:pt x="182" y="11"/>
                    <a:pt x="188" y="8"/>
                  </a:cubicBezTo>
                  <a:cubicBezTo>
                    <a:pt x="190" y="6"/>
                    <a:pt x="193" y="7"/>
                    <a:pt x="196" y="6"/>
                  </a:cubicBezTo>
                  <a:cubicBezTo>
                    <a:pt x="198" y="6"/>
                    <a:pt x="197" y="4"/>
                    <a:pt x="197" y="2"/>
                  </a:cubicBezTo>
                  <a:cubicBezTo>
                    <a:pt x="200" y="2"/>
                    <a:pt x="202" y="2"/>
                    <a:pt x="204" y="2"/>
                  </a:cubicBezTo>
                  <a:cubicBezTo>
                    <a:pt x="206" y="2"/>
                    <a:pt x="207" y="1"/>
                    <a:pt x="209" y="1"/>
                  </a:cubicBezTo>
                  <a:cubicBezTo>
                    <a:pt x="212" y="1"/>
                    <a:pt x="215" y="3"/>
                    <a:pt x="221" y="2"/>
                  </a:cubicBezTo>
                  <a:cubicBezTo>
                    <a:pt x="225" y="1"/>
                    <a:pt x="234" y="0"/>
                    <a:pt x="242" y="1"/>
                  </a:cubicBezTo>
                  <a:cubicBezTo>
                    <a:pt x="245" y="1"/>
                    <a:pt x="245" y="2"/>
                    <a:pt x="246" y="2"/>
                  </a:cubicBezTo>
                  <a:cubicBezTo>
                    <a:pt x="255" y="4"/>
                    <a:pt x="262" y="1"/>
                    <a:pt x="262" y="8"/>
                  </a:cubicBezTo>
                  <a:cubicBezTo>
                    <a:pt x="266" y="9"/>
                    <a:pt x="266" y="6"/>
                    <a:pt x="269" y="6"/>
                  </a:cubicBezTo>
                  <a:cubicBezTo>
                    <a:pt x="269" y="11"/>
                    <a:pt x="274" y="10"/>
                    <a:pt x="276" y="12"/>
                  </a:cubicBezTo>
                  <a:cubicBezTo>
                    <a:pt x="280" y="13"/>
                    <a:pt x="280" y="10"/>
                    <a:pt x="283" y="10"/>
                  </a:cubicBezTo>
                  <a:cubicBezTo>
                    <a:pt x="282" y="15"/>
                    <a:pt x="289" y="12"/>
                    <a:pt x="291" y="13"/>
                  </a:cubicBezTo>
                  <a:cubicBezTo>
                    <a:pt x="289" y="16"/>
                    <a:pt x="289" y="14"/>
                    <a:pt x="290" y="19"/>
                  </a:cubicBezTo>
                  <a:cubicBezTo>
                    <a:pt x="288" y="17"/>
                    <a:pt x="287" y="18"/>
                    <a:pt x="287" y="20"/>
                  </a:cubicBezTo>
                  <a:cubicBezTo>
                    <a:pt x="272" y="21"/>
                    <a:pt x="254" y="22"/>
                    <a:pt x="244" y="23"/>
                  </a:cubicBezTo>
                  <a:cubicBezTo>
                    <a:pt x="243" y="23"/>
                    <a:pt x="242" y="24"/>
                    <a:pt x="242" y="24"/>
                  </a:cubicBezTo>
                  <a:cubicBezTo>
                    <a:pt x="241" y="24"/>
                    <a:pt x="242" y="23"/>
                    <a:pt x="242" y="23"/>
                  </a:cubicBezTo>
                  <a:cubicBezTo>
                    <a:pt x="243" y="22"/>
                    <a:pt x="240" y="21"/>
                    <a:pt x="239" y="22"/>
                  </a:cubicBezTo>
                  <a:cubicBezTo>
                    <a:pt x="239" y="22"/>
                    <a:pt x="240" y="24"/>
                    <a:pt x="239" y="24"/>
                  </a:cubicBezTo>
                  <a:cubicBezTo>
                    <a:pt x="237" y="25"/>
                    <a:pt x="234" y="24"/>
                    <a:pt x="232" y="2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56" name="Freeform 87"/>
            <p:cNvSpPr>
              <a:spLocks noChangeArrowheads="1"/>
            </p:cNvSpPr>
            <p:nvPr/>
          </p:nvSpPr>
          <p:spPr bwMode="auto">
            <a:xfrm>
              <a:off x="3709988" y="1516063"/>
              <a:ext cx="649287" cy="381000"/>
            </a:xfrm>
            <a:custGeom>
              <a:avLst/>
              <a:gdLst>
                <a:gd name="T0" fmla="*/ 2147483646 w 169"/>
                <a:gd name="T1" fmla="*/ 2147483646 h 92"/>
                <a:gd name="T2" fmla="*/ 2147483646 w 169"/>
                <a:gd name="T3" fmla="*/ 2147483646 h 92"/>
                <a:gd name="T4" fmla="*/ 2147483646 w 169"/>
                <a:gd name="T5" fmla="*/ 2147483646 h 92"/>
                <a:gd name="T6" fmla="*/ 2147483646 w 169"/>
                <a:gd name="T7" fmla="*/ 2147483646 h 92"/>
                <a:gd name="T8" fmla="*/ 2147483646 w 169"/>
                <a:gd name="T9" fmla="*/ 2147483646 h 92"/>
                <a:gd name="T10" fmla="*/ 2147483646 w 169"/>
                <a:gd name="T11" fmla="*/ 2147483646 h 92"/>
                <a:gd name="T12" fmla="*/ 2147483646 w 169"/>
                <a:gd name="T13" fmla="*/ 2147483646 h 92"/>
                <a:gd name="T14" fmla="*/ 2147483646 w 169"/>
                <a:gd name="T15" fmla="*/ 2147483646 h 92"/>
                <a:gd name="T16" fmla="*/ 2147483646 w 169"/>
                <a:gd name="T17" fmla="*/ 2147483646 h 92"/>
                <a:gd name="T18" fmla="*/ 2147483646 w 169"/>
                <a:gd name="T19" fmla="*/ 2147483646 h 92"/>
                <a:gd name="T20" fmla="*/ 2147483646 w 169"/>
                <a:gd name="T21" fmla="*/ 2147483646 h 92"/>
                <a:gd name="T22" fmla="*/ 2147483646 w 169"/>
                <a:gd name="T23" fmla="*/ 2147483646 h 92"/>
                <a:gd name="T24" fmla="*/ 2147483646 w 169"/>
                <a:gd name="T25" fmla="*/ 2147483646 h 92"/>
                <a:gd name="T26" fmla="*/ 2147483646 w 169"/>
                <a:gd name="T27" fmla="*/ 2147483646 h 92"/>
                <a:gd name="T28" fmla="*/ 2147483646 w 169"/>
                <a:gd name="T29" fmla="*/ 2147483646 h 92"/>
                <a:gd name="T30" fmla="*/ 2147483646 w 169"/>
                <a:gd name="T31" fmla="*/ 2147483646 h 92"/>
                <a:gd name="T32" fmla="*/ 2147483646 w 169"/>
                <a:gd name="T33" fmla="*/ 2147483646 h 92"/>
                <a:gd name="T34" fmla="*/ 2147483646 w 169"/>
                <a:gd name="T35" fmla="*/ 2147483646 h 92"/>
                <a:gd name="T36" fmla="*/ 2147483646 w 169"/>
                <a:gd name="T37" fmla="*/ 2147483646 h 92"/>
                <a:gd name="T38" fmla="*/ 2147483646 w 169"/>
                <a:gd name="T39" fmla="*/ 2147483646 h 92"/>
                <a:gd name="T40" fmla="*/ 2147483646 w 169"/>
                <a:gd name="T41" fmla="*/ 2147483646 h 92"/>
                <a:gd name="T42" fmla="*/ 2147483646 w 169"/>
                <a:gd name="T43" fmla="*/ 2147483646 h 92"/>
                <a:gd name="T44" fmla="*/ 2147483646 w 169"/>
                <a:gd name="T45" fmla="*/ 2147483646 h 92"/>
                <a:gd name="T46" fmla="*/ 2147483646 w 169"/>
                <a:gd name="T47" fmla="*/ 2147483646 h 92"/>
                <a:gd name="T48" fmla="*/ 2147483646 w 169"/>
                <a:gd name="T49" fmla="*/ 2147483646 h 92"/>
                <a:gd name="T50" fmla="*/ 2147483646 w 169"/>
                <a:gd name="T51" fmla="*/ 2147483646 h 92"/>
                <a:gd name="T52" fmla="*/ 2147483646 w 169"/>
                <a:gd name="T53" fmla="*/ 2147483646 h 92"/>
                <a:gd name="T54" fmla="*/ 2147483646 w 169"/>
                <a:gd name="T55" fmla="*/ 2147483646 h 92"/>
                <a:gd name="T56" fmla="*/ 2147483646 w 169"/>
                <a:gd name="T57" fmla="*/ 2147483646 h 92"/>
                <a:gd name="T58" fmla="*/ 2147483646 w 169"/>
                <a:gd name="T59" fmla="*/ 2147483646 h 92"/>
                <a:gd name="T60" fmla="*/ 2147483646 w 169"/>
                <a:gd name="T61" fmla="*/ 2147483646 h 92"/>
                <a:gd name="T62" fmla="*/ 2147483646 w 169"/>
                <a:gd name="T63" fmla="*/ 2147483646 h 92"/>
                <a:gd name="T64" fmla="*/ 2147483646 w 169"/>
                <a:gd name="T65" fmla="*/ 2147483646 h 92"/>
                <a:gd name="T66" fmla="*/ 2147483646 w 169"/>
                <a:gd name="T67" fmla="*/ 2147483646 h 92"/>
                <a:gd name="T68" fmla="*/ 2147483646 w 169"/>
                <a:gd name="T69" fmla="*/ 2147483646 h 92"/>
                <a:gd name="T70" fmla="*/ 2147483646 w 169"/>
                <a:gd name="T71" fmla="*/ 2147483646 h 92"/>
                <a:gd name="T72" fmla="*/ 2147483646 w 169"/>
                <a:gd name="T73" fmla="*/ 2147483646 h 92"/>
                <a:gd name="T74" fmla="*/ 2147483646 w 169"/>
                <a:gd name="T75" fmla="*/ 2147483646 h 92"/>
                <a:gd name="T76" fmla="*/ 2147483646 w 169"/>
                <a:gd name="T77" fmla="*/ 2147483646 h 92"/>
                <a:gd name="T78" fmla="*/ 2147483646 w 169"/>
                <a:gd name="T79" fmla="*/ 2147483646 h 92"/>
                <a:gd name="T80" fmla="*/ 2147483646 w 169"/>
                <a:gd name="T81" fmla="*/ 2147483646 h 92"/>
                <a:gd name="T82" fmla="*/ 2147483646 w 169"/>
                <a:gd name="T83" fmla="*/ 2147483646 h 92"/>
                <a:gd name="T84" fmla="*/ 2147483646 w 169"/>
                <a:gd name="T85" fmla="*/ 2147483646 h 9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69"/>
                <a:gd name="T130" fmla="*/ 0 h 92"/>
                <a:gd name="T131" fmla="*/ 169 w 169"/>
                <a:gd name="T132" fmla="*/ 92 h 9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69" h="92">
                  <a:moveTo>
                    <a:pt x="158" y="3"/>
                  </a:moveTo>
                  <a:cubicBezTo>
                    <a:pt x="156" y="6"/>
                    <a:pt x="158" y="5"/>
                    <a:pt x="158" y="9"/>
                  </a:cubicBezTo>
                  <a:cubicBezTo>
                    <a:pt x="169" y="9"/>
                    <a:pt x="169" y="9"/>
                    <a:pt x="169" y="9"/>
                  </a:cubicBezTo>
                  <a:cubicBezTo>
                    <a:pt x="169" y="11"/>
                    <a:pt x="167" y="12"/>
                    <a:pt x="168" y="15"/>
                  </a:cubicBezTo>
                  <a:cubicBezTo>
                    <a:pt x="167" y="15"/>
                    <a:pt x="164" y="14"/>
                    <a:pt x="164" y="15"/>
                  </a:cubicBezTo>
                  <a:cubicBezTo>
                    <a:pt x="163" y="15"/>
                    <a:pt x="164" y="17"/>
                    <a:pt x="164" y="17"/>
                  </a:cubicBezTo>
                  <a:cubicBezTo>
                    <a:pt x="161" y="18"/>
                    <a:pt x="158" y="19"/>
                    <a:pt x="158" y="17"/>
                  </a:cubicBezTo>
                  <a:cubicBezTo>
                    <a:pt x="156" y="17"/>
                    <a:pt x="157" y="20"/>
                    <a:pt x="157" y="20"/>
                  </a:cubicBezTo>
                  <a:cubicBezTo>
                    <a:pt x="155" y="21"/>
                    <a:pt x="151" y="19"/>
                    <a:pt x="151" y="22"/>
                  </a:cubicBezTo>
                  <a:cubicBezTo>
                    <a:pt x="146" y="21"/>
                    <a:pt x="140" y="20"/>
                    <a:pt x="137" y="24"/>
                  </a:cubicBezTo>
                  <a:cubicBezTo>
                    <a:pt x="138" y="28"/>
                    <a:pt x="144" y="24"/>
                    <a:pt x="145" y="23"/>
                  </a:cubicBezTo>
                  <a:cubicBezTo>
                    <a:pt x="147" y="24"/>
                    <a:pt x="145" y="25"/>
                    <a:pt x="145" y="27"/>
                  </a:cubicBezTo>
                  <a:cubicBezTo>
                    <a:pt x="140" y="27"/>
                    <a:pt x="137" y="29"/>
                    <a:pt x="133" y="30"/>
                  </a:cubicBezTo>
                  <a:cubicBezTo>
                    <a:pt x="131" y="31"/>
                    <a:pt x="129" y="32"/>
                    <a:pt x="128" y="34"/>
                  </a:cubicBezTo>
                  <a:cubicBezTo>
                    <a:pt x="127" y="35"/>
                    <a:pt x="125" y="34"/>
                    <a:pt x="124" y="34"/>
                  </a:cubicBezTo>
                  <a:cubicBezTo>
                    <a:pt x="123" y="35"/>
                    <a:pt x="124" y="36"/>
                    <a:pt x="123" y="37"/>
                  </a:cubicBezTo>
                  <a:cubicBezTo>
                    <a:pt x="121" y="38"/>
                    <a:pt x="119" y="36"/>
                    <a:pt x="119" y="38"/>
                  </a:cubicBezTo>
                  <a:cubicBezTo>
                    <a:pt x="119" y="40"/>
                    <a:pt x="115" y="39"/>
                    <a:pt x="114" y="41"/>
                  </a:cubicBezTo>
                  <a:cubicBezTo>
                    <a:pt x="114" y="44"/>
                    <a:pt x="111" y="42"/>
                    <a:pt x="109" y="44"/>
                  </a:cubicBezTo>
                  <a:cubicBezTo>
                    <a:pt x="107" y="46"/>
                    <a:pt x="104" y="45"/>
                    <a:pt x="100" y="47"/>
                  </a:cubicBezTo>
                  <a:cubicBezTo>
                    <a:pt x="100" y="47"/>
                    <a:pt x="101" y="48"/>
                    <a:pt x="99" y="48"/>
                  </a:cubicBezTo>
                  <a:cubicBezTo>
                    <a:pt x="96" y="48"/>
                    <a:pt x="98" y="49"/>
                    <a:pt x="96" y="51"/>
                  </a:cubicBezTo>
                  <a:cubicBezTo>
                    <a:pt x="96" y="51"/>
                    <a:pt x="95" y="51"/>
                    <a:pt x="95" y="51"/>
                  </a:cubicBezTo>
                  <a:cubicBezTo>
                    <a:pt x="94" y="51"/>
                    <a:pt x="91" y="54"/>
                    <a:pt x="86" y="52"/>
                  </a:cubicBezTo>
                  <a:cubicBezTo>
                    <a:pt x="87" y="54"/>
                    <a:pt x="92" y="55"/>
                    <a:pt x="86" y="55"/>
                  </a:cubicBezTo>
                  <a:cubicBezTo>
                    <a:pt x="87" y="58"/>
                    <a:pt x="93" y="56"/>
                    <a:pt x="92" y="61"/>
                  </a:cubicBezTo>
                  <a:cubicBezTo>
                    <a:pt x="89" y="58"/>
                    <a:pt x="89" y="61"/>
                    <a:pt x="89" y="65"/>
                  </a:cubicBezTo>
                  <a:cubicBezTo>
                    <a:pt x="86" y="61"/>
                    <a:pt x="85" y="66"/>
                    <a:pt x="82" y="68"/>
                  </a:cubicBezTo>
                  <a:cubicBezTo>
                    <a:pt x="79" y="70"/>
                    <a:pt x="76" y="68"/>
                    <a:pt x="74" y="71"/>
                  </a:cubicBezTo>
                  <a:cubicBezTo>
                    <a:pt x="73" y="72"/>
                    <a:pt x="75" y="72"/>
                    <a:pt x="75" y="72"/>
                  </a:cubicBezTo>
                  <a:cubicBezTo>
                    <a:pt x="75" y="73"/>
                    <a:pt x="70" y="74"/>
                    <a:pt x="74" y="75"/>
                  </a:cubicBezTo>
                  <a:cubicBezTo>
                    <a:pt x="72" y="79"/>
                    <a:pt x="64" y="76"/>
                    <a:pt x="63" y="81"/>
                  </a:cubicBezTo>
                  <a:cubicBezTo>
                    <a:pt x="65" y="83"/>
                    <a:pt x="69" y="84"/>
                    <a:pt x="74" y="83"/>
                  </a:cubicBezTo>
                  <a:cubicBezTo>
                    <a:pt x="75" y="88"/>
                    <a:pt x="67" y="84"/>
                    <a:pt x="67" y="88"/>
                  </a:cubicBezTo>
                  <a:cubicBezTo>
                    <a:pt x="67" y="90"/>
                    <a:pt x="65" y="87"/>
                    <a:pt x="64" y="88"/>
                  </a:cubicBezTo>
                  <a:cubicBezTo>
                    <a:pt x="61" y="88"/>
                    <a:pt x="59" y="92"/>
                    <a:pt x="55" y="90"/>
                  </a:cubicBezTo>
                  <a:cubicBezTo>
                    <a:pt x="55" y="89"/>
                    <a:pt x="52" y="89"/>
                    <a:pt x="53" y="86"/>
                  </a:cubicBezTo>
                  <a:cubicBezTo>
                    <a:pt x="46" y="85"/>
                    <a:pt x="41" y="88"/>
                    <a:pt x="34" y="86"/>
                  </a:cubicBezTo>
                  <a:cubicBezTo>
                    <a:pt x="34" y="86"/>
                    <a:pt x="33" y="85"/>
                    <a:pt x="33" y="85"/>
                  </a:cubicBezTo>
                  <a:cubicBezTo>
                    <a:pt x="31" y="85"/>
                    <a:pt x="30" y="87"/>
                    <a:pt x="27" y="88"/>
                  </a:cubicBezTo>
                  <a:cubicBezTo>
                    <a:pt x="21" y="89"/>
                    <a:pt x="15" y="86"/>
                    <a:pt x="8" y="85"/>
                  </a:cubicBezTo>
                  <a:cubicBezTo>
                    <a:pt x="10" y="82"/>
                    <a:pt x="13" y="80"/>
                    <a:pt x="18" y="81"/>
                  </a:cubicBezTo>
                  <a:cubicBezTo>
                    <a:pt x="21" y="80"/>
                    <a:pt x="18" y="74"/>
                    <a:pt x="20" y="73"/>
                  </a:cubicBezTo>
                  <a:cubicBezTo>
                    <a:pt x="24" y="75"/>
                    <a:pt x="24" y="72"/>
                    <a:pt x="27" y="72"/>
                  </a:cubicBezTo>
                  <a:cubicBezTo>
                    <a:pt x="27" y="77"/>
                    <a:pt x="33" y="76"/>
                    <a:pt x="37" y="76"/>
                  </a:cubicBezTo>
                  <a:cubicBezTo>
                    <a:pt x="40" y="76"/>
                    <a:pt x="36" y="74"/>
                    <a:pt x="39" y="72"/>
                  </a:cubicBezTo>
                  <a:cubicBezTo>
                    <a:pt x="38" y="69"/>
                    <a:pt x="30" y="73"/>
                    <a:pt x="33" y="67"/>
                  </a:cubicBezTo>
                  <a:cubicBezTo>
                    <a:pt x="27" y="68"/>
                    <a:pt x="25" y="70"/>
                    <a:pt x="19" y="68"/>
                  </a:cubicBezTo>
                  <a:cubicBezTo>
                    <a:pt x="20" y="65"/>
                    <a:pt x="23" y="64"/>
                    <a:pt x="26" y="64"/>
                  </a:cubicBezTo>
                  <a:cubicBezTo>
                    <a:pt x="27" y="62"/>
                    <a:pt x="29" y="61"/>
                    <a:pt x="30" y="59"/>
                  </a:cubicBezTo>
                  <a:cubicBezTo>
                    <a:pt x="32" y="60"/>
                    <a:pt x="33" y="59"/>
                    <a:pt x="33" y="58"/>
                  </a:cubicBezTo>
                  <a:cubicBezTo>
                    <a:pt x="36" y="58"/>
                    <a:pt x="38" y="58"/>
                    <a:pt x="40" y="59"/>
                  </a:cubicBezTo>
                  <a:cubicBezTo>
                    <a:pt x="42" y="59"/>
                    <a:pt x="44" y="57"/>
                    <a:pt x="44" y="55"/>
                  </a:cubicBezTo>
                  <a:cubicBezTo>
                    <a:pt x="44" y="53"/>
                    <a:pt x="41" y="55"/>
                    <a:pt x="40" y="54"/>
                  </a:cubicBezTo>
                  <a:cubicBezTo>
                    <a:pt x="40" y="53"/>
                    <a:pt x="39" y="50"/>
                    <a:pt x="39" y="50"/>
                  </a:cubicBezTo>
                  <a:cubicBezTo>
                    <a:pt x="38" y="49"/>
                    <a:pt x="37" y="48"/>
                    <a:pt x="37" y="47"/>
                  </a:cubicBezTo>
                  <a:cubicBezTo>
                    <a:pt x="36" y="48"/>
                    <a:pt x="35" y="48"/>
                    <a:pt x="33" y="48"/>
                  </a:cubicBezTo>
                  <a:cubicBezTo>
                    <a:pt x="34" y="45"/>
                    <a:pt x="33" y="44"/>
                    <a:pt x="30" y="44"/>
                  </a:cubicBezTo>
                  <a:cubicBezTo>
                    <a:pt x="32" y="42"/>
                    <a:pt x="33" y="39"/>
                    <a:pt x="37" y="40"/>
                  </a:cubicBezTo>
                  <a:cubicBezTo>
                    <a:pt x="41" y="40"/>
                    <a:pt x="40" y="45"/>
                    <a:pt x="46" y="43"/>
                  </a:cubicBezTo>
                  <a:cubicBezTo>
                    <a:pt x="45" y="44"/>
                    <a:pt x="46" y="45"/>
                    <a:pt x="47" y="45"/>
                  </a:cubicBezTo>
                  <a:cubicBezTo>
                    <a:pt x="52" y="47"/>
                    <a:pt x="49" y="41"/>
                    <a:pt x="51" y="40"/>
                  </a:cubicBezTo>
                  <a:cubicBezTo>
                    <a:pt x="58" y="38"/>
                    <a:pt x="65" y="36"/>
                    <a:pt x="68" y="31"/>
                  </a:cubicBezTo>
                  <a:cubicBezTo>
                    <a:pt x="68" y="28"/>
                    <a:pt x="66" y="33"/>
                    <a:pt x="63" y="31"/>
                  </a:cubicBezTo>
                  <a:cubicBezTo>
                    <a:pt x="60" y="33"/>
                    <a:pt x="57" y="33"/>
                    <a:pt x="55" y="36"/>
                  </a:cubicBezTo>
                  <a:cubicBezTo>
                    <a:pt x="52" y="34"/>
                    <a:pt x="45" y="36"/>
                    <a:pt x="39" y="36"/>
                  </a:cubicBezTo>
                  <a:cubicBezTo>
                    <a:pt x="35" y="35"/>
                    <a:pt x="33" y="33"/>
                    <a:pt x="29" y="36"/>
                  </a:cubicBezTo>
                  <a:cubicBezTo>
                    <a:pt x="28" y="31"/>
                    <a:pt x="24" y="36"/>
                    <a:pt x="22" y="31"/>
                  </a:cubicBezTo>
                  <a:cubicBezTo>
                    <a:pt x="20" y="34"/>
                    <a:pt x="16" y="30"/>
                    <a:pt x="11" y="31"/>
                  </a:cubicBezTo>
                  <a:cubicBezTo>
                    <a:pt x="12" y="27"/>
                    <a:pt x="6" y="29"/>
                    <a:pt x="5" y="27"/>
                  </a:cubicBezTo>
                  <a:cubicBezTo>
                    <a:pt x="4" y="23"/>
                    <a:pt x="8" y="25"/>
                    <a:pt x="9" y="23"/>
                  </a:cubicBezTo>
                  <a:cubicBezTo>
                    <a:pt x="9" y="19"/>
                    <a:pt x="0" y="25"/>
                    <a:pt x="2" y="19"/>
                  </a:cubicBezTo>
                  <a:cubicBezTo>
                    <a:pt x="8" y="17"/>
                    <a:pt x="19" y="16"/>
                    <a:pt x="29" y="15"/>
                  </a:cubicBezTo>
                  <a:cubicBezTo>
                    <a:pt x="30" y="15"/>
                    <a:pt x="30" y="13"/>
                    <a:pt x="30" y="12"/>
                  </a:cubicBezTo>
                  <a:cubicBezTo>
                    <a:pt x="38" y="13"/>
                    <a:pt x="43" y="10"/>
                    <a:pt x="47" y="12"/>
                  </a:cubicBezTo>
                  <a:cubicBezTo>
                    <a:pt x="48" y="11"/>
                    <a:pt x="49" y="9"/>
                    <a:pt x="50" y="8"/>
                  </a:cubicBezTo>
                  <a:cubicBezTo>
                    <a:pt x="58" y="7"/>
                    <a:pt x="66" y="5"/>
                    <a:pt x="72" y="6"/>
                  </a:cubicBezTo>
                  <a:cubicBezTo>
                    <a:pt x="74" y="6"/>
                    <a:pt x="73" y="4"/>
                    <a:pt x="74" y="3"/>
                  </a:cubicBezTo>
                  <a:cubicBezTo>
                    <a:pt x="79" y="4"/>
                    <a:pt x="87" y="2"/>
                    <a:pt x="91" y="5"/>
                  </a:cubicBezTo>
                  <a:cubicBezTo>
                    <a:pt x="91" y="2"/>
                    <a:pt x="97" y="5"/>
                    <a:pt x="98" y="2"/>
                  </a:cubicBezTo>
                  <a:cubicBezTo>
                    <a:pt x="101" y="3"/>
                    <a:pt x="106" y="4"/>
                    <a:pt x="112" y="3"/>
                  </a:cubicBezTo>
                  <a:cubicBezTo>
                    <a:pt x="112" y="2"/>
                    <a:pt x="111" y="2"/>
                    <a:pt x="110" y="2"/>
                  </a:cubicBezTo>
                  <a:cubicBezTo>
                    <a:pt x="110" y="0"/>
                    <a:pt x="112" y="1"/>
                    <a:pt x="112" y="2"/>
                  </a:cubicBezTo>
                  <a:cubicBezTo>
                    <a:pt x="118" y="3"/>
                    <a:pt x="128" y="1"/>
                    <a:pt x="134" y="2"/>
                  </a:cubicBezTo>
                  <a:cubicBezTo>
                    <a:pt x="134" y="2"/>
                    <a:pt x="134" y="5"/>
                    <a:pt x="134" y="5"/>
                  </a:cubicBezTo>
                  <a:cubicBezTo>
                    <a:pt x="145" y="5"/>
                    <a:pt x="146" y="3"/>
                    <a:pt x="158"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57" name="Freeform 88"/>
            <p:cNvSpPr>
              <a:spLocks noChangeArrowheads="1"/>
            </p:cNvSpPr>
            <p:nvPr/>
          </p:nvSpPr>
          <p:spPr bwMode="auto">
            <a:xfrm>
              <a:off x="6113463" y="1662113"/>
              <a:ext cx="187325" cy="69850"/>
            </a:xfrm>
            <a:custGeom>
              <a:avLst/>
              <a:gdLst>
                <a:gd name="T0" fmla="*/ 2147483646 w 49"/>
                <a:gd name="T1" fmla="*/ 2147483646 h 17"/>
                <a:gd name="T2" fmla="*/ 2147483646 w 49"/>
                <a:gd name="T3" fmla="*/ 2147483646 h 17"/>
                <a:gd name="T4" fmla="*/ 2147483646 w 49"/>
                <a:gd name="T5" fmla="*/ 2147483646 h 17"/>
                <a:gd name="T6" fmla="*/ 2147483646 w 49"/>
                <a:gd name="T7" fmla="*/ 2147483646 h 17"/>
                <a:gd name="T8" fmla="*/ 2147483646 w 49"/>
                <a:gd name="T9" fmla="*/ 2147483646 h 17"/>
                <a:gd name="T10" fmla="*/ 2147483646 w 49"/>
                <a:gd name="T11" fmla="*/ 2147483646 h 17"/>
                <a:gd name="T12" fmla="*/ 2147483646 w 49"/>
                <a:gd name="T13" fmla="*/ 2147483646 h 17"/>
                <a:gd name="T14" fmla="*/ 2147483646 w 49"/>
                <a:gd name="T15" fmla="*/ 2147483646 h 17"/>
                <a:gd name="T16" fmla="*/ 2147483646 w 49"/>
                <a:gd name="T17" fmla="*/ 2147483646 h 17"/>
                <a:gd name="T18" fmla="*/ 2147483646 w 49"/>
                <a:gd name="T19" fmla="*/ 2147483646 h 17"/>
                <a:gd name="T20" fmla="*/ 2147483646 w 49"/>
                <a:gd name="T21" fmla="*/ 2147483646 h 17"/>
                <a:gd name="T22" fmla="*/ 2147483646 w 49"/>
                <a:gd name="T23" fmla="*/ 2147483646 h 17"/>
                <a:gd name="T24" fmla="*/ 2147483646 w 49"/>
                <a:gd name="T25" fmla="*/ 2147483646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9"/>
                <a:gd name="T40" fmla="*/ 0 h 17"/>
                <a:gd name="T41" fmla="*/ 49 w 49"/>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9" h="17">
                  <a:moveTo>
                    <a:pt x="13" y="2"/>
                  </a:moveTo>
                  <a:cubicBezTo>
                    <a:pt x="15" y="2"/>
                    <a:pt x="14" y="3"/>
                    <a:pt x="13" y="3"/>
                  </a:cubicBezTo>
                  <a:cubicBezTo>
                    <a:pt x="13" y="7"/>
                    <a:pt x="19" y="3"/>
                    <a:pt x="17" y="8"/>
                  </a:cubicBezTo>
                  <a:cubicBezTo>
                    <a:pt x="20" y="8"/>
                    <a:pt x="19" y="5"/>
                    <a:pt x="22" y="5"/>
                  </a:cubicBezTo>
                  <a:cubicBezTo>
                    <a:pt x="25" y="8"/>
                    <a:pt x="28" y="2"/>
                    <a:pt x="29" y="8"/>
                  </a:cubicBezTo>
                  <a:cubicBezTo>
                    <a:pt x="32" y="6"/>
                    <a:pt x="37" y="6"/>
                    <a:pt x="41" y="5"/>
                  </a:cubicBezTo>
                  <a:cubicBezTo>
                    <a:pt x="40" y="9"/>
                    <a:pt x="48" y="4"/>
                    <a:pt x="47" y="8"/>
                  </a:cubicBezTo>
                  <a:cubicBezTo>
                    <a:pt x="49" y="12"/>
                    <a:pt x="38" y="10"/>
                    <a:pt x="44" y="13"/>
                  </a:cubicBezTo>
                  <a:cubicBezTo>
                    <a:pt x="42" y="16"/>
                    <a:pt x="35" y="14"/>
                    <a:pt x="31" y="15"/>
                  </a:cubicBezTo>
                  <a:cubicBezTo>
                    <a:pt x="28" y="15"/>
                    <a:pt x="26" y="16"/>
                    <a:pt x="23" y="17"/>
                  </a:cubicBezTo>
                  <a:cubicBezTo>
                    <a:pt x="17" y="15"/>
                    <a:pt x="12" y="13"/>
                    <a:pt x="9" y="8"/>
                  </a:cubicBezTo>
                  <a:cubicBezTo>
                    <a:pt x="7" y="7"/>
                    <a:pt x="2" y="9"/>
                    <a:pt x="2" y="6"/>
                  </a:cubicBezTo>
                  <a:cubicBezTo>
                    <a:pt x="0" y="0"/>
                    <a:pt x="12" y="6"/>
                    <a:pt x="13"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58" name="Freeform 89"/>
            <p:cNvSpPr>
              <a:spLocks noChangeArrowheads="1"/>
            </p:cNvSpPr>
            <p:nvPr/>
          </p:nvSpPr>
          <p:spPr bwMode="auto">
            <a:xfrm>
              <a:off x="3213100" y="1760538"/>
              <a:ext cx="82550" cy="26987"/>
            </a:xfrm>
            <a:custGeom>
              <a:avLst/>
              <a:gdLst>
                <a:gd name="T0" fmla="*/ 2147483646 w 22"/>
                <a:gd name="T1" fmla="*/ 0 h 6"/>
                <a:gd name="T2" fmla="*/ 2147483646 w 22"/>
                <a:gd name="T3" fmla="*/ 2147483646 h 6"/>
                <a:gd name="T4" fmla="*/ 2147483646 w 22"/>
                <a:gd name="T5" fmla="*/ 2147483646 h 6"/>
                <a:gd name="T6" fmla="*/ 2147483646 w 22"/>
                <a:gd name="T7" fmla="*/ 2147483646 h 6"/>
                <a:gd name="T8" fmla="*/ 2147483646 w 22"/>
                <a:gd name="T9" fmla="*/ 2147483646 h 6"/>
                <a:gd name="T10" fmla="*/ 2147483646 w 22"/>
                <a:gd name="T11" fmla="*/ 0 h 6"/>
                <a:gd name="T12" fmla="*/ 0 60000 65536"/>
                <a:gd name="T13" fmla="*/ 0 60000 65536"/>
                <a:gd name="T14" fmla="*/ 0 60000 65536"/>
                <a:gd name="T15" fmla="*/ 0 60000 65536"/>
                <a:gd name="T16" fmla="*/ 0 60000 65536"/>
                <a:gd name="T17" fmla="*/ 0 60000 65536"/>
                <a:gd name="T18" fmla="*/ 0 w 22"/>
                <a:gd name="T19" fmla="*/ 0 h 6"/>
                <a:gd name="T20" fmla="*/ 22 w 22"/>
                <a:gd name="T21" fmla="*/ 6 h 6"/>
              </a:gdLst>
              <a:ahLst/>
              <a:cxnLst>
                <a:cxn ang="T12">
                  <a:pos x="T0" y="T1"/>
                </a:cxn>
                <a:cxn ang="T13">
                  <a:pos x="T2" y="T3"/>
                </a:cxn>
                <a:cxn ang="T14">
                  <a:pos x="T4" y="T5"/>
                </a:cxn>
                <a:cxn ang="T15">
                  <a:pos x="T6" y="T7"/>
                </a:cxn>
                <a:cxn ang="T16">
                  <a:pos x="T8" y="T9"/>
                </a:cxn>
                <a:cxn ang="T17">
                  <a:pos x="T10" y="T11"/>
                </a:cxn>
              </a:cxnLst>
              <a:rect l="T18" t="T19" r="T20" b="T21"/>
              <a:pathLst>
                <a:path w="22" h="6">
                  <a:moveTo>
                    <a:pt x="21" y="0"/>
                  </a:moveTo>
                  <a:cubicBezTo>
                    <a:pt x="22" y="5"/>
                    <a:pt x="16" y="4"/>
                    <a:pt x="13" y="5"/>
                  </a:cubicBezTo>
                  <a:cubicBezTo>
                    <a:pt x="12" y="5"/>
                    <a:pt x="12" y="6"/>
                    <a:pt x="10" y="6"/>
                  </a:cubicBezTo>
                  <a:cubicBezTo>
                    <a:pt x="8" y="6"/>
                    <a:pt x="5" y="4"/>
                    <a:pt x="5" y="6"/>
                  </a:cubicBezTo>
                  <a:cubicBezTo>
                    <a:pt x="0" y="6"/>
                    <a:pt x="7" y="2"/>
                    <a:pt x="7" y="2"/>
                  </a:cubicBezTo>
                  <a:cubicBezTo>
                    <a:pt x="10" y="5"/>
                    <a:pt x="16" y="0"/>
                    <a:pt x="2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59" name="Freeform 90"/>
            <p:cNvSpPr>
              <a:spLocks noChangeArrowheads="1"/>
            </p:cNvSpPr>
            <p:nvPr/>
          </p:nvSpPr>
          <p:spPr bwMode="auto">
            <a:xfrm>
              <a:off x="3552825" y="1760538"/>
              <a:ext cx="79375" cy="53975"/>
            </a:xfrm>
            <a:custGeom>
              <a:avLst/>
              <a:gdLst>
                <a:gd name="T0" fmla="*/ 2147483646 w 20"/>
                <a:gd name="T1" fmla="*/ 0 h 13"/>
                <a:gd name="T2" fmla="*/ 2147483646 w 20"/>
                <a:gd name="T3" fmla="*/ 2147483646 h 13"/>
                <a:gd name="T4" fmla="*/ 2147483646 w 20"/>
                <a:gd name="T5" fmla="*/ 2147483646 h 13"/>
                <a:gd name="T6" fmla="*/ 2147483646 w 20"/>
                <a:gd name="T7" fmla="*/ 2147483646 h 13"/>
                <a:gd name="T8" fmla="*/ 2147483646 w 20"/>
                <a:gd name="T9" fmla="*/ 2147483646 h 13"/>
                <a:gd name="T10" fmla="*/ 0 w 20"/>
                <a:gd name="T11" fmla="*/ 2147483646 h 13"/>
                <a:gd name="T12" fmla="*/ 2147483646 w 20"/>
                <a:gd name="T13" fmla="*/ 0 h 13"/>
                <a:gd name="T14" fmla="*/ 0 60000 65536"/>
                <a:gd name="T15" fmla="*/ 0 60000 65536"/>
                <a:gd name="T16" fmla="*/ 0 60000 65536"/>
                <a:gd name="T17" fmla="*/ 0 60000 65536"/>
                <a:gd name="T18" fmla="*/ 0 60000 65536"/>
                <a:gd name="T19" fmla="*/ 0 60000 65536"/>
                <a:gd name="T20" fmla="*/ 0 60000 65536"/>
                <a:gd name="T21" fmla="*/ 0 w 20"/>
                <a:gd name="T22" fmla="*/ 0 h 13"/>
                <a:gd name="T23" fmla="*/ 20 w 20"/>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13">
                  <a:moveTo>
                    <a:pt x="10" y="0"/>
                  </a:moveTo>
                  <a:cubicBezTo>
                    <a:pt x="9" y="2"/>
                    <a:pt x="8" y="2"/>
                    <a:pt x="7" y="2"/>
                  </a:cubicBezTo>
                  <a:cubicBezTo>
                    <a:pt x="6" y="6"/>
                    <a:pt x="16" y="0"/>
                    <a:pt x="14" y="6"/>
                  </a:cubicBezTo>
                  <a:cubicBezTo>
                    <a:pt x="15" y="6"/>
                    <a:pt x="16" y="6"/>
                    <a:pt x="17" y="5"/>
                  </a:cubicBezTo>
                  <a:cubicBezTo>
                    <a:pt x="20" y="9"/>
                    <a:pt x="9" y="9"/>
                    <a:pt x="8" y="13"/>
                  </a:cubicBezTo>
                  <a:cubicBezTo>
                    <a:pt x="5" y="11"/>
                    <a:pt x="5" y="4"/>
                    <a:pt x="0" y="3"/>
                  </a:cubicBezTo>
                  <a:cubicBezTo>
                    <a:pt x="1" y="1"/>
                    <a:pt x="7" y="2"/>
                    <a:pt x="1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60" name="Freeform 91"/>
            <p:cNvSpPr>
              <a:spLocks noEditPoints="1" noChangeArrowheads="1"/>
            </p:cNvSpPr>
            <p:nvPr/>
          </p:nvSpPr>
          <p:spPr bwMode="auto">
            <a:xfrm>
              <a:off x="5319713" y="1822450"/>
              <a:ext cx="4545012" cy="3205163"/>
            </a:xfrm>
            <a:custGeom>
              <a:avLst/>
              <a:gdLst>
                <a:gd name="T0" fmla="*/ 2147483646 w 1185"/>
                <a:gd name="T1" fmla="*/ 2147483646 h 777"/>
                <a:gd name="T2" fmla="*/ 2147483646 w 1185"/>
                <a:gd name="T3" fmla="*/ 2147483646 h 777"/>
                <a:gd name="T4" fmla="*/ 2147483646 w 1185"/>
                <a:gd name="T5" fmla="*/ 2147483646 h 777"/>
                <a:gd name="T6" fmla="*/ 2147483646 w 1185"/>
                <a:gd name="T7" fmla="*/ 2147483646 h 777"/>
                <a:gd name="T8" fmla="*/ 2147483646 w 1185"/>
                <a:gd name="T9" fmla="*/ 2147483646 h 777"/>
                <a:gd name="T10" fmla="*/ 2147483646 w 1185"/>
                <a:gd name="T11" fmla="*/ 2147483646 h 777"/>
                <a:gd name="T12" fmla="*/ 2147483646 w 1185"/>
                <a:gd name="T13" fmla="*/ 2147483646 h 777"/>
                <a:gd name="T14" fmla="*/ 2147483646 w 1185"/>
                <a:gd name="T15" fmla="*/ 2147483646 h 777"/>
                <a:gd name="T16" fmla="*/ 2147483646 w 1185"/>
                <a:gd name="T17" fmla="*/ 2147483646 h 777"/>
                <a:gd name="T18" fmla="*/ 2147483646 w 1185"/>
                <a:gd name="T19" fmla="*/ 2147483646 h 777"/>
                <a:gd name="T20" fmla="*/ 2147483646 w 1185"/>
                <a:gd name="T21" fmla="*/ 2147483646 h 777"/>
                <a:gd name="T22" fmla="*/ 2147483646 w 1185"/>
                <a:gd name="T23" fmla="*/ 2147483646 h 777"/>
                <a:gd name="T24" fmla="*/ 2147483646 w 1185"/>
                <a:gd name="T25" fmla="*/ 2147483646 h 777"/>
                <a:gd name="T26" fmla="*/ 2147483646 w 1185"/>
                <a:gd name="T27" fmla="*/ 2147483646 h 777"/>
                <a:gd name="T28" fmla="*/ 2147483646 w 1185"/>
                <a:gd name="T29" fmla="*/ 2147483646 h 777"/>
                <a:gd name="T30" fmla="*/ 2147483646 w 1185"/>
                <a:gd name="T31" fmla="*/ 2147483646 h 777"/>
                <a:gd name="T32" fmla="*/ 2147483646 w 1185"/>
                <a:gd name="T33" fmla="*/ 2147483646 h 777"/>
                <a:gd name="T34" fmla="*/ 2147483646 w 1185"/>
                <a:gd name="T35" fmla="*/ 2147483646 h 777"/>
                <a:gd name="T36" fmla="*/ 2147483646 w 1185"/>
                <a:gd name="T37" fmla="*/ 2147483646 h 777"/>
                <a:gd name="T38" fmla="*/ 2147483646 w 1185"/>
                <a:gd name="T39" fmla="*/ 2147483646 h 777"/>
                <a:gd name="T40" fmla="*/ 2147483646 w 1185"/>
                <a:gd name="T41" fmla="*/ 2147483646 h 777"/>
                <a:gd name="T42" fmla="*/ 2147483646 w 1185"/>
                <a:gd name="T43" fmla="*/ 2147483646 h 777"/>
                <a:gd name="T44" fmla="*/ 2147483646 w 1185"/>
                <a:gd name="T45" fmla="*/ 2147483646 h 777"/>
                <a:gd name="T46" fmla="*/ 2147483646 w 1185"/>
                <a:gd name="T47" fmla="*/ 2147483646 h 777"/>
                <a:gd name="T48" fmla="*/ 2147483646 w 1185"/>
                <a:gd name="T49" fmla="*/ 2147483646 h 777"/>
                <a:gd name="T50" fmla="*/ 2147483646 w 1185"/>
                <a:gd name="T51" fmla="*/ 2147483646 h 777"/>
                <a:gd name="T52" fmla="*/ 2147483646 w 1185"/>
                <a:gd name="T53" fmla="*/ 2147483646 h 777"/>
                <a:gd name="T54" fmla="*/ 2147483646 w 1185"/>
                <a:gd name="T55" fmla="*/ 2147483646 h 777"/>
                <a:gd name="T56" fmla="*/ 2147483646 w 1185"/>
                <a:gd name="T57" fmla="*/ 2147483646 h 777"/>
                <a:gd name="T58" fmla="*/ 2147483646 w 1185"/>
                <a:gd name="T59" fmla="*/ 2147483646 h 777"/>
                <a:gd name="T60" fmla="*/ 2147483646 w 1185"/>
                <a:gd name="T61" fmla="*/ 2147483646 h 777"/>
                <a:gd name="T62" fmla="*/ 2147483646 w 1185"/>
                <a:gd name="T63" fmla="*/ 2147483646 h 777"/>
                <a:gd name="T64" fmla="*/ 2147483646 w 1185"/>
                <a:gd name="T65" fmla="*/ 2147483646 h 777"/>
                <a:gd name="T66" fmla="*/ 2147483646 w 1185"/>
                <a:gd name="T67" fmla="*/ 2147483646 h 777"/>
                <a:gd name="T68" fmla="*/ 2147483646 w 1185"/>
                <a:gd name="T69" fmla="*/ 2147483646 h 777"/>
                <a:gd name="T70" fmla="*/ 2147483646 w 1185"/>
                <a:gd name="T71" fmla="*/ 2147483646 h 777"/>
                <a:gd name="T72" fmla="*/ 2147483646 w 1185"/>
                <a:gd name="T73" fmla="*/ 2147483646 h 777"/>
                <a:gd name="T74" fmla="*/ 2147483646 w 1185"/>
                <a:gd name="T75" fmla="*/ 2147483646 h 777"/>
                <a:gd name="T76" fmla="*/ 2147483646 w 1185"/>
                <a:gd name="T77" fmla="*/ 2147483646 h 777"/>
                <a:gd name="T78" fmla="*/ 2147483646 w 1185"/>
                <a:gd name="T79" fmla="*/ 2147483646 h 777"/>
                <a:gd name="T80" fmla="*/ 2147483646 w 1185"/>
                <a:gd name="T81" fmla="*/ 2147483646 h 777"/>
                <a:gd name="T82" fmla="*/ 2147483646 w 1185"/>
                <a:gd name="T83" fmla="*/ 2147483646 h 777"/>
                <a:gd name="T84" fmla="*/ 2147483646 w 1185"/>
                <a:gd name="T85" fmla="*/ 2147483646 h 777"/>
                <a:gd name="T86" fmla="*/ 2147483646 w 1185"/>
                <a:gd name="T87" fmla="*/ 2147483646 h 777"/>
                <a:gd name="T88" fmla="*/ 2147483646 w 1185"/>
                <a:gd name="T89" fmla="*/ 2147483646 h 777"/>
                <a:gd name="T90" fmla="*/ 2147483646 w 1185"/>
                <a:gd name="T91" fmla="*/ 2147483646 h 777"/>
                <a:gd name="T92" fmla="*/ 2147483646 w 1185"/>
                <a:gd name="T93" fmla="*/ 2147483646 h 777"/>
                <a:gd name="T94" fmla="*/ 2147483646 w 1185"/>
                <a:gd name="T95" fmla="*/ 2147483646 h 777"/>
                <a:gd name="T96" fmla="*/ 2147483646 w 1185"/>
                <a:gd name="T97" fmla="*/ 2147483646 h 777"/>
                <a:gd name="T98" fmla="*/ 2147483646 w 1185"/>
                <a:gd name="T99" fmla="*/ 2147483646 h 777"/>
                <a:gd name="T100" fmla="*/ 2147483646 w 1185"/>
                <a:gd name="T101" fmla="*/ 2147483646 h 777"/>
                <a:gd name="T102" fmla="*/ 2147483646 w 1185"/>
                <a:gd name="T103" fmla="*/ 2147483646 h 777"/>
                <a:gd name="T104" fmla="*/ 2147483646 w 1185"/>
                <a:gd name="T105" fmla="*/ 2147483646 h 777"/>
                <a:gd name="T106" fmla="*/ 2147483646 w 1185"/>
                <a:gd name="T107" fmla="*/ 2147483646 h 777"/>
                <a:gd name="T108" fmla="*/ 2147483646 w 1185"/>
                <a:gd name="T109" fmla="*/ 2147483646 h 777"/>
                <a:gd name="T110" fmla="*/ 2147483646 w 1185"/>
                <a:gd name="T111" fmla="*/ 2147483646 h 777"/>
                <a:gd name="T112" fmla="*/ 2147483646 w 1185"/>
                <a:gd name="T113" fmla="*/ 2147483646 h 777"/>
                <a:gd name="T114" fmla="*/ 2147483646 w 1185"/>
                <a:gd name="T115" fmla="*/ 2147483646 h 777"/>
                <a:gd name="T116" fmla="*/ 2147483646 w 1185"/>
                <a:gd name="T117" fmla="*/ 2147483646 h 777"/>
                <a:gd name="T118" fmla="*/ 2147483646 w 1185"/>
                <a:gd name="T119" fmla="*/ 2147483646 h 777"/>
                <a:gd name="T120" fmla="*/ 2147483646 w 1185"/>
                <a:gd name="T121" fmla="*/ 2147483646 h 77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185"/>
                <a:gd name="T184" fmla="*/ 0 h 777"/>
                <a:gd name="T185" fmla="*/ 1185 w 1185"/>
                <a:gd name="T186" fmla="*/ 777 h 77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185" h="777">
                  <a:moveTo>
                    <a:pt x="714" y="8"/>
                  </a:moveTo>
                  <a:cubicBezTo>
                    <a:pt x="714" y="10"/>
                    <a:pt x="716" y="9"/>
                    <a:pt x="718" y="9"/>
                  </a:cubicBezTo>
                  <a:cubicBezTo>
                    <a:pt x="718" y="11"/>
                    <a:pt x="716" y="11"/>
                    <a:pt x="714" y="11"/>
                  </a:cubicBezTo>
                  <a:cubicBezTo>
                    <a:pt x="720" y="17"/>
                    <a:pt x="726" y="8"/>
                    <a:pt x="736" y="11"/>
                  </a:cubicBezTo>
                  <a:cubicBezTo>
                    <a:pt x="739" y="14"/>
                    <a:pt x="743" y="17"/>
                    <a:pt x="748" y="18"/>
                  </a:cubicBezTo>
                  <a:cubicBezTo>
                    <a:pt x="748" y="20"/>
                    <a:pt x="747" y="22"/>
                    <a:pt x="748" y="23"/>
                  </a:cubicBezTo>
                  <a:cubicBezTo>
                    <a:pt x="748" y="25"/>
                    <a:pt x="751" y="25"/>
                    <a:pt x="750" y="28"/>
                  </a:cubicBezTo>
                  <a:cubicBezTo>
                    <a:pt x="747" y="27"/>
                    <a:pt x="748" y="30"/>
                    <a:pt x="748" y="32"/>
                  </a:cubicBezTo>
                  <a:cubicBezTo>
                    <a:pt x="746" y="31"/>
                    <a:pt x="744" y="30"/>
                    <a:pt x="742" y="30"/>
                  </a:cubicBezTo>
                  <a:cubicBezTo>
                    <a:pt x="740" y="31"/>
                    <a:pt x="742" y="33"/>
                    <a:pt x="741" y="33"/>
                  </a:cubicBezTo>
                  <a:cubicBezTo>
                    <a:pt x="740" y="33"/>
                    <a:pt x="739" y="32"/>
                    <a:pt x="738" y="32"/>
                  </a:cubicBezTo>
                  <a:cubicBezTo>
                    <a:pt x="737" y="32"/>
                    <a:pt x="734" y="34"/>
                    <a:pt x="729" y="33"/>
                  </a:cubicBezTo>
                  <a:cubicBezTo>
                    <a:pt x="728" y="33"/>
                    <a:pt x="729" y="35"/>
                    <a:pt x="728" y="36"/>
                  </a:cubicBezTo>
                  <a:cubicBezTo>
                    <a:pt x="728" y="36"/>
                    <a:pt x="725" y="36"/>
                    <a:pt x="725" y="36"/>
                  </a:cubicBezTo>
                  <a:cubicBezTo>
                    <a:pt x="724" y="37"/>
                    <a:pt x="727" y="38"/>
                    <a:pt x="725" y="42"/>
                  </a:cubicBezTo>
                  <a:cubicBezTo>
                    <a:pt x="724" y="39"/>
                    <a:pt x="718" y="42"/>
                    <a:pt x="721" y="43"/>
                  </a:cubicBezTo>
                  <a:cubicBezTo>
                    <a:pt x="718" y="46"/>
                    <a:pt x="713" y="44"/>
                    <a:pt x="710" y="46"/>
                  </a:cubicBezTo>
                  <a:cubicBezTo>
                    <a:pt x="707" y="47"/>
                    <a:pt x="706" y="51"/>
                    <a:pt x="703" y="50"/>
                  </a:cubicBezTo>
                  <a:cubicBezTo>
                    <a:pt x="703" y="52"/>
                    <a:pt x="703" y="54"/>
                    <a:pt x="701" y="54"/>
                  </a:cubicBezTo>
                  <a:cubicBezTo>
                    <a:pt x="702" y="56"/>
                    <a:pt x="703" y="54"/>
                    <a:pt x="704" y="54"/>
                  </a:cubicBezTo>
                  <a:cubicBezTo>
                    <a:pt x="708" y="54"/>
                    <a:pt x="710" y="51"/>
                    <a:pt x="712" y="50"/>
                  </a:cubicBezTo>
                  <a:cubicBezTo>
                    <a:pt x="715" y="49"/>
                    <a:pt x="715" y="52"/>
                    <a:pt x="717" y="51"/>
                  </a:cubicBezTo>
                  <a:cubicBezTo>
                    <a:pt x="718" y="51"/>
                    <a:pt x="718" y="49"/>
                    <a:pt x="720" y="49"/>
                  </a:cubicBezTo>
                  <a:cubicBezTo>
                    <a:pt x="722" y="47"/>
                    <a:pt x="726" y="49"/>
                    <a:pt x="729" y="47"/>
                  </a:cubicBezTo>
                  <a:cubicBezTo>
                    <a:pt x="731" y="46"/>
                    <a:pt x="728" y="45"/>
                    <a:pt x="731" y="44"/>
                  </a:cubicBezTo>
                  <a:cubicBezTo>
                    <a:pt x="731" y="44"/>
                    <a:pt x="733" y="45"/>
                    <a:pt x="734" y="44"/>
                  </a:cubicBezTo>
                  <a:cubicBezTo>
                    <a:pt x="734" y="44"/>
                    <a:pt x="735" y="42"/>
                    <a:pt x="735" y="42"/>
                  </a:cubicBezTo>
                  <a:cubicBezTo>
                    <a:pt x="735" y="41"/>
                    <a:pt x="739" y="43"/>
                    <a:pt x="741" y="43"/>
                  </a:cubicBezTo>
                  <a:cubicBezTo>
                    <a:pt x="744" y="43"/>
                    <a:pt x="744" y="42"/>
                    <a:pt x="748" y="42"/>
                  </a:cubicBezTo>
                  <a:cubicBezTo>
                    <a:pt x="748" y="46"/>
                    <a:pt x="748" y="46"/>
                    <a:pt x="748" y="46"/>
                  </a:cubicBezTo>
                  <a:cubicBezTo>
                    <a:pt x="749" y="44"/>
                    <a:pt x="750" y="45"/>
                    <a:pt x="750" y="47"/>
                  </a:cubicBezTo>
                  <a:cubicBezTo>
                    <a:pt x="758" y="46"/>
                    <a:pt x="770" y="48"/>
                    <a:pt x="781" y="47"/>
                  </a:cubicBezTo>
                  <a:cubicBezTo>
                    <a:pt x="781" y="53"/>
                    <a:pt x="791" y="49"/>
                    <a:pt x="790" y="56"/>
                  </a:cubicBezTo>
                  <a:cubicBezTo>
                    <a:pt x="791" y="53"/>
                    <a:pt x="793" y="56"/>
                    <a:pt x="795" y="56"/>
                  </a:cubicBezTo>
                  <a:cubicBezTo>
                    <a:pt x="799" y="56"/>
                    <a:pt x="805" y="54"/>
                    <a:pt x="806" y="56"/>
                  </a:cubicBezTo>
                  <a:cubicBezTo>
                    <a:pt x="809" y="55"/>
                    <a:pt x="807" y="49"/>
                    <a:pt x="809" y="49"/>
                  </a:cubicBezTo>
                  <a:cubicBezTo>
                    <a:pt x="814" y="50"/>
                    <a:pt x="819" y="49"/>
                    <a:pt x="823" y="50"/>
                  </a:cubicBezTo>
                  <a:cubicBezTo>
                    <a:pt x="823" y="50"/>
                    <a:pt x="823" y="51"/>
                    <a:pt x="823" y="51"/>
                  </a:cubicBezTo>
                  <a:cubicBezTo>
                    <a:pt x="826" y="52"/>
                    <a:pt x="828" y="51"/>
                    <a:pt x="830" y="51"/>
                  </a:cubicBezTo>
                  <a:cubicBezTo>
                    <a:pt x="831" y="52"/>
                    <a:pt x="831" y="54"/>
                    <a:pt x="832" y="54"/>
                  </a:cubicBezTo>
                  <a:cubicBezTo>
                    <a:pt x="834" y="55"/>
                    <a:pt x="838" y="53"/>
                    <a:pt x="839" y="56"/>
                  </a:cubicBezTo>
                  <a:cubicBezTo>
                    <a:pt x="838" y="58"/>
                    <a:pt x="838" y="62"/>
                    <a:pt x="835" y="61"/>
                  </a:cubicBezTo>
                  <a:cubicBezTo>
                    <a:pt x="835" y="64"/>
                    <a:pt x="837" y="64"/>
                    <a:pt x="840" y="64"/>
                  </a:cubicBezTo>
                  <a:cubicBezTo>
                    <a:pt x="839" y="72"/>
                    <a:pt x="845" y="73"/>
                    <a:pt x="849" y="77"/>
                  </a:cubicBezTo>
                  <a:cubicBezTo>
                    <a:pt x="851" y="75"/>
                    <a:pt x="854" y="74"/>
                    <a:pt x="856" y="72"/>
                  </a:cubicBezTo>
                  <a:cubicBezTo>
                    <a:pt x="857" y="72"/>
                    <a:pt x="856" y="69"/>
                    <a:pt x="857" y="68"/>
                  </a:cubicBezTo>
                  <a:cubicBezTo>
                    <a:pt x="858" y="68"/>
                    <a:pt x="860" y="69"/>
                    <a:pt x="860" y="67"/>
                  </a:cubicBezTo>
                  <a:cubicBezTo>
                    <a:pt x="864" y="66"/>
                    <a:pt x="862" y="70"/>
                    <a:pt x="864" y="71"/>
                  </a:cubicBezTo>
                  <a:cubicBezTo>
                    <a:pt x="874" y="71"/>
                    <a:pt x="874" y="71"/>
                    <a:pt x="874" y="71"/>
                  </a:cubicBezTo>
                  <a:cubicBezTo>
                    <a:pt x="875" y="70"/>
                    <a:pt x="879" y="71"/>
                    <a:pt x="878" y="67"/>
                  </a:cubicBezTo>
                  <a:cubicBezTo>
                    <a:pt x="883" y="68"/>
                    <a:pt x="893" y="64"/>
                    <a:pt x="893" y="70"/>
                  </a:cubicBezTo>
                  <a:cubicBezTo>
                    <a:pt x="897" y="70"/>
                    <a:pt x="896" y="65"/>
                    <a:pt x="902" y="67"/>
                  </a:cubicBezTo>
                  <a:cubicBezTo>
                    <a:pt x="902" y="65"/>
                    <a:pt x="900" y="66"/>
                    <a:pt x="899" y="65"/>
                  </a:cubicBezTo>
                  <a:cubicBezTo>
                    <a:pt x="900" y="64"/>
                    <a:pt x="900" y="62"/>
                    <a:pt x="902" y="61"/>
                  </a:cubicBezTo>
                  <a:cubicBezTo>
                    <a:pt x="906" y="61"/>
                    <a:pt x="905" y="56"/>
                    <a:pt x="910" y="58"/>
                  </a:cubicBezTo>
                  <a:cubicBezTo>
                    <a:pt x="912" y="58"/>
                    <a:pt x="911" y="57"/>
                    <a:pt x="910" y="57"/>
                  </a:cubicBezTo>
                  <a:cubicBezTo>
                    <a:pt x="913" y="54"/>
                    <a:pt x="917" y="56"/>
                    <a:pt x="922" y="56"/>
                  </a:cubicBezTo>
                  <a:cubicBezTo>
                    <a:pt x="920" y="63"/>
                    <a:pt x="929" y="53"/>
                    <a:pt x="927" y="60"/>
                  </a:cubicBezTo>
                  <a:cubicBezTo>
                    <a:pt x="933" y="61"/>
                    <a:pt x="938" y="59"/>
                    <a:pt x="943" y="58"/>
                  </a:cubicBezTo>
                  <a:cubicBezTo>
                    <a:pt x="943" y="62"/>
                    <a:pt x="937" y="60"/>
                    <a:pt x="938" y="64"/>
                  </a:cubicBezTo>
                  <a:cubicBezTo>
                    <a:pt x="939" y="67"/>
                    <a:pt x="944" y="65"/>
                    <a:pt x="947" y="65"/>
                  </a:cubicBezTo>
                  <a:cubicBezTo>
                    <a:pt x="952" y="66"/>
                    <a:pt x="956" y="66"/>
                    <a:pt x="961" y="64"/>
                  </a:cubicBezTo>
                  <a:cubicBezTo>
                    <a:pt x="962" y="69"/>
                    <a:pt x="969" y="69"/>
                    <a:pt x="971" y="74"/>
                  </a:cubicBezTo>
                  <a:cubicBezTo>
                    <a:pt x="973" y="73"/>
                    <a:pt x="975" y="75"/>
                    <a:pt x="978" y="75"/>
                  </a:cubicBezTo>
                  <a:cubicBezTo>
                    <a:pt x="986" y="76"/>
                    <a:pt x="996" y="74"/>
                    <a:pt x="1004" y="75"/>
                  </a:cubicBezTo>
                  <a:cubicBezTo>
                    <a:pt x="1008" y="76"/>
                    <a:pt x="1011" y="80"/>
                    <a:pt x="1014" y="78"/>
                  </a:cubicBezTo>
                  <a:cubicBezTo>
                    <a:pt x="1014" y="80"/>
                    <a:pt x="1015" y="81"/>
                    <a:pt x="1017" y="81"/>
                  </a:cubicBezTo>
                  <a:cubicBezTo>
                    <a:pt x="1017" y="86"/>
                    <a:pt x="1017" y="86"/>
                    <a:pt x="1017" y="86"/>
                  </a:cubicBezTo>
                  <a:cubicBezTo>
                    <a:pt x="1016" y="89"/>
                    <a:pt x="1022" y="87"/>
                    <a:pt x="1023" y="88"/>
                  </a:cubicBezTo>
                  <a:cubicBezTo>
                    <a:pt x="1024" y="90"/>
                    <a:pt x="1023" y="87"/>
                    <a:pt x="1025" y="88"/>
                  </a:cubicBezTo>
                  <a:cubicBezTo>
                    <a:pt x="1026" y="88"/>
                    <a:pt x="1025" y="89"/>
                    <a:pt x="1027" y="89"/>
                  </a:cubicBezTo>
                  <a:cubicBezTo>
                    <a:pt x="1029" y="89"/>
                    <a:pt x="1044" y="91"/>
                    <a:pt x="1045" y="89"/>
                  </a:cubicBezTo>
                  <a:cubicBezTo>
                    <a:pt x="1045" y="89"/>
                    <a:pt x="1045" y="88"/>
                    <a:pt x="1045" y="88"/>
                  </a:cubicBezTo>
                  <a:cubicBezTo>
                    <a:pt x="1046" y="88"/>
                    <a:pt x="1049" y="90"/>
                    <a:pt x="1049" y="89"/>
                  </a:cubicBezTo>
                  <a:cubicBezTo>
                    <a:pt x="1050" y="88"/>
                    <a:pt x="1053" y="87"/>
                    <a:pt x="1053" y="89"/>
                  </a:cubicBezTo>
                  <a:cubicBezTo>
                    <a:pt x="1056" y="87"/>
                    <a:pt x="1060" y="86"/>
                    <a:pt x="1065" y="85"/>
                  </a:cubicBezTo>
                  <a:cubicBezTo>
                    <a:pt x="1064" y="90"/>
                    <a:pt x="1066" y="92"/>
                    <a:pt x="1066" y="95"/>
                  </a:cubicBezTo>
                  <a:cubicBezTo>
                    <a:pt x="1072" y="95"/>
                    <a:pt x="1074" y="97"/>
                    <a:pt x="1079" y="95"/>
                  </a:cubicBezTo>
                  <a:cubicBezTo>
                    <a:pt x="1079" y="93"/>
                    <a:pt x="1078" y="92"/>
                    <a:pt x="1076" y="92"/>
                  </a:cubicBezTo>
                  <a:cubicBezTo>
                    <a:pt x="1077" y="91"/>
                    <a:pt x="1077" y="89"/>
                    <a:pt x="1077" y="86"/>
                  </a:cubicBezTo>
                  <a:cubicBezTo>
                    <a:pt x="1081" y="84"/>
                    <a:pt x="1089" y="85"/>
                    <a:pt x="1091" y="88"/>
                  </a:cubicBezTo>
                  <a:cubicBezTo>
                    <a:pt x="1097" y="88"/>
                    <a:pt x="1103" y="87"/>
                    <a:pt x="1109" y="88"/>
                  </a:cubicBezTo>
                  <a:cubicBezTo>
                    <a:pt x="1112" y="88"/>
                    <a:pt x="1116" y="91"/>
                    <a:pt x="1117" y="88"/>
                  </a:cubicBezTo>
                  <a:cubicBezTo>
                    <a:pt x="1119" y="89"/>
                    <a:pt x="1119" y="91"/>
                    <a:pt x="1124" y="92"/>
                  </a:cubicBezTo>
                  <a:cubicBezTo>
                    <a:pt x="1125" y="92"/>
                    <a:pt x="1126" y="95"/>
                    <a:pt x="1126" y="95"/>
                  </a:cubicBezTo>
                  <a:cubicBezTo>
                    <a:pt x="1127" y="95"/>
                    <a:pt x="1128" y="94"/>
                    <a:pt x="1128" y="94"/>
                  </a:cubicBezTo>
                  <a:cubicBezTo>
                    <a:pt x="1129" y="94"/>
                    <a:pt x="1128" y="95"/>
                    <a:pt x="1129" y="96"/>
                  </a:cubicBezTo>
                  <a:cubicBezTo>
                    <a:pt x="1130" y="97"/>
                    <a:pt x="1132" y="96"/>
                    <a:pt x="1132" y="96"/>
                  </a:cubicBezTo>
                  <a:cubicBezTo>
                    <a:pt x="1133" y="97"/>
                    <a:pt x="1135" y="98"/>
                    <a:pt x="1139" y="99"/>
                  </a:cubicBezTo>
                  <a:cubicBezTo>
                    <a:pt x="1141" y="100"/>
                    <a:pt x="1145" y="101"/>
                    <a:pt x="1147" y="102"/>
                  </a:cubicBezTo>
                  <a:cubicBezTo>
                    <a:pt x="1148" y="102"/>
                    <a:pt x="1148" y="104"/>
                    <a:pt x="1149" y="105"/>
                  </a:cubicBezTo>
                  <a:cubicBezTo>
                    <a:pt x="1149" y="105"/>
                    <a:pt x="1151" y="104"/>
                    <a:pt x="1152" y="105"/>
                  </a:cubicBezTo>
                  <a:cubicBezTo>
                    <a:pt x="1152" y="105"/>
                    <a:pt x="1151" y="107"/>
                    <a:pt x="1152" y="108"/>
                  </a:cubicBezTo>
                  <a:cubicBezTo>
                    <a:pt x="1152" y="108"/>
                    <a:pt x="1154" y="107"/>
                    <a:pt x="1154" y="108"/>
                  </a:cubicBezTo>
                  <a:cubicBezTo>
                    <a:pt x="1155" y="109"/>
                    <a:pt x="1153" y="114"/>
                    <a:pt x="1159" y="112"/>
                  </a:cubicBezTo>
                  <a:cubicBezTo>
                    <a:pt x="1159" y="122"/>
                    <a:pt x="1159" y="122"/>
                    <a:pt x="1159" y="122"/>
                  </a:cubicBezTo>
                  <a:cubicBezTo>
                    <a:pt x="1164" y="121"/>
                    <a:pt x="1168" y="120"/>
                    <a:pt x="1168" y="116"/>
                  </a:cubicBezTo>
                  <a:cubicBezTo>
                    <a:pt x="1173" y="118"/>
                    <a:pt x="1178" y="117"/>
                    <a:pt x="1181" y="119"/>
                  </a:cubicBezTo>
                  <a:cubicBezTo>
                    <a:pt x="1181" y="119"/>
                    <a:pt x="1181" y="121"/>
                    <a:pt x="1181" y="122"/>
                  </a:cubicBezTo>
                  <a:cubicBezTo>
                    <a:pt x="1182" y="122"/>
                    <a:pt x="1184" y="121"/>
                    <a:pt x="1185" y="122"/>
                  </a:cubicBezTo>
                  <a:cubicBezTo>
                    <a:pt x="1184" y="123"/>
                    <a:pt x="1182" y="123"/>
                    <a:pt x="1182" y="126"/>
                  </a:cubicBezTo>
                  <a:cubicBezTo>
                    <a:pt x="1180" y="126"/>
                    <a:pt x="1180" y="124"/>
                    <a:pt x="1178" y="124"/>
                  </a:cubicBezTo>
                  <a:cubicBezTo>
                    <a:pt x="1177" y="125"/>
                    <a:pt x="1177" y="128"/>
                    <a:pt x="1174" y="127"/>
                  </a:cubicBezTo>
                  <a:cubicBezTo>
                    <a:pt x="1175" y="129"/>
                    <a:pt x="1178" y="128"/>
                    <a:pt x="1177" y="133"/>
                  </a:cubicBezTo>
                  <a:cubicBezTo>
                    <a:pt x="1172" y="128"/>
                    <a:pt x="1176" y="135"/>
                    <a:pt x="1173" y="136"/>
                  </a:cubicBezTo>
                  <a:cubicBezTo>
                    <a:pt x="1171" y="136"/>
                    <a:pt x="1170" y="137"/>
                    <a:pt x="1170" y="138"/>
                  </a:cubicBezTo>
                  <a:cubicBezTo>
                    <a:pt x="1168" y="138"/>
                    <a:pt x="1167" y="138"/>
                    <a:pt x="1166" y="137"/>
                  </a:cubicBezTo>
                  <a:cubicBezTo>
                    <a:pt x="1165" y="136"/>
                    <a:pt x="1164" y="135"/>
                    <a:pt x="1163" y="134"/>
                  </a:cubicBezTo>
                  <a:cubicBezTo>
                    <a:pt x="1161" y="133"/>
                    <a:pt x="1159" y="134"/>
                    <a:pt x="1157" y="133"/>
                  </a:cubicBezTo>
                  <a:cubicBezTo>
                    <a:pt x="1156" y="132"/>
                    <a:pt x="1155" y="130"/>
                    <a:pt x="1154" y="130"/>
                  </a:cubicBezTo>
                  <a:cubicBezTo>
                    <a:pt x="1153" y="129"/>
                    <a:pt x="1150" y="130"/>
                    <a:pt x="1149" y="130"/>
                  </a:cubicBezTo>
                  <a:cubicBezTo>
                    <a:pt x="1148" y="130"/>
                    <a:pt x="1149" y="129"/>
                    <a:pt x="1147" y="129"/>
                  </a:cubicBezTo>
                  <a:cubicBezTo>
                    <a:pt x="1146" y="128"/>
                    <a:pt x="1144" y="123"/>
                    <a:pt x="1142" y="127"/>
                  </a:cubicBezTo>
                  <a:cubicBezTo>
                    <a:pt x="1140" y="127"/>
                    <a:pt x="1141" y="125"/>
                    <a:pt x="1140" y="123"/>
                  </a:cubicBezTo>
                  <a:cubicBezTo>
                    <a:pt x="1132" y="123"/>
                    <a:pt x="1132" y="123"/>
                    <a:pt x="1132" y="123"/>
                  </a:cubicBezTo>
                  <a:cubicBezTo>
                    <a:pt x="1129" y="123"/>
                    <a:pt x="1132" y="126"/>
                    <a:pt x="1132" y="126"/>
                  </a:cubicBezTo>
                  <a:cubicBezTo>
                    <a:pt x="1132" y="128"/>
                    <a:pt x="1129" y="128"/>
                    <a:pt x="1129" y="131"/>
                  </a:cubicBezTo>
                  <a:cubicBezTo>
                    <a:pt x="1123" y="131"/>
                    <a:pt x="1122" y="136"/>
                    <a:pt x="1115" y="134"/>
                  </a:cubicBezTo>
                  <a:cubicBezTo>
                    <a:pt x="1114" y="135"/>
                    <a:pt x="1114" y="137"/>
                    <a:pt x="1111" y="137"/>
                  </a:cubicBezTo>
                  <a:cubicBezTo>
                    <a:pt x="1111" y="139"/>
                    <a:pt x="1114" y="138"/>
                    <a:pt x="1117" y="138"/>
                  </a:cubicBezTo>
                  <a:cubicBezTo>
                    <a:pt x="1118" y="139"/>
                    <a:pt x="1119" y="141"/>
                    <a:pt x="1121" y="141"/>
                  </a:cubicBezTo>
                  <a:cubicBezTo>
                    <a:pt x="1120" y="146"/>
                    <a:pt x="1120" y="144"/>
                    <a:pt x="1122" y="147"/>
                  </a:cubicBezTo>
                  <a:cubicBezTo>
                    <a:pt x="1123" y="150"/>
                    <a:pt x="1127" y="150"/>
                    <a:pt x="1129" y="152"/>
                  </a:cubicBezTo>
                  <a:cubicBezTo>
                    <a:pt x="1129" y="152"/>
                    <a:pt x="1125" y="157"/>
                    <a:pt x="1125" y="157"/>
                  </a:cubicBezTo>
                  <a:cubicBezTo>
                    <a:pt x="1121" y="157"/>
                    <a:pt x="1121" y="153"/>
                    <a:pt x="1119" y="154"/>
                  </a:cubicBezTo>
                  <a:cubicBezTo>
                    <a:pt x="1120" y="154"/>
                    <a:pt x="1121" y="157"/>
                    <a:pt x="1119" y="157"/>
                  </a:cubicBezTo>
                  <a:cubicBezTo>
                    <a:pt x="1115" y="157"/>
                    <a:pt x="1108" y="156"/>
                    <a:pt x="1104" y="158"/>
                  </a:cubicBezTo>
                  <a:cubicBezTo>
                    <a:pt x="1101" y="159"/>
                    <a:pt x="1096" y="161"/>
                    <a:pt x="1097" y="164"/>
                  </a:cubicBezTo>
                  <a:cubicBezTo>
                    <a:pt x="1091" y="162"/>
                    <a:pt x="1090" y="167"/>
                    <a:pt x="1086" y="168"/>
                  </a:cubicBezTo>
                  <a:cubicBezTo>
                    <a:pt x="1085" y="169"/>
                    <a:pt x="1084" y="170"/>
                    <a:pt x="1083" y="171"/>
                  </a:cubicBezTo>
                  <a:cubicBezTo>
                    <a:pt x="1082" y="171"/>
                    <a:pt x="1080" y="173"/>
                    <a:pt x="1079" y="173"/>
                  </a:cubicBezTo>
                  <a:cubicBezTo>
                    <a:pt x="1077" y="174"/>
                    <a:pt x="1076" y="175"/>
                    <a:pt x="1076" y="176"/>
                  </a:cubicBezTo>
                  <a:cubicBezTo>
                    <a:pt x="1072" y="175"/>
                    <a:pt x="1064" y="178"/>
                    <a:pt x="1062" y="175"/>
                  </a:cubicBezTo>
                  <a:cubicBezTo>
                    <a:pt x="1060" y="176"/>
                    <a:pt x="1057" y="175"/>
                    <a:pt x="1058" y="179"/>
                  </a:cubicBezTo>
                  <a:cubicBezTo>
                    <a:pt x="1050" y="180"/>
                    <a:pt x="1049" y="180"/>
                    <a:pt x="1041" y="179"/>
                  </a:cubicBezTo>
                  <a:cubicBezTo>
                    <a:pt x="1040" y="179"/>
                    <a:pt x="1039" y="180"/>
                    <a:pt x="1038" y="180"/>
                  </a:cubicBezTo>
                  <a:cubicBezTo>
                    <a:pt x="1037" y="181"/>
                    <a:pt x="1034" y="182"/>
                    <a:pt x="1034" y="185"/>
                  </a:cubicBezTo>
                  <a:cubicBezTo>
                    <a:pt x="1034" y="189"/>
                    <a:pt x="1027" y="187"/>
                    <a:pt x="1028" y="193"/>
                  </a:cubicBezTo>
                  <a:cubicBezTo>
                    <a:pt x="1027" y="198"/>
                    <a:pt x="1032" y="197"/>
                    <a:pt x="1034" y="199"/>
                  </a:cubicBezTo>
                  <a:cubicBezTo>
                    <a:pt x="1033" y="202"/>
                    <a:pt x="1033" y="206"/>
                    <a:pt x="1028" y="206"/>
                  </a:cubicBezTo>
                  <a:cubicBezTo>
                    <a:pt x="1029" y="209"/>
                    <a:pt x="1028" y="210"/>
                    <a:pt x="1025" y="210"/>
                  </a:cubicBezTo>
                  <a:cubicBezTo>
                    <a:pt x="1025" y="216"/>
                    <a:pt x="1025" y="216"/>
                    <a:pt x="1025" y="216"/>
                  </a:cubicBezTo>
                  <a:cubicBezTo>
                    <a:pt x="1026" y="218"/>
                    <a:pt x="1028" y="214"/>
                    <a:pt x="1028" y="217"/>
                  </a:cubicBezTo>
                  <a:cubicBezTo>
                    <a:pt x="1029" y="220"/>
                    <a:pt x="1026" y="219"/>
                    <a:pt x="1025" y="220"/>
                  </a:cubicBezTo>
                  <a:cubicBezTo>
                    <a:pt x="1025" y="220"/>
                    <a:pt x="1024" y="224"/>
                    <a:pt x="1024" y="224"/>
                  </a:cubicBezTo>
                  <a:cubicBezTo>
                    <a:pt x="1022" y="225"/>
                    <a:pt x="1019" y="224"/>
                    <a:pt x="1017" y="225"/>
                  </a:cubicBezTo>
                  <a:cubicBezTo>
                    <a:pt x="1016" y="226"/>
                    <a:pt x="1018" y="230"/>
                    <a:pt x="1017" y="231"/>
                  </a:cubicBezTo>
                  <a:cubicBezTo>
                    <a:pt x="1016" y="232"/>
                    <a:pt x="1016" y="228"/>
                    <a:pt x="1015" y="228"/>
                  </a:cubicBezTo>
                  <a:cubicBezTo>
                    <a:pt x="1014" y="228"/>
                    <a:pt x="1011" y="229"/>
                    <a:pt x="1014" y="235"/>
                  </a:cubicBezTo>
                  <a:cubicBezTo>
                    <a:pt x="1011" y="234"/>
                    <a:pt x="1012" y="237"/>
                    <a:pt x="1011" y="238"/>
                  </a:cubicBezTo>
                  <a:cubicBezTo>
                    <a:pt x="1011" y="238"/>
                    <a:pt x="1009" y="238"/>
                    <a:pt x="1009" y="238"/>
                  </a:cubicBezTo>
                  <a:cubicBezTo>
                    <a:pt x="1008" y="239"/>
                    <a:pt x="1008" y="242"/>
                    <a:pt x="1006" y="241"/>
                  </a:cubicBezTo>
                  <a:cubicBezTo>
                    <a:pt x="1006" y="243"/>
                    <a:pt x="1004" y="244"/>
                    <a:pt x="1004" y="246"/>
                  </a:cubicBezTo>
                  <a:cubicBezTo>
                    <a:pt x="1002" y="247"/>
                    <a:pt x="999" y="246"/>
                    <a:pt x="999" y="248"/>
                  </a:cubicBezTo>
                  <a:cubicBezTo>
                    <a:pt x="997" y="247"/>
                    <a:pt x="999" y="246"/>
                    <a:pt x="999" y="244"/>
                  </a:cubicBezTo>
                  <a:cubicBezTo>
                    <a:pt x="999" y="244"/>
                    <a:pt x="997" y="243"/>
                    <a:pt x="997" y="242"/>
                  </a:cubicBezTo>
                  <a:cubicBezTo>
                    <a:pt x="997" y="241"/>
                    <a:pt x="997" y="240"/>
                    <a:pt x="997" y="239"/>
                  </a:cubicBezTo>
                  <a:cubicBezTo>
                    <a:pt x="996" y="239"/>
                    <a:pt x="995" y="237"/>
                    <a:pt x="994" y="237"/>
                  </a:cubicBezTo>
                  <a:cubicBezTo>
                    <a:pt x="994" y="236"/>
                    <a:pt x="993" y="235"/>
                    <a:pt x="992" y="235"/>
                  </a:cubicBezTo>
                  <a:cubicBezTo>
                    <a:pt x="993" y="233"/>
                    <a:pt x="993" y="230"/>
                    <a:pt x="993" y="227"/>
                  </a:cubicBezTo>
                  <a:cubicBezTo>
                    <a:pt x="993" y="224"/>
                    <a:pt x="992" y="224"/>
                    <a:pt x="992" y="223"/>
                  </a:cubicBezTo>
                  <a:cubicBezTo>
                    <a:pt x="991" y="217"/>
                    <a:pt x="993" y="211"/>
                    <a:pt x="992" y="207"/>
                  </a:cubicBezTo>
                  <a:cubicBezTo>
                    <a:pt x="997" y="211"/>
                    <a:pt x="992" y="205"/>
                    <a:pt x="994" y="202"/>
                  </a:cubicBezTo>
                  <a:cubicBezTo>
                    <a:pt x="995" y="201"/>
                    <a:pt x="996" y="206"/>
                    <a:pt x="997" y="203"/>
                  </a:cubicBezTo>
                  <a:cubicBezTo>
                    <a:pt x="997" y="202"/>
                    <a:pt x="997" y="201"/>
                    <a:pt x="997" y="200"/>
                  </a:cubicBezTo>
                  <a:cubicBezTo>
                    <a:pt x="999" y="198"/>
                    <a:pt x="1004" y="194"/>
                    <a:pt x="1006" y="193"/>
                  </a:cubicBezTo>
                  <a:cubicBezTo>
                    <a:pt x="1006" y="193"/>
                    <a:pt x="1008" y="193"/>
                    <a:pt x="1007" y="192"/>
                  </a:cubicBezTo>
                  <a:cubicBezTo>
                    <a:pt x="1005" y="190"/>
                    <a:pt x="1008" y="191"/>
                    <a:pt x="1010" y="190"/>
                  </a:cubicBezTo>
                  <a:cubicBezTo>
                    <a:pt x="1012" y="189"/>
                    <a:pt x="1013" y="187"/>
                    <a:pt x="1013" y="183"/>
                  </a:cubicBezTo>
                  <a:cubicBezTo>
                    <a:pt x="1013" y="183"/>
                    <a:pt x="1018" y="181"/>
                    <a:pt x="1017" y="180"/>
                  </a:cubicBezTo>
                  <a:cubicBezTo>
                    <a:pt x="1017" y="180"/>
                    <a:pt x="1016" y="180"/>
                    <a:pt x="1015" y="180"/>
                  </a:cubicBezTo>
                  <a:cubicBezTo>
                    <a:pt x="1016" y="180"/>
                    <a:pt x="1017" y="178"/>
                    <a:pt x="1017" y="178"/>
                  </a:cubicBezTo>
                  <a:cubicBezTo>
                    <a:pt x="1018" y="177"/>
                    <a:pt x="1020" y="181"/>
                    <a:pt x="1020" y="175"/>
                  </a:cubicBezTo>
                  <a:cubicBezTo>
                    <a:pt x="1022" y="175"/>
                    <a:pt x="1025" y="174"/>
                    <a:pt x="1027" y="173"/>
                  </a:cubicBezTo>
                  <a:cubicBezTo>
                    <a:pt x="1027" y="173"/>
                    <a:pt x="1028" y="171"/>
                    <a:pt x="1028" y="171"/>
                  </a:cubicBezTo>
                  <a:cubicBezTo>
                    <a:pt x="1029" y="170"/>
                    <a:pt x="1030" y="171"/>
                    <a:pt x="1031" y="171"/>
                  </a:cubicBezTo>
                  <a:cubicBezTo>
                    <a:pt x="1032" y="170"/>
                    <a:pt x="1033" y="169"/>
                    <a:pt x="1034" y="168"/>
                  </a:cubicBezTo>
                  <a:cubicBezTo>
                    <a:pt x="1034" y="167"/>
                    <a:pt x="1035" y="168"/>
                    <a:pt x="1035" y="166"/>
                  </a:cubicBezTo>
                  <a:cubicBezTo>
                    <a:pt x="1035" y="165"/>
                    <a:pt x="1037" y="161"/>
                    <a:pt x="1039" y="164"/>
                  </a:cubicBezTo>
                  <a:cubicBezTo>
                    <a:pt x="1039" y="157"/>
                    <a:pt x="1039" y="157"/>
                    <a:pt x="1039" y="157"/>
                  </a:cubicBezTo>
                  <a:cubicBezTo>
                    <a:pt x="1036" y="156"/>
                    <a:pt x="1034" y="157"/>
                    <a:pt x="1032" y="158"/>
                  </a:cubicBezTo>
                  <a:cubicBezTo>
                    <a:pt x="1032" y="159"/>
                    <a:pt x="1030" y="160"/>
                    <a:pt x="1030" y="161"/>
                  </a:cubicBezTo>
                  <a:cubicBezTo>
                    <a:pt x="1029" y="162"/>
                    <a:pt x="1028" y="161"/>
                    <a:pt x="1028" y="162"/>
                  </a:cubicBezTo>
                  <a:cubicBezTo>
                    <a:pt x="1028" y="165"/>
                    <a:pt x="1023" y="164"/>
                    <a:pt x="1023" y="168"/>
                  </a:cubicBezTo>
                  <a:cubicBezTo>
                    <a:pt x="1020" y="167"/>
                    <a:pt x="1018" y="168"/>
                    <a:pt x="1018" y="171"/>
                  </a:cubicBezTo>
                  <a:cubicBezTo>
                    <a:pt x="1017" y="171"/>
                    <a:pt x="1018" y="168"/>
                    <a:pt x="1017" y="168"/>
                  </a:cubicBezTo>
                  <a:cubicBezTo>
                    <a:pt x="1017" y="168"/>
                    <a:pt x="1014" y="168"/>
                    <a:pt x="1014" y="168"/>
                  </a:cubicBezTo>
                  <a:cubicBezTo>
                    <a:pt x="1014" y="167"/>
                    <a:pt x="1015" y="165"/>
                    <a:pt x="1014" y="164"/>
                  </a:cubicBezTo>
                  <a:cubicBezTo>
                    <a:pt x="1008" y="164"/>
                    <a:pt x="1004" y="163"/>
                    <a:pt x="1000" y="164"/>
                  </a:cubicBezTo>
                  <a:cubicBezTo>
                    <a:pt x="998" y="164"/>
                    <a:pt x="1000" y="166"/>
                    <a:pt x="999" y="166"/>
                  </a:cubicBezTo>
                  <a:cubicBezTo>
                    <a:pt x="997" y="168"/>
                    <a:pt x="995" y="167"/>
                    <a:pt x="993" y="168"/>
                  </a:cubicBezTo>
                  <a:cubicBezTo>
                    <a:pt x="991" y="169"/>
                    <a:pt x="991" y="170"/>
                    <a:pt x="989" y="172"/>
                  </a:cubicBezTo>
                  <a:cubicBezTo>
                    <a:pt x="988" y="173"/>
                    <a:pt x="987" y="175"/>
                    <a:pt x="985" y="175"/>
                  </a:cubicBezTo>
                  <a:cubicBezTo>
                    <a:pt x="983" y="179"/>
                    <a:pt x="987" y="178"/>
                    <a:pt x="986" y="182"/>
                  </a:cubicBezTo>
                  <a:cubicBezTo>
                    <a:pt x="984" y="182"/>
                    <a:pt x="983" y="184"/>
                    <a:pt x="983" y="186"/>
                  </a:cubicBezTo>
                  <a:cubicBezTo>
                    <a:pt x="977" y="185"/>
                    <a:pt x="976" y="188"/>
                    <a:pt x="971" y="187"/>
                  </a:cubicBezTo>
                  <a:cubicBezTo>
                    <a:pt x="969" y="186"/>
                    <a:pt x="970" y="185"/>
                    <a:pt x="971" y="183"/>
                  </a:cubicBezTo>
                  <a:cubicBezTo>
                    <a:pt x="968" y="184"/>
                    <a:pt x="968" y="182"/>
                    <a:pt x="968" y="180"/>
                  </a:cubicBezTo>
                  <a:cubicBezTo>
                    <a:pt x="966" y="180"/>
                    <a:pt x="962" y="181"/>
                    <a:pt x="962" y="179"/>
                  </a:cubicBezTo>
                  <a:cubicBezTo>
                    <a:pt x="956" y="183"/>
                    <a:pt x="947" y="185"/>
                    <a:pt x="938" y="186"/>
                  </a:cubicBezTo>
                  <a:cubicBezTo>
                    <a:pt x="938" y="184"/>
                    <a:pt x="934" y="185"/>
                    <a:pt x="936" y="180"/>
                  </a:cubicBezTo>
                  <a:cubicBezTo>
                    <a:pt x="930" y="180"/>
                    <a:pt x="930" y="180"/>
                    <a:pt x="930" y="180"/>
                  </a:cubicBezTo>
                  <a:cubicBezTo>
                    <a:pt x="924" y="182"/>
                    <a:pt x="919" y="184"/>
                    <a:pt x="915" y="186"/>
                  </a:cubicBezTo>
                  <a:cubicBezTo>
                    <a:pt x="911" y="188"/>
                    <a:pt x="908" y="192"/>
                    <a:pt x="903" y="193"/>
                  </a:cubicBezTo>
                  <a:cubicBezTo>
                    <a:pt x="904" y="196"/>
                    <a:pt x="903" y="197"/>
                    <a:pt x="900" y="197"/>
                  </a:cubicBezTo>
                  <a:cubicBezTo>
                    <a:pt x="902" y="201"/>
                    <a:pt x="898" y="201"/>
                    <a:pt x="899" y="204"/>
                  </a:cubicBezTo>
                  <a:cubicBezTo>
                    <a:pt x="896" y="202"/>
                    <a:pt x="894" y="210"/>
                    <a:pt x="892" y="209"/>
                  </a:cubicBezTo>
                  <a:cubicBezTo>
                    <a:pt x="889" y="206"/>
                    <a:pt x="892" y="210"/>
                    <a:pt x="888" y="210"/>
                  </a:cubicBezTo>
                  <a:cubicBezTo>
                    <a:pt x="885" y="210"/>
                    <a:pt x="885" y="211"/>
                    <a:pt x="885" y="213"/>
                  </a:cubicBezTo>
                  <a:cubicBezTo>
                    <a:pt x="878" y="210"/>
                    <a:pt x="881" y="218"/>
                    <a:pt x="875" y="217"/>
                  </a:cubicBezTo>
                  <a:cubicBezTo>
                    <a:pt x="876" y="218"/>
                    <a:pt x="880" y="224"/>
                    <a:pt x="881" y="221"/>
                  </a:cubicBezTo>
                  <a:cubicBezTo>
                    <a:pt x="883" y="222"/>
                    <a:pt x="882" y="225"/>
                    <a:pt x="882" y="227"/>
                  </a:cubicBezTo>
                  <a:cubicBezTo>
                    <a:pt x="884" y="225"/>
                    <a:pt x="886" y="228"/>
                    <a:pt x="886" y="228"/>
                  </a:cubicBezTo>
                  <a:cubicBezTo>
                    <a:pt x="888" y="228"/>
                    <a:pt x="889" y="226"/>
                    <a:pt x="892" y="227"/>
                  </a:cubicBezTo>
                  <a:cubicBezTo>
                    <a:pt x="892" y="227"/>
                    <a:pt x="894" y="228"/>
                    <a:pt x="893" y="228"/>
                  </a:cubicBezTo>
                  <a:cubicBezTo>
                    <a:pt x="895" y="228"/>
                    <a:pt x="897" y="224"/>
                    <a:pt x="898" y="227"/>
                  </a:cubicBezTo>
                  <a:cubicBezTo>
                    <a:pt x="899" y="227"/>
                    <a:pt x="899" y="225"/>
                    <a:pt x="899" y="224"/>
                  </a:cubicBezTo>
                  <a:cubicBezTo>
                    <a:pt x="901" y="225"/>
                    <a:pt x="901" y="235"/>
                    <a:pt x="905" y="230"/>
                  </a:cubicBezTo>
                  <a:cubicBezTo>
                    <a:pt x="908" y="229"/>
                    <a:pt x="904" y="236"/>
                    <a:pt x="909" y="234"/>
                  </a:cubicBezTo>
                  <a:cubicBezTo>
                    <a:pt x="909" y="235"/>
                    <a:pt x="906" y="234"/>
                    <a:pt x="906" y="235"/>
                  </a:cubicBezTo>
                  <a:cubicBezTo>
                    <a:pt x="906" y="235"/>
                    <a:pt x="908" y="239"/>
                    <a:pt x="907" y="241"/>
                  </a:cubicBezTo>
                  <a:cubicBezTo>
                    <a:pt x="907" y="241"/>
                    <a:pt x="906" y="241"/>
                    <a:pt x="906" y="242"/>
                  </a:cubicBezTo>
                  <a:cubicBezTo>
                    <a:pt x="906" y="243"/>
                    <a:pt x="905" y="244"/>
                    <a:pt x="905" y="245"/>
                  </a:cubicBezTo>
                  <a:cubicBezTo>
                    <a:pt x="904" y="249"/>
                    <a:pt x="907" y="258"/>
                    <a:pt x="902" y="253"/>
                  </a:cubicBezTo>
                  <a:cubicBezTo>
                    <a:pt x="903" y="266"/>
                    <a:pt x="897" y="271"/>
                    <a:pt x="895" y="280"/>
                  </a:cubicBezTo>
                  <a:cubicBezTo>
                    <a:pt x="893" y="282"/>
                    <a:pt x="893" y="281"/>
                    <a:pt x="891" y="280"/>
                  </a:cubicBezTo>
                  <a:cubicBezTo>
                    <a:pt x="890" y="281"/>
                    <a:pt x="891" y="283"/>
                    <a:pt x="891" y="284"/>
                  </a:cubicBezTo>
                  <a:cubicBezTo>
                    <a:pt x="890" y="286"/>
                    <a:pt x="888" y="285"/>
                    <a:pt x="886" y="286"/>
                  </a:cubicBezTo>
                  <a:cubicBezTo>
                    <a:pt x="886" y="286"/>
                    <a:pt x="887" y="288"/>
                    <a:pt x="886" y="288"/>
                  </a:cubicBezTo>
                  <a:cubicBezTo>
                    <a:pt x="886" y="289"/>
                    <a:pt x="884" y="288"/>
                    <a:pt x="884" y="288"/>
                  </a:cubicBezTo>
                  <a:cubicBezTo>
                    <a:pt x="883" y="289"/>
                    <a:pt x="885" y="290"/>
                    <a:pt x="885" y="290"/>
                  </a:cubicBezTo>
                  <a:cubicBezTo>
                    <a:pt x="884" y="291"/>
                    <a:pt x="882" y="291"/>
                    <a:pt x="881" y="293"/>
                  </a:cubicBezTo>
                  <a:cubicBezTo>
                    <a:pt x="880" y="294"/>
                    <a:pt x="880" y="296"/>
                    <a:pt x="879" y="297"/>
                  </a:cubicBezTo>
                  <a:cubicBezTo>
                    <a:pt x="878" y="298"/>
                    <a:pt x="877" y="297"/>
                    <a:pt x="875" y="298"/>
                  </a:cubicBezTo>
                  <a:cubicBezTo>
                    <a:pt x="874" y="299"/>
                    <a:pt x="875" y="301"/>
                    <a:pt x="874" y="303"/>
                  </a:cubicBezTo>
                  <a:cubicBezTo>
                    <a:pt x="873" y="303"/>
                    <a:pt x="871" y="302"/>
                    <a:pt x="871" y="303"/>
                  </a:cubicBezTo>
                  <a:cubicBezTo>
                    <a:pt x="871" y="303"/>
                    <a:pt x="871" y="306"/>
                    <a:pt x="870" y="305"/>
                  </a:cubicBezTo>
                  <a:cubicBezTo>
                    <a:pt x="869" y="304"/>
                    <a:pt x="867" y="304"/>
                    <a:pt x="867" y="308"/>
                  </a:cubicBezTo>
                  <a:cubicBezTo>
                    <a:pt x="860" y="309"/>
                    <a:pt x="860" y="308"/>
                    <a:pt x="853" y="308"/>
                  </a:cubicBezTo>
                  <a:cubicBezTo>
                    <a:pt x="853" y="309"/>
                    <a:pt x="847" y="312"/>
                    <a:pt x="850" y="312"/>
                  </a:cubicBezTo>
                  <a:cubicBezTo>
                    <a:pt x="851" y="315"/>
                    <a:pt x="840" y="313"/>
                    <a:pt x="846" y="315"/>
                  </a:cubicBezTo>
                  <a:cubicBezTo>
                    <a:pt x="845" y="317"/>
                    <a:pt x="843" y="317"/>
                    <a:pt x="843" y="315"/>
                  </a:cubicBezTo>
                  <a:cubicBezTo>
                    <a:pt x="839" y="318"/>
                    <a:pt x="841" y="321"/>
                    <a:pt x="842" y="326"/>
                  </a:cubicBezTo>
                  <a:cubicBezTo>
                    <a:pt x="837" y="327"/>
                    <a:pt x="839" y="327"/>
                    <a:pt x="835" y="326"/>
                  </a:cubicBezTo>
                  <a:cubicBezTo>
                    <a:pt x="836" y="328"/>
                    <a:pt x="836" y="329"/>
                    <a:pt x="833" y="329"/>
                  </a:cubicBezTo>
                  <a:cubicBezTo>
                    <a:pt x="833" y="332"/>
                    <a:pt x="834" y="344"/>
                    <a:pt x="836" y="340"/>
                  </a:cubicBezTo>
                  <a:cubicBezTo>
                    <a:pt x="839" y="340"/>
                    <a:pt x="836" y="351"/>
                    <a:pt x="840" y="352"/>
                  </a:cubicBezTo>
                  <a:cubicBezTo>
                    <a:pt x="844" y="352"/>
                    <a:pt x="839" y="356"/>
                    <a:pt x="843" y="357"/>
                  </a:cubicBezTo>
                  <a:cubicBezTo>
                    <a:pt x="842" y="357"/>
                    <a:pt x="842" y="360"/>
                    <a:pt x="842" y="360"/>
                  </a:cubicBezTo>
                  <a:cubicBezTo>
                    <a:pt x="840" y="361"/>
                    <a:pt x="839" y="359"/>
                    <a:pt x="839" y="359"/>
                  </a:cubicBezTo>
                  <a:cubicBezTo>
                    <a:pt x="837" y="359"/>
                    <a:pt x="838" y="361"/>
                    <a:pt x="837" y="361"/>
                  </a:cubicBezTo>
                  <a:cubicBezTo>
                    <a:pt x="836" y="362"/>
                    <a:pt x="834" y="361"/>
                    <a:pt x="833" y="361"/>
                  </a:cubicBezTo>
                  <a:cubicBezTo>
                    <a:pt x="830" y="362"/>
                    <a:pt x="826" y="365"/>
                    <a:pt x="823" y="363"/>
                  </a:cubicBezTo>
                  <a:cubicBezTo>
                    <a:pt x="823" y="360"/>
                    <a:pt x="824" y="359"/>
                    <a:pt x="825" y="357"/>
                  </a:cubicBezTo>
                  <a:cubicBezTo>
                    <a:pt x="825" y="354"/>
                    <a:pt x="823" y="350"/>
                    <a:pt x="826" y="349"/>
                  </a:cubicBezTo>
                  <a:cubicBezTo>
                    <a:pt x="826" y="347"/>
                    <a:pt x="822" y="348"/>
                    <a:pt x="823" y="343"/>
                  </a:cubicBezTo>
                  <a:cubicBezTo>
                    <a:pt x="820" y="342"/>
                    <a:pt x="818" y="344"/>
                    <a:pt x="815" y="340"/>
                  </a:cubicBezTo>
                  <a:cubicBezTo>
                    <a:pt x="814" y="336"/>
                    <a:pt x="820" y="339"/>
                    <a:pt x="818" y="333"/>
                  </a:cubicBezTo>
                  <a:cubicBezTo>
                    <a:pt x="817" y="332"/>
                    <a:pt x="816" y="333"/>
                    <a:pt x="816" y="333"/>
                  </a:cubicBezTo>
                  <a:cubicBezTo>
                    <a:pt x="815" y="333"/>
                    <a:pt x="814" y="332"/>
                    <a:pt x="814" y="331"/>
                  </a:cubicBezTo>
                  <a:cubicBezTo>
                    <a:pt x="813" y="330"/>
                    <a:pt x="811" y="329"/>
                    <a:pt x="811" y="328"/>
                  </a:cubicBezTo>
                  <a:cubicBezTo>
                    <a:pt x="810" y="329"/>
                    <a:pt x="808" y="329"/>
                    <a:pt x="806" y="329"/>
                  </a:cubicBezTo>
                  <a:cubicBezTo>
                    <a:pt x="805" y="329"/>
                    <a:pt x="806" y="331"/>
                    <a:pt x="806" y="331"/>
                  </a:cubicBezTo>
                  <a:cubicBezTo>
                    <a:pt x="806" y="335"/>
                    <a:pt x="803" y="327"/>
                    <a:pt x="804" y="333"/>
                  </a:cubicBezTo>
                  <a:cubicBezTo>
                    <a:pt x="800" y="330"/>
                    <a:pt x="800" y="337"/>
                    <a:pt x="795" y="333"/>
                  </a:cubicBezTo>
                  <a:cubicBezTo>
                    <a:pt x="799" y="330"/>
                    <a:pt x="795" y="328"/>
                    <a:pt x="799" y="325"/>
                  </a:cubicBezTo>
                  <a:cubicBezTo>
                    <a:pt x="802" y="323"/>
                    <a:pt x="793" y="324"/>
                    <a:pt x="792" y="326"/>
                  </a:cubicBezTo>
                  <a:cubicBezTo>
                    <a:pt x="792" y="330"/>
                    <a:pt x="790" y="325"/>
                    <a:pt x="791" y="325"/>
                  </a:cubicBezTo>
                  <a:cubicBezTo>
                    <a:pt x="788" y="325"/>
                    <a:pt x="789" y="329"/>
                    <a:pt x="787" y="329"/>
                  </a:cubicBezTo>
                  <a:cubicBezTo>
                    <a:pt x="786" y="329"/>
                    <a:pt x="783" y="331"/>
                    <a:pt x="783" y="332"/>
                  </a:cubicBezTo>
                  <a:cubicBezTo>
                    <a:pt x="782" y="333"/>
                    <a:pt x="781" y="333"/>
                    <a:pt x="781" y="335"/>
                  </a:cubicBezTo>
                  <a:cubicBezTo>
                    <a:pt x="776" y="334"/>
                    <a:pt x="777" y="334"/>
                    <a:pt x="771" y="335"/>
                  </a:cubicBezTo>
                  <a:cubicBezTo>
                    <a:pt x="773" y="335"/>
                    <a:pt x="772" y="338"/>
                    <a:pt x="773" y="339"/>
                  </a:cubicBezTo>
                  <a:cubicBezTo>
                    <a:pt x="774" y="340"/>
                    <a:pt x="776" y="338"/>
                    <a:pt x="777" y="339"/>
                  </a:cubicBezTo>
                  <a:cubicBezTo>
                    <a:pt x="777" y="339"/>
                    <a:pt x="777" y="341"/>
                    <a:pt x="777" y="342"/>
                  </a:cubicBezTo>
                  <a:cubicBezTo>
                    <a:pt x="778" y="342"/>
                    <a:pt x="780" y="341"/>
                    <a:pt x="781" y="342"/>
                  </a:cubicBezTo>
                  <a:cubicBezTo>
                    <a:pt x="782" y="342"/>
                    <a:pt x="781" y="344"/>
                    <a:pt x="781" y="345"/>
                  </a:cubicBezTo>
                  <a:cubicBezTo>
                    <a:pt x="782" y="346"/>
                    <a:pt x="784" y="345"/>
                    <a:pt x="785" y="346"/>
                  </a:cubicBezTo>
                  <a:cubicBezTo>
                    <a:pt x="787" y="346"/>
                    <a:pt x="786" y="343"/>
                    <a:pt x="788" y="343"/>
                  </a:cubicBezTo>
                  <a:cubicBezTo>
                    <a:pt x="794" y="343"/>
                    <a:pt x="798" y="344"/>
                    <a:pt x="798" y="349"/>
                  </a:cubicBezTo>
                  <a:cubicBezTo>
                    <a:pt x="796" y="351"/>
                    <a:pt x="793" y="351"/>
                    <a:pt x="791" y="349"/>
                  </a:cubicBezTo>
                  <a:cubicBezTo>
                    <a:pt x="790" y="350"/>
                    <a:pt x="789" y="353"/>
                    <a:pt x="790" y="356"/>
                  </a:cubicBezTo>
                  <a:cubicBezTo>
                    <a:pt x="787" y="355"/>
                    <a:pt x="787" y="357"/>
                    <a:pt x="788" y="357"/>
                  </a:cubicBezTo>
                  <a:cubicBezTo>
                    <a:pt x="788" y="359"/>
                    <a:pt x="785" y="358"/>
                    <a:pt x="783" y="359"/>
                  </a:cubicBezTo>
                  <a:cubicBezTo>
                    <a:pt x="785" y="364"/>
                    <a:pt x="790" y="366"/>
                    <a:pt x="790" y="373"/>
                  </a:cubicBezTo>
                  <a:cubicBezTo>
                    <a:pt x="793" y="368"/>
                    <a:pt x="791" y="372"/>
                    <a:pt x="794" y="374"/>
                  </a:cubicBezTo>
                  <a:cubicBezTo>
                    <a:pt x="793" y="379"/>
                    <a:pt x="795" y="386"/>
                    <a:pt x="792" y="389"/>
                  </a:cubicBezTo>
                  <a:cubicBezTo>
                    <a:pt x="795" y="393"/>
                    <a:pt x="796" y="397"/>
                    <a:pt x="795" y="404"/>
                  </a:cubicBezTo>
                  <a:cubicBezTo>
                    <a:pt x="791" y="400"/>
                    <a:pt x="793" y="410"/>
                    <a:pt x="791" y="408"/>
                  </a:cubicBezTo>
                  <a:cubicBezTo>
                    <a:pt x="789" y="406"/>
                    <a:pt x="791" y="408"/>
                    <a:pt x="790" y="409"/>
                  </a:cubicBezTo>
                  <a:cubicBezTo>
                    <a:pt x="789" y="410"/>
                    <a:pt x="786" y="410"/>
                    <a:pt x="787" y="415"/>
                  </a:cubicBezTo>
                  <a:cubicBezTo>
                    <a:pt x="782" y="413"/>
                    <a:pt x="786" y="419"/>
                    <a:pt x="781" y="418"/>
                  </a:cubicBezTo>
                  <a:cubicBezTo>
                    <a:pt x="785" y="421"/>
                    <a:pt x="775" y="423"/>
                    <a:pt x="777" y="425"/>
                  </a:cubicBezTo>
                  <a:cubicBezTo>
                    <a:pt x="779" y="427"/>
                    <a:pt x="776" y="425"/>
                    <a:pt x="774" y="427"/>
                  </a:cubicBezTo>
                  <a:cubicBezTo>
                    <a:pt x="773" y="428"/>
                    <a:pt x="774" y="430"/>
                    <a:pt x="773" y="432"/>
                  </a:cubicBezTo>
                  <a:cubicBezTo>
                    <a:pt x="772" y="432"/>
                    <a:pt x="770" y="431"/>
                    <a:pt x="770" y="432"/>
                  </a:cubicBezTo>
                  <a:cubicBezTo>
                    <a:pt x="770" y="432"/>
                    <a:pt x="770" y="434"/>
                    <a:pt x="770" y="434"/>
                  </a:cubicBezTo>
                  <a:cubicBezTo>
                    <a:pt x="769" y="436"/>
                    <a:pt x="764" y="433"/>
                    <a:pt x="766" y="437"/>
                  </a:cubicBezTo>
                  <a:cubicBezTo>
                    <a:pt x="757" y="438"/>
                    <a:pt x="758" y="438"/>
                    <a:pt x="749" y="437"/>
                  </a:cubicBezTo>
                  <a:cubicBezTo>
                    <a:pt x="747" y="437"/>
                    <a:pt x="748" y="440"/>
                    <a:pt x="748" y="441"/>
                  </a:cubicBezTo>
                  <a:cubicBezTo>
                    <a:pt x="744" y="439"/>
                    <a:pt x="740" y="445"/>
                    <a:pt x="739" y="444"/>
                  </a:cubicBezTo>
                  <a:cubicBezTo>
                    <a:pt x="737" y="442"/>
                    <a:pt x="739" y="446"/>
                    <a:pt x="734" y="446"/>
                  </a:cubicBezTo>
                  <a:cubicBezTo>
                    <a:pt x="731" y="446"/>
                    <a:pt x="735" y="448"/>
                    <a:pt x="732" y="448"/>
                  </a:cubicBezTo>
                  <a:cubicBezTo>
                    <a:pt x="729" y="452"/>
                    <a:pt x="727" y="446"/>
                    <a:pt x="724" y="446"/>
                  </a:cubicBezTo>
                  <a:cubicBezTo>
                    <a:pt x="719" y="445"/>
                    <a:pt x="719" y="447"/>
                    <a:pt x="715" y="447"/>
                  </a:cubicBezTo>
                  <a:cubicBezTo>
                    <a:pt x="713" y="448"/>
                    <a:pt x="713" y="450"/>
                    <a:pt x="712" y="453"/>
                  </a:cubicBezTo>
                  <a:cubicBezTo>
                    <a:pt x="708" y="451"/>
                    <a:pt x="708" y="455"/>
                    <a:pt x="705" y="455"/>
                  </a:cubicBezTo>
                  <a:cubicBezTo>
                    <a:pt x="704" y="459"/>
                    <a:pt x="708" y="458"/>
                    <a:pt x="708" y="461"/>
                  </a:cubicBezTo>
                  <a:cubicBezTo>
                    <a:pt x="708" y="462"/>
                    <a:pt x="708" y="464"/>
                    <a:pt x="710" y="464"/>
                  </a:cubicBezTo>
                  <a:cubicBezTo>
                    <a:pt x="711" y="464"/>
                    <a:pt x="710" y="466"/>
                    <a:pt x="711" y="467"/>
                  </a:cubicBezTo>
                  <a:cubicBezTo>
                    <a:pt x="712" y="468"/>
                    <a:pt x="714" y="467"/>
                    <a:pt x="715" y="468"/>
                  </a:cubicBezTo>
                  <a:cubicBezTo>
                    <a:pt x="716" y="468"/>
                    <a:pt x="715" y="470"/>
                    <a:pt x="715" y="471"/>
                  </a:cubicBezTo>
                  <a:cubicBezTo>
                    <a:pt x="716" y="471"/>
                    <a:pt x="718" y="470"/>
                    <a:pt x="718" y="471"/>
                  </a:cubicBezTo>
                  <a:cubicBezTo>
                    <a:pt x="719" y="472"/>
                    <a:pt x="719" y="476"/>
                    <a:pt x="721" y="478"/>
                  </a:cubicBezTo>
                  <a:cubicBezTo>
                    <a:pt x="722" y="479"/>
                    <a:pt x="725" y="482"/>
                    <a:pt x="725" y="482"/>
                  </a:cubicBezTo>
                  <a:cubicBezTo>
                    <a:pt x="726" y="484"/>
                    <a:pt x="725" y="486"/>
                    <a:pt x="725" y="488"/>
                  </a:cubicBezTo>
                  <a:cubicBezTo>
                    <a:pt x="725" y="490"/>
                    <a:pt x="727" y="491"/>
                    <a:pt x="727" y="493"/>
                  </a:cubicBezTo>
                  <a:cubicBezTo>
                    <a:pt x="726" y="496"/>
                    <a:pt x="725" y="496"/>
                    <a:pt x="725" y="498"/>
                  </a:cubicBezTo>
                  <a:cubicBezTo>
                    <a:pt x="725" y="500"/>
                    <a:pt x="726" y="503"/>
                    <a:pt x="722" y="500"/>
                  </a:cubicBezTo>
                  <a:cubicBezTo>
                    <a:pt x="724" y="506"/>
                    <a:pt x="718" y="503"/>
                    <a:pt x="720" y="507"/>
                  </a:cubicBezTo>
                  <a:cubicBezTo>
                    <a:pt x="714" y="505"/>
                    <a:pt x="715" y="510"/>
                    <a:pt x="711" y="510"/>
                  </a:cubicBezTo>
                  <a:cubicBezTo>
                    <a:pt x="709" y="510"/>
                    <a:pt x="710" y="512"/>
                    <a:pt x="710" y="513"/>
                  </a:cubicBezTo>
                  <a:cubicBezTo>
                    <a:pt x="709" y="513"/>
                    <a:pt x="706" y="513"/>
                    <a:pt x="707" y="514"/>
                  </a:cubicBezTo>
                  <a:cubicBezTo>
                    <a:pt x="708" y="516"/>
                    <a:pt x="708" y="515"/>
                    <a:pt x="707" y="516"/>
                  </a:cubicBezTo>
                  <a:cubicBezTo>
                    <a:pt x="706" y="517"/>
                    <a:pt x="705" y="519"/>
                    <a:pt x="703" y="519"/>
                  </a:cubicBezTo>
                  <a:cubicBezTo>
                    <a:pt x="704" y="511"/>
                    <a:pt x="700" y="518"/>
                    <a:pt x="700" y="514"/>
                  </a:cubicBezTo>
                  <a:cubicBezTo>
                    <a:pt x="700" y="513"/>
                    <a:pt x="699" y="510"/>
                    <a:pt x="697" y="509"/>
                  </a:cubicBezTo>
                  <a:cubicBezTo>
                    <a:pt x="697" y="508"/>
                    <a:pt x="695" y="509"/>
                    <a:pt x="694" y="509"/>
                  </a:cubicBezTo>
                  <a:cubicBezTo>
                    <a:pt x="694" y="508"/>
                    <a:pt x="695" y="506"/>
                    <a:pt x="694" y="506"/>
                  </a:cubicBezTo>
                  <a:cubicBezTo>
                    <a:pt x="693" y="505"/>
                    <a:pt x="689" y="506"/>
                    <a:pt x="689" y="505"/>
                  </a:cubicBezTo>
                  <a:cubicBezTo>
                    <a:pt x="688" y="504"/>
                    <a:pt x="689" y="502"/>
                    <a:pt x="689" y="502"/>
                  </a:cubicBezTo>
                  <a:cubicBezTo>
                    <a:pt x="688" y="501"/>
                    <a:pt x="686" y="502"/>
                    <a:pt x="684" y="502"/>
                  </a:cubicBezTo>
                  <a:cubicBezTo>
                    <a:pt x="683" y="502"/>
                    <a:pt x="684" y="498"/>
                    <a:pt x="683" y="498"/>
                  </a:cubicBezTo>
                  <a:cubicBezTo>
                    <a:pt x="682" y="497"/>
                    <a:pt x="681" y="498"/>
                    <a:pt x="682" y="499"/>
                  </a:cubicBezTo>
                  <a:cubicBezTo>
                    <a:pt x="679" y="496"/>
                    <a:pt x="680" y="496"/>
                    <a:pt x="677" y="493"/>
                  </a:cubicBezTo>
                  <a:cubicBezTo>
                    <a:pt x="673" y="492"/>
                    <a:pt x="674" y="498"/>
                    <a:pt x="673" y="500"/>
                  </a:cubicBezTo>
                  <a:cubicBezTo>
                    <a:pt x="673" y="501"/>
                    <a:pt x="671" y="501"/>
                    <a:pt x="670" y="502"/>
                  </a:cubicBezTo>
                  <a:cubicBezTo>
                    <a:pt x="670" y="504"/>
                    <a:pt x="671" y="508"/>
                    <a:pt x="669" y="510"/>
                  </a:cubicBezTo>
                  <a:cubicBezTo>
                    <a:pt x="670" y="511"/>
                    <a:pt x="670" y="512"/>
                    <a:pt x="670" y="514"/>
                  </a:cubicBezTo>
                  <a:cubicBezTo>
                    <a:pt x="671" y="516"/>
                    <a:pt x="673" y="518"/>
                    <a:pt x="673" y="516"/>
                  </a:cubicBezTo>
                  <a:cubicBezTo>
                    <a:pt x="677" y="519"/>
                    <a:pt x="675" y="521"/>
                    <a:pt x="675" y="526"/>
                  </a:cubicBezTo>
                  <a:cubicBezTo>
                    <a:pt x="675" y="527"/>
                    <a:pt x="676" y="527"/>
                    <a:pt x="676" y="528"/>
                  </a:cubicBezTo>
                  <a:cubicBezTo>
                    <a:pt x="677" y="529"/>
                    <a:pt x="678" y="531"/>
                    <a:pt x="679" y="531"/>
                  </a:cubicBezTo>
                  <a:cubicBezTo>
                    <a:pt x="681" y="533"/>
                    <a:pt x="683" y="534"/>
                    <a:pt x="686" y="535"/>
                  </a:cubicBezTo>
                  <a:cubicBezTo>
                    <a:pt x="687" y="536"/>
                    <a:pt x="686" y="537"/>
                    <a:pt x="687" y="537"/>
                  </a:cubicBezTo>
                  <a:cubicBezTo>
                    <a:pt x="689" y="537"/>
                    <a:pt x="688" y="538"/>
                    <a:pt x="689" y="540"/>
                  </a:cubicBezTo>
                  <a:cubicBezTo>
                    <a:pt x="689" y="541"/>
                    <a:pt x="691" y="540"/>
                    <a:pt x="691" y="541"/>
                  </a:cubicBezTo>
                  <a:cubicBezTo>
                    <a:pt x="692" y="542"/>
                    <a:pt x="691" y="545"/>
                    <a:pt x="691" y="547"/>
                  </a:cubicBezTo>
                  <a:cubicBezTo>
                    <a:pt x="692" y="547"/>
                    <a:pt x="694" y="549"/>
                    <a:pt x="694" y="549"/>
                  </a:cubicBezTo>
                  <a:cubicBezTo>
                    <a:pt x="694" y="550"/>
                    <a:pt x="691" y="554"/>
                    <a:pt x="696" y="555"/>
                  </a:cubicBezTo>
                  <a:cubicBezTo>
                    <a:pt x="695" y="558"/>
                    <a:pt x="692" y="557"/>
                    <a:pt x="690" y="556"/>
                  </a:cubicBezTo>
                  <a:cubicBezTo>
                    <a:pt x="688" y="556"/>
                    <a:pt x="684" y="556"/>
                    <a:pt x="683" y="555"/>
                  </a:cubicBezTo>
                  <a:cubicBezTo>
                    <a:pt x="684" y="556"/>
                    <a:pt x="685" y="549"/>
                    <a:pt x="682" y="554"/>
                  </a:cubicBezTo>
                  <a:cubicBezTo>
                    <a:pt x="679" y="552"/>
                    <a:pt x="680" y="549"/>
                    <a:pt x="679" y="547"/>
                  </a:cubicBezTo>
                  <a:cubicBezTo>
                    <a:pt x="678" y="545"/>
                    <a:pt x="676" y="544"/>
                    <a:pt x="675" y="542"/>
                  </a:cubicBezTo>
                  <a:cubicBezTo>
                    <a:pt x="674" y="540"/>
                    <a:pt x="674" y="538"/>
                    <a:pt x="676" y="538"/>
                  </a:cubicBezTo>
                  <a:cubicBezTo>
                    <a:pt x="674" y="535"/>
                    <a:pt x="673" y="531"/>
                    <a:pt x="669" y="530"/>
                  </a:cubicBezTo>
                  <a:cubicBezTo>
                    <a:pt x="669" y="527"/>
                    <a:pt x="667" y="526"/>
                    <a:pt x="669" y="526"/>
                  </a:cubicBezTo>
                  <a:cubicBezTo>
                    <a:pt x="668" y="524"/>
                    <a:pt x="666" y="523"/>
                    <a:pt x="665" y="523"/>
                  </a:cubicBezTo>
                  <a:cubicBezTo>
                    <a:pt x="665" y="521"/>
                    <a:pt x="665" y="519"/>
                    <a:pt x="663" y="519"/>
                  </a:cubicBezTo>
                  <a:cubicBezTo>
                    <a:pt x="663" y="516"/>
                    <a:pt x="664" y="515"/>
                    <a:pt x="665" y="513"/>
                  </a:cubicBezTo>
                  <a:cubicBezTo>
                    <a:pt x="665" y="511"/>
                    <a:pt x="664" y="509"/>
                    <a:pt x="662" y="509"/>
                  </a:cubicBezTo>
                  <a:cubicBezTo>
                    <a:pt x="663" y="507"/>
                    <a:pt x="664" y="506"/>
                    <a:pt x="662" y="506"/>
                  </a:cubicBezTo>
                  <a:cubicBezTo>
                    <a:pt x="662" y="504"/>
                    <a:pt x="665" y="505"/>
                    <a:pt x="668" y="505"/>
                  </a:cubicBezTo>
                  <a:cubicBezTo>
                    <a:pt x="667" y="503"/>
                    <a:pt x="666" y="503"/>
                    <a:pt x="666" y="502"/>
                  </a:cubicBezTo>
                  <a:cubicBezTo>
                    <a:pt x="666" y="501"/>
                    <a:pt x="668" y="500"/>
                    <a:pt x="668" y="499"/>
                  </a:cubicBezTo>
                  <a:cubicBezTo>
                    <a:pt x="667" y="497"/>
                    <a:pt x="665" y="495"/>
                    <a:pt x="665" y="492"/>
                  </a:cubicBezTo>
                  <a:cubicBezTo>
                    <a:pt x="664" y="489"/>
                    <a:pt x="665" y="485"/>
                    <a:pt x="665" y="483"/>
                  </a:cubicBezTo>
                  <a:cubicBezTo>
                    <a:pt x="664" y="482"/>
                    <a:pt x="663" y="482"/>
                    <a:pt x="662" y="481"/>
                  </a:cubicBezTo>
                  <a:cubicBezTo>
                    <a:pt x="661" y="479"/>
                    <a:pt x="661" y="478"/>
                    <a:pt x="661" y="476"/>
                  </a:cubicBezTo>
                  <a:cubicBezTo>
                    <a:pt x="659" y="474"/>
                    <a:pt x="658" y="472"/>
                    <a:pt x="656" y="471"/>
                  </a:cubicBezTo>
                  <a:cubicBezTo>
                    <a:pt x="652" y="470"/>
                    <a:pt x="654" y="476"/>
                    <a:pt x="651" y="472"/>
                  </a:cubicBezTo>
                  <a:cubicBezTo>
                    <a:pt x="649" y="472"/>
                    <a:pt x="650" y="475"/>
                    <a:pt x="649" y="476"/>
                  </a:cubicBezTo>
                  <a:cubicBezTo>
                    <a:pt x="649" y="477"/>
                    <a:pt x="647" y="476"/>
                    <a:pt x="647" y="476"/>
                  </a:cubicBezTo>
                  <a:cubicBezTo>
                    <a:pt x="646" y="477"/>
                    <a:pt x="647" y="480"/>
                    <a:pt x="645" y="479"/>
                  </a:cubicBezTo>
                  <a:cubicBezTo>
                    <a:pt x="642" y="480"/>
                    <a:pt x="642" y="478"/>
                    <a:pt x="641" y="475"/>
                  </a:cubicBezTo>
                  <a:cubicBezTo>
                    <a:pt x="641" y="474"/>
                    <a:pt x="640" y="474"/>
                    <a:pt x="640" y="474"/>
                  </a:cubicBezTo>
                  <a:cubicBezTo>
                    <a:pt x="639" y="472"/>
                    <a:pt x="641" y="472"/>
                    <a:pt x="641" y="471"/>
                  </a:cubicBezTo>
                  <a:cubicBezTo>
                    <a:pt x="641" y="470"/>
                    <a:pt x="637" y="464"/>
                    <a:pt x="641" y="461"/>
                  </a:cubicBezTo>
                  <a:cubicBezTo>
                    <a:pt x="640" y="460"/>
                    <a:pt x="637" y="458"/>
                    <a:pt x="638" y="453"/>
                  </a:cubicBezTo>
                  <a:cubicBezTo>
                    <a:pt x="637" y="453"/>
                    <a:pt x="637" y="454"/>
                    <a:pt x="637" y="455"/>
                  </a:cubicBezTo>
                  <a:cubicBezTo>
                    <a:pt x="634" y="454"/>
                    <a:pt x="636" y="449"/>
                    <a:pt x="634" y="447"/>
                  </a:cubicBezTo>
                  <a:cubicBezTo>
                    <a:pt x="633" y="446"/>
                    <a:pt x="632" y="445"/>
                    <a:pt x="631" y="444"/>
                  </a:cubicBezTo>
                  <a:cubicBezTo>
                    <a:pt x="631" y="443"/>
                    <a:pt x="630" y="442"/>
                    <a:pt x="630" y="441"/>
                  </a:cubicBezTo>
                  <a:cubicBezTo>
                    <a:pt x="629" y="440"/>
                    <a:pt x="624" y="440"/>
                    <a:pt x="626" y="437"/>
                  </a:cubicBezTo>
                  <a:cubicBezTo>
                    <a:pt x="621" y="437"/>
                    <a:pt x="620" y="440"/>
                    <a:pt x="617" y="441"/>
                  </a:cubicBezTo>
                  <a:cubicBezTo>
                    <a:pt x="615" y="441"/>
                    <a:pt x="613" y="441"/>
                    <a:pt x="613" y="443"/>
                  </a:cubicBezTo>
                  <a:cubicBezTo>
                    <a:pt x="603" y="443"/>
                    <a:pt x="603" y="443"/>
                    <a:pt x="603" y="443"/>
                  </a:cubicBezTo>
                  <a:cubicBezTo>
                    <a:pt x="602" y="444"/>
                    <a:pt x="601" y="445"/>
                    <a:pt x="600" y="446"/>
                  </a:cubicBezTo>
                  <a:cubicBezTo>
                    <a:pt x="600" y="446"/>
                    <a:pt x="599" y="445"/>
                    <a:pt x="599" y="447"/>
                  </a:cubicBezTo>
                  <a:cubicBezTo>
                    <a:pt x="599" y="448"/>
                    <a:pt x="596" y="449"/>
                    <a:pt x="595" y="450"/>
                  </a:cubicBezTo>
                  <a:cubicBezTo>
                    <a:pt x="592" y="452"/>
                    <a:pt x="589" y="458"/>
                    <a:pt x="583" y="460"/>
                  </a:cubicBezTo>
                  <a:cubicBezTo>
                    <a:pt x="580" y="462"/>
                    <a:pt x="579" y="467"/>
                    <a:pt x="574" y="468"/>
                  </a:cubicBezTo>
                  <a:cubicBezTo>
                    <a:pt x="576" y="471"/>
                    <a:pt x="575" y="471"/>
                    <a:pt x="571" y="471"/>
                  </a:cubicBezTo>
                  <a:cubicBezTo>
                    <a:pt x="571" y="473"/>
                    <a:pt x="571" y="473"/>
                    <a:pt x="572" y="474"/>
                  </a:cubicBezTo>
                  <a:cubicBezTo>
                    <a:pt x="572" y="475"/>
                    <a:pt x="569" y="475"/>
                    <a:pt x="569" y="474"/>
                  </a:cubicBezTo>
                  <a:cubicBezTo>
                    <a:pt x="567" y="474"/>
                    <a:pt x="568" y="478"/>
                    <a:pt x="564" y="476"/>
                  </a:cubicBezTo>
                  <a:cubicBezTo>
                    <a:pt x="562" y="477"/>
                    <a:pt x="562" y="480"/>
                    <a:pt x="560" y="479"/>
                  </a:cubicBezTo>
                  <a:cubicBezTo>
                    <a:pt x="559" y="482"/>
                    <a:pt x="561" y="482"/>
                    <a:pt x="561" y="483"/>
                  </a:cubicBezTo>
                  <a:cubicBezTo>
                    <a:pt x="561" y="486"/>
                    <a:pt x="559" y="490"/>
                    <a:pt x="558" y="495"/>
                  </a:cubicBezTo>
                  <a:cubicBezTo>
                    <a:pt x="557" y="501"/>
                    <a:pt x="558" y="508"/>
                    <a:pt x="557" y="510"/>
                  </a:cubicBezTo>
                  <a:cubicBezTo>
                    <a:pt x="557" y="511"/>
                    <a:pt x="554" y="510"/>
                    <a:pt x="554" y="510"/>
                  </a:cubicBezTo>
                  <a:cubicBezTo>
                    <a:pt x="553" y="511"/>
                    <a:pt x="554" y="515"/>
                    <a:pt x="553" y="516"/>
                  </a:cubicBezTo>
                  <a:cubicBezTo>
                    <a:pt x="551" y="517"/>
                    <a:pt x="549" y="516"/>
                    <a:pt x="547" y="517"/>
                  </a:cubicBezTo>
                  <a:cubicBezTo>
                    <a:pt x="546" y="518"/>
                    <a:pt x="546" y="521"/>
                    <a:pt x="543" y="520"/>
                  </a:cubicBezTo>
                  <a:cubicBezTo>
                    <a:pt x="539" y="516"/>
                    <a:pt x="537" y="512"/>
                    <a:pt x="536" y="506"/>
                  </a:cubicBezTo>
                  <a:cubicBezTo>
                    <a:pt x="535" y="505"/>
                    <a:pt x="534" y="504"/>
                    <a:pt x="533" y="503"/>
                  </a:cubicBezTo>
                  <a:cubicBezTo>
                    <a:pt x="532" y="503"/>
                    <a:pt x="532" y="501"/>
                    <a:pt x="530" y="502"/>
                  </a:cubicBezTo>
                  <a:cubicBezTo>
                    <a:pt x="529" y="497"/>
                    <a:pt x="532" y="497"/>
                    <a:pt x="533" y="495"/>
                  </a:cubicBezTo>
                  <a:cubicBezTo>
                    <a:pt x="533" y="492"/>
                    <a:pt x="530" y="491"/>
                    <a:pt x="529" y="489"/>
                  </a:cubicBezTo>
                  <a:cubicBezTo>
                    <a:pt x="527" y="488"/>
                    <a:pt x="527" y="485"/>
                    <a:pt x="524" y="485"/>
                  </a:cubicBezTo>
                  <a:cubicBezTo>
                    <a:pt x="524" y="482"/>
                    <a:pt x="523" y="479"/>
                    <a:pt x="522" y="476"/>
                  </a:cubicBezTo>
                  <a:cubicBezTo>
                    <a:pt x="520" y="474"/>
                    <a:pt x="520" y="464"/>
                    <a:pt x="519" y="457"/>
                  </a:cubicBezTo>
                  <a:cubicBezTo>
                    <a:pt x="518" y="453"/>
                    <a:pt x="517" y="445"/>
                    <a:pt x="516" y="440"/>
                  </a:cubicBezTo>
                  <a:cubicBezTo>
                    <a:pt x="514" y="440"/>
                    <a:pt x="510" y="446"/>
                    <a:pt x="513" y="447"/>
                  </a:cubicBezTo>
                  <a:cubicBezTo>
                    <a:pt x="513" y="451"/>
                    <a:pt x="508" y="447"/>
                    <a:pt x="506" y="447"/>
                  </a:cubicBezTo>
                  <a:cubicBezTo>
                    <a:pt x="505" y="447"/>
                    <a:pt x="504" y="447"/>
                    <a:pt x="503" y="447"/>
                  </a:cubicBezTo>
                  <a:cubicBezTo>
                    <a:pt x="502" y="446"/>
                    <a:pt x="501" y="441"/>
                    <a:pt x="498" y="443"/>
                  </a:cubicBezTo>
                  <a:cubicBezTo>
                    <a:pt x="497" y="440"/>
                    <a:pt x="499" y="440"/>
                    <a:pt x="501" y="440"/>
                  </a:cubicBezTo>
                  <a:cubicBezTo>
                    <a:pt x="499" y="438"/>
                    <a:pt x="500" y="438"/>
                    <a:pt x="501" y="436"/>
                  </a:cubicBezTo>
                  <a:cubicBezTo>
                    <a:pt x="500" y="433"/>
                    <a:pt x="497" y="435"/>
                    <a:pt x="495" y="434"/>
                  </a:cubicBezTo>
                  <a:cubicBezTo>
                    <a:pt x="494" y="434"/>
                    <a:pt x="492" y="427"/>
                    <a:pt x="491" y="432"/>
                  </a:cubicBezTo>
                  <a:cubicBezTo>
                    <a:pt x="488" y="432"/>
                    <a:pt x="489" y="427"/>
                    <a:pt x="489" y="427"/>
                  </a:cubicBezTo>
                  <a:cubicBezTo>
                    <a:pt x="489" y="426"/>
                    <a:pt x="486" y="426"/>
                    <a:pt x="487" y="423"/>
                  </a:cubicBezTo>
                  <a:cubicBezTo>
                    <a:pt x="486" y="422"/>
                    <a:pt x="482" y="424"/>
                    <a:pt x="481" y="423"/>
                  </a:cubicBezTo>
                  <a:cubicBezTo>
                    <a:pt x="481" y="423"/>
                    <a:pt x="481" y="420"/>
                    <a:pt x="481" y="420"/>
                  </a:cubicBezTo>
                  <a:cubicBezTo>
                    <a:pt x="478" y="420"/>
                    <a:pt x="475" y="422"/>
                    <a:pt x="473" y="422"/>
                  </a:cubicBezTo>
                  <a:cubicBezTo>
                    <a:pt x="472" y="422"/>
                    <a:pt x="471" y="422"/>
                    <a:pt x="470" y="422"/>
                  </a:cubicBezTo>
                  <a:cubicBezTo>
                    <a:pt x="468" y="421"/>
                    <a:pt x="467" y="420"/>
                    <a:pt x="467" y="423"/>
                  </a:cubicBezTo>
                  <a:cubicBezTo>
                    <a:pt x="454" y="424"/>
                    <a:pt x="443" y="422"/>
                    <a:pt x="433" y="420"/>
                  </a:cubicBezTo>
                  <a:cubicBezTo>
                    <a:pt x="434" y="417"/>
                    <a:pt x="431" y="418"/>
                    <a:pt x="431" y="416"/>
                  </a:cubicBezTo>
                  <a:cubicBezTo>
                    <a:pt x="430" y="413"/>
                    <a:pt x="424" y="419"/>
                    <a:pt x="428" y="413"/>
                  </a:cubicBezTo>
                  <a:cubicBezTo>
                    <a:pt x="426" y="414"/>
                    <a:pt x="425" y="413"/>
                    <a:pt x="425" y="412"/>
                  </a:cubicBezTo>
                  <a:cubicBezTo>
                    <a:pt x="421" y="414"/>
                    <a:pt x="411" y="412"/>
                    <a:pt x="407" y="411"/>
                  </a:cubicBezTo>
                  <a:cubicBezTo>
                    <a:pt x="405" y="410"/>
                    <a:pt x="404" y="410"/>
                    <a:pt x="404" y="408"/>
                  </a:cubicBezTo>
                  <a:cubicBezTo>
                    <a:pt x="398" y="409"/>
                    <a:pt x="399" y="403"/>
                    <a:pt x="394" y="404"/>
                  </a:cubicBezTo>
                  <a:cubicBezTo>
                    <a:pt x="393" y="398"/>
                    <a:pt x="390" y="395"/>
                    <a:pt x="388" y="391"/>
                  </a:cubicBezTo>
                  <a:cubicBezTo>
                    <a:pt x="376" y="389"/>
                    <a:pt x="376" y="395"/>
                    <a:pt x="377" y="402"/>
                  </a:cubicBezTo>
                  <a:cubicBezTo>
                    <a:pt x="377" y="404"/>
                    <a:pt x="383" y="407"/>
                    <a:pt x="387" y="412"/>
                  </a:cubicBezTo>
                  <a:cubicBezTo>
                    <a:pt x="388" y="413"/>
                    <a:pt x="391" y="421"/>
                    <a:pt x="394" y="419"/>
                  </a:cubicBezTo>
                  <a:cubicBezTo>
                    <a:pt x="393" y="422"/>
                    <a:pt x="397" y="422"/>
                    <a:pt x="395" y="426"/>
                  </a:cubicBezTo>
                  <a:cubicBezTo>
                    <a:pt x="399" y="426"/>
                    <a:pt x="407" y="425"/>
                    <a:pt x="402" y="429"/>
                  </a:cubicBezTo>
                  <a:cubicBezTo>
                    <a:pt x="405" y="430"/>
                    <a:pt x="404" y="427"/>
                    <a:pt x="405" y="426"/>
                  </a:cubicBezTo>
                  <a:cubicBezTo>
                    <a:pt x="407" y="425"/>
                    <a:pt x="411" y="426"/>
                    <a:pt x="411" y="423"/>
                  </a:cubicBezTo>
                  <a:cubicBezTo>
                    <a:pt x="411" y="422"/>
                    <a:pt x="413" y="422"/>
                    <a:pt x="414" y="422"/>
                  </a:cubicBezTo>
                  <a:cubicBezTo>
                    <a:pt x="415" y="421"/>
                    <a:pt x="414" y="420"/>
                    <a:pt x="415" y="419"/>
                  </a:cubicBezTo>
                  <a:cubicBezTo>
                    <a:pt x="417" y="418"/>
                    <a:pt x="421" y="418"/>
                    <a:pt x="423" y="418"/>
                  </a:cubicBezTo>
                  <a:cubicBezTo>
                    <a:pt x="424" y="418"/>
                    <a:pt x="421" y="420"/>
                    <a:pt x="422" y="420"/>
                  </a:cubicBezTo>
                  <a:cubicBezTo>
                    <a:pt x="422" y="421"/>
                    <a:pt x="425" y="420"/>
                    <a:pt x="425" y="420"/>
                  </a:cubicBezTo>
                  <a:cubicBezTo>
                    <a:pt x="426" y="423"/>
                    <a:pt x="425" y="425"/>
                    <a:pt x="426" y="426"/>
                  </a:cubicBezTo>
                  <a:cubicBezTo>
                    <a:pt x="425" y="429"/>
                    <a:pt x="430" y="427"/>
                    <a:pt x="431" y="430"/>
                  </a:cubicBezTo>
                  <a:cubicBezTo>
                    <a:pt x="431" y="434"/>
                    <a:pt x="433" y="431"/>
                    <a:pt x="436" y="433"/>
                  </a:cubicBezTo>
                  <a:cubicBezTo>
                    <a:pt x="438" y="434"/>
                    <a:pt x="437" y="436"/>
                    <a:pt x="440" y="437"/>
                  </a:cubicBezTo>
                  <a:cubicBezTo>
                    <a:pt x="437" y="440"/>
                    <a:pt x="441" y="444"/>
                    <a:pt x="440" y="448"/>
                  </a:cubicBezTo>
                  <a:cubicBezTo>
                    <a:pt x="436" y="448"/>
                    <a:pt x="436" y="448"/>
                    <a:pt x="436" y="448"/>
                  </a:cubicBezTo>
                  <a:cubicBezTo>
                    <a:pt x="438" y="454"/>
                    <a:pt x="433" y="452"/>
                    <a:pt x="433" y="457"/>
                  </a:cubicBezTo>
                  <a:cubicBezTo>
                    <a:pt x="431" y="456"/>
                    <a:pt x="429" y="457"/>
                    <a:pt x="429" y="460"/>
                  </a:cubicBezTo>
                  <a:cubicBezTo>
                    <a:pt x="423" y="460"/>
                    <a:pt x="423" y="460"/>
                    <a:pt x="423" y="460"/>
                  </a:cubicBezTo>
                  <a:cubicBezTo>
                    <a:pt x="421" y="460"/>
                    <a:pt x="423" y="462"/>
                    <a:pt x="422" y="464"/>
                  </a:cubicBezTo>
                  <a:cubicBezTo>
                    <a:pt x="422" y="464"/>
                    <a:pt x="420" y="464"/>
                    <a:pt x="419" y="464"/>
                  </a:cubicBezTo>
                  <a:cubicBezTo>
                    <a:pt x="419" y="464"/>
                    <a:pt x="420" y="467"/>
                    <a:pt x="419" y="468"/>
                  </a:cubicBezTo>
                  <a:cubicBezTo>
                    <a:pt x="416" y="468"/>
                    <a:pt x="415" y="468"/>
                    <a:pt x="415" y="471"/>
                  </a:cubicBezTo>
                  <a:cubicBezTo>
                    <a:pt x="412" y="471"/>
                    <a:pt x="411" y="471"/>
                    <a:pt x="409" y="472"/>
                  </a:cubicBezTo>
                  <a:cubicBezTo>
                    <a:pt x="407" y="474"/>
                    <a:pt x="408" y="474"/>
                    <a:pt x="404" y="475"/>
                  </a:cubicBezTo>
                  <a:cubicBezTo>
                    <a:pt x="402" y="475"/>
                    <a:pt x="395" y="478"/>
                    <a:pt x="395" y="482"/>
                  </a:cubicBezTo>
                  <a:cubicBezTo>
                    <a:pt x="394" y="483"/>
                    <a:pt x="391" y="481"/>
                    <a:pt x="390" y="482"/>
                  </a:cubicBezTo>
                  <a:cubicBezTo>
                    <a:pt x="388" y="483"/>
                    <a:pt x="389" y="484"/>
                    <a:pt x="388" y="485"/>
                  </a:cubicBezTo>
                  <a:cubicBezTo>
                    <a:pt x="388" y="485"/>
                    <a:pt x="386" y="485"/>
                    <a:pt x="386" y="485"/>
                  </a:cubicBezTo>
                  <a:cubicBezTo>
                    <a:pt x="386" y="485"/>
                    <a:pt x="382" y="486"/>
                    <a:pt x="381" y="486"/>
                  </a:cubicBezTo>
                  <a:cubicBezTo>
                    <a:pt x="379" y="489"/>
                    <a:pt x="368" y="488"/>
                    <a:pt x="363" y="491"/>
                  </a:cubicBezTo>
                  <a:cubicBezTo>
                    <a:pt x="359" y="491"/>
                    <a:pt x="367" y="493"/>
                    <a:pt x="360" y="493"/>
                  </a:cubicBezTo>
                  <a:cubicBezTo>
                    <a:pt x="360" y="493"/>
                    <a:pt x="358" y="493"/>
                    <a:pt x="358" y="493"/>
                  </a:cubicBezTo>
                  <a:cubicBezTo>
                    <a:pt x="356" y="494"/>
                    <a:pt x="356" y="497"/>
                    <a:pt x="353" y="496"/>
                  </a:cubicBezTo>
                  <a:cubicBezTo>
                    <a:pt x="355" y="493"/>
                    <a:pt x="351" y="494"/>
                    <a:pt x="351" y="493"/>
                  </a:cubicBezTo>
                  <a:cubicBezTo>
                    <a:pt x="350" y="492"/>
                    <a:pt x="352" y="487"/>
                    <a:pt x="348" y="488"/>
                  </a:cubicBezTo>
                  <a:cubicBezTo>
                    <a:pt x="347" y="485"/>
                    <a:pt x="349" y="485"/>
                    <a:pt x="349" y="483"/>
                  </a:cubicBezTo>
                  <a:cubicBezTo>
                    <a:pt x="348" y="482"/>
                    <a:pt x="345" y="481"/>
                    <a:pt x="348" y="481"/>
                  </a:cubicBezTo>
                  <a:cubicBezTo>
                    <a:pt x="347" y="479"/>
                    <a:pt x="346" y="478"/>
                    <a:pt x="344" y="478"/>
                  </a:cubicBezTo>
                  <a:cubicBezTo>
                    <a:pt x="345" y="474"/>
                    <a:pt x="341" y="470"/>
                    <a:pt x="344" y="469"/>
                  </a:cubicBezTo>
                  <a:cubicBezTo>
                    <a:pt x="344" y="468"/>
                    <a:pt x="341" y="469"/>
                    <a:pt x="341" y="468"/>
                  </a:cubicBezTo>
                  <a:cubicBezTo>
                    <a:pt x="339" y="467"/>
                    <a:pt x="340" y="463"/>
                    <a:pt x="341" y="464"/>
                  </a:cubicBezTo>
                  <a:cubicBezTo>
                    <a:pt x="340" y="463"/>
                    <a:pt x="339" y="462"/>
                    <a:pt x="338" y="461"/>
                  </a:cubicBezTo>
                  <a:cubicBezTo>
                    <a:pt x="337" y="460"/>
                    <a:pt x="338" y="460"/>
                    <a:pt x="337" y="460"/>
                  </a:cubicBezTo>
                  <a:cubicBezTo>
                    <a:pt x="336" y="460"/>
                    <a:pt x="334" y="455"/>
                    <a:pt x="334" y="455"/>
                  </a:cubicBezTo>
                  <a:cubicBezTo>
                    <a:pt x="334" y="455"/>
                    <a:pt x="334" y="457"/>
                    <a:pt x="334" y="457"/>
                  </a:cubicBezTo>
                  <a:cubicBezTo>
                    <a:pt x="331" y="455"/>
                    <a:pt x="331" y="450"/>
                    <a:pt x="327" y="450"/>
                  </a:cubicBezTo>
                  <a:cubicBezTo>
                    <a:pt x="330" y="444"/>
                    <a:pt x="323" y="443"/>
                    <a:pt x="324" y="436"/>
                  </a:cubicBezTo>
                  <a:cubicBezTo>
                    <a:pt x="324" y="434"/>
                    <a:pt x="321" y="435"/>
                    <a:pt x="321" y="433"/>
                  </a:cubicBezTo>
                  <a:cubicBezTo>
                    <a:pt x="321" y="430"/>
                    <a:pt x="316" y="432"/>
                    <a:pt x="316" y="430"/>
                  </a:cubicBezTo>
                  <a:cubicBezTo>
                    <a:pt x="317" y="428"/>
                    <a:pt x="317" y="427"/>
                    <a:pt x="314" y="427"/>
                  </a:cubicBezTo>
                  <a:cubicBezTo>
                    <a:pt x="316" y="425"/>
                    <a:pt x="315" y="424"/>
                    <a:pt x="314" y="420"/>
                  </a:cubicBezTo>
                  <a:cubicBezTo>
                    <a:pt x="314" y="420"/>
                    <a:pt x="314" y="418"/>
                    <a:pt x="314" y="418"/>
                  </a:cubicBezTo>
                  <a:cubicBezTo>
                    <a:pt x="314" y="417"/>
                    <a:pt x="313" y="418"/>
                    <a:pt x="313" y="418"/>
                  </a:cubicBezTo>
                  <a:cubicBezTo>
                    <a:pt x="312" y="414"/>
                    <a:pt x="315" y="415"/>
                    <a:pt x="313" y="412"/>
                  </a:cubicBezTo>
                  <a:cubicBezTo>
                    <a:pt x="311" y="410"/>
                    <a:pt x="310" y="419"/>
                    <a:pt x="310" y="412"/>
                  </a:cubicBezTo>
                  <a:cubicBezTo>
                    <a:pt x="310" y="407"/>
                    <a:pt x="305" y="403"/>
                    <a:pt x="300" y="398"/>
                  </a:cubicBezTo>
                  <a:cubicBezTo>
                    <a:pt x="296" y="401"/>
                    <a:pt x="299" y="402"/>
                    <a:pt x="297" y="406"/>
                  </a:cubicBezTo>
                  <a:cubicBezTo>
                    <a:pt x="294" y="407"/>
                    <a:pt x="295" y="404"/>
                    <a:pt x="293" y="404"/>
                  </a:cubicBezTo>
                  <a:cubicBezTo>
                    <a:pt x="291" y="404"/>
                    <a:pt x="291" y="402"/>
                    <a:pt x="289" y="402"/>
                  </a:cubicBezTo>
                  <a:cubicBezTo>
                    <a:pt x="292" y="404"/>
                    <a:pt x="290" y="411"/>
                    <a:pt x="294" y="411"/>
                  </a:cubicBezTo>
                  <a:cubicBezTo>
                    <a:pt x="293" y="414"/>
                    <a:pt x="295" y="418"/>
                    <a:pt x="297" y="423"/>
                  </a:cubicBezTo>
                  <a:cubicBezTo>
                    <a:pt x="297" y="424"/>
                    <a:pt x="297" y="426"/>
                    <a:pt x="297" y="426"/>
                  </a:cubicBezTo>
                  <a:cubicBezTo>
                    <a:pt x="299" y="427"/>
                    <a:pt x="300" y="434"/>
                    <a:pt x="301" y="437"/>
                  </a:cubicBezTo>
                  <a:cubicBezTo>
                    <a:pt x="307" y="437"/>
                    <a:pt x="307" y="437"/>
                    <a:pt x="307" y="437"/>
                  </a:cubicBezTo>
                  <a:cubicBezTo>
                    <a:pt x="306" y="438"/>
                    <a:pt x="306" y="439"/>
                    <a:pt x="306" y="441"/>
                  </a:cubicBezTo>
                  <a:cubicBezTo>
                    <a:pt x="307" y="442"/>
                    <a:pt x="308" y="441"/>
                    <a:pt x="308" y="440"/>
                  </a:cubicBezTo>
                  <a:cubicBezTo>
                    <a:pt x="311" y="442"/>
                    <a:pt x="310" y="444"/>
                    <a:pt x="311" y="447"/>
                  </a:cubicBezTo>
                  <a:cubicBezTo>
                    <a:pt x="312" y="448"/>
                    <a:pt x="314" y="448"/>
                    <a:pt x="314" y="448"/>
                  </a:cubicBezTo>
                  <a:cubicBezTo>
                    <a:pt x="314" y="449"/>
                    <a:pt x="314" y="451"/>
                    <a:pt x="314" y="451"/>
                  </a:cubicBezTo>
                  <a:cubicBezTo>
                    <a:pt x="314" y="451"/>
                    <a:pt x="315" y="451"/>
                    <a:pt x="316" y="451"/>
                  </a:cubicBezTo>
                  <a:cubicBezTo>
                    <a:pt x="316" y="453"/>
                    <a:pt x="314" y="454"/>
                    <a:pt x="314" y="454"/>
                  </a:cubicBezTo>
                  <a:cubicBezTo>
                    <a:pt x="315" y="456"/>
                    <a:pt x="316" y="456"/>
                    <a:pt x="317" y="457"/>
                  </a:cubicBezTo>
                  <a:cubicBezTo>
                    <a:pt x="317" y="457"/>
                    <a:pt x="316" y="459"/>
                    <a:pt x="317" y="460"/>
                  </a:cubicBezTo>
                  <a:cubicBezTo>
                    <a:pt x="317" y="460"/>
                    <a:pt x="318" y="460"/>
                    <a:pt x="318" y="460"/>
                  </a:cubicBezTo>
                  <a:cubicBezTo>
                    <a:pt x="319" y="461"/>
                    <a:pt x="316" y="466"/>
                    <a:pt x="321" y="465"/>
                  </a:cubicBezTo>
                  <a:cubicBezTo>
                    <a:pt x="321" y="468"/>
                    <a:pt x="321" y="471"/>
                    <a:pt x="323" y="474"/>
                  </a:cubicBezTo>
                  <a:cubicBezTo>
                    <a:pt x="323" y="475"/>
                    <a:pt x="325" y="476"/>
                    <a:pt x="325" y="476"/>
                  </a:cubicBezTo>
                  <a:cubicBezTo>
                    <a:pt x="326" y="477"/>
                    <a:pt x="326" y="480"/>
                    <a:pt x="327" y="481"/>
                  </a:cubicBezTo>
                  <a:cubicBezTo>
                    <a:pt x="327" y="481"/>
                    <a:pt x="329" y="481"/>
                    <a:pt x="330" y="482"/>
                  </a:cubicBezTo>
                  <a:cubicBezTo>
                    <a:pt x="331" y="484"/>
                    <a:pt x="328" y="486"/>
                    <a:pt x="331" y="486"/>
                  </a:cubicBezTo>
                  <a:cubicBezTo>
                    <a:pt x="333" y="486"/>
                    <a:pt x="332" y="490"/>
                    <a:pt x="332" y="492"/>
                  </a:cubicBezTo>
                  <a:cubicBezTo>
                    <a:pt x="338" y="489"/>
                    <a:pt x="337" y="495"/>
                    <a:pt x="344" y="493"/>
                  </a:cubicBezTo>
                  <a:cubicBezTo>
                    <a:pt x="344" y="497"/>
                    <a:pt x="346" y="499"/>
                    <a:pt x="346" y="503"/>
                  </a:cubicBezTo>
                  <a:cubicBezTo>
                    <a:pt x="351" y="511"/>
                    <a:pt x="368" y="509"/>
                    <a:pt x="379" y="507"/>
                  </a:cubicBezTo>
                  <a:cubicBezTo>
                    <a:pt x="380" y="508"/>
                    <a:pt x="379" y="505"/>
                    <a:pt x="380" y="505"/>
                  </a:cubicBezTo>
                  <a:cubicBezTo>
                    <a:pt x="383" y="503"/>
                    <a:pt x="390" y="507"/>
                    <a:pt x="388" y="502"/>
                  </a:cubicBezTo>
                  <a:cubicBezTo>
                    <a:pt x="391" y="503"/>
                    <a:pt x="391" y="506"/>
                    <a:pt x="390" y="509"/>
                  </a:cubicBezTo>
                  <a:cubicBezTo>
                    <a:pt x="390" y="509"/>
                    <a:pt x="388" y="510"/>
                    <a:pt x="388" y="510"/>
                  </a:cubicBezTo>
                  <a:cubicBezTo>
                    <a:pt x="388" y="513"/>
                    <a:pt x="389" y="516"/>
                    <a:pt x="388" y="519"/>
                  </a:cubicBezTo>
                  <a:cubicBezTo>
                    <a:pt x="388" y="519"/>
                    <a:pt x="386" y="518"/>
                    <a:pt x="386" y="519"/>
                  </a:cubicBezTo>
                  <a:cubicBezTo>
                    <a:pt x="385" y="519"/>
                    <a:pt x="385" y="525"/>
                    <a:pt x="384" y="527"/>
                  </a:cubicBezTo>
                  <a:cubicBezTo>
                    <a:pt x="384" y="528"/>
                    <a:pt x="380" y="529"/>
                    <a:pt x="381" y="534"/>
                  </a:cubicBezTo>
                  <a:cubicBezTo>
                    <a:pt x="377" y="534"/>
                    <a:pt x="380" y="542"/>
                    <a:pt x="374" y="541"/>
                  </a:cubicBezTo>
                  <a:cubicBezTo>
                    <a:pt x="375" y="545"/>
                    <a:pt x="373" y="546"/>
                    <a:pt x="373" y="549"/>
                  </a:cubicBezTo>
                  <a:cubicBezTo>
                    <a:pt x="368" y="548"/>
                    <a:pt x="371" y="555"/>
                    <a:pt x="366" y="554"/>
                  </a:cubicBezTo>
                  <a:cubicBezTo>
                    <a:pt x="366" y="558"/>
                    <a:pt x="366" y="558"/>
                    <a:pt x="366" y="558"/>
                  </a:cubicBezTo>
                  <a:cubicBezTo>
                    <a:pt x="365" y="558"/>
                    <a:pt x="364" y="556"/>
                    <a:pt x="363" y="556"/>
                  </a:cubicBezTo>
                  <a:cubicBezTo>
                    <a:pt x="360" y="558"/>
                    <a:pt x="362" y="559"/>
                    <a:pt x="358" y="561"/>
                  </a:cubicBezTo>
                  <a:cubicBezTo>
                    <a:pt x="358" y="561"/>
                    <a:pt x="353" y="562"/>
                    <a:pt x="353" y="562"/>
                  </a:cubicBezTo>
                  <a:cubicBezTo>
                    <a:pt x="353" y="562"/>
                    <a:pt x="354" y="563"/>
                    <a:pt x="353" y="563"/>
                  </a:cubicBezTo>
                  <a:cubicBezTo>
                    <a:pt x="352" y="564"/>
                    <a:pt x="349" y="565"/>
                    <a:pt x="348" y="566"/>
                  </a:cubicBezTo>
                  <a:cubicBezTo>
                    <a:pt x="344" y="569"/>
                    <a:pt x="343" y="573"/>
                    <a:pt x="338" y="573"/>
                  </a:cubicBezTo>
                  <a:cubicBezTo>
                    <a:pt x="339" y="577"/>
                    <a:pt x="336" y="577"/>
                    <a:pt x="337" y="580"/>
                  </a:cubicBezTo>
                  <a:cubicBezTo>
                    <a:pt x="335" y="582"/>
                    <a:pt x="334" y="581"/>
                    <a:pt x="332" y="580"/>
                  </a:cubicBezTo>
                  <a:cubicBezTo>
                    <a:pt x="333" y="582"/>
                    <a:pt x="330" y="584"/>
                    <a:pt x="331" y="584"/>
                  </a:cubicBezTo>
                  <a:cubicBezTo>
                    <a:pt x="334" y="587"/>
                    <a:pt x="330" y="585"/>
                    <a:pt x="330" y="589"/>
                  </a:cubicBezTo>
                  <a:cubicBezTo>
                    <a:pt x="329" y="591"/>
                    <a:pt x="327" y="589"/>
                    <a:pt x="327" y="590"/>
                  </a:cubicBezTo>
                  <a:cubicBezTo>
                    <a:pt x="326" y="591"/>
                    <a:pt x="327" y="592"/>
                    <a:pt x="327" y="593"/>
                  </a:cubicBezTo>
                  <a:cubicBezTo>
                    <a:pt x="326" y="594"/>
                    <a:pt x="323" y="605"/>
                    <a:pt x="324" y="608"/>
                  </a:cubicBezTo>
                  <a:cubicBezTo>
                    <a:pt x="324" y="611"/>
                    <a:pt x="325" y="612"/>
                    <a:pt x="327" y="614"/>
                  </a:cubicBezTo>
                  <a:cubicBezTo>
                    <a:pt x="327" y="618"/>
                    <a:pt x="326" y="619"/>
                    <a:pt x="327" y="622"/>
                  </a:cubicBezTo>
                  <a:cubicBezTo>
                    <a:pt x="327" y="623"/>
                    <a:pt x="328" y="628"/>
                    <a:pt x="330" y="628"/>
                  </a:cubicBezTo>
                  <a:cubicBezTo>
                    <a:pt x="334" y="628"/>
                    <a:pt x="325" y="634"/>
                    <a:pt x="332" y="635"/>
                  </a:cubicBezTo>
                  <a:cubicBezTo>
                    <a:pt x="332" y="642"/>
                    <a:pt x="333" y="647"/>
                    <a:pt x="332" y="653"/>
                  </a:cubicBezTo>
                  <a:cubicBezTo>
                    <a:pt x="332" y="657"/>
                    <a:pt x="328" y="661"/>
                    <a:pt x="328" y="664"/>
                  </a:cubicBezTo>
                  <a:cubicBezTo>
                    <a:pt x="325" y="665"/>
                    <a:pt x="320" y="668"/>
                    <a:pt x="318" y="670"/>
                  </a:cubicBezTo>
                  <a:cubicBezTo>
                    <a:pt x="317" y="671"/>
                    <a:pt x="317" y="671"/>
                    <a:pt x="318" y="671"/>
                  </a:cubicBezTo>
                  <a:cubicBezTo>
                    <a:pt x="318" y="673"/>
                    <a:pt x="316" y="672"/>
                    <a:pt x="314" y="673"/>
                  </a:cubicBezTo>
                  <a:cubicBezTo>
                    <a:pt x="313" y="673"/>
                    <a:pt x="314" y="675"/>
                    <a:pt x="313" y="676"/>
                  </a:cubicBezTo>
                  <a:cubicBezTo>
                    <a:pt x="312" y="676"/>
                    <a:pt x="310" y="673"/>
                    <a:pt x="310" y="676"/>
                  </a:cubicBezTo>
                  <a:cubicBezTo>
                    <a:pt x="310" y="677"/>
                    <a:pt x="308" y="676"/>
                    <a:pt x="307" y="677"/>
                  </a:cubicBezTo>
                  <a:cubicBezTo>
                    <a:pt x="305" y="678"/>
                    <a:pt x="305" y="682"/>
                    <a:pt x="301" y="681"/>
                  </a:cubicBezTo>
                  <a:cubicBezTo>
                    <a:pt x="300" y="689"/>
                    <a:pt x="301" y="701"/>
                    <a:pt x="303" y="712"/>
                  </a:cubicBezTo>
                  <a:cubicBezTo>
                    <a:pt x="302" y="713"/>
                    <a:pt x="300" y="714"/>
                    <a:pt x="300" y="712"/>
                  </a:cubicBezTo>
                  <a:cubicBezTo>
                    <a:pt x="298" y="712"/>
                    <a:pt x="299" y="714"/>
                    <a:pt x="299" y="715"/>
                  </a:cubicBezTo>
                  <a:cubicBezTo>
                    <a:pt x="297" y="716"/>
                    <a:pt x="295" y="714"/>
                    <a:pt x="294" y="716"/>
                  </a:cubicBezTo>
                  <a:cubicBezTo>
                    <a:pt x="294" y="718"/>
                    <a:pt x="289" y="718"/>
                    <a:pt x="287" y="721"/>
                  </a:cubicBezTo>
                  <a:cubicBezTo>
                    <a:pt x="287" y="729"/>
                    <a:pt x="287" y="729"/>
                    <a:pt x="287" y="729"/>
                  </a:cubicBezTo>
                  <a:cubicBezTo>
                    <a:pt x="284" y="729"/>
                    <a:pt x="286" y="734"/>
                    <a:pt x="285" y="736"/>
                  </a:cubicBezTo>
                  <a:cubicBezTo>
                    <a:pt x="284" y="737"/>
                    <a:pt x="282" y="737"/>
                    <a:pt x="282" y="737"/>
                  </a:cubicBezTo>
                  <a:cubicBezTo>
                    <a:pt x="281" y="740"/>
                    <a:pt x="281" y="742"/>
                    <a:pt x="279" y="744"/>
                  </a:cubicBezTo>
                  <a:cubicBezTo>
                    <a:pt x="279" y="745"/>
                    <a:pt x="279" y="747"/>
                    <a:pt x="279" y="747"/>
                  </a:cubicBezTo>
                  <a:cubicBezTo>
                    <a:pt x="279" y="748"/>
                    <a:pt x="276" y="747"/>
                    <a:pt x="276" y="747"/>
                  </a:cubicBezTo>
                  <a:cubicBezTo>
                    <a:pt x="276" y="748"/>
                    <a:pt x="277" y="751"/>
                    <a:pt x="276" y="751"/>
                  </a:cubicBezTo>
                  <a:cubicBezTo>
                    <a:pt x="276" y="752"/>
                    <a:pt x="274" y="751"/>
                    <a:pt x="273" y="751"/>
                  </a:cubicBezTo>
                  <a:cubicBezTo>
                    <a:pt x="273" y="752"/>
                    <a:pt x="274" y="754"/>
                    <a:pt x="273" y="754"/>
                  </a:cubicBezTo>
                  <a:cubicBezTo>
                    <a:pt x="273" y="755"/>
                    <a:pt x="271" y="754"/>
                    <a:pt x="271" y="754"/>
                  </a:cubicBezTo>
                  <a:cubicBezTo>
                    <a:pt x="270" y="755"/>
                    <a:pt x="268" y="757"/>
                    <a:pt x="268" y="758"/>
                  </a:cubicBezTo>
                  <a:cubicBezTo>
                    <a:pt x="268" y="760"/>
                    <a:pt x="266" y="759"/>
                    <a:pt x="265" y="760"/>
                  </a:cubicBezTo>
                  <a:cubicBezTo>
                    <a:pt x="265" y="760"/>
                    <a:pt x="265" y="762"/>
                    <a:pt x="265" y="763"/>
                  </a:cubicBezTo>
                  <a:cubicBezTo>
                    <a:pt x="264" y="763"/>
                    <a:pt x="263" y="762"/>
                    <a:pt x="262" y="763"/>
                  </a:cubicBezTo>
                  <a:cubicBezTo>
                    <a:pt x="261" y="763"/>
                    <a:pt x="260" y="765"/>
                    <a:pt x="259" y="765"/>
                  </a:cubicBezTo>
                  <a:cubicBezTo>
                    <a:pt x="259" y="766"/>
                    <a:pt x="257" y="768"/>
                    <a:pt x="257" y="768"/>
                  </a:cubicBezTo>
                  <a:cubicBezTo>
                    <a:pt x="256" y="769"/>
                    <a:pt x="252" y="770"/>
                    <a:pt x="252" y="770"/>
                  </a:cubicBezTo>
                  <a:cubicBezTo>
                    <a:pt x="251" y="769"/>
                    <a:pt x="251" y="769"/>
                    <a:pt x="250" y="770"/>
                  </a:cubicBezTo>
                  <a:cubicBezTo>
                    <a:pt x="248" y="771"/>
                    <a:pt x="247" y="770"/>
                    <a:pt x="244" y="771"/>
                  </a:cubicBezTo>
                  <a:cubicBezTo>
                    <a:pt x="243" y="771"/>
                    <a:pt x="234" y="775"/>
                    <a:pt x="231" y="771"/>
                  </a:cubicBezTo>
                  <a:cubicBezTo>
                    <a:pt x="229" y="771"/>
                    <a:pt x="231" y="773"/>
                    <a:pt x="231" y="772"/>
                  </a:cubicBezTo>
                  <a:cubicBezTo>
                    <a:pt x="229" y="776"/>
                    <a:pt x="226" y="773"/>
                    <a:pt x="222" y="774"/>
                  </a:cubicBezTo>
                  <a:cubicBezTo>
                    <a:pt x="220" y="774"/>
                    <a:pt x="221" y="775"/>
                    <a:pt x="222" y="775"/>
                  </a:cubicBezTo>
                  <a:cubicBezTo>
                    <a:pt x="220" y="777"/>
                    <a:pt x="213" y="774"/>
                    <a:pt x="209" y="774"/>
                  </a:cubicBezTo>
                  <a:cubicBezTo>
                    <a:pt x="209" y="767"/>
                    <a:pt x="203" y="763"/>
                    <a:pt x="206" y="757"/>
                  </a:cubicBezTo>
                  <a:cubicBezTo>
                    <a:pt x="203" y="754"/>
                    <a:pt x="200" y="752"/>
                    <a:pt x="200" y="746"/>
                  </a:cubicBezTo>
                  <a:cubicBezTo>
                    <a:pt x="196" y="750"/>
                    <a:pt x="200" y="748"/>
                    <a:pt x="198" y="742"/>
                  </a:cubicBezTo>
                  <a:cubicBezTo>
                    <a:pt x="196" y="735"/>
                    <a:pt x="187" y="730"/>
                    <a:pt x="189" y="722"/>
                  </a:cubicBezTo>
                  <a:cubicBezTo>
                    <a:pt x="188" y="721"/>
                    <a:pt x="188" y="725"/>
                    <a:pt x="188" y="725"/>
                  </a:cubicBezTo>
                  <a:cubicBezTo>
                    <a:pt x="185" y="724"/>
                    <a:pt x="188" y="715"/>
                    <a:pt x="185" y="719"/>
                  </a:cubicBezTo>
                  <a:cubicBezTo>
                    <a:pt x="183" y="717"/>
                    <a:pt x="183" y="712"/>
                    <a:pt x="184" y="709"/>
                  </a:cubicBezTo>
                  <a:cubicBezTo>
                    <a:pt x="184" y="705"/>
                    <a:pt x="185" y="702"/>
                    <a:pt x="182" y="697"/>
                  </a:cubicBezTo>
                  <a:cubicBezTo>
                    <a:pt x="183" y="695"/>
                    <a:pt x="179" y="696"/>
                    <a:pt x="178" y="695"/>
                  </a:cubicBezTo>
                  <a:cubicBezTo>
                    <a:pt x="177" y="694"/>
                    <a:pt x="182" y="691"/>
                    <a:pt x="175" y="693"/>
                  </a:cubicBezTo>
                  <a:cubicBezTo>
                    <a:pt x="175" y="692"/>
                    <a:pt x="176" y="689"/>
                    <a:pt x="175" y="688"/>
                  </a:cubicBezTo>
                  <a:cubicBezTo>
                    <a:pt x="175" y="688"/>
                    <a:pt x="173" y="689"/>
                    <a:pt x="172" y="688"/>
                  </a:cubicBezTo>
                  <a:cubicBezTo>
                    <a:pt x="172" y="688"/>
                    <a:pt x="176" y="683"/>
                    <a:pt x="171" y="684"/>
                  </a:cubicBezTo>
                  <a:cubicBezTo>
                    <a:pt x="171" y="682"/>
                    <a:pt x="173" y="681"/>
                    <a:pt x="172" y="678"/>
                  </a:cubicBezTo>
                  <a:cubicBezTo>
                    <a:pt x="170" y="677"/>
                    <a:pt x="173" y="672"/>
                    <a:pt x="168" y="673"/>
                  </a:cubicBezTo>
                  <a:cubicBezTo>
                    <a:pt x="168" y="660"/>
                    <a:pt x="169" y="656"/>
                    <a:pt x="175" y="648"/>
                  </a:cubicBezTo>
                  <a:cubicBezTo>
                    <a:pt x="174" y="646"/>
                    <a:pt x="177" y="640"/>
                    <a:pt x="174" y="641"/>
                  </a:cubicBezTo>
                  <a:cubicBezTo>
                    <a:pt x="174" y="638"/>
                    <a:pt x="177" y="640"/>
                    <a:pt x="178" y="639"/>
                  </a:cubicBezTo>
                  <a:cubicBezTo>
                    <a:pt x="179" y="639"/>
                    <a:pt x="178" y="636"/>
                    <a:pt x="179" y="636"/>
                  </a:cubicBezTo>
                  <a:cubicBezTo>
                    <a:pt x="179" y="634"/>
                    <a:pt x="178" y="621"/>
                    <a:pt x="177" y="625"/>
                  </a:cubicBezTo>
                  <a:cubicBezTo>
                    <a:pt x="174" y="623"/>
                    <a:pt x="175" y="619"/>
                    <a:pt x="175" y="617"/>
                  </a:cubicBezTo>
                  <a:cubicBezTo>
                    <a:pt x="175" y="613"/>
                    <a:pt x="176" y="610"/>
                    <a:pt x="175" y="607"/>
                  </a:cubicBezTo>
                  <a:cubicBezTo>
                    <a:pt x="175" y="605"/>
                    <a:pt x="173" y="606"/>
                    <a:pt x="172" y="606"/>
                  </a:cubicBezTo>
                  <a:cubicBezTo>
                    <a:pt x="172" y="605"/>
                    <a:pt x="174" y="604"/>
                    <a:pt x="174" y="603"/>
                  </a:cubicBezTo>
                  <a:cubicBezTo>
                    <a:pt x="174" y="603"/>
                    <a:pt x="172" y="602"/>
                    <a:pt x="172" y="601"/>
                  </a:cubicBezTo>
                  <a:cubicBezTo>
                    <a:pt x="172" y="598"/>
                    <a:pt x="171" y="599"/>
                    <a:pt x="170" y="597"/>
                  </a:cubicBezTo>
                  <a:cubicBezTo>
                    <a:pt x="169" y="597"/>
                    <a:pt x="170" y="595"/>
                    <a:pt x="170" y="594"/>
                  </a:cubicBezTo>
                  <a:cubicBezTo>
                    <a:pt x="169" y="594"/>
                    <a:pt x="166" y="594"/>
                    <a:pt x="167" y="593"/>
                  </a:cubicBezTo>
                  <a:cubicBezTo>
                    <a:pt x="167" y="593"/>
                    <a:pt x="168" y="593"/>
                    <a:pt x="168" y="593"/>
                  </a:cubicBezTo>
                  <a:cubicBezTo>
                    <a:pt x="166" y="590"/>
                    <a:pt x="165" y="589"/>
                    <a:pt x="161" y="587"/>
                  </a:cubicBezTo>
                  <a:cubicBezTo>
                    <a:pt x="160" y="587"/>
                    <a:pt x="161" y="586"/>
                    <a:pt x="160" y="586"/>
                  </a:cubicBezTo>
                  <a:cubicBezTo>
                    <a:pt x="158" y="586"/>
                    <a:pt x="158" y="582"/>
                    <a:pt x="156" y="583"/>
                  </a:cubicBezTo>
                  <a:cubicBezTo>
                    <a:pt x="153" y="571"/>
                    <a:pt x="156" y="561"/>
                    <a:pt x="156" y="548"/>
                  </a:cubicBezTo>
                  <a:cubicBezTo>
                    <a:pt x="155" y="545"/>
                    <a:pt x="152" y="550"/>
                    <a:pt x="153" y="544"/>
                  </a:cubicBezTo>
                  <a:cubicBezTo>
                    <a:pt x="145" y="544"/>
                    <a:pt x="138" y="543"/>
                    <a:pt x="133" y="541"/>
                  </a:cubicBezTo>
                  <a:cubicBezTo>
                    <a:pt x="135" y="533"/>
                    <a:pt x="129" y="542"/>
                    <a:pt x="130" y="534"/>
                  </a:cubicBezTo>
                  <a:cubicBezTo>
                    <a:pt x="124" y="532"/>
                    <a:pt x="123" y="531"/>
                    <a:pt x="115" y="533"/>
                  </a:cubicBezTo>
                  <a:cubicBezTo>
                    <a:pt x="114" y="533"/>
                    <a:pt x="111" y="533"/>
                    <a:pt x="109" y="534"/>
                  </a:cubicBezTo>
                  <a:cubicBezTo>
                    <a:pt x="109" y="534"/>
                    <a:pt x="105" y="536"/>
                    <a:pt x="101" y="535"/>
                  </a:cubicBezTo>
                  <a:cubicBezTo>
                    <a:pt x="103" y="539"/>
                    <a:pt x="105" y="537"/>
                    <a:pt x="98" y="538"/>
                  </a:cubicBezTo>
                  <a:cubicBezTo>
                    <a:pt x="93" y="539"/>
                    <a:pt x="90" y="541"/>
                    <a:pt x="83" y="541"/>
                  </a:cubicBezTo>
                  <a:cubicBezTo>
                    <a:pt x="80" y="541"/>
                    <a:pt x="80" y="540"/>
                    <a:pt x="78" y="540"/>
                  </a:cubicBezTo>
                  <a:cubicBezTo>
                    <a:pt x="69" y="539"/>
                    <a:pt x="60" y="544"/>
                    <a:pt x="52" y="542"/>
                  </a:cubicBezTo>
                  <a:cubicBezTo>
                    <a:pt x="52" y="538"/>
                    <a:pt x="47" y="539"/>
                    <a:pt x="45" y="538"/>
                  </a:cubicBezTo>
                  <a:cubicBezTo>
                    <a:pt x="44" y="538"/>
                    <a:pt x="45" y="536"/>
                    <a:pt x="45" y="535"/>
                  </a:cubicBezTo>
                  <a:cubicBezTo>
                    <a:pt x="44" y="535"/>
                    <a:pt x="41" y="536"/>
                    <a:pt x="41" y="535"/>
                  </a:cubicBezTo>
                  <a:cubicBezTo>
                    <a:pt x="40" y="535"/>
                    <a:pt x="41" y="533"/>
                    <a:pt x="41" y="533"/>
                  </a:cubicBezTo>
                  <a:cubicBezTo>
                    <a:pt x="39" y="532"/>
                    <a:pt x="38" y="533"/>
                    <a:pt x="38" y="531"/>
                  </a:cubicBezTo>
                  <a:cubicBezTo>
                    <a:pt x="38" y="531"/>
                    <a:pt x="35" y="529"/>
                    <a:pt x="35" y="528"/>
                  </a:cubicBezTo>
                  <a:cubicBezTo>
                    <a:pt x="34" y="528"/>
                    <a:pt x="35" y="527"/>
                    <a:pt x="34" y="527"/>
                  </a:cubicBezTo>
                  <a:cubicBezTo>
                    <a:pt x="32" y="527"/>
                    <a:pt x="33" y="525"/>
                    <a:pt x="32" y="524"/>
                  </a:cubicBezTo>
                  <a:cubicBezTo>
                    <a:pt x="31" y="523"/>
                    <a:pt x="30" y="524"/>
                    <a:pt x="29" y="523"/>
                  </a:cubicBezTo>
                  <a:cubicBezTo>
                    <a:pt x="29" y="522"/>
                    <a:pt x="30" y="521"/>
                    <a:pt x="29" y="520"/>
                  </a:cubicBezTo>
                  <a:cubicBezTo>
                    <a:pt x="28" y="519"/>
                    <a:pt x="26" y="521"/>
                    <a:pt x="26" y="519"/>
                  </a:cubicBezTo>
                  <a:cubicBezTo>
                    <a:pt x="26" y="518"/>
                    <a:pt x="28" y="516"/>
                    <a:pt x="28" y="517"/>
                  </a:cubicBezTo>
                  <a:cubicBezTo>
                    <a:pt x="26" y="512"/>
                    <a:pt x="20" y="514"/>
                    <a:pt x="21" y="509"/>
                  </a:cubicBezTo>
                  <a:cubicBezTo>
                    <a:pt x="14" y="511"/>
                    <a:pt x="17" y="503"/>
                    <a:pt x="11" y="505"/>
                  </a:cubicBezTo>
                  <a:cubicBezTo>
                    <a:pt x="12" y="503"/>
                    <a:pt x="13" y="502"/>
                    <a:pt x="12" y="500"/>
                  </a:cubicBezTo>
                  <a:cubicBezTo>
                    <a:pt x="12" y="498"/>
                    <a:pt x="9" y="499"/>
                    <a:pt x="7" y="499"/>
                  </a:cubicBezTo>
                  <a:cubicBezTo>
                    <a:pt x="8" y="496"/>
                    <a:pt x="4" y="496"/>
                    <a:pt x="4" y="495"/>
                  </a:cubicBezTo>
                  <a:cubicBezTo>
                    <a:pt x="4" y="492"/>
                    <a:pt x="6" y="493"/>
                    <a:pt x="4" y="489"/>
                  </a:cubicBezTo>
                  <a:cubicBezTo>
                    <a:pt x="4" y="488"/>
                    <a:pt x="3" y="489"/>
                    <a:pt x="3" y="488"/>
                  </a:cubicBezTo>
                  <a:cubicBezTo>
                    <a:pt x="3" y="487"/>
                    <a:pt x="1" y="483"/>
                    <a:pt x="0" y="482"/>
                  </a:cubicBezTo>
                  <a:cubicBezTo>
                    <a:pt x="0" y="480"/>
                    <a:pt x="3" y="482"/>
                    <a:pt x="4" y="481"/>
                  </a:cubicBezTo>
                  <a:cubicBezTo>
                    <a:pt x="5" y="480"/>
                    <a:pt x="4" y="476"/>
                    <a:pt x="7" y="476"/>
                  </a:cubicBezTo>
                  <a:cubicBezTo>
                    <a:pt x="7" y="453"/>
                    <a:pt x="7" y="453"/>
                    <a:pt x="7" y="453"/>
                  </a:cubicBezTo>
                  <a:cubicBezTo>
                    <a:pt x="7" y="451"/>
                    <a:pt x="4" y="452"/>
                    <a:pt x="4" y="451"/>
                  </a:cubicBezTo>
                  <a:cubicBezTo>
                    <a:pt x="4" y="451"/>
                    <a:pt x="5" y="449"/>
                    <a:pt x="5" y="448"/>
                  </a:cubicBezTo>
                  <a:cubicBezTo>
                    <a:pt x="6" y="446"/>
                    <a:pt x="4" y="445"/>
                    <a:pt x="4" y="443"/>
                  </a:cubicBezTo>
                  <a:cubicBezTo>
                    <a:pt x="9" y="449"/>
                    <a:pt x="4" y="433"/>
                    <a:pt x="10" y="439"/>
                  </a:cubicBezTo>
                  <a:cubicBezTo>
                    <a:pt x="11" y="437"/>
                    <a:pt x="9" y="432"/>
                    <a:pt x="11" y="430"/>
                  </a:cubicBezTo>
                  <a:cubicBezTo>
                    <a:pt x="11" y="430"/>
                    <a:pt x="14" y="430"/>
                    <a:pt x="14" y="430"/>
                  </a:cubicBezTo>
                  <a:cubicBezTo>
                    <a:pt x="14" y="429"/>
                    <a:pt x="12" y="428"/>
                    <a:pt x="12" y="426"/>
                  </a:cubicBezTo>
                  <a:cubicBezTo>
                    <a:pt x="18" y="425"/>
                    <a:pt x="17" y="417"/>
                    <a:pt x="22" y="416"/>
                  </a:cubicBezTo>
                  <a:cubicBezTo>
                    <a:pt x="22" y="411"/>
                    <a:pt x="27" y="411"/>
                    <a:pt x="26" y="406"/>
                  </a:cubicBezTo>
                  <a:cubicBezTo>
                    <a:pt x="29" y="407"/>
                    <a:pt x="29" y="405"/>
                    <a:pt x="29" y="404"/>
                  </a:cubicBezTo>
                  <a:cubicBezTo>
                    <a:pt x="38" y="403"/>
                    <a:pt x="44" y="400"/>
                    <a:pt x="43" y="389"/>
                  </a:cubicBezTo>
                  <a:cubicBezTo>
                    <a:pt x="49" y="391"/>
                    <a:pt x="44" y="382"/>
                    <a:pt x="49" y="382"/>
                  </a:cubicBezTo>
                  <a:cubicBezTo>
                    <a:pt x="49" y="374"/>
                    <a:pt x="49" y="374"/>
                    <a:pt x="49" y="374"/>
                  </a:cubicBezTo>
                  <a:cubicBezTo>
                    <a:pt x="51" y="374"/>
                    <a:pt x="52" y="372"/>
                    <a:pt x="55" y="373"/>
                  </a:cubicBezTo>
                  <a:cubicBezTo>
                    <a:pt x="57" y="370"/>
                    <a:pt x="59" y="368"/>
                    <a:pt x="62" y="364"/>
                  </a:cubicBezTo>
                  <a:cubicBezTo>
                    <a:pt x="62" y="363"/>
                    <a:pt x="63" y="364"/>
                    <a:pt x="63" y="363"/>
                  </a:cubicBezTo>
                  <a:cubicBezTo>
                    <a:pt x="63" y="361"/>
                    <a:pt x="67" y="361"/>
                    <a:pt x="66" y="359"/>
                  </a:cubicBezTo>
                  <a:cubicBezTo>
                    <a:pt x="72" y="360"/>
                    <a:pt x="73" y="355"/>
                    <a:pt x="78" y="356"/>
                  </a:cubicBezTo>
                  <a:cubicBezTo>
                    <a:pt x="76" y="361"/>
                    <a:pt x="85" y="356"/>
                    <a:pt x="83" y="361"/>
                  </a:cubicBezTo>
                  <a:cubicBezTo>
                    <a:pt x="85" y="358"/>
                    <a:pt x="97" y="363"/>
                    <a:pt x="97" y="357"/>
                  </a:cubicBezTo>
                  <a:cubicBezTo>
                    <a:pt x="103" y="356"/>
                    <a:pt x="109" y="355"/>
                    <a:pt x="112" y="350"/>
                  </a:cubicBezTo>
                  <a:cubicBezTo>
                    <a:pt x="114" y="350"/>
                    <a:pt x="116" y="350"/>
                    <a:pt x="116" y="349"/>
                  </a:cubicBezTo>
                  <a:cubicBezTo>
                    <a:pt x="119" y="349"/>
                    <a:pt x="119" y="350"/>
                    <a:pt x="122" y="350"/>
                  </a:cubicBezTo>
                  <a:cubicBezTo>
                    <a:pt x="125" y="350"/>
                    <a:pt x="128" y="349"/>
                    <a:pt x="130" y="349"/>
                  </a:cubicBezTo>
                  <a:cubicBezTo>
                    <a:pt x="130" y="349"/>
                    <a:pt x="131" y="350"/>
                    <a:pt x="132" y="350"/>
                  </a:cubicBezTo>
                  <a:cubicBezTo>
                    <a:pt x="135" y="350"/>
                    <a:pt x="141" y="353"/>
                    <a:pt x="147" y="352"/>
                  </a:cubicBezTo>
                  <a:cubicBezTo>
                    <a:pt x="150" y="351"/>
                    <a:pt x="154" y="347"/>
                    <a:pt x="157" y="350"/>
                  </a:cubicBezTo>
                  <a:cubicBezTo>
                    <a:pt x="159" y="353"/>
                    <a:pt x="158" y="350"/>
                    <a:pt x="163" y="350"/>
                  </a:cubicBezTo>
                  <a:cubicBezTo>
                    <a:pt x="163" y="351"/>
                    <a:pt x="164" y="352"/>
                    <a:pt x="164" y="353"/>
                  </a:cubicBezTo>
                  <a:cubicBezTo>
                    <a:pt x="164" y="353"/>
                    <a:pt x="161" y="354"/>
                    <a:pt x="161" y="354"/>
                  </a:cubicBezTo>
                  <a:cubicBezTo>
                    <a:pt x="161" y="356"/>
                    <a:pt x="162" y="355"/>
                    <a:pt x="163" y="356"/>
                  </a:cubicBezTo>
                  <a:cubicBezTo>
                    <a:pt x="163" y="357"/>
                    <a:pt x="161" y="357"/>
                    <a:pt x="161" y="357"/>
                  </a:cubicBezTo>
                  <a:cubicBezTo>
                    <a:pt x="161" y="358"/>
                    <a:pt x="163" y="359"/>
                    <a:pt x="163" y="360"/>
                  </a:cubicBezTo>
                  <a:cubicBezTo>
                    <a:pt x="162" y="364"/>
                    <a:pt x="160" y="366"/>
                    <a:pt x="164" y="371"/>
                  </a:cubicBezTo>
                  <a:cubicBezTo>
                    <a:pt x="165" y="374"/>
                    <a:pt x="166" y="370"/>
                    <a:pt x="168" y="373"/>
                  </a:cubicBezTo>
                  <a:cubicBezTo>
                    <a:pt x="168" y="374"/>
                    <a:pt x="171" y="373"/>
                    <a:pt x="171" y="374"/>
                  </a:cubicBezTo>
                  <a:cubicBezTo>
                    <a:pt x="171" y="374"/>
                    <a:pt x="171" y="377"/>
                    <a:pt x="171" y="377"/>
                  </a:cubicBezTo>
                  <a:cubicBezTo>
                    <a:pt x="172" y="378"/>
                    <a:pt x="175" y="376"/>
                    <a:pt x="175" y="378"/>
                  </a:cubicBezTo>
                  <a:cubicBezTo>
                    <a:pt x="180" y="376"/>
                    <a:pt x="183" y="382"/>
                    <a:pt x="185" y="378"/>
                  </a:cubicBezTo>
                  <a:cubicBezTo>
                    <a:pt x="187" y="378"/>
                    <a:pt x="186" y="381"/>
                    <a:pt x="186" y="381"/>
                  </a:cubicBezTo>
                  <a:cubicBezTo>
                    <a:pt x="189" y="383"/>
                    <a:pt x="190" y="381"/>
                    <a:pt x="193" y="382"/>
                  </a:cubicBezTo>
                  <a:cubicBezTo>
                    <a:pt x="194" y="383"/>
                    <a:pt x="194" y="385"/>
                    <a:pt x="195" y="385"/>
                  </a:cubicBezTo>
                  <a:cubicBezTo>
                    <a:pt x="195" y="386"/>
                    <a:pt x="197" y="385"/>
                    <a:pt x="198" y="385"/>
                  </a:cubicBezTo>
                  <a:cubicBezTo>
                    <a:pt x="199" y="387"/>
                    <a:pt x="200" y="386"/>
                    <a:pt x="202" y="387"/>
                  </a:cubicBezTo>
                  <a:cubicBezTo>
                    <a:pt x="202" y="387"/>
                    <a:pt x="203" y="389"/>
                    <a:pt x="203" y="389"/>
                  </a:cubicBezTo>
                  <a:cubicBezTo>
                    <a:pt x="204" y="390"/>
                    <a:pt x="206" y="388"/>
                    <a:pt x="207" y="388"/>
                  </a:cubicBezTo>
                  <a:cubicBezTo>
                    <a:pt x="207" y="388"/>
                    <a:pt x="208" y="389"/>
                    <a:pt x="209" y="389"/>
                  </a:cubicBezTo>
                  <a:cubicBezTo>
                    <a:pt x="210" y="390"/>
                    <a:pt x="211" y="389"/>
                    <a:pt x="212" y="389"/>
                  </a:cubicBezTo>
                  <a:cubicBezTo>
                    <a:pt x="212" y="388"/>
                    <a:pt x="214" y="388"/>
                    <a:pt x="214" y="387"/>
                  </a:cubicBezTo>
                  <a:cubicBezTo>
                    <a:pt x="214" y="387"/>
                    <a:pt x="217" y="386"/>
                    <a:pt x="216" y="385"/>
                  </a:cubicBezTo>
                  <a:cubicBezTo>
                    <a:pt x="212" y="382"/>
                    <a:pt x="220" y="383"/>
                    <a:pt x="220" y="378"/>
                  </a:cubicBezTo>
                  <a:cubicBezTo>
                    <a:pt x="224" y="379"/>
                    <a:pt x="224" y="376"/>
                    <a:pt x="229" y="377"/>
                  </a:cubicBezTo>
                  <a:cubicBezTo>
                    <a:pt x="229" y="377"/>
                    <a:pt x="230" y="378"/>
                    <a:pt x="230" y="378"/>
                  </a:cubicBezTo>
                  <a:cubicBezTo>
                    <a:pt x="232" y="379"/>
                    <a:pt x="234" y="378"/>
                    <a:pt x="236" y="378"/>
                  </a:cubicBezTo>
                  <a:cubicBezTo>
                    <a:pt x="236" y="378"/>
                    <a:pt x="238" y="381"/>
                    <a:pt x="238" y="381"/>
                  </a:cubicBezTo>
                  <a:cubicBezTo>
                    <a:pt x="239" y="381"/>
                    <a:pt x="241" y="379"/>
                    <a:pt x="243" y="380"/>
                  </a:cubicBezTo>
                  <a:cubicBezTo>
                    <a:pt x="243" y="380"/>
                    <a:pt x="242" y="382"/>
                    <a:pt x="243" y="382"/>
                  </a:cubicBezTo>
                  <a:cubicBezTo>
                    <a:pt x="244" y="383"/>
                    <a:pt x="246" y="380"/>
                    <a:pt x="248" y="381"/>
                  </a:cubicBezTo>
                  <a:cubicBezTo>
                    <a:pt x="249" y="382"/>
                    <a:pt x="245" y="383"/>
                    <a:pt x="245" y="382"/>
                  </a:cubicBezTo>
                  <a:cubicBezTo>
                    <a:pt x="246" y="385"/>
                    <a:pt x="255" y="385"/>
                    <a:pt x="259" y="385"/>
                  </a:cubicBezTo>
                  <a:cubicBezTo>
                    <a:pt x="259" y="391"/>
                    <a:pt x="271" y="389"/>
                    <a:pt x="273" y="385"/>
                  </a:cubicBezTo>
                  <a:cubicBezTo>
                    <a:pt x="274" y="387"/>
                    <a:pt x="280" y="384"/>
                    <a:pt x="282" y="385"/>
                  </a:cubicBezTo>
                  <a:cubicBezTo>
                    <a:pt x="283" y="387"/>
                    <a:pt x="282" y="385"/>
                    <a:pt x="285" y="385"/>
                  </a:cubicBezTo>
                  <a:cubicBezTo>
                    <a:pt x="287" y="386"/>
                    <a:pt x="289" y="387"/>
                    <a:pt x="292" y="387"/>
                  </a:cubicBezTo>
                  <a:cubicBezTo>
                    <a:pt x="294" y="386"/>
                    <a:pt x="295" y="384"/>
                    <a:pt x="299" y="384"/>
                  </a:cubicBezTo>
                  <a:cubicBezTo>
                    <a:pt x="300" y="381"/>
                    <a:pt x="299" y="376"/>
                    <a:pt x="303" y="375"/>
                  </a:cubicBezTo>
                  <a:cubicBezTo>
                    <a:pt x="303" y="373"/>
                    <a:pt x="301" y="373"/>
                    <a:pt x="301" y="370"/>
                  </a:cubicBezTo>
                  <a:cubicBezTo>
                    <a:pt x="306" y="370"/>
                    <a:pt x="306" y="361"/>
                    <a:pt x="310" y="366"/>
                  </a:cubicBezTo>
                  <a:cubicBezTo>
                    <a:pt x="311" y="360"/>
                    <a:pt x="308" y="359"/>
                    <a:pt x="304" y="359"/>
                  </a:cubicBezTo>
                  <a:cubicBezTo>
                    <a:pt x="305" y="357"/>
                    <a:pt x="306" y="355"/>
                    <a:pt x="306" y="353"/>
                  </a:cubicBezTo>
                  <a:cubicBezTo>
                    <a:pt x="304" y="349"/>
                    <a:pt x="296" y="352"/>
                    <a:pt x="294" y="347"/>
                  </a:cubicBezTo>
                  <a:cubicBezTo>
                    <a:pt x="292" y="349"/>
                    <a:pt x="287" y="349"/>
                    <a:pt x="286" y="352"/>
                  </a:cubicBezTo>
                  <a:cubicBezTo>
                    <a:pt x="284" y="352"/>
                    <a:pt x="285" y="349"/>
                    <a:pt x="285" y="349"/>
                  </a:cubicBezTo>
                  <a:cubicBezTo>
                    <a:pt x="282" y="347"/>
                    <a:pt x="278" y="350"/>
                    <a:pt x="275" y="349"/>
                  </a:cubicBezTo>
                  <a:cubicBezTo>
                    <a:pt x="273" y="350"/>
                    <a:pt x="273" y="352"/>
                    <a:pt x="271" y="352"/>
                  </a:cubicBezTo>
                  <a:cubicBezTo>
                    <a:pt x="267" y="352"/>
                    <a:pt x="267" y="346"/>
                    <a:pt x="261" y="347"/>
                  </a:cubicBezTo>
                  <a:cubicBezTo>
                    <a:pt x="261" y="345"/>
                    <a:pt x="259" y="344"/>
                    <a:pt x="259" y="342"/>
                  </a:cubicBezTo>
                  <a:cubicBezTo>
                    <a:pt x="258" y="342"/>
                    <a:pt x="257" y="342"/>
                    <a:pt x="257" y="340"/>
                  </a:cubicBezTo>
                  <a:cubicBezTo>
                    <a:pt x="256" y="339"/>
                    <a:pt x="254" y="338"/>
                    <a:pt x="251" y="338"/>
                  </a:cubicBezTo>
                  <a:cubicBezTo>
                    <a:pt x="254" y="334"/>
                    <a:pt x="252" y="326"/>
                    <a:pt x="251" y="322"/>
                  </a:cubicBezTo>
                  <a:cubicBezTo>
                    <a:pt x="247" y="325"/>
                    <a:pt x="243" y="319"/>
                    <a:pt x="243" y="326"/>
                  </a:cubicBezTo>
                  <a:cubicBezTo>
                    <a:pt x="238" y="324"/>
                    <a:pt x="238" y="328"/>
                    <a:pt x="234" y="325"/>
                  </a:cubicBezTo>
                  <a:cubicBezTo>
                    <a:pt x="234" y="327"/>
                    <a:pt x="234" y="327"/>
                    <a:pt x="233" y="328"/>
                  </a:cubicBezTo>
                  <a:cubicBezTo>
                    <a:pt x="234" y="329"/>
                    <a:pt x="235" y="329"/>
                    <a:pt x="236" y="331"/>
                  </a:cubicBezTo>
                  <a:cubicBezTo>
                    <a:pt x="236" y="332"/>
                    <a:pt x="235" y="334"/>
                    <a:pt x="238" y="333"/>
                  </a:cubicBezTo>
                  <a:cubicBezTo>
                    <a:pt x="237" y="338"/>
                    <a:pt x="237" y="336"/>
                    <a:pt x="240" y="339"/>
                  </a:cubicBezTo>
                  <a:cubicBezTo>
                    <a:pt x="241" y="342"/>
                    <a:pt x="238" y="341"/>
                    <a:pt x="237" y="342"/>
                  </a:cubicBezTo>
                  <a:cubicBezTo>
                    <a:pt x="237" y="342"/>
                    <a:pt x="235" y="347"/>
                    <a:pt x="234" y="346"/>
                  </a:cubicBezTo>
                  <a:cubicBezTo>
                    <a:pt x="231" y="343"/>
                    <a:pt x="234" y="350"/>
                    <a:pt x="229" y="349"/>
                  </a:cubicBezTo>
                  <a:cubicBezTo>
                    <a:pt x="228" y="348"/>
                    <a:pt x="227" y="346"/>
                    <a:pt x="226" y="346"/>
                  </a:cubicBezTo>
                  <a:cubicBezTo>
                    <a:pt x="225" y="344"/>
                    <a:pt x="227" y="343"/>
                    <a:pt x="229" y="343"/>
                  </a:cubicBezTo>
                  <a:cubicBezTo>
                    <a:pt x="227" y="341"/>
                    <a:pt x="222" y="340"/>
                    <a:pt x="226" y="336"/>
                  </a:cubicBezTo>
                  <a:cubicBezTo>
                    <a:pt x="224" y="335"/>
                    <a:pt x="221" y="337"/>
                    <a:pt x="220" y="336"/>
                  </a:cubicBezTo>
                  <a:cubicBezTo>
                    <a:pt x="219" y="335"/>
                    <a:pt x="223" y="335"/>
                    <a:pt x="223" y="335"/>
                  </a:cubicBezTo>
                  <a:cubicBezTo>
                    <a:pt x="223" y="335"/>
                    <a:pt x="219" y="331"/>
                    <a:pt x="216" y="329"/>
                  </a:cubicBezTo>
                  <a:cubicBezTo>
                    <a:pt x="217" y="323"/>
                    <a:pt x="213" y="321"/>
                    <a:pt x="213" y="315"/>
                  </a:cubicBezTo>
                  <a:cubicBezTo>
                    <a:pt x="214" y="313"/>
                    <a:pt x="209" y="315"/>
                    <a:pt x="209" y="314"/>
                  </a:cubicBezTo>
                  <a:cubicBezTo>
                    <a:pt x="209" y="313"/>
                    <a:pt x="211" y="311"/>
                    <a:pt x="210" y="311"/>
                  </a:cubicBezTo>
                  <a:cubicBezTo>
                    <a:pt x="207" y="309"/>
                    <a:pt x="207" y="311"/>
                    <a:pt x="205" y="310"/>
                  </a:cubicBezTo>
                  <a:cubicBezTo>
                    <a:pt x="204" y="309"/>
                    <a:pt x="206" y="308"/>
                    <a:pt x="206" y="307"/>
                  </a:cubicBezTo>
                  <a:cubicBezTo>
                    <a:pt x="206" y="306"/>
                    <a:pt x="204" y="308"/>
                    <a:pt x="205" y="308"/>
                  </a:cubicBezTo>
                  <a:cubicBezTo>
                    <a:pt x="203" y="308"/>
                    <a:pt x="204" y="306"/>
                    <a:pt x="203" y="305"/>
                  </a:cubicBezTo>
                  <a:cubicBezTo>
                    <a:pt x="198" y="306"/>
                    <a:pt x="198" y="302"/>
                    <a:pt x="192" y="303"/>
                  </a:cubicBezTo>
                  <a:cubicBezTo>
                    <a:pt x="192" y="301"/>
                    <a:pt x="190" y="301"/>
                    <a:pt x="189" y="300"/>
                  </a:cubicBezTo>
                  <a:cubicBezTo>
                    <a:pt x="189" y="299"/>
                    <a:pt x="190" y="297"/>
                    <a:pt x="189" y="297"/>
                  </a:cubicBezTo>
                  <a:cubicBezTo>
                    <a:pt x="189" y="296"/>
                    <a:pt x="187" y="297"/>
                    <a:pt x="186" y="297"/>
                  </a:cubicBezTo>
                  <a:cubicBezTo>
                    <a:pt x="186" y="297"/>
                    <a:pt x="186" y="291"/>
                    <a:pt x="185" y="293"/>
                  </a:cubicBezTo>
                  <a:cubicBezTo>
                    <a:pt x="184" y="294"/>
                    <a:pt x="183" y="293"/>
                    <a:pt x="182" y="291"/>
                  </a:cubicBezTo>
                  <a:cubicBezTo>
                    <a:pt x="182" y="291"/>
                    <a:pt x="180" y="290"/>
                    <a:pt x="181" y="288"/>
                  </a:cubicBezTo>
                  <a:cubicBezTo>
                    <a:pt x="176" y="289"/>
                    <a:pt x="177" y="290"/>
                    <a:pt x="172" y="288"/>
                  </a:cubicBezTo>
                  <a:cubicBezTo>
                    <a:pt x="171" y="289"/>
                    <a:pt x="171" y="291"/>
                    <a:pt x="170" y="291"/>
                  </a:cubicBezTo>
                  <a:cubicBezTo>
                    <a:pt x="168" y="295"/>
                    <a:pt x="172" y="294"/>
                    <a:pt x="172" y="297"/>
                  </a:cubicBezTo>
                  <a:cubicBezTo>
                    <a:pt x="172" y="298"/>
                    <a:pt x="175" y="301"/>
                    <a:pt x="175" y="301"/>
                  </a:cubicBezTo>
                  <a:cubicBezTo>
                    <a:pt x="176" y="302"/>
                    <a:pt x="176" y="303"/>
                    <a:pt x="178" y="303"/>
                  </a:cubicBezTo>
                  <a:cubicBezTo>
                    <a:pt x="176" y="307"/>
                    <a:pt x="181" y="306"/>
                    <a:pt x="182" y="308"/>
                  </a:cubicBezTo>
                  <a:cubicBezTo>
                    <a:pt x="183" y="309"/>
                    <a:pt x="184" y="314"/>
                    <a:pt x="185" y="312"/>
                  </a:cubicBezTo>
                  <a:cubicBezTo>
                    <a:pt x="187" y="310"/>
                    <a:pt x="185" y="313"/>
                    <a:pt x="186" y="314"/>
                  </a:cubicBezTo>
                  <a:cubicBezTo>
                    <a:pt x="188" y="315"/>
                    <a:pt x="191" y="314"/>
                    <a:pt x="192" y="318"/>
                  </a:cubicBezTo>
                  <a:cubicBezTo>
                    <a:pt x="194" y="317"/>
                    <a:pt x="194" y="319"/>
                    <a:pt x="195" y="319"/>
                  </a:cubicBezTo>
                  <a:cubicBezTo>
                    <a:pt x="196" y="319"/>
                    <a:pt x="197" y="318"/>
                    <a:pt x="196" y="318"/>
                  </a:cubicBezTo>
                  <a:cubicBezTo>
                    <a:pt x="198" y="318"/>
                    <a:pt x="198" y="322"/>
                    <a:pt x="199" y="319"/>
                  </a:cubicBezTo>
                  <a:cubicBezTo>
                    <a:pt x="202" y="319"/>
                    <a:pt x="198" y="326"/>
                    <a:pt x="203" y="324"/>
                  </a:cubicBezTo>
                  <a:cubicBezTo>
                    <a:pt x="203" y="327"/>
                    <a:pt x="197" y="324"/>
                    <a:pt x="195" y="325"/>
                  </a:cubicBezTo>
                  <a:cubicBezTo>
                    <a:pt x="196" y="326"/>
                    <a:pt x="197" y="326"/>
                    <a:pt x="198" y="328"/>
                  </a:cubicBezTo>
                  <a:cubicBezTo>
                    <a:pt x="199" y="330"/>
                    <a:pt x="195" y="335"/>
                    <a:pt x="198" y="335"/>
                  </a:cubicBezTo>
                  <a:cubicBezTo>
                    <a:pt x="196" y="337"/>
                    <a:pt x="193" y="337"/>
                    <a:pt x="191" y="338"/>
                  </a:cubicBezTo>
                  <a:cubicBezTo>
                    <a:pt x="193" y="337"/>
                    <a:pt x="191" y="332"/>
                    <a:pt x="193" y="332"/>
                  </a:cubicBezTo>
                  <a:cubicBezTo>
                    <a:pt x="192" y="331"/>
                    <a:pt x="193" y="328"/>
                    <a:pt x="191" y="328"/>
                  </a:cubicBezTo>
                  <a:cubicBezTo>
                    <a:pt x="188" y="328"/>
                    <a:pt x="192" y="326"/>
                    <a:pt x="188" y="324"/>
                  </a:cubicBezTo>
                  <a:cubicBezTo>
                    <a:pt x="186" y="323"/>
                    <a:pt x="183" y="323"/>
                    <a:pt x="184" y="319"/>
                  </a:cubicBezTo>
                  <a:cubicBezTo>
                    <a:pt x="178" y="321"/>
                    <a:pt x="177" y="317"/>
                    <a:pt x="172" y="317"/>
                  </a:cubicBezTo>
                  <a:cubicBezTo>
                    <a:pt x="172" y="313"/>
                    <a:pt x="169" y="312"/>
                    <a:pt x="167" y="308"/>
                  </a:cubicBezTo>
                  <a:cubicBezTo>
                    <a:pt x="166" y="307"/>
                    <a:pt x="165" y="308"/>
                    <a:pt x="165" y="307"/>
                  </a:cubicBezTo>
                  <a:cubicBezTo>
                    <a:pt x="165" y="305"/>
                    <a:pt x="163" y="306"/>
                    <a:pt x="163" y="305"/>
                  </a:cubicBezTo>
                  <a:cubicBezTo>
                    <a:pt x="162" y="305"/>
                    <a:pt x="163" y="303"/>
                    <a:pt x="163" y="303"/>
                  </a:cubicBezTo>
                  <a:cubicBezTo>
                    <a:pt x="161" y="302"/>
                    <a:pt x="158" y="303"/>
                    <a:pt x="157" y="303"/>
                  </a:cubicBezTo>
                  <a:cubicBezTo>
                    <a:pt x="156" y="302"/>
                    <a:pt x="159" y="301"/>
                    <a:pt x="160" y="301"/>
                  </a:cubicBezTo>
                  <a:cubicBezTo>
                    <a:pt x="158" y="298"/>
                    <a:pt x="150" y="298"/>
                    <a:pt x="146" y="300"/>
                  </a:cubicBezTo>
                  <a:cubicBezTo>
                    <a:pt x="145" y="301"/>
                    <a:pt x="148" y="301"/>
                    <a:pt x="149" y="301"/>
                  </a:cubicBezTo>
                  <a:cubicBezTo>
                    <a:pt x="147" y="303"/>
                    <a:pt x="146" y="301"/>
                    <a:pt x="144" y="303"/>
                  </a:cubicBezTo>
                  <a:cubicBezTo>
                    <a:pt x="141" y="304"/>
                    <a:pt x="141" y="309"/>
                    <a:pt x="139" y="308"/>
                  </a:cubicBezTo>
                  <a:cubicBezTo>
                    <a:pt x="133" y="308"/>
                    <a:pt x="132" y="303"/>
                    <a:pt x="125" y="304"/>
                  </a:cubicBezTo>
                  <a:cubicBezTo>
                    <a:pt x="123" y="305"/>
                    <a:pt x="123" y="308"/>
                    <a:pt x="119" y="307"/>
                  </a:cubicBezTo>
                  <a:cubicBezTo>
                    <a:pt x="119" y="317"/>
                    <a:pt x="119" y="317"/>
                    <a:pt x="119" y="317"/>
                  </a:cubicBezTo>
                  <a:cubicBezTo>
                    <a:pt x="115" y="319"/>
                    <a:pt x="106" y="317"/>
                    <a:pt x="108" y="325"/>
                  </a:cubicBezTo>
                  <a:cubicBezTo>
                    <a:pt x="99" y="323"/>
                    <a:pt x="106" y="331"/>
                    <a:pt x="98" y="331"/>
                  </a:cubicBezTo>
                  <a:cubicBezTo>
                    <a:pt x="98" y="332"/>
                    <a:pt x="103" y="336"/>
                    <a:pt x="99" y="336"/>
                  </a:cubicBezTo>
                  <a:cubicBezTo>
                    <a:pt x="99" y="341"/>
                    <a:pt x="97" y="336"/>
                    <a:pt x="94" y="340"/>
                  </a:cubicBezTo>
                  <a:cubicBezTo>
                    <a:pt x="94" y="342"/>
                    <a:pt x="94" y="343"/>
                    <a:pt x="95" y="343"/>
                  </a:cubicBezTo>
                  <a:cubicBezTo>
                    <a:pt x="95" y="346"/>
                    <a:pt x="90" y="344"/>
                    <a:pt x="88" y="345"/>
                  </a:cubicBezTo>
                  <a:cubicBezTo>
                    <a:pt x="87" y="345"/>
                    <a:pt x="87" y="348"/>
                    <a:pt x="85" y="349"/>
                  </a:cubicBezTo>
                  <a:cubicBezTo>
                    <a:pt x="81" y="351"/>
                    <a:pt x="74" y="348"/>
                    <a:pt x="70" y="353"/>
                  </a:cubicBezTo>
                  <a:cubicBezTo>
                    <a:pt x="68" y="352"/>
                    <a:pt x="67" y="349"/>
                    <a:pt x="66" y="347"/>
                  </a:cubicBezTo>
                  <a:cubicBezTo>
                    <a:pt x="60" y="346"/>
                    <a:pt x="53" y="349"/>
                    <a:pt x="50" y="347"/>
                  </a:cubicBezTo>
                  <a:cubicBezTo>
                    <a:pt x="51" y="342"/>
                    <a:pt x="53" y="336"/>
                    <a:pt x="49" y="333"/>
                  </a:cubicBezTo>
                  <a:cubicBezTo>
                    <a:pt x="48" y="331"/>
                    <a:pt x="51" y="330"/>
                    <a:pt x="52" y="328"/>
                  </a:cubicBezTo>
                  <a:cubicBezTo>
                    <a:pt x="53" y="324"/>
                    <a:pt x="50" y="319"/>
                    <a:pt x="53" y="317"/>
                  </a:cubicBezTo>
                  <a:cubicBezTo>
                    <a:pt x="52" y="313"/>
                    <a:pt x="52" y="309"/>
                    <a:pt x="49" y="308"/>
                  </a:cubicBezTo>
                  <a:cubicBezTo>
                    <a:pt x="50" y="307"/>
                    <a:pt x="52" y="307"/>
                    <a:pt x="52" y="304"/>
                  </a:cubicBezTo>
                  <a:cubicBezTo>
                    <a:pt x="55" y="305"/>
                    <a:pt x="64" y="301"/>
                    <a:pt x="63" y="307"/>
                  </a:cubicBezTo>
                  <a:cubicBezTo>
                    <a:pt x="66" y="304"/>
                    <a:pt x="80" y="310"/>
                    <a:pt x="83" y="307"/>
                  </a:cubicBezTo>
                  <a:cubicBezTo>
                    <a:pt x="84" y="305"/>
                    <a:pt x="83" y="306"/>
                    <a:pt x="85" y="307"/>
                  </a:cubicBezTo>
                  <a:cubicBezTo>
                    <a:pt x="85" y="307"/>
                    <a:pt x="86" y="305"/>
                    <a:pt x="87" y="305"/>
                  </a:cubicBezTo>
                  <a:cubicBezTo>
                    <a:pt x="87" y="305"/>
                    <a:pt x="87" y="307"/>
                    <a:pt x="87" y="307"/>
                  </a:cubicBezTo>
                  <a:cubicBezTo>
                    <a:pt x="91" y="306"/>
                    <a:pt x="93" y="304"/>
                    <a:pt x="94" y="300"/>
                  </a:cubicBezTo>
                  <a:cubicBezTo>
                    <a:pt x="94" y="298"/>
                    <a:pt x="97" y="291"/>
                    <a:pt x="94" y="287"/>
                  </a:cubicBezTo>
                  <a:cubicBezTo>
                    <a:pt x="92" y="285"/>
                    <a:pt x="95" y="285"/>
                    <a:pt x="92" y="281"/>
                  </a:cubicBezTo>
                  <a:cubicBezTo>
                    <a:pt x="92" y="280"/>
                    <a:pt x="90" y="280"/>
                    <a:pt x="88" y="280"/>
                  </a:cubicBezTo>
                  <a:cubicBezTo>
                    <a:pt x="89" y="279"/>
                    <a:pt x="90" y="278"/>
                    <a:pt x="90" y="276"/>
                  </a:cubicBezTo>
                  <a:cubicBezTo>
                    <a:pt x="88" y="275"/>
                    <a:pt x="87" y="277"/>
                    <a:pt x="87" y="277"/>
                  </a:cubicBezTo>
                  <a:cubicBezTo>
                    <a:pt x="85" y="277"/>
                    <a:pt x="87" y="275"/>
                    <a:pt x="85" y="274"/>
                  </a:cubicBezTo>
                  <a:cubicBezTo>
                    <a:pt x="84" y="274"/>
                    <a:pt x="80" y="274"/>
                    <a:pt x="78" y="273"/>
                  </a:cubicBezTo>
                  <a:cubicBezTo>
                    <a:pt x="78" y="273"/>
                    <a:pt x="78" y="272"/>
                    <a:pt x="77" y="272"/>
                  </a:cubicBezTo>
                  <a:cubicBezTo>
                    <a:pt x="75" y="272"/>
                    <a:pt x="74" y="272"/>
                    <a:pt x="74" y="270"/>
                  </a:cubicBezTo>
                  <a:cubicBezTo>
                    <a:pt x="73" y="266"/>
                    <a:pt x="77" y="269"/>
                    <a:pt x="77" y="269"/>
                  </a:cubicBezTo>
                  <a:cubicBezTo>
                    <a:pt x="81" y="267"/>
                    <a:pt x="84" y="265"/>
                    <a:pt x="92" y="266"/>
                  </a:cubicBezTo>
                  <a:cubicBezTo>
                    <a:pt x="93" y="264"/>
                    <a:pt x="91" y="263"/>
                    <a:pt x="90" y="263"/>
                  </a:cubicBezTo>
                  <a:cubicBezTo>
                    <a:pt x="91" y="259"/>
                    <a:pt x="96" y="263"/>
                    <a:pt x="98" y="263"/>
                  </a:cubicBezTo>
                  <a:cubicBezTo>
                    <a:pt x="99" y="263"/>
                    <a:pt x="102" y="260"/>
                    <a:pt x="102" y="263"/>
                  </a:cubicBezTo>
                  <a:cubicBezTo>
                    <a:pt x="105" y="261"/>
                    <a:pt x="106" y="256"/>
                    <a:pt x="111" y="256"/>
                  </a:cubicBezTo>
                  <a:cubicBezTo>
                    <a:pt x="109" y="251"/>
                    <a:pt x="115" y="254"/>
                    <a:pt x="113" y="249"/>
                  </a:cubicBezTo>
                  <a:cubicBezTo>
                    <a:pt x="122" y="249"/>
                    <a:pt x="122" y="249"/>
                    <a:pt x="122" y="249"/>
                  </a:cubicBezTo>
                  <a:cubicBezTo>
                    <a:pt x="122" y="248"/>
                    <a:pt x="120" y="248"/>
                    <a:pt x="119" y="248"/>
                  </a:cubicBezTo>
                  <a:cubicBezTo>
                    <a:pt x="120" y="246"/>
                    <a:pt x="123" y="247"/>
                    <a:pt x="122" y="242"/>
                  </a:cubicBezTo>
                  <a:cubicBezTo>
                    <a:pt x="126" y="242"/>
                    <a:pt x="125" y="245"/>
                    <a:pt x="127" y="242"/>
                  </a:cubicBezTo>
                  <a:cubicBezTo>
                    <a:pt x="124" y="235"/>
                    <a:pt x="130" y="238"/>
                    <a:pt x="130" y="231"/>
                  </a:cubicBezTo>
                  <a:cubicBezTo>
                    <a:pt x="132" y="231"/>
                    <a:pt x="134" y="231"/>
                    <a:pt x="136" y="231"/>
                  </a:cubicBezTo>
                  <a:cubicBezTo>
                    <a:pt x="138" y="231"/>
                    <a:pt x="138" y="229"/>
                    <a:pt x="139" y="228"/>
                  </a:cubicBezTo>
                  <a:cubicBezTo>
                    <a:pt x="140" y="228"/>
                    <a:pt x="140" y="229"/>
                    <a:pt x="140" y="230"/>
                  </a:cubicBezTo>
                  <a:cubicBezTo>
                    <a:pt x="142" y="230"/>
                    <a:pt x="141" y="228"/>
                    <a:pt x="142" y="228"/>
                  </a:cubicBezTo>
                  <a:cubicBezTo>
                    <a:pt x="143" y="228"/>
                    <a:pt x="146" y="229"/>
                    <a:pt x="147" y="228"/>
                  </a:cubicBezTo>
                  <a:cubicBezTo>
                    <a:pt x="149" y="228"/>
                    <a:pt x="150" y="224"/>
                    <a:pt x="153" y="225"/>
                  </a:cubicBezTo>
                  <a:cubicBezTo>
                    <a:pt x="152" y="222"/>
                    <a:pt x="148" y="223"/>
                    <a:pt x="149" y="218"/>
                  </a:cubicBezTo>
                  <a:cubicBezTo>
                    <a:pt x="152" y="218"/>
                    <a:pt x="150" y="216"/>
                    <a:pt x="150" y="211"/>
                  </a:cubicBezTo>
                  <a:cubicBezTo>
                    <a:pt x="150" y="208"/>
                    <a:pt x="152" y="205"/>
                    <a:pt x="151" y="202"/>
                  </a:cubicBezTo>
                  <a:cubicBezTo>
                    <a:pt x="157" y="202"/>
                    <a:pt x="157" y="202"/>
                    <a:pt x="157" y="202"/>
                  </a:cubicBezTo>
                  <a:cubicBezTo>
                    <a:pt x="161" y="201"/>
                    <a:pt x="154" y="198"/>
                    <a:pt x="160" y="199"/>
                  </a:cubicBezTo>
                  <a:cubicBezTo>
                    <a:pt x="160" y="200"/>
                    <a:pt x="162" y="200"/>
                    <a:pt x="163" y="200"/>
                  </a:cubicBezTo>
                  <a:cubicBezTo>
                    <a:pt x="160" y="203"/>
                    <a:pt x="160" y="200"/>
                    <a:pt x="161" y="204"/>
                  </a:cubicBezTo>
                  <a:cubicBezTo>
                    <a:pt x="162" y="207"/>
                    <a:pt x="161" y="209"/>
                    <a:pt x="164" y="209"/>
                  </a:cubicBezTo>
                  <a:cubicBezTo>
                    <a:pt x="164" y="211"/>
                    <a:pt x="164" y="213"/>
                    <a:pt x="163" y="213"/>
                  </a:cubicBezTo>
                  <a:cubicBezTo>
                    <a:pt x="162" y="215"/>
                    <a:pt x="169" y="210"/>
                    <a:pt x="171" y="214"/>
                  </a:cubicBezTo>
                  <a:cubicBezTo>
                    <a:pt x="170" y="218"/>
                    <a:pt x="162" y="215"/>
                    <a:pt x="161" y="220"/>
                  </a:cubicBezTo>
                  <a:cubicBezTo>
                    <a:pt x="160" y="223"/>
                    <a:pt x="164" y="223"/>
                    <a:pt x="165" y="224"/>
                  </a:cubicBezTo>
                  <a:cubicBezTo>
                    <a:pt x="167" y="225"/>
                    <a:pt x="167" y="227"/>
                    <a:pt x="170" y="227"/>
                  </a:cubicBezTo>
                  <a:cubicBezTo>
                    <a:pt x="168" y="224"/>
                    <a:pt x="164" y="224"/>
                    <a:pt x="171" y="224"/>
                  </a:cubicBezTo>
                  <a:cubicBezTo>
                    <a:pt x="173" y="224"/>
                    <a:pt x="175" y="224"/>
                    <a:pt x="177" y="224"/>
                  </a:cubicBezTo>
                  <a:cubicBezTo>
                    <a:pt x="179" y="224"/>
                    <a:pt x="180" y="225"/>
                    <a:pt x="182" y="225"/>
                  </a:cubicBezTo>
                  <a:cubicBezTo>
                    <a:pt x="186" y="225"/>
                    <a:pt x="187" y="223"/>
                    <a:pt x="191" y="224"/>
                  </a:cubicBezTo>
                  <a:cubicBezTo>
                    <a:pt x="191" y="224"/>
                    <a:pt x="196" y="226"/>
                    <a:pt x="198" y="224"/>
                  </a:cubicBezTo>
                  <a:cubicBezTo>
                    <a:pt x="198" y="224"/>
                    <a:pt x="198" y="223"/>
                    <a:pt x="198" y="223"/>
                  </a:cubicBezTo>
                  <a:cubicBezTo>
                    <a:pt x="202" y="221"/>
                    <a:pt x="206" y="223"/>
                    <a:pt x="207" y="220"/>
                  </a:cubicBezTo>
                  <a:cubicBezTo>
                    <a:pt x="213" y="225"/>
                    <a:pt x="217" y="215"/>
                    <a:pt x="220" y="218"/>
                  </a:cubicBezTo>
                  <a:cubicBezTo>
                    <a:pt x="220" y="213"/>
                    <a:pt x="220" y="213"/>
                    <a:pt x="220" y="213"/>
                  </a:cubicBezTo>
                  <a:cubicBezTo>
                    <a:pt x="223" y="213"/>
                    <a:pt x="222" y="212"/>
                    <a:pt x="223" y="210"/>
                  </a:cubicBezTo>
                  <a:cubicBezTo>
                    <a:pt x="223" y="210"/>
                    <a:pt x="224" y="206"/>
                    <a:pt x="224" y="206"/>
                  </a:cubicBezTo>
                  <a:cubicBezTo>
                    <a:pt x="226" y="204"/>
                    <a:pt x="224" y="204"/>
                    <a:pt x="224" y="202"/>
                  </a:cubicBezTo>
                  <a:cubicBezTo>
                    <a:pt x="228" y="202"/>
                    <a:pt x="230" y="201"/>
                    <a:pt x="230" y="199"/>
                  </a:cubicBezTo>
                  <a:cubicBezTo>
                    <a:pt x="231" y="199"/>
                    <a:pt x="231" y="200"/>
                    <a:pt x="231" y="202"/>
                  </a:cubicBezTo>
                  <a:cubicBezTo>
                    <a:pt x="233" y="200"/>
                    <a:pt x="234" y="200"/>
                    <a:pt x="237" y="200"/>
                  </a:cubicBezTo>
                  <a:cubicBezTo>
                    <a:pt x="238" y="200"/>
                    <a:pt x="238" y="197"/>
                    <a:pt x="240" y="197"/>
                  </a:cubicBezTo>
                  <a:cubicBezTo>
                    <a:pt x="240" y="194"/>
                    <a:pt x="239" y="192"/>
                    <a:pt x="237" y="192"/>
                  </a:cubicBezTo>
                  <a:cubicBezTo>
                    <a:pt x="238" y="190"/>
                    <a:pt x="238" y="189"/>
                    <a:pt x="238" y="186"/>
                  </a:cubicBezTo>
                  <a:cubicBezTo>
                    <a:pt x="241" y="187"/>
                    <a:pt x="243" y="186"/>
                    <a:pt x="243" y="183"/>
                  </a:cubicBezTo>
                  <a:cubicBezTo>
                    <a:pt x="246" y="187"/>
                    <a:pt x="247" y="182"/>
                    <a:pt x="252" y="183"/>
                  </a:cubicBezTo>
                  <a:cubicBezTo>
                    <a:pt x="253" y="183"/>
                    <a:pt x="254" y="185"/>
                    <a:pt x="254" y="185"/>
                  </a:cubicBezTo>
                  <a:cubicBezTo>
                    <a:pt x="255" y="185"/>
                    <a:pt x="255" y="183"/>
                    <a:pt x="257" y="183"/>
                  </a:cubicBezTo>
                  <a:cubicBezTo>
                    <a:pt x="258" y="183"/>
                    <a:pt x="260" y="185"/>
                    <a:pt x="259" y="185"/>
                  </a:cubicBezTo>
                  <a:cubicBezTo>
                    <a:pt x="261" y="184"/>
                    <a:pt x="260" y="183"/>
                    <a:pt x="261" y="182"/>
                  </a:cubicBezTo>
                  <a:cubicBezTo>
                    <a:pt x="261" y="181"/>
                    <a:pt x="263" y="182"/>
                    <a:pt x="264" y="182"/>
                  </a:cubicBezTo>
                  <a:cubicBezTo>
                    <a:pt x="266" y="180"/>
                    <a:pt x="265" y="178"/>
                    <a:pt x="269" y="179"/>
                  </a:cubicBezTo>
                  <a:cubicBezTo>
                    <a:pt x="267" y="177"/>
                    <a:pt x="269" y="172"/>
                    <a:pt x="265" y="172"/>
                  </a:cubicBezTo>
                  <a:cubicBezTo>
                    <a:pt x="262" y="170"/>
                    <a:pt x="263" y="175"/>
                    <a:pt x="262" y="175"/>
                  </a:cubicBezTo>
                  <a:cubicBezTo>
                    <a:pt x="261" y="175"/>
                    <a:pt x="261" y="173"/>
                    <a:pt x="259" y="173"/>
                  </a:cubicBezTo>
                  <a:cubicBezTo>
                    <a:pt x="259" y="174"/>
                    <a:pt x="258" y="175"/>
                    <a:pt x="258" y="175"/>
                  </a:cubicBezTo>
                  <a:cubicBezTo>
                    <a:pt x="257" y="175"/>
                    <a:pt x="257" y="173"/>
                    <a:pt x="255" y="173"/>
                  </a:cubicBezTo>
                  <a:cubicBezTo>
                    <a:pt x="253" y="174"/>
                    <a:pt x="251" y="176"/>
                    <a:pt x="248" y="175"/>
                  </a:cubicBezTo>
                  <a:cubicBezTo>
                    <a:pt x="247" y="175"/>
                    <a:pt x="247" y="177"/>
                    <a:pt x="247" y="178"/>
                  </a:cubicBezTo>
                  <a:cubicBezTo>
                    <a:pt x="241" y="176"/>
                    <a:pt x="235" y="178"/>
                    <a:pt x="230" y="176"/>
                  </a:cubicBezTo>
                  <a:cubicBezTo>
                    <a:pt x="230" y="176"/>
                    <a:pt x="230" y="174"/>
                    <a:pt x="230" y="173"/>
                  </a:cubicBezTo>
                  <a:cubicBezTo>
                    <a:pt x="229" y="172"/>
                    <a:pt x="225" y="174"/>
                    <a:pt x="224" y="172"/>
                  </a:cubicBezTo>
                  <a:cubicBezTo>
                    <a:pt x="228" y="164"/>
                    <a:pt x="226" y="160"/>
                    <a:pt x="224" y="151"/>
                  </a:cubicBezTo>
                  <a:cubicBezTo>
                    <a:pt x="228" y="151"/>
                    <a:pt x="234" y="145"/>
                    <a:pt x="236" y="148"/>
                  </a:cubicBezTo>
                  <a:cubicBezTo>
                    <a:pt x="238" y="147"/>
                    <a:pt x="235" y="146"/>
                    <a:pt x="237" y="143"/>
                  </a:cubicBezTo>
                  <a:cubicBezTo>
                    <a:pt x="241" y="143"/>
                    <a:pt x="242" y="135"/>
                    <a:pt x="243" y="133"/>
                  </a:cubicBezTo>
                  <a:cubicBezTo>
                    <a:pt x="243" y="133"/>
                    <a:pt x="245" y="133"/>
                    <a:pt x="245" y="133"/>
                  </a:cubicBezTo>
                  <a:cubicBezTo>
                    <a:pt x="246" y="130"/>
                    <a:pt x="240" y="129"/>
                    <a:pt x="243" y="126"/>
                  </a:cubicBezTo>
                  <a:cubicBezTo>
                    <a:pt x="241" y="127"/>
                    <a:pt x="237" y="125"/>
                    <a:pt x="234" y="126"/>
                  </a:cubicBezTo>
                  <a:cubicBezTo>
                    <a:pt x="231" y="126"/>
                    <a:pt x="228" y="129"/>
                    <a:pt x="224" y="129"/>
                  </a:cubicBezTo>
                  <a:cubicBezTo>
                    <a:pt x="222" y="127"/>
                    <a:pt x="222" y="137"/>
                    <a:pt x="223" y="134"/>
                  </a:cubicBezTo>
                  <a:cubicBezTo>
                    <a:pt x="222" y="137"/>
                    <a:pt x="221" y="133"/>
                    <a:pt x="220" y="134"/>
                  </a:cubicBezTo>
                  <a:cubicBezTo>
                    <a:pt x="219" y="136"/>
                    <a:pt x="221" y="138"/>
                    <a:pt x="220" y="140"/>
                  </a:cubicBezTo>
                  <a:cubicBezTo>
                    <a:pt x="220" y="140"/>
                    <a:pt x="216" y="143"/>
                    <a:pt x="214" y="145"/>
                  </a:cubicBezTo>
                  <a:cubicBezTo>
                    <a:pt x="211" y="150"/>
                    <a:pt x="211" y="153"/>
                    <a:pt x="205" y="152"/>
                  </a:cubicBezTo>
                  <a:cubicBezTo>
                    <a:pt x="204" y="154"/>
                    <a:pt x="207" y="156"/>
                    <a:pt x="205" y="157"/>
                  </a:cubicBezTo>
                  <a:cubicBezTo>
                    <a:pt x="203" y="157"/>
                    <a:pt x="204" y="159"/>
                    <a:pt x="203" y="159"/>
                  </a:cubicBezTo>
                  <a:cubicBezTo>
                    <a:pt x="203" y="160"/>
                    <a:pt x="201" y="159"/>
                    <a:pt x="200" y="159"/>
                  </a:cubicBezTo>
                  <a:cubicBezTo>
                    <a:pt x="200" y="160"/>
                    <a:pt x="201" y="162"/>
                    <a:pt x="200" y="162"/>
                  </a:cubicBezTo>
                  <a:cubicBezTo>
                    <a:pt x="200" y="162"/>
                    <a:pt x="199" y="162"/>
                    <a:pt x="199" y="162"/>
                  </a:cubicBezTo>
                  <a:cubicBezTo>
                    <a:pt x="198" y="164"/>
                    <a:pt x="200" y="168"/>
                    <a:pt x="198" y="168"/>
                  </a:cubicBezTo>
                  <a:cubicBezTo>
                    <a:pt x="198" y="169"/>
                    <a:pt x="202" y="170"/>
                    <a:pt x="199" y="171"/>
                  </a:cubicBezTo>
                  <a:cubicBezTo>
                    <a:pt x="201" y="172"/>
                    <a:pt x="202" y="175"/>
                    <a:pt x="206" y="175"/>
                  </a:cubicBezTo>
                  <a:cubicBezTo>
                    <a:pt x="206" y="177"/>
                    <a:pt x="207" y="178"/>
                    <a:pt x="209" y="179"/>
                  </a:cubicBezTo>
                  <a:cubicBezTo>
                    <a:pt x="208" y="180"/>
                    <a:pt x="207" y="181"/>
                    <a:pt x="206" y="182"/>
                  </a:cubicBezTo>
                  <a:cubicBezTo>
                    <a:pt x="205" y="183"/>
                    <a:pt x="206" y="185"/>
                    <a:pt x="205" y="186"/>
                  </a:cubicBezTo>
                  <a:cubicBezTo>
                    <a:pt x="203" y="187"/>
                    <a:pt x="202" y="188"/>
                    <a:pt x="199" y="187"/>
                  </a:cubicBezTo>
                  <a:cubicBezTo>
                    <a:pt x="198" y="193"/>
                    <a:pt x="194" y="195"/>
                    <a:pt x="195" y="203"/>
                  </a:cubicBezTo>
                  <a:cubicBezTo>
                    <a:pt x="190" y="201"/>
                    <a:pt x="190" y="210"/>
                    <a:pt x="186" y="210"/>
                  </a:cubicBezTo>
                  <a:cubicBezTo>
                    <a:pt x="186" y="210"/>
                    <a:pt x="185" y="210"/>
                    <a:pt x="185" y="210"/>
                  </a:cubicBezTo>
                  <a:cubicBezTo>
                    <a:pt x="183" y="210"/>
                    <a:pt x="185" y="212"/>
                    <a:pt x="184" y="213"/>
                  </a:cubicBezTo>
                  <a:cubicBezTo>
                    <a:pt x="181" y="214"/>
                    <a:pt x="178" y="211"/>
                    <a:pt x="177" y="214"/>
                  </a:cubicBezTo>
                  <a:cubicBezTo>
                    <a:pt x="174" y="214"/>
                    <a:pt x="176" y="208"/>
                    <a:pt x="175" y="206"/>
                  </a:cubicBezTo>
                  <a:cubicBezTo>
                    <a:pt x="174" y="205"/>
                    <a:pt x="174" y="202"/>
                    <a:pt x="172" y="202"/>
                  </a:cubicBezTo>
                  <a:cubicBezTo>
                    <a:pt x="169" y="201"/>
                    <a:pt x="174" y="197"/>
                    <a:pt x="168" y="197"/>
                  </a:cubicBezTo>
                  <a:cubicBezTo>
                    <a:pt x="171" y="194"/>
                    <a:pt x="166" y="193"/>
                    <a:pt x="165" y="192"/>
                  </a:cubicBezTo>
                  <a:cubicBezTo>
                    <a:pt x="165" y="191"/>
                    <a:pt x="167" y="190"/>
                    <a:pt x="167" y="189"/>
                  </a:cubicBezTo>
                  <a:cubicBezTo>
                    <a:pt x="167" y="185"/>
                    <a:pt x="163" y="183"/>
                    <a:pt x="160" y="180"/>
                  </a:cubicBezTo>
                  <a:cubicBezTo>
                    <a:pt x="155" y="182"/>
                    <a:pt x="157" y="189"/>
                    <a:pt x="150" y="187"/>
                  </a:cubicBezTo>
                  <a:cubicBezTo>
                    <a:pt x="150" y="189"/>
                    <a:pt x="152" y="189"/>
                    <a:pt x="153" y="189"/>
                  </a:cubicBezTo>
                  <a:cubicBezTo>
                    <a:pt x="153" y="190"/>
                    <a:pt x="151" y="190"/>
                    <a:pt x="150" y="190"/>
                  </a:cubicBezTo>
                  <a:cubicBezTo>
                    <a:pt x="147" y="190"/>
                    <a:pt x="149" y="195"/>
                    <a:pt x="146" y="195"/>
                  </a:cubicBezTo>
                  <a:cubicBezTo>
                    <a:pt x="139" y="196"/>
                    <a:pt x="141" y="189"/>
                    <a:pt x="135" y="190"/>
                  </a:cubicBezTo>
                  <a:cubicBezTo>
                    <a:pt x="135" y="189"/>
                    <a:pt x="136" y="189"/>
                    <a:pt x="137" y="189"/>
                  </a:cubicBezTo>
                  <a:cubicBezTo>
                    <a:pt x="139" y="185"/>
                    <a:pt x="133" y="182"/>
                    <a:pt x="137" y="180"/>
                  </a:cubicBezTo>
                  <a:cubicBezTo>
                    <a:pt x="136" y="179"/>
                    <a:pt x="135" y="178"/>
                    <a:pt x="133" y="178"/>
                  </a:cubicBezTo>
                  <a:cubicBezTo>
                    <a:pt x="132" y="176"/>
                    <a:pt x="135" y="175"/>
                    <a:pt x="135" y="175"/>
                  </a:cubicBezTo>
                  <a:cubicBezTo>
                    <a:pt x="135" y="173"/>
                    <a:pt x="132" y="173"/>
                    <a:pt x="132" y="172"/>
                  </a:cubicBezTo>
                  <a:cubicBezTo>
                    <a:pt x="132" y="171"/>
                    <a:pt x="134" y="163"/>
                    <a:pt x="132" y="168"/>
                  </a:cubicBezTo>
                  <a:cubicBezTo>
                    <a:pt x="129" y="167"/>
                    <a:pt x="131" y="165"/>
                    <a:pt x="133" y="165"/>
                  </a:cubicBezTo>
                  <a:cubicBezTo>
                    <a:pt x="130" y="160"/>
                    <a:pt x="138" y="159"/>
                    <a:pt x="135" y="158"/>
                  </a:cubicBezTo>
                  <a:cubicBezTo>
                    <a:pt x="135" y="156"/>
                    <a:pt x="139" y="158"/>
                    <a:pt x="139" y="155"/>
                  </a:cubicBezTo>
                  <a:cubicBezTo>
                    <a:pt x="139" y="153"/>
                    <a:pt x="140" y="155"/>
                    <a:pt x="140" y="155"/>
                  </a:cubicBezTo>
                  <a:cubicBezTo>
                    <a:pt x="141" y="154"/>
                    <a:pt x="141" y="153"/>
                    <a:pt x="143" y="152"/>
                  </a:cubicBezTo>
                  <a:cubicBezTo>
                    <a:pt x="145" y="152"/>
                    <a:pt x="144" y="150"/>
                    <a:pt x="144" y="148"/>
                  </a:cubicBezTo>
                  <a:cubicBezTo>
                    <a:pt x="147" y="149"/>
                    <a:pt x="149" y="148"/>
                    <a:pt x="149" y="145"/>
                  </a:cubicBezTo>
                  <a:cubicBezTo>
                    <a:pt x="153" y="144"/>
                    <a:pt x="150" y="150"/>
                    <a:pt x="156" y="148"/>
                  </a:cubicBezTo>
                  <a:cubicBezTo>
                    <a:pt x="156" y="147"/>
                    <a:pt x="154" y="147"/>
                    <a:pt x="153" y="147"/>
                  </a:cubicBezTo>
                  <a:cubicBezTo>
                    <a:pt x="157" y="144"/>
                    <a:pt x="161" y="145"/>
                    <a:pt x="164" y="141"/>
                  </a:cubicBezTo>
                  <a:cubicBezTo>
                    <a:pt x="164" y="141"/>
                    <a:pt x="164" y="139"/>
                    <a:pt x="164" y="138"/>
                  </a:cubicBezTo>
                  <a:cubicBezTo>
                    <a:pt x="164" y="138"/>
                    <a:pt x="166" y="139"/>
                    <a:pt x="167" y="138"/>
                  </a:cubicBezTo>
                  <a:cubicBezTo>
                    <a:pt x="167" y="137"/>
                    <a:pt x="166" y="135"/>
                    <a:pt x="167" y="134"/>
                  </a:cubicBezTo>
                  <a:cubicBezTo>
                    <a:pt x="167" y="133"/>
                    <a:pt x="171" y="132"/>
                    <a:pt x="171" y="131"/>
                  </a:cubicBezTo>
                  <a:cubicBezTo>
                    <a:pt x="172" y="130"/>
                    <a:pt x="170" y="127"/>
                    <a:pt x="171" y="126"/>
                  </a:cubicBezTo>
                  <a:cubicBezTo>
                    <a:pt x="171" y="125"/>
                    <a:pt x="173" y="128"/>
                    <a:pt x="174" y="127"/>
                  </a:cubicBezTo>
                  <a:cubicBezTo>
                    <a:pt x="173" y="128"/>
                    <a:pt x="176" y="120"/>
                    <a:pt x="175" y="120"/>
                  </a:cubicBezTo>
                  <a:cubicBezTo>
                    <a:pt x="178" y="124"/>
                    <a:pt x="179" y="118"/>
                    <a:pt x="182" y="117"/>
                  </a:cubicBezTo>
                  <a:cubicBezTo>
                    <a:pt x="182" y="115"/>
                    <a:pt x="185" y="114"/>
                    <a:pt x="182" y="113"/>
                  </a:cubicBezTo>
                  <a:cubicBezTo>
                    <a:pt x="182" y="110"/>
                    <a:pt x="186" y="113"/>
                    <a:pt x="186" y="109"/>
                  </a:cubicBezTo>
                  <a:cubicBezTo>
                    <a:pt x="187" y="107"/>
                    <a:pt x="189" y="108"/>
                    <a:pt x="191" y="108"/>
                  </a:cubicBezTo>
                  <a:cubicBezTo>
                    <a:pt x="191" y="106"/>
                    <a:pt x="190" y="105"/>
                    <a:pt x="189" y="105"/>
                  </a:cubicBezTo>
                  <a:cubicBezTo>
                    <a:pt x="193" y="102"/>
                    <a:pt x="196" y="101"/>
                    <a:pt x="199" y="101"/>
                  </a:cubicBezTo>
                  <a:cubicBezTo>
                    <a:pt x="201" y="99"/>
                    <a:pt x="199" y="98"/>
                    <a:pt x="200" y="95"/>
                  </a:cubicBezTo>
                  <a:cubicBezTo>
                    <a:pt x="202" y="94"/>
                    <a:pt x="205" y="93"/>
                    <a:pt x="205" y="91"/>
                  </a:cubicBezTo>
                  <a:cubicBezTo>
                    <a:pt x="205" y="87"/>
                    <a:pt x="209" y="92"/>
                    <a:pt x="209" y="86"/>
                  </a:cubicBezTo>
                  <a:cubicBezTo>
                    <a:pt x="214" y="85"/>
                    <a:pt x="220" y="89"/>
                    <a:pt x="220" y="81"/>
                  </a:cubicBezTo>
                  <a:cubicBezTo>
                    <a:pt x="223" y="83"/>
                    <a:pt x="229" y="79"/>
                    <a:pt x="233" y="82"/>
                  </a:cubicBezTo>
                  <a:cubicBezTo>
                    <a:pt x="234" y="81"/>
                    <a:pt x="235" y="80"/>
                    <a:pt x="236" y="78"/>
                  </a:cubicBezTo>
                  <a:cubicBezTo>
                    <a:pt x="240" y="76"/>
                    <a:pt x="243" y="82"/>
                    <a:pt x="243" y="77"/>
                  </a:cubicBezTo>
                  <a:cubicBezTo>
                    <a:pt x="245" y="77"/>
                    <a:pt x="245" y="80"/>
                    <a:pt x="248" y="81"/>
                  </a:cubicBezTo>
                  <a:cubicBezTo>
                    <a:pt x="250" y="80"/>
                    <a:pt x="249" y="76"/>
                    <a:pt x="254" y="78"/>
                  </a:cubicBezTo>
                  <a:cubicBezTo>
                    <a:pt x="254" y="80"/>
                    <a:pt x="252" y="80"/>
                    <a:pt x="252" y="82"/>
                  </a:cubicBezTo>
                  <a:cubicBezTo>
                    <a:pt x="253" y="83"/>
                    <a:pt x="260" y="76"/>
                    <a:pt x="264" y="79"/>
                  </a:cubicBezTo>
                  <a:cubicBezTo>
                    <a:pt x="265" y="81"/>
                    <a:pt x="264" y="79"/>
                    <a:pt x="266" y="79"/>
                  </a:cubicBezTo>
                  <a:cubicBezTo>
                    <a:pt x="269" y="80"/>
                    <a:pt x="272" y="82"/>
                    <a:pt x="276" y="81"/>
                  </a:cubicBezTo>
                  <a:cubicBezTo>
                    <a:pt x="276" y="82"/>
                    <a:pt x="277" y="84"/>
                    <a:pt x="276" y="85"/>
                  </a:cubicBezTo>
                  <a:cubicBezTo>
                    <a:pt x="276" y="86"/>
                    <a:pt x="274" y="85"/>
                    <a:pt x="273" y="85"/>
                  </a:cubicBezTo>
                  <a:cubicBezTo>
                    <a:pt x="272" y="86"/>
                    <a:pt x="273" y="89"/>
                    <a:pt x="271" y="88"/>
                  </a:cubicBezTo>
                  <a:cubicBezTo>
                    <a:pt x="273" y="91"/>
                    <a:pt x="282" y="89"/>
                    <a:pt x="285" y="88"/>
                  </a:cubicBezTo>
                  <a:cubicBezTo>
                    <a:pt x="288" y="86"/>
                    <a:pt x="287" y="90"/>
                    <a:pt x="287" y="91"/>
                  </a:cubicBezTo>
                  <a:cubicBezTo>
                    <a:pt x="289" y="92"/>
                    <a:pt x="292" y="90"/>
                    <a:pt x="292" y="92"/>
                  </a:cubicBezTo>
                  <a:cubicBezTo>
                    <a:pt x="302" y="90"/>
                    <a:pt x="304" y="98"/>
                    <a:pt x="310" y="95"/>
                  </a:cubicBezTo>
                  <a:cubicBezTo>
                    <a:pt x="309" y="99"/>
                    <a:pt x="314" y="97"/>
                    <a:pt x="314" y="101"/>
                  </a:cubicBezTo>
                  <a:cubicBezTo>
                    <a:pt x="318" y="101"/>
                    <a:pt x="323" y="100"/>
                    <a:pt x="320" y="103"/>
                  </a:cubicBezTo>
                  <a:cubicBezTo>
                    <a:pt x="323" y="104"/>
                    <a:pt x="326" y="104"/>
                    <a:pt x="328" y="105"/>
                  </a:cubicBezTo>
                  <a:cubicBezTo>
                    <a:pt x="328" y="105"/>
                    <a:pt x="328" y="107"/>
                    <a:pt x="328" y="108"/>
                  </a:cubicBezTo>
                  <a:cubicBezTo>
                    <a:pt x="329" y="108"/>
                    <a:pt x="332" y="107"/>
                    <a:pt x="332" y="108"/>
                  </a:cubicBezTo>
                  <a:cubicBezTo>
                    <a:pt x="334" y="113"/>
                    <a:pt x="334" y="115"/>
                    <a:pt x="332" y="120"/>
                  </a:cubicBezTo>
                  <a:cubicBezTo>
                    <a:pt x="330" y="117"/>
                    <a:pt x="327" y="121"/>
                    <a:pt x="324" y="122"/>
                  </a:cubicBezTo>
                  <a:cubicBezTo>
                    <a:pt x="320" y="122"/>
                    <a:pt x="315" y="117"/>
                    <a:pt x="311" y="122"/>
                  </a:cubicBezTo>
                  <a:cubicBezTo>
                    <a:pt x="310" y="122"/>
                    <a:pt x="311" y="119"/>
                    <a:pt x="310" y="119"/>
                  </a:cubicBezTo>
                  <a:cubicBezTo>
                    <a:pt x="308" y="118"/>
                    <a:pt x="308" y="120"/>
                    <a:pt x="307" y="120"/>
                  </a:cubicBezTo>
                  <a:cubicBezTo>
                    <a:pt x="306" y="120"/>
                    <a:pt x="305" y="117"/>
                    <a:pt x="304" y="117"/>
                  </a:cubicBezTo>
                  <a:cubicBezTo>
                    <a:pt x="302" y="117"/>
                    <a:pt x="298" y="121"/>
                    <a:pt x="299" y="116"/>
                  </a:cubicBezTo>
                  <a:cubicBezTo>
                    <a:pt x="294" y="118"/>
                    <a:pt x="295" y="116"/>
                    <a:pt x="290" y="116"/>
                  </a:cubicBezTo>
                  <a:cubicBezTo>
                    <a:pt x="290" y="118"/>
                    <a:pt x="291" y="119"/>
                    <a:pt x="293" y="119"/>
                  </a:cubicBezTo>
                  <a:cubicBezTo>
                    <a:pt x="295" y="118"/>
                    <a:pt x="295" y="120"/>
                    <a:pt x="297" y="120"/>
                  </a:cubicBezTo>
                  <a:cubicBezTo>
                    <a:pt x="295" y="123"/>
                    <a:pt x="297" y="122"/>
                    <a:pt x="299" y="123"/>
                  </a:cubicBezTo>
                  <a:cubicBezTo>
                    <a:pt x="299" y="123"/>
                    <a:pt x="298" y="125"/>
                    <a:pt x="299" y="126"/>
                  </a:cubicBezTo>
                  <a:cubicBezTo>
                    <a:pt x="299" y="127"/>
                    <a:pt x="301" y="127"/>
                    <a:pt x="301" y="129"/>
                  </a:cubicBezTo>
                  <a:cubicBezTo>
                    <a:pt x="302" y="130"/>
                    <a:pt x="305" y="134"/>
                    <a:pt x="304" y="138"/>
                  </a:cubicBezTo>
                  <a:cubicBezTo>
                    <a:pt x="305" y="143"/>
                    <a:pt x="313" y="140"/>
                    <a:pt x="314" y="144"/>
                  </a:cubicBezTo>
                  <a:cubicBezTo>
                    <a:pt x="316" y="143"/>
                    <a:pt x="316" y="141"/>
                    <a:pt x="318" y="141"/>
                  </a:cubicBezTo>
                  <a:cubicBezTo>
                    <a:pt x="318" y="137"/>
                    <a:pt x="312" y="138"/>
                    <a:pt x="310" y="136"/>
                  </a:cubicBezTo>
                  <a:cubicBezTo>
                    <a:pt x="309" y="130"/>
                    <a:pt x="318" y="134"/>
                    <a:pt x="321" y="133"/>
                  </a:cubicBezTo>
                  <a:cubicBezTo>
                    <a:pt x="321" y="136"/>
                    <a:pt x="327" y="132"/>
                    <a:pt x="325" y="137"/>
                  </a:cubicBezTo>
                  <a:cubicBezTo>
                    <a:pt x="329" y="139"/>
                    <a:pt x="331" y="133"/>
                    <a:pt x="331" y="138"/>
                  </a:cubicBezTo>
                  <a:cubicBezTo>
                    <a:pt x="335" y="136"/>
                    <a:pt x="331" y="131"/>
                    <a:pt x="328" y="131"/>
                  </a:cubicBezTo>
                  <a:cubicBezTo>
                    <a:pt x="329" y="129"/>
                    <a:pt x="332" y="128"/>
                    <a:pt x="335" y="127"/>
                  </a:cubicBezTo>
                  <a:cubicBezTo>
                    <a:pt x="337" y="125"/>
                    <a:pt x="337" y="122"/>
                    <a:pt x="339" y="120"/>
                  </a:cubicBezTo>
                  <a:cubicBezTo>
                    <a:pt x="345" y="120"/>
                    <a:pt x="348" y="121"/>
                    <a:pt x="352" y="123"/>
                  </a:cubicBezTo>
                  <a:cubicBezTo>
                    <a:pt x="353" y="123"/>
                    <a:pt x="353" y="120"/>
                    <a:pt x="355" y="120"/>
                  </a:cubicBezTo>
                  <a:cubicBezTo>
                    <a:pt x="355" y="118"/>
                    <a:pt x="354" y="117"/>
                    <a:pt x="352" y="116"/>
                  </a:cubicBezTo>
                  <a:cubicBezTo>
                    <a:pt x="354" y="111"/>
                    <a:pt x="354" y="106"/>
                    <a:pt x="353" y="101"/>
                  </a:cubicBezTo>
                  <a:cubicBezTo>
                    <a:pt x="358" y="100"/>
                    <a:pt x="362" y="100"/>
                    <a:pt x="365" y="102"/>
                  </a:cubicBezTo>
                  <a:cubicBezTo>
                    <a:pt x="365" y="102"/>
                    <a:pt x="369" y="103"/>
                    <a:pt x="369" y="106"/>
                  </a:cubicBezTo>
                  <a:cubicBezTo>
                    <a:pt x="360" y="106"/>
                    <a:pt x="360" y="106"/>
                    <a:pt x="360" y="106"/>
                  </a:cubicBezTo>
                  <a:cubicBezTo>
                    <a:pt x="360" y="110"/>
                    <a:pt x="360" y="110"/>
                    <a:pt x="360" y="110"/>
                  </a:cubicBezTo>
                  <a:cubicBezTo>
                    <a:pt x="364" y="114"/>
                    <a:pt x="365" y="110"/>
                    <a:pt x="367" y="112"/>
                  </a:cubicBezTo>
                  <a:cubicBezTo>
                    <a:pt x="369" y="113"/>
                    <a:pt x="363" y="113"/>
                    <a:pt x="363" y="113"/>
                  </a:cubicBezTo>
                  <a:cubicBezTo>
                    <a:pt x="362" y="116"/>
                    <a:pt x="367" y="113"/>
                    <a:pt x="369" y="116"/>
                  </a:cubicBezTo>
                  <a:cubicBezTo>
                    <a:pt x="371" y="115"/>
                    <a:pt x="374" y="113"/>
                    <a:pt x="376" y="110"/>
                  </a:cubicBezTo>
                  <a:cubicBezTo>
                    <a:pt x="376" y="110"/>
                    <a:pt x="378" y="109"/>
                    <a:pt x="377" y="108"/>
                  </a:cubicBezTo>
                  <a:cubicBezTo>
                    <a:pt x="384" y="109"/>
                    <a:pt x="383" y="104"/>
                    <a:pt x="388" y="105"/>
                  </a:cubicBezTo>
                  <a:cubicBezTo>
                    <a:pt x="390" y="104"/>
                    <a:pt x="391" y="103"/>
                    <a:pt x="391" y="101"/>
                  </a:cubicBezTo>
                  <a:cubicBezTo>
                    <a:pt x="394" y="101"/>
                    <a:pt x="395" y="99"/>
                    <a:pt x="395" y="98"/>
                  </a:cubicBezTo>
                  <a:cubicBezTo>
                    <a:pt x="401" y="102"/>
                    <a:pt x="405" y="95"/>
                    <a:pt x="411" y="95"/>
                  </a:cubicBezTo>
                  <a:cubicBezTo>
                    <a:pt x="411" y="101"/>
                    <a:pt x="411" y="101"/>
                    <a:pt x="411" y="101"/>
                  </a:cubicBezTo>
                  <a:cubicBezTo>
                    <a:pt x="416" y="101"/>
                    <a:pt x="420" y="100"/>
                    <a:pt x="423" y="99"/>
                  </a:cubicBezTo>
                  <a:cubicBezTo>
                    <a:pt x="424" y="99"/>
                    <a:pt x="426" y="99"/>
                    <a:pt x="426" y="99"/>
                  </a:cubicBezTo>
                  <a:cubicBezTo>
                    <a:pt x="426" y="99"/>
                    <a:pt x="426" y="98"/>
                    <a:pt x="426" y="98"/>
                  </a:cubicBezTo>
                  <a:cubicBezTo>
                    <a:pt x="429" y="97"/>
                    <a:pt x="433" y="98"/>
                    <a:pt x="433" y="94"/>
                  </a:cubicBezTo>
                  <a:cubicBezTo>
                    <a:pt x="437" y="95"/>
                    <a:pt x="442" y="96"/>
                    <a:pt x="445" y="99"/>
                  </a:cubicBezTo>
                  <a:cubicBezTo>
                    <a:pt x="447" y="98"/>
                    <a:pt x="448" y="97"/>
                    <a:pt x="449" y="95"/>
                  </a:cubicBezTo>
                  <a:cubicBezTo>
                    <a:pt x="449" y="93"/>
                    <a:pt x="443" y="92"/>
                    <a:pt x="447" y="91"/>
                  </a:cubicBezTo>
                  <a:cubicBezTo>
                    <a:pt x="445" y="87"/>
                    <a:pt x="438" y="88"/>
                    <a:pt x="440" y="81"/>
                  </a:cubicBezTo>
                  <a:cubicBezTo>
                    <a:pt x="443" y="82"/>
                    <a:pt x="443" y="84"/>
                    <a:pt x="447" y="85"/>
                  </a:cubicBezTo>
                  <a:cubicBezTo>
                    <a:pt x="449" y="85"/>
                    <a:pt x="452" y="89"/>
                    <a:pt x="456" y="88"/>
                  </a:cubicBezTo>
                  <a:cubicBezTo>
                    <a:pt x="457" y="88"/>
                    <a:pt x="457" y="86"/>
                    <a:pt x="457" y="86"/>
                  </a:cubicBezTo>
                  <a:cubicBezTo>
                    <a:pt x="458" y="86"/>
                    <a:pt x="460" y="89"/>
                    <a:pt x="460" y="86"/>
                  </a:cubicBezTo>
                  <a:cubicBezTo>
                    <a:pt x="462" y="86"/>
                    <a:pt x="462" y="89"/>
                    <a:pt x="463" y="89"/>
                  </a:cubicBezTo>
                  <a:cubicBezTo>
                    <a:pt x="465" y="90"/>
                    <a:pt x="468" y="89"/>
                    <a:pt x="467" y="92"/>
                  </a:cubicBezTo>
                  <a:cubicBezTo>
                    <a:pt x="471" y="90"/>
                    <a:pt x="473" y="93"/>
                    <a:pt x="478" y="91"/>
                  </a:cubicBezTo>
                  <a:cubicBezTo>
                    <a:pt x="476" y="95"/>
                    <a:pt x="483" y="92"/>
                    <a:pt x="481" y="96"/>
                  </a:cubicBezTo>
                  <a:cubicBezTo>
                    <a:pt x="483" y="96"/>
                    <a:pt x="485" y="97"/>
                    <a:pt x="485" y="99"/>
                  </a:cubicBezTo>
                  <a:cubicBezTo>
                    <a:pt x="490" y="98"/>
                    <a:pt x="490" y="102"/>
                    <a:pt x="495" y="101"/>
                  </a:cubicBezTo>
                  <a:cubicBezTo>
                    <a:pt x="498" y="92"/>
                    <a:pt x="487" y="96"/>
                    <a:pt x="489" y="88"/>
                  </a:cubicBezTo>
                  <a:cubicBezTo>
                    <a:pt x="489" y="86"/>
                    <a:pt x="488" y="88"/>
                    <a:pt x="485" y="88"/>
                  </a:cubicBezTo>
                  <a:cubicBezTo>
                    <a:pt x="485" y="85"/>
                    <a:pt x="488" y="84"/>
                    <a:pt x="487" y="79"/>
                  </a:cubicBezTo>
                  <a:cubicBezTo>
                    <a:pt x="487" y="78"/>
                    <a:pt x="484" y="79"/>
                    <a:pt x="484" y="78"/>
                  </a:cubicBezTo>
                  <a:cubicBezTo>
                    <a:pt x="484" y="78"/>
                    <a:pt x="486" y="75"/>
                    <a:pt x="484" y="75"/>
                  </a:cubicBezTo>
                  <a:cubicBezTo>
                    <a:pt x="484" y="72"/>
                    <a:pt x="488" y="73"/>
                    <a:pt x="487" y="70"/>
                  </a:cubicBezTo>
                  <a:cubicBezTo>
                    <a:pt x="489" y="70"/>
                    <a:pt x="488" y="66"/>
                    <a:pt x="492" y="67"/>
                  </a:cubicBezTo>
                  <a:cubicBezTo>
                    <a:pt x="492" y="64"/>
                    <a:pt x="493" y="62"/>
                    <a:pt x="496" y="63"/>
                  </a:cubicBezTo>
                  <a:cubicBezTo>
                    <a:pt x="495" y="56"/>
                    <a:pt x="501" y="58"/>
                    <a:pt x="501" y="53"/>
                  </a:cubicBezTo>
                  <a:cubicBezTo>
                    <a:pt x="507" y="52"/>
                    <a:pt x="510" y="55"/>
                    <a:pt x="515" y="56"/>
                  </a:cubicBezTo>
                  <a:cubicBezTo>
                    <a:pt x="515" y="58"/>
                    <a:pt x="514" y="60"/>
                    <a:pt x="516" y="60"/>
                  </a:cubicBezTo>
                  <a:cubicBezTo>
                    <a:pt x="516" y="61"/>
                    <a:pt x="514" y="61"/>
                    <a:pt x="512" y="61"/>
                  </a:cubicBezTo>
                  <a:cubicBezTo>
                    <a:pt x="512" y="67"/>
                    <a:pt x="514" y="69"/>
                    <a:pt x="512" y="74"/>
                  </a:cubicBezTo>
                  <a:cubicBezTo>
                    <a:pt x="513" y="75"/>
                    <a:pt x="514" y="76"/>
                    <a:pt x="515" y="77"/>
                  </a:cubicBezTo>
                  <a:cubicBezTo>
                    <a:pt x="515" y="77"/>
                    <a:pt x="516" y="78"/>
                    <a:pt x="517" y="78"/>
                  </a:cubicBezTo>
                  <a:cubicBezTo>
                    <a:pt x="515" y="81"/>
                    <a:pt x="517" y="89"/>
                    <a:pt x="515" y="92"/>
                  </a:cubicBezTo>
                  <a:cubicBezTo>
                    <a:pt x="513" y="97"/>
                    <a:pt x="518" y="95"/>
                    <a:pt x="519" y="98"/>
                  </a:cubicBezTo>
                  <a:cubicBezTo>
                    <a:pt x="518" y="109"/>
                    <a:pt x="513" y="116"/>
                    <a:pt x="503" y="119"/>
                  </a:cubicBezTo>
                  <a:cubicBezTo>
                    <a:pt x="504" y="122"/>
                    <a:pt x="510" y="119"/>
                    <a:pt x="511" y="122"/>
                  </a:cubicBezTo>
                  <a:cubicBezTo>
                    <a:pt x="514" y="121"/>
                    <a:pt x="513" y="117"/>
                    <a:pt x="517" y="117"/>
                  </a:cubicBezTo>
                  <a:cubicBezTo>
                    <a:pt x="517" y="118"/>
                    <a:pt x="516" y="120"/>
                    <a:pt x="516" y="122"/>
                  </a:cubicBezTo>
                  <a:cubicBezTo>
                    <a:pt x="518" y="121"/>
                    <a:pt x="517" y="119"/>
                    <a:pt x="519" y="119"/>
                  </a:cubicBezTo>
                  <a:cubicBezTo>
                    <a:pt x="521" y="119"/>
                    <a:pt x="520" y="116"/>
                    <a:pt x="520" y="116"/>
                  </a:cubicBezTo>
                  <a:cubicBezTo>
                    <a:pt x="521" y="116"/>
                    <a:pt x="523" y="116"/>
                    <a:pt x="523" y="116"/>
                  </a:cubicBezTo>
                  <a:cubicBezTo>
                    <a:pt x="524" y="115"/>
                    <a:pt x="523" y="113"/>
                    <a:pt x="523" y="112"/>
                  </a:cubicBezTo>
                  <a:cubicBezTo>
                    <a:pt x="527" y="112"/>
                    <a:pt x="527" y="112"/>
                    <a:pt x="527" y="112"/>
                  </a:cubicBezTo>
                  <a:cubicBezTo>
                    <a:pt x="526" y="107"/>
                    <a:pt x="532" y="103"/>
                    <a:pt x="527" y="101"/>
                  </a:cubicBezTo>
                  <a:cubicBezTo>
                    <a:pt x="528" y="99"/>
                    <a:pt x="530" y="100"/>
                    <a:pt x="530" y="98"/>
                  </a:cubicBezTo>
                  <a:cubicBezTo>
                    <a:pt x="530" y="96"/>
                    <a:pt x="528" y="97"/>
                    <a:pt x="527" y="96"/>
                  </a:cubicBezTo>
                  <a:cubicBezTo>
                    <a:pt x="527" y="93"/>
                    <a:pt x="532" y="96"/>
                    <a:pt x="534" y="95"/>
                  </a:cubicBezTo>
                  <a:cubicBezTo>
                    <a:pt x="533" y="94"/>
                    <a:pt x="534" y="90"/>
                    <a:pt x="530" y="91"/>
                  </a:cubicBezTo>
                  <a:cubicBezTo>
                    <a:pt x="527" y="93"/>
                    <a:pt x="525" y="87"/>
                    <a:pt x="524" y="91"/>
                  </a:cubicBezTo>
                  <a:cubicBezTo>
                    <a:pt x="522" y="88"/>
                    <a:pt x="522" y="85"/>
                    <a:pt x="523" y="82"/>
                  </a:cubicBezTo>
                  <a:cubicBezTo>
                    <a:pt x="523" y="82"/>
                    <a:pt x="526" y="83"/>
                    <a:pt x="526" y="82"/>
                  </a:cubicBezTo>
                  <a:cubicBezTo>
                    <a:pt x="527" y="81"/>
                    <a:pt x="525" y="77"/>
                    <a:pt x="526" y="75"/>
                  </a:cubicBezTo>
                  <a:cubicBezTo>
                    <a:pt x="526" y="73"/>
                    <a:pt x="524" y="75"/>
                    <a:pt x="524" y="75"/>
                  </a:cubicBezTo>
                  <a:cubicBezTo>
                    <a:pt x="522" y="73"/>
                    <a:pt x="523" y="70"/>
                    <a:pt x="522" y="67"/>
                  </a:cubicBezTo>
                  <a:cubicBezTo>
                    <a:pt x="527" y="69"/>
                    <a:pt x="525" y="63"/>
                    <a:pt x="529" y="63"/>
                  </a:cubicBezTo>
                  <a:cubicBezTo>
                    <a:pt x="529" y="56"/>
                    <a:pt x="529" y="56"/>
                    <a:pt x="529" y="56"/>
                  </a:cubicBezTo>
                  <a:cubicBezTo>
                    <a:pt x="533" y="54"/>
                    <a:pt x="531" y="60"/>
                    <a:pt x="532" y="63"/>
                  </a:cubicBezTo>
                  <a:cubicBezTo>
                    <a:pt x="532" y="65"/>
                    <a:pt x="534" y="61"/>
                    <a:pt x="534" y="64"/>
                  </a:cubicBezTo>
                  <a:cubicBezTo>
                    <a:pt x="534" y="65"/>
                    <a:pt x="533" y="66"/>
                    <a:pt x="533" y="65"/>
                  </a:cubicBezTo>
                  <a:cubicBezTo>
                    <a:pt x="534" y="69"/>
                    <a:pt x="537" y="70"/>
                    <a:pt x="541" y="72"/>
                  </a:cubicBezTo>
                  <a:cubicBezTo>
                    <a:pt x="544" y="73"/>
                    <a:pt x="541" y="68"/>
                    <a:pt x="540" y="68"/>
                  </a:cubicBezTo>
                  <a:cubicBezTo>
                    <a:pt x="542" y="66"/>
                    <a:pt x="546" y="66"/>
                    <a:pt x="550" y="65"/>
                  </a:cubicBezTo>
                  <a:cubicBezTo>
                    <a:pt x="550" y="64"/>
                    <a:pt x="547" y="64"/>
                    <a:pt x="546" y="64"/>
                  </a:cubicBezTo>
                  <a:cubicBezTo>
                    <a:pt x="547" y="60"/>
                    <a:pt x="544" y="60"/>
                    <a:pt x="544" y="57"/>
                  </a:cubicBezTo>
                  <a:cubicBezTo>
                    <a:pt x="545" y="60"/>
                    <a:pt x="554" y="56"/>
                    <a:pt x="553" y="61"/>
                  </a:cubicBezTo>
                  <a:cubicBezTo>
                    <a:pt x="554" y="62"/>
                    <a:pt x="555" y="60"/>
                    <a:pt x="555" y="60"/>
                  </a:cubicBezTo>
                  <a:cubicBezTo>
                    <a:pt x="557" y="60"/>
                    <a:pt x="556" y="62"/>
                    <a:pt x="557" y="63"/>
                  </a:cubicBezTo>
                  <a:cubicBezTo>
                    <a:pt x="557" y="63"/>
                    <a:pt x="559" y="62"/>
                    <a:pt x="560" y="63"/>
                  </a:cubicBezTo>
                  <a:cubicBezTo>
                    <a:pt x="562" y="65"/>
                    <a:pt x="567" y="62"/>
                    <a:pt x="564" y="67"/>
                  </a:cubicBezTo>
                  <a:cubicBezTo>
                    <a:pt x="571" y="67"/>
                    <a:pt x="571" y="67"/>
                    <a:pt x="571" y="67"/>
                  </a:cubicBezTo>
                  <a:cubicBezTo>
                    <a:pt x="571" y="65"/>
                    <a:pt x="565" y="64"/>
                    <a:pt x="569" y="63"/>
                  </a:cubicBezTo>
                  <a:cubicBezTo>
                    <a:pt x="568" y="61"/>
                    <a:pt x="567" y="61"/>
                    <a:pt x="565" y="60"/>
                  </a:cubicBezTo>
                  <a:cubicBezTo>
                    <a:pt x="564" y="53"/>
                    <a:pt x="565" y="52"/>
                    <a:pt x="565" y="44"/>
                  </a:cubicBezTo>
                  <a:cubicBezTo>
                    <a:pt x="573" y="44"/>
                    <a:pt x="583" y="45"/>
                    <a:pt x="589" y="44"/>
                  </a:cubicBezTo>
                  <a:cubicBezTo>
                    <a:pt x="592" y="44"/>
                    <a:pt x="590" y="40"/>
                    <a:pt x="593" y="43"/>
                  </a:cubicBezTo>
                  <a:cubicBezTo>
                    <a:pt x="598" y="40"/>
                    <a:pt x="594" y="37"/>
                    <a:pt x="596" y="33"/>
                  </a:cubicBezTo>
                  <a:cubicBezTo>
                    <a:pt x="599" y="34"/>
                    <a:pt x="601" y="33"/>
                    <a:pt x="603" y="32"/>
                  </a:cubicBezTo>
                  <a:cubicBezTo>
                    <a:pt x="605" y="29"/>
                    <a:pt x="609" y="27"/>
                    <a:pt x="611" y="25"/>
                  </a:cubicBezTo>
                  <a:cubicBezTo>
                    <a:pt x="626" y="23"/>
                    <a:pt x="641" y="21"/>
                    <a:pt x="652" y="16"/>
                  </a:cubicBezTo>
                  <a:cubicBezTo>
                    <a:pt x="654" y="15"/>
                    <a:pt x="655" y="19"/>
                    <a:pt x="655" y="19"/>
                  </a:cubicBezTo>
                  <a:cubicBezTo>
                    <a:pt x="656" y="19"/>
                    <a:pt x="657" y="15"/>
                    <a:pt x="656" y="15"/>
                  </a:cubicBezTo>
                  <a:cubicBezTo>
                    <a:pt x="659" y="16"/>
                    <a:pt x="656" y="17"/>
                    <a:pt x="658" y="19"/>
                  </a:cubicBezTo>
                  <a:cubicBezTo>
                    <a:pt x="658" y="20"/>
                    <a:pt x="661" y="19"/>
                    <a:pt x="661" y="21"/>
                  </a:cubicBezTo>
                  <a:cubicBezTo>
                    <a:pt x="663" y="20"/>
                    <a:pt x="659" y="18"/>
                    <a:pt x="662" y="18"/>
                  </a:cubicBezTo>
                  <a:cubicBezTo>
                    <a:pt x="664" y="17"/>
                    <a:pt x="669" y="18"/>
                    <a:pt x="669" y="14"/>
                  </a:cubicBezTo>
                  <a:cubicBezTo>
                    <a:pt x="672" y="14"/>
                    <a:pt x="673" y="13"/>
                    <a:pt x="673" y="11"/>
                  </a:cubicBezTo>
                  <a:cubicBezTo>
                    <a:pt x="675" y="11"/>
                    <a:pt x="675" y="13"/>
                    <a:pt x="677" y="14"/>
                  </a:cubicBezTo>
                  <a:cubicBezTo>
                    <a:pt x="681" y="13"/>
                    <a:pt x="680" y="9"/>
                    <a:pt x="680" y="5"/>
                  </a:cubicBezTo>
                  <a:cubicBezTo>
                    <a:pt x="687" y="3"/>
                    <a:pt x="694" y="0"/>
                    <a:pt x="704" y="1"/>
                  </a:cubicBezTo>
                  <a:cubicBezTo>
                    <a:pt x="703" y="2"/>
                    <a:pt x="703" y="4"/>
                    <a:pt x="703" y="7"/>
                  </a:cubicBezTo>
                  <a:cubicBezTo>
                    <a:pt x="705" y="10"/>
                    <a:pt x="711" y="10"/>
                    <a:pt x="714" y="7"/>
                  </a:cubicBezTo>
                  <a:cubicBezTo>
                    <a:pt x="715" y="7"/>
                    <a:pt x="715" y="8"/>
                    <a:pt x="714" y="8"/>
                  </a:cubicBezTo>
                  <a:moveTo>
                    <a:pt x="1051" y="179"/>
                  </a:moveTo>
                  <a:cubicBezTo>
                    <a:pt x="1051" y="177"/>
                    <a:pt x="1048" y="178"/>
                    <a:pt x="1048" y="176"/>
                  </a:cubicBezTo>
                  <a:cubicBezTo>
                    <a:pt x="1043" y="175"/>
                    <a:pt x="1043" y="179"/>
                    <a:pt x="1048" y="178"/>
                  </a:cubicBezTo>
                  <a:cubicBezTo>
                    <a:pt x="1048" y="179"/>
                    <a:pt x="1049" y="179"/>
                    <a:pt x="1051" y="179"/>
                  </a:cubicBezTo>
                  <a:moveTo>
                    <a:pt x="303" y="284"/>
                  </a:moveTo>
                  <a:cubicBezTo>
                    <a:pt x="302" y="289"/>
                    <a:pt x="308" y="286"/>
                    <a:pt x="306" y="291"/>
                  </a:cubicBezTo>
                  <a:cubicBezTo>
                    <a:pt x="308" y="292"/>
                    <a:pt x="309" y="289"/>
                    <a:pt x="310" y="291"/>
                  </a:cubicBezTo>
                  <a:cubicBezTo>
                    <a:pt x="310" y="293"/>
                    <a:pt x="309" y="292"/>
                    <a:pt x="308" y="293"/>
                  </a:cubicBezTo>
                  <a:cubicBezTo>
                    <a:pt x="306" y="294"/>
                    <a:pt x="300" y="296"/>
                    <a:pt x="299" y="296"/>
                  </a:cubicBezTo>
                  <a:cubicBezTo>
                    <a:pt x="295" y="295"/>
                    <a:pt x="294" y="292"/>
                    <a:pt x="292" y="290"/>
                  </a:cubicBezTo>
                  <a:cubicBezTo>
                    <a:pt x="292" y="288"/>
                    <a:pt x="296" y="289"/>
                    <a:pt x="296" y="287"/>
                  </a:cubicBezTo>
                  <a:cubicBezTo>
                    <a:pt x="293" y="285"/>
                    <a:pt x="292" y="284"/>
                    <a:pt x="287" y="286"/>
                  </a:cubicBezTo>
                  <a:cubicBezTo>
                    <a:pt x="286" y="283"/>
                    <a:pt x="285" y="281"/>
                    <a:pt x="280" y="281"/>
                  </a:cubicBezTo>
                  <a:cubicBezTo>
                    <a:pt x="279" y="281"/>
                    <a:pt x="280" y="284"/>
                    <a:pt x="279" y="284"/>
                  </a:cubicBezTo>
                  <a:cubicBezTo>
                    <a:pt x="278" y="285"/>
                    <a:pt x="276" y="285"/>
                    <a:pt x="275" y="286"/>
                  </a:cubicBezTo>
                  <a:cubicBezTo>
                    <a:pt x="273" y="287"/>
                    <a:pt x="273" y="291"/>
                    <a:pt x="269" y="290"/>
                  </a:cubicBezTo>
                  <a:cubicBezTo>
                    <a:pt x="271" y="295"/>
                    <a:pt x="267" y="296"/>
                    <a:pt x="266" y="297"/>
                  </a:cubicBezTo>
                  <a:cubicBezTo>
                    <a:pt x="265" y="300"/>
                    <a:pt x="266" y="303"/>
                    <a:pt x="265" y="307"/>
                  </a:cubicBezTo>
                  <a:cubicBezTo>
                    <a:pt x="264" y="307"/>
                    <a:pt x="263" y="306"/>
                    <a:pt x="262" y="305"/>
                  </a:cubicBezTo>
                  <a:cubicBezTo>
                    <a:pt x="261" y="310"/>
                    <a:pt x="265" y="312"/>
                    <a:pt x="262" y="315"/>
                  </a:cubicBezTo>
                  <a:cubicBezTo>
                    <a:pt x="265" y="314"/>
                    <a:pt x="264" y="318"/>
                    <a:pt x="265" y="318"/>
                  </a:cubicBezTo>
                  <a:cubicBezTo>
                    <a:pt x="266" y="318"/>
                    <a:pt x="267" y="318"/>
                    <a:pt x="268" y="318"/>
                  </a:cubicBezTo>
                  <a:cubicBezTo>
                    <a:pt x="271" y="319"/>
                    <a:pt x="272" y="321"/>
                    <a:pt x="273" y="319"/>
                  </a:cubicBezTo>
                  <a:cubicBezTo>
                    <a:pt x="274" y="319"/>
                    <a:pt x="276" y="319"/>
                    <a:pt x="276" y="319"/>
                  </a:cubicBezTo>
                  <a:cubicBezTo>
                    <a:pt x="281" y="319"/>
                    <a:pt x="280" y="318"/>
                    <a:pt x="282" y="317"/>
                  </a:cubicBezTo>
                  <a:cubicBezTo>
                    <a:pt x="284" y="316"/>
                    <a:pt x="285" y="318"/>
                    <a:pt x="287" y="318"/>
                  </a:cubicBezTo>
                  <a:cubicBezTo>
                    <a:pt x="288" y="317"/>
                    <a:pt x="288" y="315"/>
                    <a:pt x="289" y="315"/>
                  </a:cubicBezTo>
                  <a:cubicBezTo>
                    <a:pt x="292" y="314"/>
                    <a:pt x="298" y="314"/>
                    <a:pt x="301" y="315"/>
                  </a:cubicBezTo>
                  <a:cubicBezTo>
                    <a:pt x="304" y="316"/>
                    <a:pt x="304" y="318"/>
                    <a:pt x="307" y="318"/>
                  </a:cubicBezTo>
                  <a:cubicBezTo>
                    <a:pt x="308" y="318"/>
                    <a:pt x="309" y="317"/>
                    <a:pt x="310" y="317"/>
                  </a:cubicBezTo>
                  <a:cubicBezTo>
                    <a:pt x="309" y="317"/>
                    <a:pt x="311" y="318"/>
                    <a:pt x="311" y="318"/>
                  </a:cubicBezTo>
                  <a:cubicBezTo>
                    <a:pt x="315" y="319"/>
                    <a:pt x="315" y="319"/>
                    <a:pt x="318" y="319"/>
                  </a:cubicBezTo>
                  <a:cubicBezTo>
                    <a:pt x="325" y="320"/>
                    <a:pt x="331" y="318"/>
                    <a:pt x="338" y="319"/>
                  </a:cubicBezTo>
                  <a:cubicBezTo>
                    <a:pt x="337" y="316"/>
                    <a:pt x="338" y="314"/>
                    <a:pt x="339" y="312"/>
                  </a:cubicBezTo>
                  <a:cubicBezTo>
                    <a:pt x="334" y="306"/>
                    <a:pt x="331" y="300"/>
                    <a:pt x="321" y="298"/>
                  </a:cubicBezTo>
                  <a:cubicBezTo>
                    <a:pt x="322" y="296"/>
                    <a:pt x="319" y="296"/>
                    <a:pt x="318" y="294"/>
                  </a:cubicBezTo>
                  <a:cubicBezTo>
                    <a:pt x="318" y="292"/>
                    <a:pt x="318" y="291"/>
                    <a:pt x="317" y="290"/>
                  </a:cubicBezTo>
                  <a:cubicBezTo>
                    <a:pt x="318" y="286"/>
                    <a:pt x="322" y="286"/>
                    <a:pt x="321" y="280"/>
                  </a:cubicBezTo>
                  <a:cubicBezTo>
                    <a:pt x="313" y="279"/>
                    <a:pt x="309" y="283"/>
                    <a:pt x="303" y="284"/>
                  </a:cubicBezTo>
                  <a:moveTo>
                    <a:pt x="400" y="349"/>
                  </a:moveTo>
                  <a:cubicBezTo>
                    <a:pt x="398" y="349"/>
                    <a:pt x="396" y="349"/>
                    <a:pt x="398" y="350"/>
                  </a:cubicBezTo>
                  <a:cubicBezTo>
                    <a:pt x="401" y="348"/>
                    <a:pt x="406" y="348"/>
                    <a:pt x="408" y="347"/>
                  </a:cubicBezTo>
                  <a:cubicBezTo>
                    <a:pt x="408" y="347"/>
                    <a:pt x="408" y="345"/>
                    <a:pt x="408" y="345"/>
                  </a:cubicBezTo>
                  <a:cubicBezTo>
                    <a:pt x="409" y="344"/>
                    <a:pt x="410" y="346"/>
                    <a:pt x="411" y="346"/>
                  </a:cubicBezTo>
                  <a:cubicBezTo>
                    <a:pt x="411" y="336"/>
                    <a:pt x="411" y="336"/>
                    <a:pt x="411" y="336"/>
                  </a:cubicBezTo>
                  <a:cubicBezTo>
                    <a:pt x="409" y="334"/>
                    <a:pt x="408" y="334"/>
                    <a:pt x="407" y="332"/>
                  </a:cubicBezTo>
                  <a:cubicBezTo>
                    <a:pt x="406" y="331"/>
                    <a:pt x="407" y="330"/>
                    <a:pt x="407" y="329"/>
                  </a:cubicBezTo>
                  <a:cubicBezTo>
                    <a:pt x="406" y="327"/>
                    <a:pt x="402" y="326"/>
                    <a:pt x="405" y="325"/>
                  </a:cubicBezTo>
                  <a:cubicBezTo>
                    <a:pt x="414" y="325"/>
                    <a:pt x="414" y="325"/>
                    <a:pt x="414" y="325"/>
                  </a:cubicBezTo>
                  <a:cubicBezTo>
                    <a:pt x="415" y="320"/>
                    <a:pt x="411" y="320"/>
                    <a:pt x="411" y="318"/>
                  </a:cubicBezTo>
                  <a:cubicBezTo>
                    <a:pt x="411" y="315"/>
                    <a:pt x="408" y="316"/>
                    <a:pt x="407" y="314"/>
                  </a:cubicBezTo>
                  <a:cubicBezTo>
                    <a:pt x="407" y="314"/>
                    <a:pt x="409" y="312"/>
                    <a:pt x="408" y="311"/>
                  </a:cubicBezTo>
                  <a:cubicBezTo>
                    <a:pt x="404" y="312"/>
                    <a:pt x="403" y="309"/>
                    <a:pt x="400" y="310"/>
                  </a:cubicBezTo>
                  <a:cubicBezTo>
                    <a:pt x="401" y="302"/>
                    <a:pt x="391" y="304"/>
                    <a:pt x="391" y="297"/>
                  </a:cubicBezTo>
                  <a:cubicBezTo>
                    <a:pt x="395" y="294"/>
                    <a:pt x="397" y="290"/>
                    <a:pt x="405" y="291"/>
                  </a:cubicBezTo>
                  <a:cubicBezTo>
                    <a:pt x="406" y="290"/>
                    <a:pt x="405" y="289"/>
                    <a:pt x="407" y="288"/>
                  </a:cubicBezTo>
                  <a:cubicBezTo>
                    <a:pt x="407" y="285"/>
                    <a:pt x="402" y="285"/>
                    <a:pt x="402" y="281"/>
                  </a:cubicBezTo>
                  <a:cubicBezTo>
                    <a:pt x="396" y="281"/>
                    <a:pt x="393" y="283"/>
                    <a:pt x="388" y="281"/>
                  </a:cubicBezTo>
                  <a:cubicBezTo>
                    <a:pt x="388" y="283"/>
                    <a:pt x="388" y="285"/>
                    <a:pt x="387" y="283"/>
                  </a:cubicBezTo>
                  <a:cubicBezTo>
                    <a:pt x="386" y="282"/>
                    <a:pt x="386" y="284"/>
                    <a:pt x="386" y="284"/>
                  </a:cubicBezTo>
                  <a:cubicBezTo>
                    <a:pt x="383" y="286"/>
                    <a:pt x="377" y="288"/>
                    <a:pt x="376" y="288"/>
                  </a:cubicBezTo>
                  <a:cubicBezTo>
                    <a:pt x="372" y="290"/>
                    <a:pt x="373" y="290"/>
                    <a:pt x="372" y="293"/>
                  </a:cubicBezTo>
                  <a:cubicBezTo>
                    <a:pt x="371" y="293"/>
                    <a:pt x="369" y="292"/>
                    <a:pt x="369" y="293"/>
                  </a:cubicBezTo>
                  <a:cubicBezTo>
                    <a:pt x="368" y="293"/>
                    <a:pt x="369" y="296"/>
                    <a:pt x="369" y="297"/>
                  </a:cubicBezTo>
                  <a:cubicBezTo>
                    <a:pt x="369" y="300"/>
                    <a:pt x="373" y="295"/>
                    <a:pt x="373" y="300"/>
                  </a:cubicBezTo>
                  <a:cubicBezTo>
                    <a:pt x="373" y="301"/>
                    <a:pt x="374" y="301"/>
                    <a:pt x="374" y="303"/>
                  </a:cubicBezTo>
                  <a:cubicBezTo>
                    <a:pt x="373" y="307"/>
                    <a:pt x="376" y="310"/>
                    <a:pt x="376" y="311"/>
                  </a:cubicBezTo>
                  <a:cubicBezTo>
                    <a:pt x="376" y="313"/>
                    <a:pt x="376" y="313"/>
                    <a:pt x="377" y="314"/>
                  </a:cubicBezTo>
                  <a:cubicBezTo>
                    <a:pt x="377" y="314"/>
                    <a:pt x="379" y="318"/>
                    <a:pt x="379" y="318"/>
                  </a:cubicBezTo>
                  <a:cubicBezTo>
                    <a:pt x="380" y="322"/>
                    <a:pt x="380" y="321"/>
                    <a:pt x="381" y="324"/>
                  </a:cubicBezTo>
                  <a:cubicBezTo>
                    <a:pt x="382" y="325"/>
                    <a:pt x="381" y="327"/>
                    <a:pt x="381" y="328"/>
                  </a:cubicBezTo>
                  <a:cubicBezTo>
                    <a:pt x="382" y="329"/>
                    <a:pt x="385" y="329"/>
                    <a:pt x="384" y="332"/>
                  </a:cubicBezTo>
                  <a:cubicBezTo>
                    <a:pt x="379" y="331"/>
                    <a:pt x="383" y="338"/>
                    <a:pt x="380" y="339"/>
                  </a:cubicBezTo>
                  <a:cubicBezTo>
                    <a:pt x="386" y="340"/>
                    <a:pt x="386" y="349"/>
                    <a:pt x="393" y="345"/>
                  </a:cubicBezTo>
                  <a:cubicBezTo>
                    <a:pt x="387" y="350"/>
                    <a:pt x="399" y="345"/>
                    <a:pt x="400" y="349"/>
                  </a:cubicBezTo>
                  <a:moveTo>
                    <a:pt x="442" y="284"/>
                  </a:moveTo>
                  <a:cubicBezTo>
                    <a:pt x="441" y="285"/>
                    <a:pt x="441" y="287"/>
                    <a:pt x="440" y="288"/>
                  </a:cubicBezTo>
                  <a:cubicBezTo>
                    <a:pt x="439" y="290"/>
                    <a:pt x="437" y="290"/>
                    <a:pt x="436" y="291"/>
                  </a:cubicBezTo>
                  <a:cubicBezTo>
                    <a:pt x="437" y="292"/>
                    <a:pt x="440" y="295"/>
                    <a:pt x="440" y="297"/>
                  </a:cubicBezTo>
                  <a:cubicBezTo>
                    <a:pt x="440" y="297"/>
                    <a:pt x="438" y="297"/>
                    <a:pt x="439" y="298"/>
                  </a:cubicBezTo>
                  <a:cubicBezTo>
                    <a:pt x="440" y="300"/>
                    <a:pt x="443" y="299"/>
                    <a:pt x="445" y="301"/>
                  </a:cubicBezTo>
                  <a:cubicBezTo>
                    <a:pt x="445" y="300"/>
                    <a:pt x="446" y="299"/>
                    <a:pt x="447" y="298"/>
                  </a:cubicBezTo>
                  <a:cubicBezTo>
                    <a:pt x="449" y="294"/>
                    <a:pt x="445" y="294"/>
                    <a:pt x="445" y="291"/>
                  </a:cubicBezTo>
                  <a:cubicBezTo>
                    <a:pt x="447" y="290"/>
                    <a:pt x="449" y="289"/>
                    <a:pt x="449" y="286"/>
                  </a:cubicBezTo>
                  <a:cubicBezTo>
                    <a:pt x="446" y="286"/>
                    <a:pt x="446" y="285"/>
                    <a:pt x="447" y="283"/>
                  </a:cubicBezTo>
                  <a:cubicBezTo>
                    <a:pt x="445" y="284"/>
                    <a:pt x="443" y="283"/>
                    <a:pt x="442" y="284"/>
                  </a:cubicBezTo>
                  <a:moveTo>
                    <a:pt x="258" y="322"/>
                  </a:moveTo>
                  <a:cubicBezTo>
                    <a:pt x="257" y="328"/>
                    <a:pt x="267" y="324"/>
                    <a:pt x="268" y="322"/>
                  </a:cubicBezTo>
                  <a:cubicBezTo>
                    <a:pt x="264" y="321"/>
                    <a:pt x="262" y="321"/>
                    <a:pt x="258" y="322"/>
                  </a:cubicBezTo>
                  <a:moveTo>
                    <a:pt x="290" y="583"/>
                  </a:moveTo>
                  <a:cubicBezTo>
                    <a:pt x="292" y="578"/>
                    <a:pt x="300" y="578"/>
                    <a:pt x="299" y="569"/>
                  </a:cubicBezTo>
                  <a:cubicBezTo>
                    <a:pt x="295" y="572"/>
                    <a:pt x="288" y="566"/>
                    <a:pt x="283" y="570"/>
                  </a:cubicBezTo>
                  <a:cubicBezTo>
                    <a:pt x="289" y="571"/>
                    <a:pt x="282" y="572"/>
                    <a:pt x="282" y="573"/>
                  </a:cubicBezTo>
                  <a:cubicBezTo>
                    <a:pt x="282" y="572"/>
                    <a:pt x="283" y="576"/>
                    <a:pt x="283" y="577"/>
                  </a:cubicBezTo>
                  <a:cubicBezTo>
                    <a:pt x="283" y="579"/>
                    <a:pt x="283" y="581"/>
                    <a:pt x="282" y="582"/>
                  </a:cubicBezTo>
                  <a:cubicBezTo>
                    <a:pt x="282" y="581"/>
                    <a:pt x="281" y="580"/>
                    <a:pt x="280" y="582"/>
                  </a:cubicBezTo>
                  <a:cubicBezTo>
                    <a:pt x="282" y="584"/>
                    <a:pt x="287" y="583"/>
                    <a:pt x="290" y="58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61" name="Freeform 92"/>
            <p:cNvSpPr>
              <a:spLocks noChangeArrowheads="1"/>
            </p:cNvSpPr>
            <p:nvPr/>
          </p:nvSpPr>
          <p:spPr bwMode="auto">
            <a:xfrm>
              <a:off x="3592513" y="1927225"/>
              <a:ext cx="65087" cy="36513"/>
            </a:xfrm>
            <a:custGeom>
              <a:avLst/>
              <a:gdLst>
                <a:gd name="T0" fmla="*/ 2147483646 w 17"/>
                <a:gd name="T1" fmla="*/ 0 h 9"/>
                <a:gd name="T2" fmla="*/ 2147483646 w 17"/>
                <a:gd name="T3" fmla="*/ 2147483646 h 9"/>
                <a:gd name="T4" fmla="*/ 0 w 17"/>
                <a:gd name="T5" fmla="*/ 2147483646 h 9"/>
                <a:gd name="T6" fmla="*/ 2147483646 w 17"/>
                <a:gd name="T7" fmla="*/ 0 h 9"/>
                <a:gd name="T8" fmla="*/ 0 60000 65536"/>
                <a:gd name="T9" fmla="*/ 0 60000 65536"/>
                <a:gd name="T10" fmla="*/ 0 60000 65536"/>
                <a:gd name="T11" fmla="*/ 0 60000 65536"/>
                <a:gd name="T12" fmla="*/ 0 w 17"/>
                <a:gd name="T13" fmla="*/ 0 h 9"/>
                <a:gd name="T14" fmla="*/ 17 w 17"/>
                <a:gd name="T15" fmla="*/ 9 h 9"/>
              </a:gdLst>
              <a:ahLst/>
              <a:cxnLst>
                <a:cxn ang="T8">
                  <a:pos x="T0" y="T1"/>
                </a:cxn>
                <a:cxn ang="T9">
                  <a:pos x="T2" y="T3"/>
                </a:cxn>
                <a:cxn ang="T10">
                  <a:pos x="T4" y="T5"/>
                </a:cxn>
                <a:cxn ang="T11">
                  <a:pos x="T6" y="T7"/>
                </a:cxn>
              </a:cxnLst>
              <a:rect l="T12" t="T13" r="T14" b="T15"/>
              <a:pathLst>
                <a:path w="17" h="9">
                  <a:moveTo>
                    <a:pt x="12" y="0"/>
                  </a:moveTo>
                  <a:cubicBezTo>
                    <a:pt x="12" y="4"/>
                    <a:pt x="17" y="3"/>
                    <a:pt x="15" y="8"/>
                  </a:cubicBezTo>
                  <a:cubicBezTo>
                    <a:pt x="7" y="9"/>
                    <a:pt x="3" y="7"/>
                    <a:pt x="0" y="4"/>
                  </a:cubicBezTo>
                  <a:cubicBezTo>
                    <a:pt x="2" y="1"/>
                    <a:pt x="7" y="1"/>
                    <a:pt x="1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62" name="Freeform 93"/>
            <p:cNvSpPr>
              <a:spLocks noEditPoints="1" noChangeArrowheads="1"/>
            </p:cNvSpPr>
            <p:nvPr/>
          </p:nvSpPr>
          <p:spPr bwMode="auto">
            <a:xfrm>
              <a:off x="3725863" y="1995488"/>
              <a:ext cx="649287" cy="487362"/>
            </a:xfrm>
            <a:custGeom>
              <a:avLst/>
              <a:gdLst>
                <a:gd name="T0" fmla="*/ 2147483646 w 169"/>
                <a:gd name="T1" fmla="*/ 2147483646 h 118"/>
                <a:gd name="T2" fmla="*/ 2147483646 w 169"/>
                <a:gd name="T3" fmla="*/ 2147483646 h 118"/>
                <a:gd name="T4" fmla="*/ 2147483646 w 169"/>
                <a:gd name="T5" fmla="*/ 2147483646 h 118"/>
                <a:gd name="T6" fmla="*/ 2147483646 w 169"/>
                <a:gd name="T7" fmla="*/ 2147483646 h 118"/>
                <a:gd name="T8" fmla="*/ 2147483646 w 169"/>
                <a:gd name="T9" fmla="*/ 2147483646 h 118"/>
                <a:gd name="T10" fmla="*/ 2147483646 w 169"/>
                <a:gd name="T11" fmla="*/ 2147483646 h 118"/>
                <a:gd name="T12" fmla="*/ 2147483646 w 169"/>
                <a:gd name="T13" fmla="*/ 2147483646 h 118"/>
                <a:gd name="T14" fmla="*/ 2147483646 w 169"/>
                <a:gd name="T15" fmla="*/ 2147483646 h 118"/>
                <a:gd name="T16" fmla="*/ 2147483646 w 169"/>
                <a:gd name="T17" fmla="*/ 2147483646 h 118"/>
                <a:gd name="T18" fmla="*/ 2147483646 w 169"/>
                <a:gd name="T19" fmla="*/ 2147483646 h 118"/>
                <a:gd name="T20" fmla="*/ 2147483646 w 169"/>
                <a:gd name="T21" fmla="*/ 2147483646 h 118"/>
                <a:gd name="T22" fmla="*/ 2147483646 w 169"/>
                <a:gd name="T23" fmla="*/ 2147483646 h 118"/>
                <a:gd name="T24" fmla="*/ 2147483646 w 169"/>
                <a:gd name="T25" fmla="*/ 2147483646 h 118"/>
                <a:gd name="T26" fmla="*/ 2147483646 w 169"/>
                <a:gd name="T27" fmla="*/ 2147483646 h 118"/>
                <a:gd name="T28" fmla="*/ 2147483646 w 169"/>
                <a:gd name="T29" fmla="*/ 2147483646 h 118"/>
                <a:gd name="T30" fmla="*/ 2147483646 w 169"/>
                <a:gd name="T31" fmla="*/ 2147483646 h 118"/>
                <a:gd name="T32" fmla="*/ 2147483646 w 169"/>
                <a:gd name="T33" fmla="*/ 2147483646 h 118"/>
                <a:gd name="T34" fmla="*/ 2147483646 w 169"/>
                <a:gd name="T35" fmla="*/ 2147483646 h 118"/>
                <a:gd name="T36" fmla="*/ 2147483646 w 169"/>
                <a:gd name="T37" fmla="*/ 2147483646 h 118"/>
                <a:gd name="T38" fmla="*/ 2147483646 w 169"/>
                <a:gd name="T39" fmla="*/ 2147483646 h 118"/>
                <a:gd name="T40" fmla="*/ 2147483646 w 169"/>
                <a:gd name="T41" fmla="*/ 2147483646 h 118"/>
                <a:gd name="T42" fmla="*/ 2147483646 w 169"/>
                <a:gd name="T43" fmla="*/ 2147483646 h 118"/>
                <a:gd name="T44" fmla="*/ 2147483646 w 169"/>
                <a:gd name="T45" fmla="*/ 2147483646 h 118"/>
                <a:gd name="T46" fmla="*/ 2147483646 w 169"/>
                <a:gd name="T47" fmla="*/ 2147483646 h 118"/>
                <a:gd name="T48" fmla="*/ 2147483646 w 169"/>
                <a:gd name="T49" fmla="*/ 2147483646 h 118"/>
                <a:gd name="T50" fmla="*/ 2147483646 w 169"/>
                <a:gd name="T51" fmla="*/ 2147483646 h 118"/>
                <a:gd name="T52" fmla="*/ 2147483646 w 169"/>
                <a:gd name="T53" fmla="*/ 2147483646 h 118"/>
                <a:gd name="T54" fmla="*/ 2147483646 w 169"/>
                <a:gd name="T55" fmla="*/ 2147483646 h 118"/>
                <a:gd name="T56" fmla="*/ 2147483646 w 169"/>
                <a:gd name="T57" fmla="*/ 2147483646 h 118"/>
                <a:gd name="T58" fmla="*/ 2147483646 w 169"/>
                <a:gd name="T59" fmla="*/ 2147483646 h 118"/>
                <a:gd name="T60" fmla="*/ 2147483646 w 169"/>
                <a:gd name="T61" fmla="*/ 2147483646 h 118"/>
                <a:gd name="T62" fmla="*/ 2147483646 w 169"/>
                <a:gd name="T63" fmla="*/ 2147483646 h 118"/>
                <a:gd name="T64" fmla="*/ 2147483646 w 169"/>
                <a:gd name="T65" fmla="*/ 2147483646 h 118"/>
                <a:gd name="T66" fmla="*/ 2147483646 w 169"/>
                <a:gd name="T67" fmla="*/ 2147483646 h 118"/>
                <a:gd name="T68" fmla="*/ 2147483646 w 169"/>
                <a:gd name="T69" fmla="*/ 2147483646 h 118"/>
                <a:gd name="T70" fmla="*/ 2147483646 w 169"/>
                <a:gd name="T71" fmla="*/ 2147483646 h 118"/>
                <a:gd name="T72" fmla="*/ 2147483646 w 169"/>
                <a:gd name="T73" fmla="*/ 2147483646 h 118"/>
                <a:gd name="T74" fmla="*/ 2147483646 w 169"/>
                <a:gd name="T75" fmla="*/ 2147483646 h 118"/>
                <a:gd name="T76" fmla="*/ 2147483646 w 169"/>
                <a:gd name="T77" fmla="*/ 2147483646 h 118"/>
                <a:gd name="T78" fmla="*/ 2147483646 w 169"/>
                <a:gd name="T79" fmla="*/ 2147483646 h 118"/>
                <a:gd name="T80" fmla="*/ 2147483646 w 169"/>
                <a:gd name="T81" fmla="*/ 2147483646 h 118"/>
                <a:gd name="T82" fmla="*/ 2147483646 w 169"/>
                <a:gd name="T83" fmla="*/ 2147483646 h 118"/>
                <a:gd name="T84" fmla="*/ 2147483646 w 169"/>
                <a:gd name="T85" fmla="*/ 2147483646 h 118"/>
                <a:gd name="T86" fmla="*/ 2147483646 w 169"/>
                <a:gd name="T87" fmla="*/ 2147483646 h 118"/>
                <a:gd name="T88" fmla="*/ 2147483646 w 169"/>
                <a:gd name="T89" fmla="*/ 2147483646 h 118"/>
                <a:gd name="T90" fmla="*/ 2147483646 w 169"/>
                <a:gd name="T91" fmla="*/ 2147483646 h 118"/>
                <a:gd name="T92" fmla="*/ 2147483646 w 169"/>
                <a:gd name="T93" fmla="*/ 2147483646 h 118"/>
                <a:gd name="T94" fmla="*/ 2147483646 w 169"/>
                <a:gd name="T95" fmla="*/ 2147483646 h 118"/>
                <a:gd name="T96" fmla="*/ 2147483646 w 169"/>
                <a:gd name="T97" fmla="*/ 2147483646 h 118"/>
                <a:gd name="T98" fmla="*/ 2147483646 w 169"/>
                <a:gd name="T99" fmla="*/ 2147483646 h 118"/>
                <a:gd name="T100" fmla="*/ 2147483646 w 169"/>
                <a:gd name="T101" fmla="*/ 2147483646 h 118"/>
                <a:gd name="T102" fmla="*/ 2147483646 w 169"/>
                <a:gd name="T103" fmla="*/ 2147483646 h 118"/>
                <a:gd name="T104" fmla="*/ 2147483646 w 169"/>
                <a:gd name="T105" fmla="*/ 2147483646 h 118"/>
                <a:gd name="T106" fmla="*/ 2147483646 w 169"/>
                <a:gd name="T107" fmla="*/ 2147483646 h 118"/>
                <a:gd name="T108" fmla="*/ 2147483646 w 169"/>
                <a:gd name="T109" fmla="*/ 2147483646 h 118"/>
                <a:gd name="T110" fmla="*/ 2147483646 w 169"/>
                <a:gd name="T111" fmla="*/ 2147483646 h 11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69"/>
                <a:gd name="T169" fmla="*/ 0 h 118"/>
                <a:gd name="T170" fmla="*/ 169 w 169"/>
                <a:gd name="T171" fmla="*/ 118 h 11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69" h="118">
                  <a:moveTo>
                    <a:pt x="7" y="8"/>
                  </a:moveTo>
                  <a:cubicBezTo>
                    <a:pt x="9" y="12"/>
                    <a:pt x="15" y="3"/>
                    <a:pt x="16" y="7"/>
                  </a:cubicBezTo>
                  <a:cubicBezTo>
                    <a:pt x="18" y="7"/>
                    <a:pt x="17" y="4"/>
                    <a:pt x="18" y="4"/>
                  </a:cubicBezTo>
                  <a:cubicBezTo>
                    <a:pt x="20" y="3"/>
                    <a:pt x="21" y="5"/>
                    <a:pt x="22" y="5"/>
                  </a:cubicBezTo>
                  <a:cubicBezTo>
                    <a:pt x="24" y="5"/>
                    <a:pt x="24" y="0"/>
                    <a:pt x="28" y="4"/>
                  </a:cubicBezTo>
                  <a:cubicBezTo>
                    <a:pt x="28" y="10"/>
                    <a:pt x="24" y="6"/>
                    <a:pt x="22" y="8"/>
                  </a:cubicBezTo>
                  <a:cubicBezTo>
                    <a:pt x="21" y="9"/>
                    <a:pt x="25" y="9"/>
                    <a:pt x="25" y="9"/>
                  </a:cubicBezTo>
                  <a:cubicBezTo>
                    <a:pt x="25" y="11"/>
                    <a:pt x="22" y="12"/>
                    <a:pt x="22" y="14"/>
                  </a:cubicBezTo>
                  <a:cubicBezTo>
                    <a:pt x="22" y="16"/>
                    <a:pt x="23" y="16"/>
                    <a:pt x="23" y="18"/>
                  </a:cubicBezTo>
                  <a:cubicBezTo>
                    <a:pt x="24" y="20"/>
                    <a:pt x="22" y="25"/>
                    <a:pt x="26" y="25"/>
                  </a:cubicBezTo>
                  <a:cubicBezTo>
                    <a:pt x="29" y="24"/>
                    <a:pt x="27" y="17"/>
                    <a:pt x="28" y="14"/>
                  </a:cubicBezTo>
                  <a:cubicBezTo>
                    <a:pt x="34" y="15"/>
                    <a:pt x="34" y="10"/>
                    <a:pt x="36" y="7"/>
                  </a:cubicBezTo>
                  <a:cubicBezTo>
                    <a:pt x="38" y="10"/>
                    <a:pt x="41" y="4"/>
                    <a:pt x="43" y="8"/>
                  </a:cubicBezTo>
                  <a:cubicBezTo>
                    <a:pt x="46" y="8"/>
                    <a:pt x="45" y="4"/>
                    <a:pt x="49" y="5"/>
                  </a:cubicBezTo>
                  <a:cubicBezTo>
                    <a:pt x="48" y="10"/>
                    <a:pt x="52" y="11"/>
                    <a:pt x="56" y="12"/>
                  </a:cubicBezTo>
                  <a:cubicBezTo>
                    <a:pt x="54" y="17"/>
                    <a:pt x="55" y="16"/>
                    <a:pt x="57" y="19"/>
                  </a:cubicBezTo>
                  <a:cubicBezTo>
                    <a:pt x="59" y="18"/>
                    <a:pt x="61" y="18"/>
                    <a:pt x="63" y="19"/>
                  </a:cubicBezTo>
                  <a:cubicBezTo>
                    <a:pt x="66" y="20"/>
                    <a:pt x="66" y="17"/>
                    <a:pt x="67" y="16"/>
                  </a:cubicBezTo>
                  <a:cubicBezTo>
                    <a:pt x="68" y="16"/>
                    <a:pt x="71" y="17"/>
                    <a:pt x="71" y="15"/>
                  </a:cubicBezTo>
                  <a:cubicBezTo>
                    <a:pt x="75" y="16"/>
                    <a:pt x="77" y="16"/>
                    <a:pt x="81" y="15"/>
                  </a:cubicBezTo>
                  <a:cubicBezTo>
                    <a:pt x="81" y="18"/>
                    <a:pt x="85" y="17"/>
                    <a:pt x="84" y="16"/>
                  </a:cubicBezTo>
                  <a:cubicBezTo>
                    <a:pt x="85" y="17"/>
                    <a:pt x="85" y="19"/>
                    <a:pt x="87" y="21"/>
                  </a:cubicBezTo>
                  <a:cubicBezTo>
                    <a:pt x="87" y="21"/>
                    <a:pt x="90" y="21"/>
                    <a:pt x="91" y="22"/>
                  </a:cubicBezTo>
                  <a:cubicBezTo>
                    <a:pt x="92" y="22"/>
                    <a:pt x="91" y="23"/>
                    <a:pt x="92" y="23"/>
                  </a:cubicBezTo>
                  <a:cubicBezTo>
                    <a:pt x="95" y="24"/>
                    <a:pt x="91" y="26"/>
                    <a:pt x="94" y="28"/>
                  </a:cubicBezTo>
                  <a:cubicBezTo>
                    <a:pt x="94" y="28"/>
                    <a:pt x="95" y="25"/>
                    <a:pt x="95" y="25"/>
                  </a:cubicBezTo>
                  <a:cubicBezTo>
                    <a:pt x="97" y="26"/>
                    <a:pt x="97" y="29"/>
                    <a:pt x="101" y="29"/>
                  </a:cubicBezTo>
                  <a:cubicBezTo>
                    <a:pt x="103" y="29"/>
                    <a:pt x="105" y="28"/>
                    <a:pt x="108" y="28"/>
                  </a:cubicBezTo>
                  <a:cubicBezTo>
                    <a:pt x="107" y="33"/>
                    <a:pt x="116" y="30"/>
                    <a:pt x="116" y="35"/>
                  </a:cubicBezTo>
                  <a:cubicBezTo>
                    <a:pt x="118" y="35"/>
                    <a:pt x="119" y="34"/>
                    <a:pt x="119" y="33"/>
                  </a:cubicBezTo>
                  <a:cubicBezTo>
                    <a:pt x="121" y="34"/>
                    <a:pt x="121" y="36"/>
                    <a:pt x="122" y="39"/>
                  </a:cubicBezTo>
                  <a:cubicBezTo>
                    <a:pt x="123" y="39"/>
                    <a:pt x="123" y="38"/>
                    <a:pt x="123" y="37"/>
                  </a:cubicBezTo>
                  <a:cubicBezTo>
                    <a:pt x="125" y="39"/>
                    <a:pt x="127" y="42"/>
                    <a:pt x="131" y="42"/>
                  </a:cubicBezTo>
                  <a:cubicBezTo>
                    <a:pt x="131" y="43"/>
                    <a:pt x="130" y="44"/>
                    <a:pt x="131" y="44"/>
                  </a:cubicBezTo>
                  <a:cubicBezTo>
                    <a:pt x="133" y="47"/>
                    <a:pt x="127" y="49"/>
                    <a:pt x="131" y="50"/>
                  </a:cubicBezTo>
                  <a:cubicBezTo>
                    <a:pt x="130" y="52"/>
                    <a:pt x="126" y="52"/>
                    <a:pt x="126" y="56"/>
                  </a:cubicBezTo>
                  <a:cubicBezTo>
                    <a:pt x="129" y="61"/>
                    <a:pt x="135" y="54"/>
                    <a:pt x="137" y="60"/>
                  </a:cubicBezTo>
                  <a:cubicBezTo>
                    <a:pt x="138" y="60"/>
                    <a:pt x="138" y="58"/>
                    <a:pt x="138" y="57"/>
                  </a:cubicBezTo>
                  <a:cubicBezTo>
                    <a:pt x="141" y="57"/>
                    <a:pt x="139" y="60"/>
                    <a:pt x="140" y="61"/>
                  </a:cubicBezTo>
                  <a:cubicBezTo>
                    <a:pt x="140" y="61"/>
                    <a:pt x="141" y="64"/>
                    <a:pt x="141" y="64"/>
                  </a:cubicBezTo>
                  <a:cubicBezTo>
                    <a:pt x="143" y="64"/>
                    <a:pt x="145" y="61"/>
                    <a:pt x="144" y="67"/>
                  </a:cubicBezTo>
                  <a:cubicBezTo>
                    <a:pt x="147" y="67"/>
                    <a:pt x="148" y="65"/>
                    <a:pt x="153" y="66"/>
                  </a:cubicBezTo>
                  <a:cubicBezTo>
                    <a:pt x="153" y="67"/>
                    <a:pt x="154" y="68"/>
                    <a:pt x="154" y="70"/>
                  </a:cubicBezTo>
                  <a:cubicBezTo>
                    <a:pt x="156" y="70"/>
                    <a:pt x="161" y="68"/>
                    <a:pt x="160" y="73"/>
                  </a:cubicBezTo>
                  <a:cubicBezTo>
                    <a:pt x="165" y="70"/>
                    <a:pt x="162" y="73"/>
                    <a:pt x="167" y="74"/>
                  </a:cubicBezTo>
                  <a:cubicBezTo>
                    <a:pt x="169" y="77"/>
                    <a:pt x="162" y="78"/>
                    <a:pt x="162" y="78"/>
                  </a:cubicBezTo>
                  <a:cubicBezTo>
                    <a:pt x="162" y="79"/>
                    <a:pt x="163" y="80"/>
                    <a:pt x="164" y="80"/>
                  </a:cubicBezTo>
                  <a:cubicBezTo>
                    <a:pt x="160" y="83"/>
                    <a:pt x="157" y="83"/>
                    <a:pt x="155" y="88"/>
                  </a:cubicBezTo>
                  <a:cubicBezTo>
                    <a:pt x="154" y="88"/>
                    <a:pt x="153" y="88"/>
                    <a:pt x="153" y="89"/>
                  </a:cubicBezTo>
                  <a:cubicBezTo>
                    <a:pt x="151" y="89"/>
                    <a:pt x="146" y="89"/>
                    <a:pt x="146" y="87"/>
                  </a:cubicBezTo>
                  <a:cubicBezTo>
                    <a:pt x="146" y="84"/>
                    <a:pt x="138" y="87"/>
                    <a:pt x="140" y="81"/>
                  </a:cubicBezTo>
                  <a:cubicBezTo>
                    <a:pt x="137" y="81"/>
                    <a:pt x="137" y="80"/>
                    <a:pt x="137" y="78"/>
                  </a:cubicBezTo>
                  <a:cubicBezTo>
                    <a:pt x="131" y="78"/>
                    <a:pt x="131" y="78"/>
                    <a:pt x="131" y="78"/>
                  </a:cubicBezTo>
                  <a:cubicBezTo>
                    <a:pt x="128" y="78"/>
                    <a:pt x="131" y="83"/>
                    <a:pt x="130" y="85"/>
                  </a:cubicBezTo>
                  <a:cubicBezTo>
                    <a:pt x="130" y="88"/>
                    <a:pt x="134" y="88"/>
                    <a:pt x="134" y="91"/>
                  </a:cubicBezTo>
                  <a:cubicBezTo>
                    <a:pt x="137" y="89"/>
                    <a:pt x="140" y="94"/>
                    <a:pt x="140" y="91"/>
                  </a:cubicBezTo>
                  <a:cubicBezTo>
                    <a:pt x="142" y="92"/>
                    <a:pt x="143" y="96"/>
                    <a:pt x="143" y="99"/>
                  </a:cubicBezTo>
                  <a:cubicBezTo>
                    <a:pt x="142" y="101"/>
                    <a:pt x="145" y="100"/>
                    <a:pt x="146" y="101"/>
                  </a:cubicBezTo>
                  <a:cubicBezTo>
                    <a:pt x="147" y="104"/>
                    <a:pt x="144" y="110"/>
                    <a:pt x="144" y="113"/>
                  </a:cubicBezTo>
                  <a:cubicBezTo>
                    <a:pt x="141" y="115"/>
                    <a:pt x="142" y="111"/>
                    <a:pt x="141" y="110"/>
                  </a:cubicBezTo>
                  <a:cubicBezTo>
                    <a:pt x="139" y="109"/>
                    <a:pt x="135" y="110"/>
                    <a:pt x="134" y="106"/>
                  </a:cubicBezTo>
                  <a:cubicBezTo>
                    <a:pt x="129" y="107"/>
                    <a:pt x="129" y="102"/>
                    <a:pt x="123" y="103"/>
                  </a:cubicBezTo>
                  <a:cubicBezTo>
                    <a:pt x="123" y="106"/>
                    <a:pt x="128" y="104"/>
                    <a:pt x="129" y="106"/>
                  </a:cubicBezTo>
                  <a:cubicBezTo>
                    <a:pt x="124" y="111"/>
                    <a:pt x="133" y="108"/>
                    <a:pt x="129" y="110"/>
                  </a:cubicBezTo>
                  <a:cubicBezTo>
                    <a:pt x="129" y="112"/>
                    <a:pt x="132" y="112"/>
                    <a:pt x="134" y="113"/>
                  </a:cubicBezTo>
                  <a:cubicBezTo>
                    <a:pt x="135" y="114"/>
                    <a:pt x="134" y="115"/>
                    <a:pt x="136" y="115"/>
                  </a:cubicBezTo>
                  <a:cubicBezTo>
                    <a:pt x="138" y="115"/>
                    <a:pt x="138" y="115"/>
                    <a:pt x="138" y="117"/>
                  </a:cubicBezTo>
                  <a:cubicBezTo>
                    <a:pt x="134" y="118"/>
                    <a:pt x="132" y="117"/>
                    <a:pt x="129" y="115"/>
                  </a:cubicBezTo>
                  <a:cubicBezTo>
                    <a:pt x="127" y="113"/>
                    <a:pt x="123" y="114"/>
                    <a:pt x="120" y="112"/>
                  </a:cubicBezTo>
                  <a:cubicBezTo>
                    <a:pt x="119" y="111"/>
                    <a:pt x="115" y="109"/>
                    <a:pt x="113" y="109"/>
                  </a:cubicBezTo>
                  <a:cubicBezTo>
                    <a:pt x="111" y="109"/>
                    <a:pt x="111" y="107"/>
                    <a:pt x="110" y="106"/>
                  </a:cubicBezTo>
                  <a:cubicBezTo>
                    <a:pt x="109" y="105"/>
                    <a:pt x="106" y="106"/>
                    <a:pt x="105" y="105"/>
                  </a:cubicBezTo>
                  <a:cubicBezTo>
                    <a:pt x="104" y="104"/>
                    <a:pt x="104" y="102"/>
                    <a:pt x="103" y="101"/>
                  </a:cubicBezTo>
                  <a:cubicBezTo>
                    <a:pt x="103" y="100"/>
                    <a:pt x="99" y="101"/>
                    <a:pt x="101" y="98"/>
                  </a:cubicBezTo>
                  <a:cubicBezTo>
                    <a:pt x="95" y="98"/>
                    <a:pt x="94" y="92"/>
                    <a:pt x="91" y="89"/>
                  </a:cubicBezTo>
                  <a:cubicBezTo>
                    <a:pt x="92" y="89"/>
                    <a:pt x="90" y="84"/>
                    <a:pt x="92" y="82"/>
                  </a:cubicBezTo>
                  <a:cubicBezTo>
                    <a:pt x="92" y="82"/>
                    <a:pt x="95" y="83"/>
                    <a:pt x="95" y="82"/>
                  </a:cubicBezTo>
                  <a:cubicBezTo>
                    <a:pt x="95" y="82"/>
                    <a:pt x="93" y="80"/>
                    <a:pt x="94" y="78"/>
                  </a:cubicBezTo>
                  <a:cubicBezTo>
                    <a:pt x="94" y="78"/>
                    <a:pt x="96" y="78"/>
                    <a:pt x="96" y="78"/>
                  </a:cubicBezTo>
                  <a:cubicBezTo>
                    <a:pt x="97" y="77"/>
                    <a:pt x="96" y="74"/>
                    <a:pt x="96" y="73"/>
                  </a:cubicBezTo>
                  <a:cubicBezTo>
                    <a:pt x="97" y="72"/>
                    <a:pt x="99" y="73"/>
                    <a:pt x="99" y="73"/>
                  </a:cubicBezTo>
                  <a:cubicBezTo>
                    <a:pt x="101" y="71"/>
                    <a:pt x="99" y="67"/>
                    <a:pt x="101" y="66"/>
                  </a:cubicBezTo>
                  <a:cubicBezTo>
                    <a:pt x="100" y="64"/>
                    <a:pt x="98" y="64"/>
                    <a:pt x="96" y="64"/>
                  </a:cubicBezTo>
                  <a:cubicBezTo>
                    <a:pt x="96" y="57"/>
                    <a:pt x="96" y="57"/>
                    <a:pt x="96" y="57"/>
                  </a:cubicBezTo>
                  <a:cubicBezTo>
                    <a:pt x="95" y="57"/>
                    <a:pt x="94" y="57"/>
                    <a:pt x="94" y="59"/>
                  </a:cubicBezTo>
                  <a:cubicBezTo>
                    <a:pt x="91" y="57"/>
                    <a:pt x="92" y="54"/>
                    <a:pt x="91" y="53"/>
                  </a:cubicBezTo>
                  <a:cubicBezTo>
                    <a:pt x="90" y="53"/>
                    <a:pt x="89" y="55"/>
                    <a:pt x="88" y="54"/>
                  </a:cubicBezTo>
                  <a:cubicBezTo>
                    <a:pt x="88" y="54"/>
                    <a:pt x="87" y="53"/>
                    <a:pt x="87" y="53"/>
                  </a:cubicBezTo>
                  <a:cubicBezTo>
                    <a:pt x="86" y="52"/>
                    <a:pt x="84" y="50"/>
                    <a:pt x="84" y="50"/>
                  </a:cubicBezTo>
                  <a:cubicBezTo>
                    <a:pt x="83" y="50"/>
                    <a:pt x="82" y="52"/>
                    <a:pt x="81" y="52"/>
                  </a:cubicBezTo>
                  <a:cubicBezTo>
                    <a:pt x="81" y="51"/>
                    <a:pt x="79" y="48"/>
                    <a:pt x="75" y="49"/>
                  </a:cubicBezTo>
                  <a:cubicBezTo>
                    <a:pt x="81" y="42"/>
                    <a:pt x="68" y="46"/>
                    <a:pt x="70" y="39"/>
                  </a:cubicBezTo>
                  <a:cubicBezTo>
                    <a:pt x="66" y="39"/>
                    <a:pt x="63" y="39"/>
                    <a:pt x="63" y="43"/>
                  </a:cubicBezTo>
                  <a:cubicBezTo>
                    <a:pt x="61" y="44"/>
                    <a:pt x="59" y="42"/>
                    <a:pt x="59" y="42"/>
                  </a:cubicBezTo>
                  <a:cubicBezTo>
                    <a:pt x="57" y="42"/>
                    <a:pt x="56" y="43"/>
                    <a:pt x="54" y="43"/>
                  </a:cubicBezTo>
                  <a:cubicBezTo>
                    <a:pt x="52" y="43"/>
                    <a:pt x="51" y="42"/>
                    <a:pt x="49" y="42"/>
                  </a:cubicBezTo>
                  <a:cubicBezTo>
                    <a:pt x="46" y="42"/>
                    <a:pt x="46" y="43"/>
                    <a:pt x="43" y="43"/>
                  </a:cubicBezTo>
                  <a:cubicBezTo>
                    <a:pt x="40" y="43"/>
                    <a:pt x="39" y="42"/>
                    <a:pt x="37" y="42"/>
                  </a:cubicBezTo>
                  <a:cubicBezTo>
                    <a:pt x="31" y="41"/>
                    <a:pt x="26" y="42"/>
                    <a:pt x="19" y="40"/>
                  </a:cubicBezTo>
                  <a:cubicBezTo>
                    <a:pt x="19" y="40"/>
                    <a:pt x="17" y="38"/>
                    <a:pt x="16" y="37"/>
                  </a:cubicBezTo>
                  <a:cubicBezTo>
                    <a:pt x="14" y="37"/>
                    <a:pt x="12" y="38"/>
                    <a:pt x="12" y="35"/>
                  </a:cubicBezTo>
                  <a:cubicBezTo>
                    <a:pt x="10" y="34"/>
                    <a:pt x="5" y="36"/>
                    <a:pt x="7" y="32"/>
                  </a:cubicBezTo>
                  <a:cubicBezTo>
                    <a:pt x="11" y="33"/>
                    <a:pt x="13" y="30"/>
                    <a:pt x="15" y="29"/>
                  </a:cubicBezTo>
                  <a:cubicBezTo>
                    <a:pt x="13" y="26"/>
                    <a:pt x="5" y="28"/>
                    <a:pt x="4" y="25"/>
                  </a:cubicBezTo>
                  <a:cubicBezTo>
                    <a:pt x="3" y="25"/>
                    <a:pt x="2" y="25"/>
                    <a:pt x="2" y="26"/>
                  </a:cubicBezTo>
                  <a:cubicBezTo>
                    <a:pt x="0" y="26"/>
                    <a:pt x="4" y="20"/>
                    <a:pt x="5" y="19"/>
                  </a:cubicBezTo>
                  <a:cubicBezTo>
                    <a:pt x="4" y="14"/>
                    <a:pt x="8" y="13"/>
                    <a:pt x="7" y="8"/>
                  </a:cubicBezTo>
                  <a:moveTo>
                    <a:pt x="109" y="81"/>
                  </a:moveTo>
                  <a:cubicBezTo>
                    <a:pt x="110" y="78"/>
                    <a:pt x="116" y="80"/>
                    <a:pt x="119" y="80"/>
                  </a:cubicBezTo>
                  <a:cubicBezTo>
                    <a:pt x="119" y="77"/>
                    <a:pt x="117" y="77"/>
                    <a:pt x="116" y="75"/>
                  </a:cubicBezTo>
                  <a:cubicBezTo>
                    <a:pt x="114" y="73"/>
                    <a:pt x="111" y="75"/>
                    <a:pt x="108" y="73"/>
                  </a:cubicBezTo>
                  <a:cubicBezTo>
                    <a:pt x="108" y="75"/>
                    <a:pt x="106" y="81"/>
                    <a:pt x="109" y="8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63" name="Freeform 94"/>
            <p:cNvSpPr>
              <a:spLocks noChangeArrowheads="1"/>
            </p:cNvSpPr>
            <p:nvPr/>
          </p:nvSpPr>
          <p:spPr bwMode="auto">
            <a:xfrm>
              <a:off x="3094038" y="2020888"/>
              <a:ext cx="396875" cy="214312"/>
            </a:xfrm>
            <a:custGeom>
              <a:avLst/>
              <a:gdLst>
                <a:gd name="T0" fmla="*/ 2147483646 w 104"/>
                <a:gd name="T1" fmla="*/ 2147483646 h 52"/>
                <a:gd name="T2" fmla="*/ 2147483646 w 104"/>
                <a:gd name="T3" fmla="*/ 2147483646 h 52"/>
                <a:gd name="T4" fmla="*/ 2147483646 w 104"/>
                <a:gd name="T5" fmla="*/ 2147483646 h 52"/>
                <a:gd name="T6" fmla="*/ 2147483646 w 104"/>
                <a:gd name="T7" fmla="*/ 2147483646 h 52"/>
                <a:gd name="T8" fmla="*/ 2147483646 w 104"/>
                <a:gd name="T9" fmla="*/ 2147483646 h 52"/>
                <a:gd name="T10" fmla="*/ 2147483646 w 104"/>
                <a:gd name="T11" fmla="*/ 2147483646 h 52"/>
                <a:gd name="T12" fmla="*/ 2147483646 w 104"/>
                <a:gd name="T13" fmla="*/ 2147483646 h 52"/>
                <a:gd name="T14" fmla="*/ 2147483646 w 104"/>
                <a:gd name="T15" fmla="*/ 2147483646 h 52"/>
                <a:gd name="T16" fmla="*/ 2147483646 w 104"/>
                <a:gd name="T17" fmla="*/ 2147483646 h 52"/>
                <a:gd name="T18" fmla="*/ 2147483646 w 104"/>
                <a:gd name="T19" fmla="*/ 2147483646 h 52"/>
                <a:gd name="T20" fmla="*/ 2147483646 w 104"/>
                <a:gd name="T21" fmla="*/ 2147483646 h 52"/>
                <a:gd name="T22" fmla="*/ 2147483646 w 104"/>
                <a:gd name="T23" fmla="*/ 2147483646 h 52"/>
                <a:gd name="T24" fmla="*/ 0 w 104"/>
                <a:gd name="T25" fmla="*/ 2147483646 h 52"/>
                <a:gd name="T26" fmla="*/ 2147483646 w 104"/>
                <a:gd name="T27" fmla="*/ 2147483646 h 52"/>
                <a:gd name="T28" fmla="*/ 2147483646 w 104"/>
                <a:gd name="T29" fmla="*/ 2147483646 h 52"/>
                <a:gd name="T30" fmla="*/ 2147483646 w 104"/>
                <a:gd name="T31" fmla="*/ 2147483646 h 52"/>
                <a:gd name="T32" fmla="*/ 2147483646 w 104"/>
                <a:gd name="T33" fmla="*/ 2147483646 h 52"/>
                <a:gd name="T34" fmla="*/ 2147483646 w 104"/>
                <a:gd name="T35" fmla="*/ 2147483646 h 52"/>
                <a:gd name="T36" fmla="*/ 2147483646 w 104"/>
                <a:gd name="T37" fmla="*/ 2147483646 h 52"/>
                <a:gd name="T38" fmla="*/ 2147483646 w 104"/>
                <a:gd name="T39" fmla="*/ 2147483646 h 52"/>
                <a:gd name="T40" fmla="*/ 2147483646 w 104"/>
                <a:gd name="T41" fmla="*/ 2147483646 h 52"/>
                <a:gd name="T42" fmla="*/ 2147483646 w 104"/>
                <a:gd name="T43" fmla="*/ 2147483646 h 52"/>
                <a:gd name="T44" fmla="*/ 2147483646 w 104"/>
                <a:gd name="T45" fmla="*/ 2147483646 h 52"/>
                <a:gd name="T46" fmla="*/ 2147483646 w 104"/>
                <a:gd name="T47" fmla="*/ 2147483646 h 52"/>
                <a:gd name="T48" fmla="*/ 2147483646 w 104"/>
                <a:gd name="T49" fmla="*/ 2147483646 h 52"/>
                <a:gd name="T50" fmla="*/ 2147483646 w 104"/>
                <a:gd name="T51" fmla="*/ 2147483646 h 52"/>
                <a:gd name="T52" fmla="*/ 2147483646 w 104"/>
                <a:gd name="T53" fmla="*/ 2147483646 h 52"/>
                <a:gd name="T54" fmla="*/ 2147483646 w 104"/>
                <a:gd name="T55" fmla="*/ 2147483646 h 52"/>
                <a:gd name="T56" fmla="*/ 2147483646 w 104"/>
                <a:gd name="T57" fmla="*/ 2147483646 h 52"/>
                <a:gd name="T58" fmla="*/ 2147483646 w 104"/>
                <a:gd name="T59" fmla="*/ 2147483646 h 52"/>
                <a:gd name="T60" fmla="*/ 2147483646 w 104"/>
                <a:gd name="T61" fmla="*/ 2147483646 h 52"/>
                <a:gd name="T62" fmla="*/ 2147483646 w 104"/>
                <a:gd name="T63" fmla="*/ 2147483646 h 52"/>
                <a:gd name="T64" fmla="*/ 2147483646 w 104"/>
                <a:gd name="T65" fmla="*/ 2147483646 h 52"/>
                <a:gd name="T66" fmla="*/ 2147483646 w 104"/>
                <a:gd name="T67" fmla="*/ 2147483646 h 52"/>
                <a:gd name="T68" fmla="*/ 2147483646 w 104"/>
                <a:gd name="T69" fmla="*/ 2147483646 h 52"/>
                <a:gd name="T70" fmla="*/ 2147483646 w 104"/>
                <a:gd name="T71" fmla="*/ 2147483646 h 52"/>
                <a:gd name="T72" fmla="*/ 2147483646 w 104"/>
                <a:gd name="T73" fmla="*/ 2147483646 h 52"/>
                <a:gd name="T74" fmla="*/ 2147483646 w 104"/>
                <a:gd name="T75" fmla="*/ 2147483646 h 52"/>
                <a:gd name="T76" fmla="*/ 2147483646 w 104"/>
                <a:gd name="T77" fmla="*/ 2147483646 h 52"/>
                <a:gd name="T78" fmla="*/ 2147483646 w 104"/>
                <a:gd name="T79" fmla="*/ 2147483646 h 52"/>
                <a:gd name="T80" fmla="*/ 2147483646 w 104"/>
                <a:gd name="T81" fmla="*/ 2147483646 h 52"/>
                <a:gd name="T82" fmla="*/ 2147483646 w 104"/>
                <a:gd name="T83" fmla="*/ 2147483646 h 52"/>
                <a:gd name="T84" fmla="*/ 2147483646 w 104"/>
                <a:gd name="T85" fmla="*/ 2147483646 h 52"/>
                <a:gd name="T86" fmla="*/ 2147483646 w 104"/>
                <a:gd name="T87" fmla="*/ 2147483646 h 52"/>
                <a:gd name="T88" fmla="*/ 2147483646 w 104"/>
                <a:gd name="T89" fmla="*/ 2147483646 h 52"/>
                <a:gd name="T90" fmla="*/ 2147483646 w 104"/>
                <a:gd name="T91" fmla="*/ 2147483646 h 52"/>
                <a:gd name="T92" fmla="*/ 2147483646 w 104"/>
                <a:gd name="T93" fmla="*/ 2147483646 h 52"/>
                <a:gd name="T94" fmla="*/ 2147483646 w 104"/>
                <a:gd name="T95" fmla="*/ 2147483646 h 52"/>
                <a:gd name="T96" fmla="*/ 2147483646 w 104"/>
                <a:gd name="T97" fmla="*/ 2147483646 h 52"/>
                <a:gd name="T98" fmla="*/ 2147483646 w 104"/>
                <a:gd name="T99" fmla="*/ 2147483646 h 52"/>
                <a:gd name="T100" fmla="*/ 2147483646 w 104"/>
                <a:gd name="T101" fmla="*/ 2147483646 h 52"/>
                <a:gd name="T102" fmla="*/ 2147483646 w 104"/>
                <a:gd name="T103" fmla="*/ 2147483646 h 52"/>
                <a:gd name="T104" fmla="*/ 2147483646 w 104"/>
                <a:gd name="T105" fmla="*/ 2147483646 h 5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04"/>
                <a:gd name="T160" fmla="*/ 0 h 52"/>
                <a:gd name="T161" fmla="*/ 104 w 104"/>
                <a:gd name="T162" fmla="*/ 52 h 5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04" h="52">
                  <a:moveTo>
                    <a:pt x="12" y="40"/>
                  </a:moveTo>
                  <a:cubicBezTo>
                    <a:pt x="9" y="40"/>
                    <a:pt x="12" y="36"/>
                    <a:pt x="13" y="36"/>
                  </a:cubicBezTo>
                  <a:cubicBezTo>
                    <a:pt x="13" y="34"/>
                    <a:pt x="17" y="35"/>
                    <a:pt x="19" y="34"/>
                  </a:cubicBezTo>
                  <a:cubicBezTo>
                    <a:pt x="20" y="34"/>
                    <a:pt x="20" y="33"/>
                    <a:pt x="22" y="33"/>
                  </a:cubicBezTo>
                  <a:cubicBezTo>
                    <a:pt x="27" y="32"/>
                    <a:pt x="33" y="35"/>
                    <a:pt x="37" y="31"/>
                  </a:cubicBezTo>
                  <a:cubicBezTo>
                    <a:pt x="36" y="28"/>
                    <a:pt x="27" y="31"/>
                    <a:pt x="22" y="30"/>
                  </a:cubicBezTo>
                  <a:cubicBezTo>
                    <a:pt x="21" y="30"/>
                    <a:pt x="20" y="29"/>
                    <a:pt x="20" y="29"/>
                  </a:cubicBezTo>
                  <a:cubicBezTo>
                    <a:pt x="19" y="29"/>
                    <a:pt x="18" y="30"/>
                    <a:pt x="16" y="30"/>
                  </a:cubicBezTo>
                  <a:cubicBezTo>
                    <a:pt x="13" y="30"/>
                    <a:pt x="10" y="28"/>
                    <a:pt x="7" y="29"/>
                  </a:cubicBezTo>
                  <a:cubicBezTo>
                    <a:pt x="4" y="25"/>
                    <a:pt x="14" y="26"/>
                    <a:pt x="15" y="23"/>
                  </a:cubicBezTo>
                  <a:cubicBezTo>
                    <a:pt x="15" y="21"/>
                    <a:pt x="18" y="23"/>
                    <a:pt x="19" y="23"/>
                  </a:cubicBezTo>
                  <a:cubicBezTo>
                    <a:pt x="18" y="15"/>
                    <a:pt x="10" y="23"/>
                    <a:pt x="3" y="20"/>
                  </a:cubicBezTo>
                  <a:cubicBezTo>
                    <a:pt x="0" y="18"/>
                    <a:pt x="6" y="16"/>
                    <a:pt x="0" y="16"/>
                  </a:cubicBezTo>
                  <a:cubicBezTo>
                    <a:pt x="2" y="13"/>
                    <a:pt x="2" y="9"/>
                    <a:pt x="7" y="10"/>
                  </a:cubicBezTo>
                  <a:cubicBezTo>
                    <a:pt x="9" y="10"/>
                    <a:pt x="8" y="9"/>
                    <a:pt x="7" y="9"/>
                  </a:cubicBezTo>
                  <a:cubicBezTo>
                    <a:pt x="10" y="6"/>
                    <a:pt x="16" y="5"/>
                    <a:pt x="22" y="3"/>
                  </a:cubicBezTo>
                  <a:cubicBezTo>
                    <a:pt x="23" y="3"/>
                    <a:pt x="23" y="0"/>
                    <a:pt x="26" y="1"/>
                  </a:cubicBezTo>
                  <a:cubicBezTo>
                    <a:pt x="26" y="2"/>
                    <a:pt x="27" y="2"/>
                    <a:pt x="29" y="2"/>
                  </a:cubicBezTo>
                  <a:cubicBezTo>
                    <a:pt x="28" y="6"/>
                    <a:pt x="26" y="7"/>
                    <a:pt x="31" y="8"/>
                  </a:cubicBezTo>
                  <a:cubicBezTo>
                    <a:pt x="31" y="9"/>
                    <a:pt x="30" y="9"/>
                    <a:pt x="29" y="9"/>
                  </a:cubicBezTo>
                  <a:cubicBezTo>
                    <a:pt x="28" y="10"/>
                    <a:pt x="30" y="11"/>
                    <a:pt x="31" y="10"/>
                  </a:cubicBezTo>
                  <a:cubicBezTo>
                    <a:pt x="33" y="10"/>
                    <a:pt x="32" y="8"/>
                    <a:pt x="33" y="8"/>
                  </a:cubicBezTo>
                  <a:cubicBezTo>
                    <a:pt x="36" y="6"/>
                    <a:pt x="38" y="7"/>
                    <a:pt x="41" y="6"/>
                  </a:cubicBezTo>
                  <a:cubicBezTo>
                    <a:pt x="43" y="8"/>
                    <a:pt x="46" y="9"/>
                    <a:pt x="45" y="13"/>
                  </a:cubicBezTo>
                  <a:cubicBezTo>
                    <a:pt x="48" y="13"/>
                    <a:pt x="47" y="9"/>
                    <a:pt x="51" y="10"/>
                  </a:cubicBezTo>
                  <a:cubicBezTo>
                    <a:pt x="52" y="9"/>
                    <a:pt x="54" y="8"/>
                    <a:pt x="55" y="6"/>
                  </a:cubicBezTo>
                  <a:cubicBezTo>
                    <a:pt x="56" y="7"/>
                    <a:pt x="57" y="8"/>
                    <a:pt x="59" y="8"/>
                  </a:cubicBezTo>
                  <a:cubicBezTo>
                    <a:pt x="60" y="10"/>
                    <a:pt x="60" y="11"/>
                    <a:pt x="61" y="13"/>
                  </a:cubicBezTo>
                  <a:cubicBezTo>
                    <a:pt x="62" y="15"/>
                    <a:pt x="65" y="15"/>
                    <a:pt x="64" y="19"/>
                  </a:cubicBezTo>
                  <a:cubicBezTo>
                    <a:pt x="66" y="18"/>
                    <a:pt x="66" y="15"/>
                    <a:pt x="69" y="15"/>
                  </a:cubicBezTo>
                  <a:cubicBezTo>
                    <a:pt x="69" y="13"/>
                    <a:pt x="66" y="13"/>
                    <a:pt x="65" y="12"/>
                  </a:cubicBezTo>
                  <a:cubicBezTo>
                    <a:pt x="64" y="9"/>
                    <a:pt x="66" y="7"/>
                    <a:pt x="65" y="3"/>
                  </a:cubicBezTo>
                  <a:cubicBezTo>
                    <a:pt x="68" y="4"/>
                    <a:pt x="68" y="2"/>
                    <a:pt x="71" y="2"/>
                  </a:cubicBezTo>
                  <a:cubicBezTo>
                    <a:pt x="71" y="5"/>
                    <a:pt x="74" y="8"/>
                    <a:pt x="76" y="12"/>
                  </a:cubicBezTo>
                  <a:cubicBezTo>
                    <a:pt x="77" y="12"/>
                    <a:pt x="79" y="18"/>
                    <a:pt x="80" y="15"/>
                  </a:cubicBezTo>
                  <a:cubicBezTo>
                    <a:pt x="82" y="15"/>
                    <a:pt x="81" y="19"/>
                    <a:pt x="83" y="19"/>
                  </a:cubicBezTo>
                  <a:cubicBezTo>
                    <a:pt x="83" y="21"/>
                    <a:pt x="83" y="23"/>
                    <a:pt x="82" y="23"/>
                  </a:cubicBezTo>
                  <a:cubicBezTo>
                    <a:pt x="82" y="26"/>
                    <a:pt x="87" y="24"/>
                    <a:pt x="86" y="29"/>
                  </a:cubicBezTo>
                  <a:cubicBezTo>
                    <a:pt x="91" y="26"/>
                    <a:pt x="92" y="31"/>
                    <a:pt x="99" y="30"/>
                  </a:cubicBezTo>
                  <a:cubicBezTo>
                    <a:pt x="96" y="36"/>
                    <a:pt x="102" y="33"/>
                    <a:pt x="103" y="34"/>
                  </a:cubicBezTo>
                  <a:cubicBezTo>
                    <a:pt x="103" y="34"/>
                    <a:pt x="100" y="38"/>
                    <a:pt x="104" y="37"/>
                  </a:cubicBezTo>
                  <a:cubicBezTo>
                    <a:pt x="102" y="44"/>
                    <a:pt x="99" y="35"/>
                    <a:pt x="93" y="37"/>
                  </a:cubicBezTo>
                  <a:cubicBezTo>
                    <a:pt x="92" y="43"/>
                    <a:pt x="98" y="41"/>
                    <a:pt x="96" y="47"/>
                  </a:cubicBezTo>
                  <a:cubicBezTo>
                    <a:pt x="91" y="48"/>
                    <a:pt x="84" y="50"/>
                    <a:pt x="80" y="47"/>
                  </a:cubicBezTo>
                  <a:cubicBezTo>
                    <a:pt x="76" y="44"/>
                    <a:pt x="67" y="43"/>
                    <a:pt x="61" y="47"/>
                  </a:cubicBezTo>
                  <a:cubicBezTo>
                    <a:pt x="59" y="48"/>
                    <a:pt x="57" y="47"/>
                    <a:pt x="54" y="48"/>
                  </a:cubicBezTo>
                  <a:cubicBezTo>
                    <a:pt x="53" y="49"/>
                    <a:pt x="53" y="50"/>
                    <a:pt x="52" y="51"/>
                  </a:cubicBezTo>
                  <a:cubicBezTo>
                    <a:pt x="49" y="49"/>
                    <a:pt x="41" y="52"/>
                    <a:pt x="34" y="51"/>
                  </a:cubicBezTo>
                  <a:cubicBezTo>
                    <a:pt x="32" y="48"/>
                    <a:pt x="30" y="46"/>
                    <a:pt x="29" y="43"/>
                  </a:cubicBezTo>
                  <a:cubicBezTo>
                    <a:pt x="24" y="42"/>
                    <a:pt x="18" y="44"/>
                    <a:pt x="17" y="40"/>
                  </a:cubicBezTo>
                  <a:cubicBezTo>
                    <a:pt x="16" y="40"/>
                    <a:pt x="16" y="40"/>
                    <a:pt x="16" y="41"/>
                  </a:cubicBezTo>
                  <a:cubicBezTo>
                    <a:pt x="14" y="41"/>
                    <a:pt x="14" y="38"/>
                    <a:pt x="16" y="38"/>
                  </a:cubicBezTo>
                  <a:cubicBezTo>
                    <a:pt x="16" y="36"/>
                    <a:pt x="12" y="39"/>
                    <a:pt x="12" y="4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64" name="Freeform 95"/>
            <p:cNvSpPr>
              <a:spLocks noEditPoints="1" noChangeArrowheads="1"/>
            </p:cNvSpPr>
            <p:nvPr/>
          </p:nvSpPr>
          <p:spPr bwMode="auto">
            <a:xfrm>
              <a:off x="2030413" y="2070100"/>
              <a:ext cx="2854325" cy="3565525"/>
            </a:xfrm>
            <a:custGeom>
              <a:avLst/>
              <a:gdLst>
                <a:gd name="T0" fmla="*/ 2147483646 w 744"/>
                <a:gd name="T1" fmla="*/ 2147483646 h 864"/>
                <a:gd name="T2" fmla="*/ 2147483646 w 744"/>
                <a:gd name="T3" fmla="*/ 2147483646 h 864"/>
                <a:gd name="T4" fmla="*/ 2147483646 w 744"/>
                <a:gd name="T5" fmla="*/ 2147483646 h 864"/>
                <a:gd name="T6" fmla="*/ 2147483646 w 744"/>
                <a:gd name="T7" fmla="*/ 2147483646 h 864"/>
                <a:gd name="T8" fmla="*/ 2147483646 w 744"/>
                <a:gd name="T9" fmla="*/ 2147483646 h 864"/>
                <a:gd name="T10" fmla="*/ 2147483646 w 744"/>
                <a:gd name="T11" fmla="*/ 2147483646 h 864"/>
                <a:gd name="T12" fmla="*/ 2147483646 w 744"/>
                <a:gd name="T13" fmla="*/ 2147483646 h 864"/>
                <a:gd name="T14" fmla="*/ 2147483646 w 744"/>
                <a:gd name="T15" fmla="*/ 2147483646 h 864"/>
                <a:gd name="T16" fmla="*/ 2147483646 w 744"/>
                <a:gd name="T17" fmla="*/ 2147483646 h 864"/>
                <a:gd name="T18" fmla="*/ 2147483646 w 744"/>
                <a:gd name="T19" fmla="*/ 2147483646 h 864"/>
                <a:gd name="T20" fmla="*/ 2147483646 w 744"/>
                <a:gd name="T21" fmla="*/ 2147483646 h 864"/>
                <a:gd name="T22" fmla="*/ 2147483646 w 744"/>
                <a:gd name="T23" fmla="*/ 2147483646 h 864"/>
                <a:gd name="T24" fmla="*/ 2147483646 w 744"/>
                <a:gd name="T25" fmla="*/ 2147483646 h 864"/>
                <a:gd name="T26" fmla="*/ 2147483646 w 744"/>
                <a:gd name="T27" fmla="*/ 2147483646 h 864"/>
                <a:gd name="T28" fmla="*/ 2147483646 w 744"/>
                <a:gd name="T29" fmla="*/ 2147483646 h 864"/>
                <a:gd name="T30" fmla="*/ 2147483646 w 744"/>
                <a:gd name="T31" fmla="*/ 2147483646 h 864"/>
                <a:gd name="T32" fmla="*/ 2147483646 w 744"/>
                <a:gd name="T33" fmla="*/ 2147483646 h 864"/>
                <a:gd name="T34" fmla="*/ 2147483646 w 744"/>
                <a:gd name="T35" fmla="*/ 2147483646 h 864"/>
                <a:gd name="T36" fmla="*/ 2147483646 w 744"/>
                <a:gd name="T37" fmla="*/ 2147483646 h 864"/>
                <a:gd name="T38" fmla="*/ 2147483646 w 744"/>
                <a:gd name="T39" fmla="*/ 2147483646 h 864"/>
                <a:gd name="T40" fmla="*/ 2147483646 w 744"/>
                <a:gd name="T41" fmla="*/ 2147483646 h 864"/>
                <a:gd name="T42" fmla="*/ 2147483646 w 744"/>
                <a:gd name="T43" fmla="*/ 2147483646 h 864"/>
                <a:gd name="T44" fmla="*/ 2147483646 w 744"/>
                <a:gd name="T45" fmla="*/ 2147483646 h 864"/>
                <a:gd name="T46" fmla="*/ 2147483646 w 744"/>
                <a:gd name="T47" fmla="*/ 2147483646 h 864"/>
                <a:gd name="T48" fmla="*/ 2147483646 w 744"/>
                <a:gd name="T49" fmla="*/ 2147483646 h 864"/>
                <a:gd name="T50" fmla="*/ 2147483646 w 744"/>
                <a:gd name="T51" fmla="*/ 2147483646 h 864"/>
                <a:gd name="T52" fmla="*/ 2147483646 w 744"/>
                <a:gd name="T53" fmla="*/ 2147483646 h 864"/>
                <a:gd name="T54" fmla="*/ 2147483646 w 744"/>
                <a:gd name="T55" fmla="*/ 2147483646 h 864"/>
                <a:gd name="T56" fmla="*/ 2147483646 w 744"/>
                <a:gd name="T57" fmla="*/ 2147483646 h 864"/>
                <a:gd name="T58" fmla="*/ 2147483646 w 744"/>
                <a:gd name="T59" fmla="*/ 2147483646 h 864"/>
                <a:gd name="T60" fmla="*/ 2147483646 w 744"/>
                <a:gd name="T61" fmla="*/ 2147483646 h 864"/>
                <a:gd name="T62" fmla="*/ 2147483646 w 744"/>
                <a:gd name="T63" fmla="*/ 2147483646 h 864"/>
                <a:gd name="T64" fmla="*/ 2147483646 w 744"/>
                <a:gd name="T65" fmla="*/ 2147483646 h 864"/>
                <a:gd name="T66" fmla="*/ 2147483646 w 744"/>
                <a:gd name="T67" fmla="*/ 2147483646 h 864"/>
                <a:gd name="T68" fmla="*/ 2147483646 w 744"/>
                <a:gd name="T69" fmla="*/ 2147483646 h 864"/>
                <a:gd name="T70" fmla="*/ 2147483646 w 744"/>
                <a:gd name="T71" fmla="*/ 2147483646 h 864"/>
                <a:gd name="T72" fmla="*/ 2147483646 w 744"/>
                <a:gd name="T73" fmla="*/ 2147483646 h 864"/>
                <a:gd name="T74" fmla="*/ 2147483646 w 744"/>
                <a:gd name="T75" fmla="*/ 2147483646 h 864"/>
                <a:gd name="T76" fmla="*/ 2147483646 w 744"/>
                <a:gd name="T77" fmla="*/ 2147483646 h 864"/>
                <a:gd name="T78" fmla="*/ 2147483646 w 744"/>
                <a:gd name="T79" fmla="*/ 2147483646 h 864"/>
                <a:gd name="T80" fmla="*/ 2147483646 w 744"/>
                <a:gd name="T81" fmla="*/ 2147483646 h 864"/>
                <a:gd name="T82" fmla="*/ 2147483646 w 744"/>
                <a:gd name="T83" fmla="*/ 2147483646 h 864"/>
                <a:gd name="T84" fmla="*/ 2147483646 w 744"/>
                <a:gd name="T85" fmla="*/ 2147483646 h 864"/>
                <a:gd name="T86" fmla="*/ 2147483646 w 744"/>
                <a:gd name="T87" fmla="*/ 2147483646 h 864"/>
                <a:gd name="T88" fmla="*/ 2147483646 w 744"/>
                <a:gd name="T89" fmla="*/ 2147483646 h 864"/>
                <a:gd name="T90" fmla="*/ 2147483646 w 744"/>
                <a:gd name="T91" fmla="*/ 2147483646 h 864"/>
                <a:gd name="T92" fmla="*/ 2147483646 w 744"/>
                <a:gd name="T93" fmla="*/ 2147483646 h 864"/>
                <a:gd name="T94" fmla="*/ 2147483646 w 744"/>
                <a:gd name="T95" fmla="*/ 2147483646 h 864"/>
                <a:gd name="T96" fmla="*/ 2147483646 w 744"/>
                <a:gd name="T97" fmla="*/ 2147483646 h 864"/>
                <a:gd name="T98" fmla="*/ 2147483646 w 744"/>
                <a:gd name="T99" fmla="*/ 2147483646 h 864"/>
                <a:gd name="T100" fmla="*/ 2147483646 w 744"/>
                <a:gd name="T101" fmla="*/ 2147483646 h 864"/>
                <a:gd name="T102" fmla="*/ 2147483646 w 744"/>
                <a:gd name="T103" fmla="*/ 2147483646 h 864"/>
                <a:gd name="T104" fmla="*/ 2147483646 w 744"/>
                <a:gd name="T105" fmla="*/ 2147483646 h 864"/>
                <a:gd name="T106" fmla="*/ 2147483646 w 744"/>
                <a:gd name="T107" fmla="*/ 2147483646 h 864"/>
                <a:gd name="T108" fmla="*/ 2147483646 w 744"/>
                <a:gd name="T109" fmla="*/ 2147483646 h 864"/>
                <a:gd name="T110" fmla="*/ 2147483646 w 744"/>
                <a:gd name="T111" fmla="*/ 2147483646 h 864"/>
                <a:gd name="T112" fmla="*/ 2147483646 w 744"/>
                <a:gd name="T113" fmla="*/ 2147483646 h 864"/>
                <a:gd name="T114" fmla="*/ 2147483646 w 744"/>
                <a:gd name="T115" fmla="*/ 2147483646 h 864"/>
                <a:gd name="T116" fmla="*/ 2147483646 w 744"/>
                <a:gd name="T117" fmla="*/ 2147483646 h 864"/>
                <a:gd name="T118" fmla="*/ 2147483646 w 744"/>
                <a:gd name="T119" fmla="*/ 2147483646 h 864"/>
                <a:gd name="T120" fmla="*/ 2147483646 w 744"/>
                <a:gd name="T121" fmla="*/ 2147483646 h 864"/>
                <a:gd name="T122" fmla="*/ 2147483646 w 744"/>
                <a:gd name="T123" fmla="*/ 2147483646 h 86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44"/>
                <a:gd name="T187" fmla="*/ 0 h 864"/>
                <a:gd name="T188" fmla="*/ 744 w 744"/>
                <a:gd name="T189" fmla="*/ 864 h 86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44" h="864">
                  <a:moveTo>
                    <a:pt x="453" y="48"/>
                  </a:moveTo>
                  <a:cubicBezTo>
                    <a:pt x="453" y="50"/>
                    <a:pt x="457" y="45"/>
                    <a:pt x="456" y="52"/>
                  </a:cubicBezTo>
                  <a:cubicBezTo>
                    <a:pt x="460" y="52"/>
                    <a:pt x="460" y="52"/>
                    <a:pt x="460" y="52"/>
                  </a:cubicBezTo>
                  <a:cubicBezTo>
                    <a:pt x="462" y="51"/>
                    <a:pt x="463" y="48"/>
                    <a:pt x="463" y="45"/>
                  </a:cubicBezTo>
                  <a:cubicBezTo>
                    <a:pt x="464" y="44"/>
                    <a:pt x="466" y="43"/>
                    <a:pt x="465" y="41"/>
                  </a:cubicBezTo>
                  <a:cubicBezTo>
                    <a:pt x="470" y="42"/>
                    <a:pt x="467" y="36"/>
                    <a:pt x="471" y="38"/>
                  </a:cubicBezTo>
                  <a:cubicBezTo>
                    <a:pt x="471" y="28"/>
                    <a:pt x="471" y="28"/>
                    <a:pt x="471" y="28"/>
                  </a:cubicBezTo>
                  <a:cubicBezTo>
                    <a:pt x="476" y="27"/>
                    <a:pt x="478" y="26"/>
                    <a:pt x="482" y="28"/>
                  </a:cubicBezTo>
                  <a:cubicBezTo>
                    <a:pt x="484" y="28"/>
                    <a:pt x="483" y="31"/>
                    <a:pt x="484" y="32"/>
                  </a:cubicBezTo>
                  <a:cubicBezTo>
                    <a:pt x="484" y="32"/>
                    <a:pt x="486" y="32"/>
                    <a:pt x="486" y="32"/>
                  </a:cubicBezTo>
                  <a:cubicBezTo>
                    <a:pt x="488" y="33"/>
                    <a:pt x="489" y="35"/>
                    <a:pt x="491" y="35"/>
                  </a:cubicBezTo>
                  <a:cubicBezTo>
                    <a:pt x="491" y="39"/>
                    <a:pt x="489" y="41"/>
                    <a:pt x="486" y="42"/>
                  </a:cubicBezTo>
                  <a:cubicBezTo>
                    <a:pt x="489" y="44"/>
                    <a:pt x="488" y="49"/>
                    <a:pt x="492" y="50"/>
                  </a:cubicBezTo>
                  <a:cubicBezTo>
                    <a:pt x="491" y="54"/>
                    <a:pt x="487" y="54"/>
                    <a:pt x="486" y="57"/>
                  </a:cubicBezTo>
                  <a:cubicBezTo>
                    <a:pt x="484" y="57"/>
                    <a:pt x="483" y="60"/>
                    <a:pt x="482" y="57"/>
                  </a:cubicBezTo>
                  <a:cubicBezTo>
                    <a:pt x="480" y="59"/>
                    <a:pt x="480" y="62"/>
                    <a:pt x="478" y="64"/>
                  </a:cubicBezTo>
                  <a:cubicBezTo>
                    <a:pt x="476" y="63"/>
                    <a:pt x="479" y="60"/>
                    <a:pt x="472" y="62"/>
                  </a:cubicBezTo>
                  <a:cubicBezTo>
                    <a:pt x="472" y="60"/>
                    <a:pt x="474" y="60"/>
                    <a:pt x="475" y="60"/>
                  </a:cubicBezTo>
                  <a:cubicBezTo>
                    <a:pt x="472" y="56"/>
                    <a:pt x="467" y="61"/>
                    <a:pt x="463" y="60"/>
                  </a:cubicBezTo>
                  <a:cubicBezTo>
                    <a:pt x="464" y="65"/>
                    <a:pt x="463" y="63"/>
                    <a:pt x="463" y="69"/>
                  </a:cubicBezTo>
                  <a:cubicBezTo>
                    <a:pt x="461" y="69"/>
                    <a:pt x="462" y="67"/>
                    <a:pt x="461" y="66"/>
                  </a:cubicBezTo>
                  <a:cubicBezTo>
                    <a:pt x="458" y="66"/>
                    <a:pt x="459" y="71"/>
                    <a:pt x="454" y="70"/>
                  </a:cubicBezTo>
                  <a:cubicBezTo>
                    <a:pt x="455" y="72"/>
                    <a:pt x="457" y="71"/>
                    <a:pt x="457" y="73"/>
                  </a:cubicBezTo>
                  <a:cubicBezTo>
                    <a:pt x="457" y="75"/>
                    <a:pt x="455" y="76"/>
                    <a:pt x="456" y="78"/>
                  </a:cubicBezTo>
                  <a:cubicBezTo>
                    <a:pt x="452" y="75"/>
                    <a:pt x="448" y="84"/>
                    <a:pt x="447" y="83"/>
                  </a:cubicBezTo>
                  <a:cubicBezTo>
                    <a:pt x="446" y="82"/>
                    <a:pt x="445" y="81"/>
                    <a:pt x="444" y="85"/>
                  </a:cubicBezTo>
                  <a:cubicBezTo>
                    <a:pt x="439" y="85"/>
                    <a:pt x="439" y="85"/>
                    <a:pt x="439" y="85"/>
                  </a:cubicBezTo>
                  <a:cubicBezTo>
                    <a:pt x="437" y="86"/>
                    <a:pt x="438" y="89"/>
                    <a:pt x="437" y="91"/>
                  </a:cubicBezTo>
                  <a:cubicBezTo>
                    <a:pt x="436" y="89"/>
                    <a:pt x="435" y="90"/>
                    <a:pt x="435" y="92"/>
                  </a:cubicBezTo>
                  <a:cubicBezTo>
                    <a:pt x="432" y="90"/>
                    <a:pt x="431" y="92"/>
                    <a:pt x="428" y="92"/>
                  </a:cubicBezTo>
                  <a:cubicBezTo>
                    <a:pt x="429" y="94"/>
                    <a:pt x="429" y="96"/>
                    <a:pt x="429" y="98"/>
                  </a:cubicBezTo>
                  <a:cubicBezTo>
                    <a:pt x="426" y="95"/>
                    <a:pt x="427" y="99"/>
                    <a:pt x="425" y="102"/>
                  </a:cubicBezTo>
                  <a:cubicBezTo>
                    <a:pt x="423" y="105"/>
                    <a:pt x="419" y="108"/>
                    <a:pt x="419" y="115"/>
                  </a:cubicBezTo>
                  <a:cubicBezTo>
                    <a:pt x="416" y="117"/>
                    <a:pt x="415" y="121"/>
                    <a:pt x="412" y="123"/>
                  </a:cubicBezTo>
                  <a:cubicBezTo>
                    <a:pt x="412" y="126"/>
                    <a:pt x="414" y="123"/>
                    <a:pt x="414" y="123"/>
                  </a:cubicBezTo>
                  <a:cubicBezTo>
                    <a:pt x="415" y="123"/>
                    <a:pt x="414" y="124"/>
                    <a:pt x="415" y="125"/>
                  </a:cubicBezTo>
                  <a:cubicBezTo>
                    <a:pt x="416" y="125"/>
                    <a:pt x="417" y="127"/>
                    <a:pt x="418" y="127"/>
                  </a:cubicBezTo>
                  <a:cubicBezTo>
                    <a:pt x="419" y="128"/>
                    <a:pt x="420" y="125"/>
                    <a:pt x="423" y="127"/>
                  </a:cubicBezTo>
                  <a:cubicBezTo>
                    <a:pt x="424" y="128"/>
                    <a:pt x="425" y="129"/>
                    <a:pt x="426" y="129"/>
                  </a:cubicBezTo>
                  <a:cubicBezTo>
                    <a:pt x="426" y="135"/>
                    <a:pt x="426" y="135"/>
                    <a:pt x="426" y="135"/>
                  </a:cubicBezTo>
                  <a:cubicBezTo>
                    <a:pt x="427" y="136"/>
                    <a:pt x="429" y="135"/>
                    <a:pt x="429" y="137"/>
                  </a:cubicBezTo>
                  <a:cubicBezTo>
                    <a:pt x="430" y="139"/>
                    <a:pt x="432" y="139"/>
                    <a:pt x="432" y="142"/>
                  </a:cubicBezTo>
                  <a:cubicBezTo>
                    <a:pt x="439" y="141"/>
                    <a:pt x="444" y="143"/>
                    <a:pt x="449" y="142"/>
                  </a:cubicBezTo>
                  <a:cubicBezTo>
                    <a:pt x="449" y="146"/>
                    <a:pt x="455" y="145"/>
                    <a:pt x="458" y="149"/>
                  </a:cubicBezTo>
                  <a:cubicBezTo>
                    <a:pt x="459" y="149"/>
                    <a:pt x="460" y="148"/>
                    <a:pt x="460" y="150"/>
                  </a:cubicBezTo>
                  <a:cubicBezTo>
                    <a:pt x="460" y="152"/>
                    <a:pt x="461" y="150"/>
                    <a:pt x="461" y="150"/>
                  </a:cubicBezTo>
                  <a:cubicBezTo>
                    <a:pt x="463" y="150"/>
                    <a:pt x="463" y="152"/>
                    <a:pt x="464" y="153"/>
                  </a:cubicBezTo>
                  <a:cubicBezTo>
                    <a:pt x="466" y="154"/>
                    <a:pt x="469" y="152"/>
                    <a:pt x="468" y="156"/>
                  </a:cubicBezTo>
                  <a:cubicBezTo>
                    <a:pt x="476" y="155"/>
                    <a:pt x="480" y="158"/>
                    <a:pt x="486" y="158"/>
                  </a:cubicBezTo>
                  <a:cubicBezTo>
                    <a:pt x="487" y="163"/>
                    <a:pt x="485" y="167"/>
                    <a:pt x="488" y="170"/>
                  </a:cubicBezTo>
                  <a:cubicBezTo>
                    <a:pt x="488" y="169"/>
                    <a:pt x="489" y="172"/>
                    <a:pt x="489" y="171"/>
                  </a:cubicBezTo>
                  <a:cubicBezTo>
                    <a:pt x="490" y="172"/>
                    <a:pt x="488" y="174"/>
                    <a:pt x="488" y="174"/>
                  </a:cubicBezTo>
                  <a:cubicBezTo>
                    <a:pt x="489" y="175"/>
                    <a:pt x="490" y="174"/>
                    <a:pt x="491" y="175"/>
                  </a:cubicBezTo>
                  <a:cubicBezTo>
                    <a:pt x="491" y="176"/>
                    <a:pt x="488" y="179"/>
                    <a:pt x="492" y="178"/>
                  </a:cubicBezTo>
                  <a:cubicBezTo>
                    <a:pt x="491" y="179"/>
                    <a:pt x="491" y="180"/>
                    <a:pt x="491" y="182"/>
                  </a:cubicBezTo>
                  <a:cubicBezTo>
                    <a:pt x="491" y="184"/>
                    <a:pt x="492" y="183"/>
                    <a:pt x="492" y="182"/>
                  </a:cubicBezTo>
                  <a:cubicBezTo>
                    <a:pt x="494" y="182"/>
                    <a:pt x="493" y="184"/>
                    <a:pt x="493" y="185"/>
                  </a:cubicBezTo>
                  <a:cubicBezTo>
                    <a:pt x="494" y="185"/>
                    <a:pt x="496" y="185"/>
                    <a:pt x="496" y="185"/>
                  </a:cubicBezTo>
                  <a:cubicBezTo>
                    <a:pt x="498" y="187"/>
                    <a:pt x="503" y="187"/>
                    <a:pt x="508" y="185"/>
                  </a:cubicBezTo>
                  <a:cubicBezTo>
                    <a:pt x="509" y="179"/>
                    <a:pt x="509" y="177"/>
                    <a:pt x="508" y="171"/>
                  </a:cubicBezTo>
                  <a:cubicBezTo>
                    <a:pt x="508" y="169"/>
                    <a:pt x="505" y="170"/>
                    <a:pt x="505" y="170"/>
                  </a:cubicBezTo>
                  <a:cubicBezTo>
                    <a:pt x="503" y="167"/>
                    <a:pt x="507" y="162"/>
                    <a:pt x="502" y="164"/>
                  </a:cubicBezTo>
                  <a:cubicBezTo>
                    <a:pt x="503" y="163"/>
                    <a:pt x="505" y="163"/>
                    <a:pt x="505" y="160"/>
                  </a:cubicBezTo>
                  <a:cubicBezTo>
                    <a:pt x="511" y="161"/>
                    <a:pt x="510" y="157"/>
                    <a:pt x="515" y="157"/>
                  </a:cubicBezTo>
                  <a:cubicBezTo>
                    <a:pt x="517" y="157"/>
                    <a:pt x="515" y="154"/>
                    <a:pt x="516" y="153"/>
                  </a:cubicBezTo>
                  <a:cubicBezTo>
                    <a:pt x="516" y="153"/>
                    <a:pt x="520" y="155"/>
                    <a:pt x="520" y="153"/>
                  </a:cubicBezTo>
                  <a:cubicBezTo>
                    <a:pt x="517" y="147"/>
                    <a:pt x="522" y="141"/>
                    <a:pt x="519" y="137"/>
                  </a:cubicBezTo>
                  <a:cubicBezTo>
                    <a:pt x="519" y="135"/>
                    <a:pt x="517" y="137"/>
                    <a:pt x="517" y="137"/>
                  </a:cubicBezTo>
                  <a:cubicBezTo>
                    <a:pt x="515" y="136"/>
                    <a:pt x="518" y="132"/>
                    <a:pt x="513" y="133"/>
                  </a:cubicBezTo>
                  <a:cubicBezTo>
                    <a:pt x="513" y="131"/>
                    <a:pt x="511" y="130"/>
                    <a:pt x="512" y="127"/>
                  </a:cubicBezTo>
                  <a:cubicBezTo>
                    <a:pt x="511" y="124"/>
                    <a:pt x="513" y="123"/>
                    <a:pt x="516" y="123"/>
                  </a:cubicBezTo>
                  <a:cubicBezTo>
                    <a:pt x="513" y="122"/>
                    <a:pt x="518" y="114"/>
                    <a:pt x="512" y="113"/>
                  </a:cubicBezTo>
                  <a:cubicBezTo>
                    <a:pt x="513" y="112"/>
                    <a:pt x="513" y="111"/>
                    <a:pt x="513" y="109"/>
                  </a:cubicBezTo>
                  <a:cubicBezTo>
                    <a:pt x="513" y="110"/>
                    <a:pt x="512" y="109"/>
                    <a:pt x="512" y="108"/>
                  </a:cubicBezTo>
                  <a:cubicBezTo>
                    <a:pt x="512" y="108"/>
                    <a:pt x="513" y="108"/>
                    <a:pt x="513" y="106"/>
                  </a:cubicBezTo>
                  <a:cubicBezTo>
                    <a:pt x="513" y="105"/>
                    <a:pt x="512" y="105"/>
                    <a:pt x="512" y="104"/>
                  </a:cubicBezTo>
                  <a:cubicBezTo>
                    <a:pt x="512" y="102"/>
                    <a:pt x="515" y="99"/>
                    <a:pt x="512" y="98"/>
                  </a:cubicBezTo>
                  <a:cubicBezTo>
                    <a:pt x="512" y="96"/>
                    <a:pt x="523" y="95"/>
                    <a:pt x="522" y="99"/>
                  </a:cubicBezTo>
                  <a:cubicBezTo>
                    <a:pt x="527" y="99"/>
                    <a:pt x="535" y="101"/>
                    <a:pt x="537" y="97"/>
                  </a:cubicBezTo>
                  <a:cubicBezTo>
                    <a:pt x="540" y="101"/>
                    <a:pt x="547" y="100"/>
                    <a:pt x="547" y="108"/>
                  </a:cubicBezTo>
                  <a:cubicBezTo>
                    <a:pt x="558" y="108"/>
                    <a:pt x="558" y="108"/>
                    <a:pt x="558" y="108"/>
                  </a:cubicBezTo>
                  <a:cubicBezTo>
                    <a:pt x="558" y="110"/>
                    <a:pt x="559" y="110"/>
                    <a:pt x="561" y="111"/>
                  </a:cubicBezTo>
                  <a:cubicBezTo>
                    <a:pt x="561" y="113"/>
                    <a:pt x="560" y="116"/>
                    <a:pt x="561" y="119"/>
                  </a:cubicBezTo>
                  <a:cubicBezTo>
                    <a:pt x="561" y="122"/>
                    <a:pt x="565" y="125"/>
                    <a:pt x="562" y="126"/>
                  </a:cubicBezTo>
                  <a:cubicBezTo>
                    <a:pt x="562" y="128"/>
                    <a:pt x="565" y="127"/>
                    <a:pt x="566" y="127"/>
                  </a:cubicBezTo>
                  <a:cubicBezTo>
                    <a:pt x="566" y="132"/>
                    <a:pt x="572" y="129"/>
                    <a:pt x="568" y="133"/>
                  </a:cubicBezTo>
                  <a:cubicBezTo>
                    <a:pt x="574" y="134"/>
                    <a:pt x="575" y="131"/>
                    <a:pt x="580" y="132"/>
                  </a:cubicBezTo>
                  <a:cubicBezTo>
                    <a:pt x="581" y="130"/>
                    <a:pt x="580" y="129"/>
                    <a:pt x="579" y="129"/>
                  </a:cubicBezTo>
                  <a:cubicBezTo>
                    <a:pt x="580" y="126"/>
                    <a:pt x="581" y="126"/>
                    <a:pt x="583" y="127"/>
                  </a:cubicBezTo>
                  <a:cubicBezTo>
                    <a:pt x="582" y="123"/>
                    <a:pt x="586" y="123"/>
                    <a:pt x="588" y="122"/>
                  </a:cubicBezTo>
                  <a:cubicBezTo>
                    <a:pt x="588" y="121"/>
                    <a:pt x="586" y="121"/>
                    <a:pt x="586" y="120"/>
                  </a:cubicBezTo>
                  <a:cubicBezTo>
                    <a:pt x="586" y="119"/>
                    <a:pt x="589" y="118"/>
                    <a:pt x="592" y="118"/>
                  </a:cubicBezTo>
                  <a:cubicBezTo>
                    <a:pt x="589" y="121"/>
                    <a:pt x="591" y="121"/>
                    <a:pt x="595" y="125"/>
                  </a:cubicBezTo>
                  <a:cubicBezTo>
                    <a:pt x="596" y="127"/>
                    <a:pt x="598" y="130"/>
                    <a:pt x="603" y="130"/>
                  </a:cubicBezTo>
                  <a:cubicBezTo>
                    <a:pt x="603" y="132"/>
                    <a:pt x="600" y="131"/>
                    <a:pt x="600" y="133"/>
                  </a:cubicBezTo>
                  <a:cubicBezTo>
                    <a:pt x="601" y="135"/>
                    <a:pt x="603" y="135"/>
                    <a:pt x="603" y="137"/>
                  </a:cubicBezTo>
                  <a:cubicBezTo>
                    <a:pt x="605" y="138"/>
                    <a:pt x="604" y="135"/>
                    <a:pt x="604" y="135"/>
                  </a:cubicBezTo>
                  <a:cubicBezTo>
                    <a:pt x="608" y="133"/>
                    <a:pt x="603" y="140"/>
                    <a:pt x="609" y="139"/>
                  </a:cubicBezTo>
                  <a:cubicBezTo>
                    <a:pt x="606" y="142"/>
                    <a:pt x="610" y="144"/>
                    <a:pt x="606" y="147"/>
                  </a:cubicBezTo>
                  <a:cubicBezTo>
                    <a:pt x="606" y="150"/>
                    <a:pt x="610" y="149"/>
                    <a:pt x="611" y="150"/>
                  </a:cubicBezTo>
                  <a:cubicBezTo>
                    <a:pt x="612" y="150"/>
                    <a:pt x="609" y="152"/>
                    <a:pt x="610" y="153"/>
                  </a:cubicBezTo>
                  <a:cubicBezTo>
                    <a:pt x="611" y="153"/>
                    <a:pt x="613" y="154"/>
                    <a:pt x="614" y="154"/>
                  </a:cubicBezTo>
                  <a:cubicBezTo>
                    <a:pt x="615" y="155"/>
                    <a:pt x="616" y="156"/>
                    <a:pt x="617" y="157"/>
                  </a:cubicBezTo>
                  <a:cubicBezTo>
                    <a:pt x="619" y="158"/>
                    <a:pt x="622" y="159"/>
                    <a:pt x="624" y="161"/>
                  </a:cubicBezTo>
                  <a:cubicBezTo>
                    <a:pt x="626" y="162"/>
                    <a:pt x="627" y="156"/>
                    <a:pt x="628" y="160"/>
                  </a:cubicBezTo>
                  <a:cubicBezTo>
                    <a:pt x="628" y="164"/>
                    <a:pt x="625" y="164"/>
                    <a:pt x="621" y="164"/>
                  </a:cubicBezTo>
                  <a:cubicBezTo>
                    <a:pt x="624" y="167"/>
                    <a:pt x="628" y="168"/>
                    <a:pt x="632" y="168"/>
                  </a:cubicBezTo>
                  <a:cubicBezTo>
                    <a:pt x="632" y="171"/>
                    <a:pt x="633" y="171"/>
                    <a:pt x="635" y="171"/>
                  </a:cubicBezTo>
                  <a:cubicBezTo>
                    <a:pt x="635" y="174"/>
                    <a:pt x="635" y="175"/>
                    <a:pt x="638" y="175"/>
                  </a:cubicBezTo>
                  <a:cubicBezTo>
                    <a:pt x="637" y="177"/>
                    <a:pt x="636" y="179"/>
                    <a:pt x="637" y="182"/>
                  </a:cubicBezTo>
                  <a:cubicBezTo>
                    <a:pt x="634" y="183"/>
                    <a:pt x="631" y="183"/>
                    <a:pt x="628" y="185"/>
                  </a:cubicBezTo>
                  <a:cubicBezTo>
                    <a:pt x="627" y="186"/>
                    <a:pt x="628" y="186"/>
                    <a:pt x="627" y="186"/>
                  </a:cubicBezTo>
                  <a:cubicBezTo>
                    <a:pt x="625" y="186"/>
                    <a:pt x="624" y="186"/>
                    <a:pt x="624" y="188"/>
                  </a:cubicBezTo>
                  <a:cubicBezTo>
                    <a:pt x="624" y="190"/>
                    <a:pt x="621" y="188"/>
                    <a:pt x="621" y="188"/>
                  </a:cubicBezTo>
                  <a:cubicBezTo>
                    <a:pt x="621" y="188"/>
                    <a:pt x="619" y="190"/>
                    <a:pt x="618" y="191"/>
                  </a:cubicBezTo>
                  <a:cubicBezTo>
                    <a:pt x="618" y="191"/>
                    <a:pt x="618" y="194"/>
                    <a:pt x="617" y="195"/>
                  </a:cubicBezTo>
                  <a:cubicBezTo>
                    <a:pt x="616" y="196"/>
                    <a:pt x="611" y="195"/>
                    <a:pt x="614" y="196"/>
                  </a:cubicBezTo>
                  <a:cubicBezTo>
                    <a:pt x="613" y="199"/>
                    <a:pt x="608" y="198"/>
                    <a:pt x="606" y="198"/>
                  </a:cubicBezTo>
                  <a:cubicBezTo>
                    <a:pt x="603" y="198"/>
                    <a:pt x="600" y="198"/>
                    <a:pt x="597" y="198"/>
                  </a:cubicBezTo>
                  <a:cubicBezTo>
                    <a:pt x="595" y="198"/>
                    <a:pt x="595" y="197"/>
                    <a:pt x="593" y="196"/>
                  </a:cubicBezTo>
                  <a:cubicBezTo>
                    <a:pt x="587" y="195"/>
                    <a:pt x="581" y="197"/>
                    <a:pt x="575" y="198"/>
                  </a:cubicBezTo>
                  <a:cubicBezTo>
                    <a:pt x="570" y="200"/>
                    <a:pt x="568" y="205"/>
                    <a:pt x="562" y="206"/>
                  </a:cubicBezTo>
                  <a:cubicBezTo>
                    <a:pt x="565" y="209"/>
                    <a:pt x="560" y="210"/>
                    <a:pt x="558" y="212"/>
                  </a:cubicBezTo>
                  <a:cubicBezTo>
                    <a:pt x="559" y="213"/>
                    <a:pt x="560" y="214"/>
                    <a:pt x="559" y="216"/>
                  </a:cubicBezTo>
                  <a:cubicBezTo>
                    <a:pt x="562" y="215"/>
                    <a:pt x="562" y="212"/>
                    <a:pt x="564" y="210"/>
                  </a:cubicBezTo>
                  <a:cubicBezTo>
                    <a:pt x="565" y="209"/>
                    <a:pt x="569" y="210"/>
                    <a:pt x="569" y="207"/>
                  </a:cubicBezTo>
                  <a:cubicBezTo>
                    <a:pt x="570" y="203"/>
                    <a:pt x="572" y="211"/>
                    <a:pt x="572" y="205"/>
                  </a:cubicBezTo>
                  <a:cubicBezTo>
                    <a:pt x="574" y="204"/>
                    <a:pt x="575" y="206"/>
                    <a:pt x="575" y="206"/>
                  </a:cubicBezTo>
                  <a:cubicBezTo>
                    <a:pt x="576" y="206"/>
                    <a:pt x="576" y="203"/>
                    <a:pt x="576" y="203"/>
                  </a:cubicBezTo>
                  <a:cubicBezTo>
                    <a:pt x="579" y="203"/>
                    <a:pt x="582" y="204"/>
                    <a:pt x="586" y="203"/>
                  </a:cubicBezTo>
                  <a:cubicBezTo>
                    <a:pt x="586" y="205"/>
                    <a:pt x="588" y="204"/>
                    <a:pt x="588" y="203"/>
                  </a:cubicBezTo>
                  <a:cubicBezTo>
                    <a:pt x="590" y="203"/>
                    <a:pt x="590" y="211"/>
                    <a:pt x="586" y="209"/>
                  </a:cubicBezTo>
                  <a:cubicBezTo>
                    <a:pt x="589" y="212"/>
                    <a:pt x="584" y="213"/>
                    <a:pt x="585" y="219"/>
                  </a:cubicBezTo>
                  <a:cubicBezTo>
                    <a:pt x="585" y="220"/>
                    <a:pt x="586" y="221"/>
                    <a:pt x="586" y="223"/>
                  </a:cubicBezTo>
                  <a:cubicBezTo>
                    <a:pt x="587" y="222"/>
                    <a:pt x="589" y="221"/>
                    <a:pt x="589" y="223"/>
                  </a:cubicBezTo>
                  <a:cubicBezTo>
                    <a:pt x="589" y="225"/>
                    <a:pt x="591" y="224"/>
                    <a:pt x="592" y="224"/>
                  </a:cubicBezTo>
                  <a:cubicBezTo>
                    <a:pt x="592" y="225"/>
                    <a:pt x="594" y="227"/>
                    <a:pt x="595" y="227"/>
                  </a:cubicBezTo>
                  <a:cubicBezTo>
                    <a:pt x="595" y="227"/>
                    <a:pt x="596" y="227"/>
                    <a:pt x="597" y="227"/>
                  </a:cubicBezTo>
                  <a:cubicBezTo>
                    <a:pt x="598" y="227"/>
                    <a:pt x="599" y="228"/>
                    <a:pt x="599" y="228"/>
                  </a:cubicBezTo>
                  <a:cubicBezTo>
                    <a:pt x="601" y="229"/>
                    <a:pt x="603" y="225"/>
                    <a:pt x="604" y="228"/>
                  </a:cubicBezTo>
                  <a:cubicBezTo>
                    <a:pt x="606" y="229"/>
                    <a:pt x="605" y="226"/>
                    <a:pt x="606" y="226"/>
                  </a:cubicBezTo>
                  <a:cubicBezTo>
                    <a:pt x="606" y="225"/>
                    <a:pt x="608" y="226"/>
                    <a:pt x="609" y="226"/>
                  </a:cubicBezTo>
                  <a:cubicBezTo>
                    <a:pt x="609" y="225"/>
                    <a:pt x="608" y="223"/>
                    <a:pt x="609" y="221"/>
                  </a:cubicBezTo>
                  <a:cubicBezTo>
                    <a:pt x="611" y="221"/>
                    <a:pt x="611" y="223"/>
                    <a:pt x="611" y="224"/>
                  </a:cubicBezTo>
                  <a:cubicBezTo>
                    <a:pt x="612" y="226"/>
                    <a:pt x="616" y="225"/>
                    <a:pt x="614" y="230"/>
                  </a:cubicBezTo>
                  <a:cubicBezTo>
                    <a:pt x="612" y="231"/>
                    <a:pt x="612" y="228"/>
                    <a:pt x="610" y="228"/>
                  </a:cubicBezTo>
                  <a:cubicBezTo>
                    <a:pt x="608" y="229"/>
                    <a:pt x="608" y="232"/>
                    <a:pt x="606" y="233"/>
                  </a:cubicBezTo>
                  <a:cubicBezTo>
                    <a:pt x="605" y="233"/>
                    <a:pt x="603" y="232"/>
                    <a:pt x="602" y="233"/>
                  </a:cubicBezTo>
                  <a:cubicBezTo>
                    <a:pt x="599" y="233"/>
                    <a:pt x="600" y="236"/>
                    <a:pt x="595" y="236"/>
                  </a:cubicBezTo>
                  <a:cubicBezTo>
                    <a:pt x="592" y="235"/>
                    <a:pt x="593" y="239"/>
                    <a:pt x="592" y="240"/>
                  </a:cubicBezTo>
                  <a:cubicBezTo>
                    <a:pt x="591" y="240"/>
                    <a:pt x="590" y="239"/>
                    <a:pt x="590" y="238"/>
                  </a:cubicBezTo>
                  <a:cubicBezTo>
                    <a:pt x="588" y="240"/>
                    <a:pt x="588" y="243"/>
                    <a:pt x="583" y="243"/>
                  </a:cubicBezTo>
                  <a:cubicBezTo>
                    <a:pt x="586" y="240"/>
                    <a:pt x="583" y="241"/>
                    <a:pt x="583" y="237"/>
                  </a:cubicBezTo>
                  <a:cubicBezTo>
                    <a:pt x="586" y="236"/>
                    <a:pt x="587" y="232"/>
                    <a:pt x="590" y="236"/>
                  </a:cubicBezTo>
                  <a:cubicBezTo>
                    <a:pt x="592" y="231"/>
                    <a:pt x="588" y="231"/>
                    <a:pt x="586" y="230"/>
                  </a:cubicBezTo>
                  <a:cubicBezTo>
                    <a:pt x="583" y="229"/>
                    <a:pt x="581" y="234"/>
                    <a:pt x="578" y="234"/>
                  </a:cubicBezTo>
                  <a:cubicBezTo>
                    <a:pt x="578" y="234"/>
                    <a:pt x="574" y="235"/>
                    <a:pt x="573" y="236"/>
                  </a:cubicBezTo>
                  <a:cubicBezTo>
                    <a:pt x="572" y="236"/>
                    <a:pt x="572" y="237"/>
                    <a:pt x="572" y="238"/>
                  </a:cubicBezTo>
                  <a:cubicBezTo>
                    <a:pt x="564" y="237"/>
                    <a:pt x="565" y="242"/>
                    <a:pt x="558" y="240"/>
                  </a:cubicBezTo>
                  <a:cubicBezTo>
                    <a:pt x="561" y="242"/>
                    <a:pt x="562" y="243"/>
                    <a:pt x="555" y="243"/>
                  </a:cubicBezTo>
                  <a:cubicBezTo>
                    <a:pt x="552" y="245"/>
                    <a:pt x="551" y="252"/>
                    <a:pt x="555" y="254"/>
                  </a:cubicBezTo>
                  <a:cubicBezTo>
                    <a:pt x="555" y="257"/>
                    <a:pt x="551" y="256"/>
                    <a:pt x="552" y="259"/>
                  </a:cubicBezTo>
                  <a:cubicBezTo>
                    <a:pt x="551" y="260"/>
                    <a:pt x="549" y="259"/>
                    <a:pt x="548" y="259"/>
                  </a:cubicBezTo>
                  <a:cubicBezTo>
                    <a:pt x="547" y="260"/>
                    <a:pt x="547" y="262"/>
                    <a:pt x="545" y="262"/>
                  </a:cubicBezTo>
                  <a:cubicBezTo>
                    <a:pt x="543" y="264"/>
                    <a:pt x="539" y="262"/>
                    <a:pt x="537" y="265"/>
                  </a:cubicBezTo>
                  <a:cubicBezTo>
                    <a:pt x="536" y="266"/>
                    <a:pt x="535" y="267"/>
                    <a:pt x="534" y="268"/>
                  </a:cubicBezTo>
                  <a:cubicBezTo>
                    <a:pt x="533" y="270"/>
                    <a:pt x="532" y="272"/>
                    <a:pt x="530" y="275"/>
                  </a:cubicBezTo>
                  <a:cubicBezTo>
                    <a:pt x="529" y="276"/>
                    <a:pt x="526" y="277"/>
                    <a:pt x="527" y="282"/>
                  </a:cubicBezTo>
                  <a:cubicBezTo>
                    <a:pt x="524" y="281"/>
                    <a:pt x="524" y="278"/>
                    <a:pt x="522" y="278"/>
                  </a:cubicBezTo>
                  <a:cubicBezTo>
                    <a:pt x="520" y="278"/>
                    <a:pt x="521" y="280"/>
                    <a:pt x="519" y="280"/>
                  </a:cubicBezTo>
                  <a:cubicBezTo>
                    <a:pt x="524" y="286"/>
                    <a:pt x="524" y="291"/>
                    <a:pt x="524" y="299"/>
                  </a:cubicBezTo>
                  <a:cubicBezTo>
                    <a:pt x="521" y="297"/>
                    <a:pt x="522" y="301"/>
                    <a:pt x="522" y="301"/>
                  </a:cubicBezTo>
                  <a:cubicBezTo>
                    <a:pt x="521" y="302"/>
                    <a:pt x="519" y="301"/>
                    <a:pt x="519" y="301"/>
                  </a:cubicBezTo>
                  <a:cubicBezTo>
                    <a:pt x="518" y="303"/>
                    <a:pt x="517" y="303"/>
                    <a:pt x="516" y="304"/>
                  </a:cubicBezTo>
                  <a:cubicBezTo>
                    <a:pt x="514" y="305"/>
                    <a:pt x="513" y="308"/>
                    <a:pt x="512" y="308"/>
                  </a:cubicBezTo>
                  <a:cubicBezTo>
                    <a:pt x="510" y="310"/>
                    <a:pt x="507" y="308"/>
                    <a:pt x="506" y="310"/>
                  </a:cubicBezTo>
                  <a:cubicBezTo>
                    <a:pt x="503" y="311"/>
                    <a:pt x="502" y="314"/>
                    <a:pt x="501" y="317"/>
                  </a:cubicBezTo>
                  <a:cubicBezTo>
                    <a:pt x="497" y="317"/>
                    <a:pt x="497" y="321"/>
                    <a:pt x="493" y="321"/>
                  </a:cubicBezTo>
                  <a:cubicBezTo>
                    <a:pt x="495" y="326"/>
                    <a:pt x="490" y="336"/>
                    <a:pt x="496" y="337"/>
                  </a:cubicBezTo>
                  <a:cubicBezTo>
                    <a:pt x="493" y="342"/>
                    <a:pt x="499" y="342"/>
                    <a:pt x="498" y="349"/>
                  </a:cubicBezTo>
                  <a:cubicBezTo>
                    <a:pt x="498" y="351"/>
                    <a:pt x="499" y="350"/>
                    <a:pt x="501" y="351"/>
                  </a:cubicBezTo>
                  <a:cubicBezTo>
                    <a:pt x="499" y="355"/>
                    <a:pt x="501" y="355"/>
                    <a:pt x="501" y="360"/>
                  </a:cubicBezTo>
                  <a:cubicBezTo>
                    <a:pt x="498" y="361"/>
                    <a:pt x="496" y="361"/>
                    <a:pt x="495" y="363"/>
                  </a:cubicBezTo>
                  <a:cubicBezTo>
                    <a:pt x="493" y="363"/>
                    <a:pt x="494" y="360"/>
                    <a:pt x="493" y="359"/>
                  </a:cubicBezTo>
                  <a:cubicBezTo>
                    <a:pt x="493" y="358"/>
                    <a:pt x="491" y="359"/>
                    <a:pt x="489" y="358"/>
                  </a:cubicBezTo>
                  <a:cubicBezTo>
                    <a:pt x="488" y="357"/>
                    <a:pt x="489" y="354"/>
                    <a:pt x="486" y="355"/>
                  </a:cubicBezTo>
                  <a:cubicBezTo>
                    <a:pt x="487" y="351"/>
                    <a:pt x="489" y="348"/>
                    <a:pt x="484" y="348"/>
                  </a:cubicBezTo>
                  <a:cubicBezTo>
                    <a:pt x="486" y="341"/>
                    <a:pt x="483" y="341"/>
                    <a:pt x="482" y="335"/>
                  </a:cubicBezTo>
                  <a:cubicBezTo>
                    <a:pt x="481" y="335"/>
                    <a:pt x="481" y="337"/>
                    <a:pt x="479" y="337"/>
                  </a:cubicBezTo>
                  <a:cubicBezTo>
                    <a:pt x="479" y="334"/>
                    <a:pt x="479" y="334"/>
                    <a:pt x="479" y="334"/>
                  </a:cubicBezTo>
                  <a:cubicBezTo>
                    <a:pt x="477" y="334"/>
                    <a:pt x="470" y="336"/>
                    <a:pt x="468" y="334"/>
                  </a:cubicBezTo>
                  <a:cubicBezTo>
                    <a:pt x="467" y="333"/>
                    <a:pt x="467" y="331"/>
                    <a:pt x="465" y="331"/>
                  </a:cubicBezTo>
                  <a:cubicBezTo>
                    <a:pt x="464" y="331"/>
                    <a:pt x="462" y="333"/>
                    <a:pt x="460" y="332"/>
                  </a:cubicBezTo>
                  <a:cubicBezTo>
                    <a:pt x="460" y="332"/>
                    <a:pt x="465" y="327"/>
                    <a:pt x="460" y="329"/>
                  </a:cubicBezTo>
                  <a:cubicBezTo>
                    <a:pt x="459" y="330"/>
                    <a:pt x="460" y="331"/>
                    <a:pt x="458" y="331"/>
                  </a:cubicBezTo>
                  <a:cubicBezTo>
                    <a:pt x="455" y="331"/>
                    <a:pt x="449" y="331"/>
                    <a:pt x="446" y="329"/>
                  </a:cubicBezTo>
                  <a:cubicBezTo>
                    <a:pt x="443" y="329"/>
                    <a:pt x="445" y="334"/>
                    <a:pt x="444" y="337"/>
                  </a:cubicBezTo>
                  <a:cubicBezTo>
                    <a:pt x="437" y="335"/>
                    <a:pt x="428" y="335"/>
                    <a:pt x="419" y="334"/>
                  </a:cubicBezTo>
                  <a:cubicBezTo>
                    <a:pt x="418" y="334"/>
                    <a:pt x="418" y="335"/>
                    <a:pt x="416" y="335"/>
                  </a:cubicBezTo>
                  <a:cubicBezTo>
                    <a:pt x="415" y="335"/>
                    <a:pt x="415" y="338"/>
                    <a:pt x="414" y="338"/>
                  </a:cubicBezTo>
                  <a:cubicBezTo>
                    <a:pt x="412" y="338"/>
                    <a:pt x="412" y="340"/>
                    <a:pt x="412" y="341"/>
                  </a:cubicBezTo>
                  <a:cubicBezTo>
                    <a:pt x="410" y="341"/>
                    <a:pt x="408" y="340"/>
                    <a:pt x="407" y="341"/>
                  </a:cubicBezTo>
                  <a:cubicBezTo>
                    <a:pt x="405" y="341"/>
                    <a:pt x="405" y="344"/>
                    <a:pt x="402" y="344"/>
                  </a:cubicBezTo>
                  <a:cubicBezTo>
                    <a:pt x="403" y="346"/>
                    <a:pt x="401" y="353"/>
                    <a:pt x="404" y="353"/>
                  </a:cubicBezTo>
                  <a:cubicBezTo>
                    <a:pt x="402" y="355"/>
                    <a:pt x="401" y="358"/>
                    <a:pt x="400" y="359"/>
                  </a:cubicBezTo>
                  <a:cubicBezTo>
                    <a:pt x="400" y="363"/>
                    <a:pt x="399" y="367"/>
                    <a:pt x="400" y="370"/>
                  </a:cubicBezTo>
                  <a:cubicBezTo>
                    <a:pt x="400" y="372"/>
                    <a:pt x="401" y="373"/>
                    <a:pt x="401" y="374"/>
                  </a:cubicBezTo>
                  <a:cubicBezTo>
                    <a:pt x="401" y="378"/>
                    <a:pt x="402" y="382"/>
                    <a:pt x="400" y="384"/>
                  </a:cubicBezTo>
                  <a:cubicBezTo>
                    <a:pt x="399" y="386"/>
                    <a:pt x="403" y="385"/>
                    <a:pt x="404" y="386"/>
                  </a:cubicBezTo>
                  <a:cubicBezTo>
                    <a:pt x="404" y="386"/>
                    <a:pt x="402" y="388"/>
                    <a:pt x="402" y="388"/>
                  </a:cubicBezTo>
                  <a:cubicBezTo>
                    <a:pt x="402" y="388"/>
                    <a:pt x="404" y="390"/>
                    <a:pt x="404" y="390"/>
                  </a:cubicBezTo>
                  <a:cubicBezTo>
                    <a:pt x="405" y="391"/>
                    <a:pt x="406" y="390"/>
                    <a:pt x="407" y="391"/>
                  </a:cubicBezTo>
                  <a:cubicBezTo>
                    <a:pt x="407" y="392"/>
                    <a:pt x="406" y="394"/>
                    <a:pt x="407" y="394"/>
                  </a:cubicBezTo>
                  <a:cubicBezTo>
                    <a:pt x="407" y="394"/>
                    <a:pt x="408" y="394"/>
                    <a:pt x="408" y="394"/>
                  </a:cubicBezTo>
                  <a:cubicBezTo>
                    <a:pt x="408" y="395"/>
                    <a:pt x="408" y="397"/>
                    <a:pt x="408" y="397"/>
                  </a:cubicBezTo>
                  <a:cubicBezTo>
                    <a:pt x="409" y="398"/>
                    <a:pt x="412" y="400"/>
                    <a:pt x="412" y="402"/>
                  </a:cubicBezTo>
                  <a:cubicBezTo>
                    <a:pt x="423" y="403"/>
                    <a:pt x="429" y="400"/>
                    <a:pt x="435" y="402"/>
                  </a:cubicBezTo>
                  <a:cubicBezTo>
                    <a:pt x="436" y="402"/>
                    <a:pt x="436" y="401"/>
                    <a:pt x="437" y="400"/>
                  </a:cubicBezTo>
                  <a:cubicBezTo>
                    <a:pt x="439" y="398"/>
                    <a:pt x="440" y="396"/>
                    <a:pt x="442" y="393"/>
                  </a:cubicBezTo>
                  <a:cubicBezTo>
                    <a:pt x="442" y="391"/>
                    <a:pt x="444" y="390"/>
                    <a:pt x="442" y="390"/>
                  </a:cubicBezTo>
                  <a:cubicBezTo>
                    <a:pt x="445" y="385"/>
                    <a:pt x="455" y="382"/>
                    <a:pt x="463" y="386"/>
                  </a:cubicBezTo>
                  <a:cubicBezTo>
                    <a:pt x="459" y="389"/>
                    <a:pt x="459" y="395"/>
                    <a:pt x="456" y="398"/>
                  </a:cubicBezTo>
                  <a:cubicBezTo>
                    <a:pt x="454" y="402"/>
                    <a:pt x="458" y="402"/>
                    <a:pt x="457" y="405"/>
                  </a:cubicBezTo>
                  <a:cubicBezTo>
                    <a:pt x="454" y="406"/>
                    <a:pt x="453" y="409"/>
                    <a:pt x="451" y="412"/>
                  </a:cubicBezTo>
                  <a:cubicBezTo>
                    <a:pt x="451" y="413"/>
                    <a:pt x="451" y="414"/>
                    <a:pt x="450" y="414"/>
                  </a:cubicBezTo>
                  <a:cubicBezTo>
                    <a:pt x="449" y="417"/>
                    <a:pt x="456" y="413"/>
                    <a:pt x="454" y="418"/>
                  </a:cubicBezTo>
                  <a:cubicBezTo>
                    <a:pt x="458" y="418"/>
                    <a:pt x="458" y="415"/>
                    <a:pt x="463" y="416"/>
                  </a:cubicBezTo>
                  <a:cubicBezTo>
                    <a:pt x="462" y="420"/>
                    <a:pt x="465" y="418"/>
                    <a:pt x="465" y="421"/>
                  </a:cubicBezTo>
                  <a:cubicBezTo>
                    <a:pt x="473" y="418"/>
                    <a:pt x="474" y="423"/>
                    <a:pt x="482" y="422"/>
                  </a:cubicBezTo>
                  <a:cubicBezTo>
                    <a:pt x="479" y="426"/>
                    <a:pt x="484" y="430"/>
                    <a:pt x="479" y="432"/>
                  </a:cubicBezTo>
                  <a:cubicBezTo>
                    <a:pt x="482" y="435"/>
                    <a:pt x="481" y="444"/>
                    <a:pt x="479" y="447"/>
                  </a:cubicBezTo>
                  <a:cubicBezTo>
                    <a:pt x="480" y="450"/>
                    <a:pt x="482" y="451"/>
                    <a:pt x="485" y="450"/>
                  </a:cubicBezTo>
                  <a:cubicBezTo>
                    <a:pt x="484" y="453"/>
                    <a:pt x="488" y="452"/>
                    <a:pt x="488" y="454"/>
                  </a:cubicBezTo>
                  <a:cubicBezTo>
                    <a:pt x="488" y="456"/>
                    <a:pt x="492" y="455"/>
                    <a:pt x="492" y="457"/>
                  </a:cubicBezTo>
                  <a:cubicBezTo>
                    <a:pt x="497" y="453"/>
                    <a:pt x="505" y="458"/>
                    <a:pt x="509" y="456"/>
                  </a:cubicBezTo>
                  <a:cubicBezTo>
                    <a:pt x="509" y="459"/>
                    <a:pt x="509" y="459"/>
                    <a:pt x="509" y="459"/>
                  </a:cubicBezTo>
                  <a:cubicBezTo>
                    <a:pt x="511" y="458"/>
                    <a:pt x="516" y="456"/>
                    <a:pt x="516" y="460"/>
                  </a:cubicBezTo>
                  <a:cubicBezTo>
                    <a:pt x="517" y="459"/>
                    <a:pt x="518" y="459"/>
                    <a:pt x="520" y="459"/>
                  </a:cubicBezTo>
                  <a:cubicBezTo>
                    <a:pt x="521" y="458"/>
                    <a:pt x="522" y="457"/>
                    <a:pt x="523" y="456"/>
                  </a:cubicBezTo>
                  <a:cubicBezTo>
                    <a:pt x="524" y="455"/>
                    <a:pt x="524" y="456"/>
                    <a:pt x="524" y="454"/>
                  </a:cubicBezTo>
                  <a:cubicBezTo>
                    <a:pt x="524" y="452"/>
                    <a:pt x="527" y="455"/>
                    <a:pt x="527" y="453"/>
                  </a:cubicBezTo>
                  <a:cubicBezTo>
                    <a:pt x="527" y="452"/>
                    <a:pt x="527" y="450"/>
                    <a:pt x="527" y="450"/>
                  </a:cubicBezTo>
                  <a:cubicBezTo>
                    <a:pt x="528" y="449"/>
                    <a:pt x="529" y="451"/>
                    <a:pt x="529" y="452"/>
                  </a:cubicBezTo>
                  <a:cubicBezTo>
                    <a:pt x="530" y="451"/>
                    <a:pt x="530" y="450"/>
                    <a:pt x="531" y="449"/>
                  </a:cubicBezTo>
                  <a:cubicBezTo>
                    <a:pt x="533" y="448"/>
                    <a:pt x="535" y="447"/>
                    <a:pt x="537" y="445"/>
                  </a:cubicBezTo>
                  <a:cubicBezTo>
                    <a:pt x="538" y="444"/>
                    <a:pt x="539" y="443"/>
                    <a:pt x="538" y="442"/>
                  </a:cubicBezTo>
                  <a:cubicBezTo>
                    <a:pt x="540" y="443"/>
                    <a:pt x="554" y="445"/>
                    <a:pt x="547" y="446"/>
                  </a:cubicBezTo>
                  <a:cubicBezTo>
                    <a:pt x="547" y="448"/>
                    <a:pt x="550" y="447"/>
                    <a:pt x="552" y="447"/>
                  </a:cubicBezTo>
                  <a:cubicBezTo>
                    <a:pt x="554" y="447"/>
                    <a:pt x="554" y="446"/>
                    <a:pt x="554" y="445"/>
                  </a:cubicBezTo>
                  <a:cubicBezTo>
                    <a:pt x="565" y="445"/>
                    <a:pt x="565" y="445"/>
                    <a:pt x="565" y="445"/>
                  </a:cubicBezTo>
                  <a:cubicBezTo>
                    <a:pt x="563" y="449"/>
                    <a:pt x="571" y="447"/>
                    <a:pt x="575" y="449"/>
                  </a:cubicBezTo>
                  <a:cubicBezTo>
                    <a:pt x="575" y="449"/>
                    <a:pt x="575" y="450"/>
                    <a:pt x="576" y="450"/>
                  </a:cubicBezTo>
                  <a:cubicBezTo>
                    <a:pt x="577" y="450"/>
                    <a:pt x="578" y="451"/>
                    <a:pt x="579" y="452"/>
                  </a:cubicBezTo>
                  <a:cubicBezTo>
                    <a:pt x="582" y="452"/>
                    <a:pt x="583" y="450"/>
                    <a:pt x="585" y="450"/>
                  </a:cubicBezTo>
                  <a:cubicBezTo>
                    <a:pt x="592" y="449"/>
                    <a:pt x="599" y="451"/>
                    <a:pt x="606" y="452"/>
                  </a:cubicBezTo>
                  <a:cubicBezTo>
                    <a:pt x="605" y="454"/>
                    <a:pt x="607" y="457"/>
                    <a:pt x="607" y="454"/>
                  </a:cubicBezTo>
                  <a:cubicBezTo>
                    <a:pt x="609" y="455"/>
                    <a:pt x="608" y="456"/>
                    <a:pt x="607" y="456"/>
                  </a:cubicBezTo>
                  <a:cubicBezTo>
                    <a:pt x="607" y="459"/>
                    <a:pt x="611" y="456"/>
                    <a:pt x="613" y="459"/>
                  </a:cubicBezTo>
                  <a:cubicBezTo>
                    <a:pt x="613" y="459"/>
                    <a:pt x="612" y="461"/>
                    <a:pt x="613" y="461"/>
                  </a:cubicBezTo>
                  <a:cubicBezTo>
                    <a:pt x="614" y="462"/>
                    <a:pt x="617" y="461"/>
                    <a:pt x="618" y="461"/>
                  </a:cubicBezTo>
                  <a:cubicBezTo>
                    <a:pt x="617" y="464"/>
                    <a:pt x="619" y="465"/>
                    <a:pt x="621" y="467"/>
                  </a:cubicBezTo>
                  <a:cubicBezTo>
                    <a:pt x="623" y="469"/>
                    <a:pt x="626" y="471"/>
                    <a:pt x="627" y="474"/>
                  </a:cubicBezTo>
                  <a:cubicBezTo>
                    <a:pt x="636" y="473"/>
                    <a:pt x="639" y="478"/>
                    <a:pt x="646" y="475"/>
                  </a:cubicBezTo>
                  <a:cubicBezTo>
                    <a:pt x="644" y="481"/>
                    <a:pt x="654" y="475"/>
                    <a:pt x="652" y="481"/>
                  </a:cubicBezTo>
                  <a:cubicBezTo>
                    <a:pt x="657" y="479"/>
                    <a:pt x="657" y="485"/>
                    <a:pt x="660" y="485"/>
                  </a:cubicBezTo>
                  <a:cubicBezTo>
                    <a:pt x="662" y="485"/>
                    <a:pt x="662" y="489"/>
                    <a:pt x="665" y="488"/>
                  </a:cubicBezTo>
                  <a:cubicBezTo>
                    <a:pt x="661" y="492"/>
                    <a:pt x="666" y="491"/>
                    <a:pt x="666" y="495"/>
                  </a:cubicBezTo>
                  <a:cubicBezTo>
                    <a:pt x="666" y="498"/>
                    <a:pt x="669" y="497"/>
                    <a:pt x="670" y="498"/>
                  </a:cubicBezTo>
                  <a:cubicBezTo>
                    <a:pt x="671" y="499"/>
                    <a:pt x="670" y="502"/>
                    <a:pt x="673" y="501"/>
                  </a:cubicBezTo>
                  <a:cubicBezTo>
                    <a:pt x="668" y="506"/>
                    <a:pt x="680" y="508"/>
                    <a:pt x="676" y="512"/>
                  </a:cubicBezTo>
                  <a:cubicBezTo>
                    <a:pt x="679" y="511"/>
                    <a:pt x="680" y="512"/>
                    <a:pt x="680" y="515"/>
                  </a:cubicBezTo>
                  <a:cubicBezTo>
                    <a:pt x="687" y="513"/>
                    <a:pt x="697" y="515"/>
                    <a:pt x="700" y="522"/>
                  </a:cubicBezTo>
                  <a:cubicBezTo>
                    <a:pt x="707" y="521"/>
                    <a:pt x="710" y="524"/>
                    <a:pt x="718" y="523"/>
                  </a:cubicBezTo>
                  <a:cubicBezTo>
                    <a:pt x="719" y="524"/>
                    <a:pt x="715" y="525"/>
                    <a:pt x="715" y="524"/>
                  </a:cubicBezTo>
                  <a:cubicBezTo>
                    <a:pt x="717" y="527"/>
                    <a:pt x="726" y="526"/>
                    <a:pt x="731" y="526"/>
                  </a:cubicBezTo>
                  <a:cubicBezTo>
                    <a:pt x="731" y="527"/>
                    <a:pt x="732" y="527"/>
                    <a:pt x="733" y="527"/>
                  </a:cubicBezTo>
                  <a:cubicBezTo>
                    <a:pt x="733" y="530"/>
                    <a:pt x="736" y="529"/>
                    <a:pt x="738" y="530"/>
                  </a:cubicBezTo>
                  <a:cubicBezTo>
                    <a:pt x="738" y="531"/>
                    <a:pt x="737" y="532"/>
                    <a:pt x="738" y="533"/>
                  </a:cubicBezTo>
                  <a:cubicBezTo>
                    <a:pt x="738" y="533"/>
                    <a:pt x="740" y="532"/>
                    <a:pt x="740" y="533"/>
                  </a:cubicBezTo>
                  <a:cubicBezTo>
                    <a:pt x="741" y="534"/>
                    <a:pt x="740" y="537"/>
                    <a:pt x="743" y="536"/>
                  </a:cubicBezTo>
                  <a:cubicBezTo>
                    <a:pt x="743" y="579"/>
                    <a:pt x="743" y="579"/>
                    <a:pt x="743" y="579"/>
                  </a:cubicBezTo>
                  <a:cubicBezTo>
                    <a:pt x="737" y="577"/>
                    <a:pt x="744" y="587"/>
                    <a:pt x="738" y="585"/>
                  </a:cubicBezTo>
                  <a:cubicBezTo>
                    <a:pt x="737" y="590"/>
                    <a:pt x="736" y="594"/>
                    <a:pt x="736" y="599"/>
                  </a:cubicBezTo>
                  <a:cubicBezTo>
                    <a:pt x="736" y="601"/>
                    <a:pt x="739" y="607"/>
                    <a:pt x="738" y="613"/>
                  </a:cubicBezTo>
                  <a:cubicBezTo>
                    <a:pt x="738" y="613"/>
                    <a:pt x="736" y="614"/>
                    <a:pt x="736" y="614"/>
                  </a:cubicBezTo>
                  <a:cubicBezTo>
                    <a:pt x="736" y="615"/>
                    <a:pt x="737" y="616"/>
                    <a:pt x="736" y="617"/>
                  </a:cubicBezTo>
                  <a:cubicBezTo>
                    <a:pt x="736" y="618"/>
                    <a:pt x="732" y="619"/>
                    <a:pt x="733" y="624"/>
                  </a:cubicBezTo>
                  <a:cubicBezTo>
                    <a:pt x="730" y="625"/>
                    <a:pt x="729" y="627"/>
                    <a:pt x="726" y="628"/>
                  </a:cubicBezTo>
                  <a:cubicBezTo>
                    <a:pt x="726" y="629"/>
                    <a:pt x="727" y="632"/>
                    <a:pt x="726" y="633"/>
                  </a:cubicBezTo>
                  <a:cubicBezTo>
                    <a:pt x="726" y="633"/>
                    <a:pt x="724" y="632"/>
                    <a:pt x="724" y="633"/>
                  </a:cubicBezTo>
                  <a:cubicBezTo>
                    <a:pt x="723" y="633"/>
                    <a:pt x="724" y="635"/>
                    <a:pt x="724" y="635"/>
                  </a:cubicBezTo>
                  <a:cubicBezTo>
                    <a:pt x="722" y="636"/>
                    <a:pt x="718" y="635"/>
                    <a:pt x="718" y="638"/>
                  </a:cubicBezTo>
                  <a:cubicBezTo>
                    <a:pt x="718" y="640"/>
                    <a:pt x="715" y="639"/>
                    <a:pt x="712" y="641"/>
                  </a:cubicBezTo>
                  <a:cubicBezTo>
                    <a:pt x="712" y="641"/>
                    <a:pt x="710" y="644"/>
                    <a:pt x="710" y="644"/>
                  </a:cubicBezTo>
                  <a:cubicBezTo>
                    <a:pt x="709" y="644"/>
                    <a:pt x="708" y="642"/>
                    <a:pt x="707" y="642"/>
                  </a:cubicBezTo>
                  <a:cubicBezTo>
                    <a:pt x="707" y="642"/>
                    <a:pt x="706" y="644"/>
                    <a:pt x="705" y="644"/>
                  </a:cubicBezTo>
                  <a:cubicBezTo>
                    <a:pt x="703" y="644"/>
                    <a:pt x="703" y="644"/>
                    <a:pt x="703" y="647"/>
                  </a:cubicBezTo>
                  <a:cubicBezTo>
                    <a:pt x="697" y="644"/>
                    <a:pt x="694" y="650"/>
                    <a:pt x="691" y="652"/>
                  </a:cubicBezTo>
                  <a:cubicBezTo>
                    <a:pt x="691" y="653"/>
                    <a:pt x="689" y="652"/>
                    <a:pt x="689" y="652"/>
                  </a:cubicBezTo>
                  <a:cubicBezTo>
                    <a:pt x="688" y="653"/>
                    <a:pt x="686" y="654"/>
                    <a:pt x="686" y="655"/>
                  </a:cubicBezTo>
                  <a:cubicBezTo>
                    <a:pt x="685" y="656"/>
                    <a:pt x="683" y="657"/>
                    <a:pt x="683" y="658"/>
                  </a:cubicBezTo>
                  <a:cubicBezTo>
                    <a:pt x="683" y="658"/>
                    <a:pt x="686" y="662"/>
                    <a:pt x="681" y="661"/>
                  </a:cubicBezTo>
                  <a:cubicBezTo>
                    <a:pt x="683" y="667"/>
                    <a:pt x="679" y="670"/>
                    <a:pt x="680" y="676"/>
                  </a:cubicBezTo>
                  <a:cubicBezTo>
                    <a:pt x="676" y="675"/>
                    <a:pt x="678" y="679"/>
                    <a:pt x="677" y="680"/>
                  </a:cubicBezTo>
                  <a:cubicBezTo>
                    <a:pt x="677" y="681"/>
                    <a:pt x="675" y="680"/>
                    <a:pt x="674" y="680"/>
                  </a:cubicBezTo>
                  <a:cubicBezTo>
                    <a:pt x="674" y="681"/>
                    <a:pt x="677" y="683"/>
                    <a:pt x="674" y="683"/>
                  </a:cubicBezTo>
                  <a:cubicBezTo>
                    <a:pt x="672" y="683"/>
                    <a:pt x="673" y="688"/>
                    <a:pt x="669" y="689"/>
                  </a:cubicBezTo>
                  <a:cubicBezTo>
                    <a:pt x="668" y="689"/>
                    <a:pt x="666" y="691"/>
                    <a:pt x="666" y="691"/>
                  </a:cubicBezTo>
                  <a:cubicBezTo>
                    <a:pt x="664" y="693"/>
                    <a:pt x="662" y="698"/>
                    <a:pt x="659" y="700"/>
                  </a:cubicBezTo>
                  <a:cubicBezTo>
                    <a:pt x="659" y="705"/>
                    <a:pt x="659" y="705"/>
                    <a:pt x="659" y="705"/>
                  </a:cubicBezTo>
                  <a:cubicBezTo>
                    <a:pt x="657" y="707"/>
                    <a:pt x="655" y="708"/>
                    <a:pt x="655" y="711"/>
                  </a:cubicBezTo>
                  <a:cubicBezTo>
                    <a:pt x="648" y="711"/>
                    <a:pt x="648" y="711"/>
                    <a:pt x="648" y="711"/>
                  </a:cubicBezTo>
                  <a:cubicBezTo>
                    <a:pt x="648" y="712"/>
                    <a:pt x="650" y="712"/>
                    <a:pt x="651" y="712"/>
                  </a:cubicBezTo>
                  <a:cubicBezTo>
                    <a:pt x="650" y="714"/>
                    <a:pt x="648" y="714"/>
                    <a:pt x="646" y="714"/>
                  </a:cubicBezTo>
                  <a:cubicBezTo>
                    <a:pt x="645" y="715"/>
                    <a:pt x="644" y="717"/>
                    <a:pt x="644" y="719"/>
                  </a:cubicBezTo>
                  <a:cubicBezTo>
                    <a:pt x="642" y="718"/>
                    <a:pt x="641" y="718"/>
                    <a:pt x="641" y="721"/>
                  </a:cubicBezTo>
                  <a:cubicBezTo>
                    <a:pt x="639" y="721"/>
                    <a:pt x="640" y="719"/>
                    <a:pt x="639" y="718"/>
                  </a:cubicBezTo>
                  <a:cubicBezTo>
                    <a:pt x="637" y="718"/>
                    <a:pt x="635" y="718"/>
                    <a:pt x="635" y="717"/>
                  </a:cubicBezTo>
                  <a:cubicBezTo>
                    <a:pt x="634" y="718"/>
                    <a:pt x="634" y="720"/>
                    <a:pt x="631" y="719"/>
                  </a:cubicBezTo>
                  <a:cubicBezTo>
                    <a:pt x="631" y="723"/>
                    <a:pt x="634" y="724"/>
                    <a:pt x="634" y="727"/>
                  </a:cubicBezTo>
                  <a:cubicBezTo>
                    <a:pt x="634" y="730"/>
                    <a:pt x="629" y="733"/>
                    <a:pt x="632" y="735"/>
                  </a:cubicBezTo>
                  <a:cubicBezTo>
                    <a:pt x="632" y="738"/>
                    <a:pt x="625" y="735"/>
                    <a:pt x="624" y="738"/>
                  </a:cubicBezTo>
                  <a:cubicBezTo>
                    <a:pt x="622" y="737"/>
                    <a:pt x="623" y="740"/>
                    <a:pt x="623" y="741"/>
                  </a:cubicBezTo>
                  <a:cubicBezTo>
                    <a:pt x="621" y="742"/>
                    <a:pt x="616" y="740"/>
                    <a:pt x="617" y="745"/>
                  </a:cubicBezTo>
                  <a:cubicBezTo>
                    <a:pt x="614" y="742"/>
                    <a:pt x="604" y="742"/>
                    <a:pt x="603" y="746"/>
                  </a:cubicBezTo>
                  <a:cubicBezTo>
                    <a:pt x="603" y="748"/>
                    <a:pt x="604" y="747"/>
                    <a:pt x="604" y="746"/>
                  </a:cubicBezTo>
                  <a:cubicBezTo>
                    <a:pt x="608" y="746"/>
                    <a:pt x="604" y="750"/>
                    <a:pt x="602" y="749"/>
                  </a:cubicBezTo>
                  <a:cubicBezTo>
                    <a:pt x="602" y="752"/>
                    <a:pt x="597" y="757"/>
                    <a:pt x="600" y="757"/>
                  </a:cubicBezTo>
                  <a:cubicBezTo>
                    <a:pt x="600" y="758"/>
                    <a:pt x="598" y="759"/>
                    <a:pt x="597" y="759"/>
                  </a:cubicBezTo>
                  <a:cubicBezTo>
                    <a:pt x="597" y="759"/>
                    <a:pt x="595" y="757"/>
                    <a:pt x="596" y="757"/>
                  </a:cubicBezTo>
                  <a:cubicBezTo>
                    <a:pt x="595" y="757"/>
                    <a:pt x="591" y="761"/>
                    <a:pt x="592" y="756"/>
                  </a:cubicBezTo>
                  <a:cubicBezTo>
                    <a:pt x="590" y="757"/>
                    <a:pt x="590" y="760"/>
                    <a:pt x="589" y="757"/>
                  </a:cubicBezTo>
                  <a:cubicBezTo>
                    <a:pt x="587" y="758"/>
                    <a:pt x="590" y="766"/>
                    <a:pt x="590" y="769"/>
                  </a:cubicBezTo>
                  <a:cubicBezTo>
                    <a:pt x="591" y="772"/>
                    <a:pt x="588" y="771"/>
                    <a:pt x="588" y="774"/>
                  </a:cubicBezTo>
                  <a:cubicBezTo>
                    <a:pt x="587" y="776"/>
                    <a:pt x="588" y="779"/>
                    <a:pt x="583" y="778"/>
                  </a:cubicBezTo>
                  <a:cubicBezTo>
                    <a:pt x="583" y="780"/>
                    <a:pt x="586" y="781"/>
                    <a:pt x="586" y="781"/>
                  </a:cubicBezTo>
                  <a:cubicBezTo>
                    <a:pt x="586" y="783"/>
                    <a:pt x="584" y="781"/>
                    <a:pt x="583" y="781"/>
                  </a:cubicBezTo>
                  <a:cubicBezTo>
                    <a:pt x="582" y="782"/>
                    <a:pt x="582" y="786"/>
                    <a:pt x="583" y="785"/>
                  </a:cubicBezTo>
                  <a:cubicBezTo>
                    <a:pt x="583" y="787"/>
                    <a:pt x="582" y="785"/>
                    <a:pt x="580" y="785"/>
                  </a:cubicBezTo>
                  <a:cubicBezTo>
                    <a:pt x="581" y="785"/>
                    <a:pt x="580" y="788"/>
                    <a:pt x="579" y="787"/>
                  </a:cubicBezTo>
                  <a:cubicBezTo>
                    <a:pt x="577" y="784"/>
                    <a:pt x="580" y="787"/>
                    <a:pt x="578" y="790"/>
                  </a:cubicBezTo>
                  <a:cubicBezTo>
                    <a:pt x="575" y="792"/>
                    <a:pt x="575" y="789"/>
                    <a:pt x="572" y="791"/>
                  </a:cubicBezTo>
                  <a:cubicBezTo>
                    <a:pt x="570" y="795"/>
                    <a:pt x="579" y="794"/>
                    <a:pt x="573" y="797"/>
                  </a:cubicBezTo>
                  <a:cubicBezTo>
                    <a:pt x="574" y="798"/>
                    <a:pt x="576" y="798"/>
                    <a:pt x="578" y="798"/>
                  </a:cubicBezTo>
                  <a:cubicBezTo>
                    <a:pt x="577" y="801"/>
                    <a:pt x="578" y="802"/>
                    <a:pt x="580" y="802"/>
                  </a:cubicBezTo>
                  <a:cubicBezTo>
                    <a:pt x="583" y="806"/>
                    <a:pt x="578" y="807"/>
                    <a:pt x="578" y="808"/>
                  </a:cubicBezTo>
                  <a:cubicBezTo>
                    <a:pt x="578" y="809"/>
                    <a:pt x="579" y="810"/>
                    <a:pt x="579" y="809"/>
                  </a:cubicBezTo>
                  <a:cubicBezTo>
                    <a:pt x="578" y="811"/>
                    <a:pt x="579" y="809"/>
                    <a:pt x="578" y="809"/>
                  </a:cubicBezTo>
                  <a:cubicBezTo>
                    <a:pt x="576" y="809"/>
                    <a:pt x="576" y="812"/>
                    <a:pt x="572" y="812"/>
                  </a:cubicBezTo>
                  <a:cubicBezTo>
                    <a:pt x="574" y="815"/>
                    <a:pt x="573" y="815"/>
                    <a:pt x="569" y="815"/>
                  </a:cubicBezTo>
                  <a:cubicBezTo>
                    <a:pt x="570" y="819"/>
                    <a:pt x="567" y="819"/>
                    <a:pt x="568" y="822"/>
                  </a:cubicBezTo>
                  <a:cubicBezTo>
                    <a:pt x="563" y="823"/>
                    <a:pt x="569" y="828"/>
                    <a:pt x="564" y="825"/>
                  </a:cubicBezTo>
                  <a:cubicBezTo>
                    <a:pt x="564" y="828"/>
                    <a:pt x="563" y="831"/>
                    <a:pt x="564" y="835"/>
                  </a:cubicBezTo>
                  <a:cubicBezTo>
                    <a:pt x="564" y="835"/>
                    <a:pt x="565" y="836"/>
                    <a:pt x="565" y="836"/>
                  </a:cubicBezTo>
                  <a:cubicBezTo>
                    <a:pt x="565" y="838"/>
                    <a:pt x="562" y="839"/>
                    <a:pt x="565" y="842"/>
                  </a:cubicBezTo>
                  <a:cubicBezTo>
                    <a:pt x="567" y="843"/>
                    <a:pt x="565" y="845"/>
                    <a:pt x="566" y="849"/>
                  </a:cubicBezTo>
                  <a:cubicBezTo>
                    <a:pt x="568" y="851"/>
                    <a:pt x="571" y="852"/>
                    <a:pt x="572" y="856"/>
                  </a:cubicBezTo>
                  <a:cubicBezTo>
                    <a:pt x="576" y="858"/>
                    <a:pt x="578" y="853"/>
                    <a:pt x="580" y="857"/>
                  </a:cubicBezTo>
                  <a:cubicBezTo>
                    <a:pt x="582" y="862"/>
                    <a:pt x="576" y="859"/>
                    <a:pt x="573" y="860"/>
                  </a:cubicBezTo>
                  <a:cubicBezTo>
                    <a:pt x="568" y="861"/>
                    <a:pt x="561" y="864"/>
                    <a:pt x="557" y="863"/>
                  </a:cubicBezTo>
                  <a:cubicBezTo>
                    <a:pt x="556" y="863"/>
                    <a:pt x="557" y="860"/>
                    <a:pt x="557" y="860"/>
                  </a:cubicBezTo>
                  <a:cubicBezTo>
                    <a:pt x="550" y="861"/>
                    <a:pt x="549" y="857"/>
                    <a:pt x="544" y="857"/>
                  </a:cubicBezTo>
                  <a:cubicBezTo>
                    <a:pt x="544" y="853"/>
                    <a:pt x="544" y="853"/>
                    <a:pt x="544" y="853"/>
                  </a:cubicBezTo>
                  <a:cubicBezTo>
                    <a:pt x="543" y="849"/>
                    <a:pt x="539" y="852"/>
                    <a:pt x="538" y="849"/>
                  </a:cubicBezTo>
                  <a:cubicBezTo>
                    <a:pt x="538" y="847"/>
                    <a:pt x="537" y="847"/>
                    <a:pt x="537" y="846"/>
                  </a:cubicBezTo>
                  <a:cubicBezTo>
                    <a:pt x="537" y="845"/>
                    <a:pt x="536" y="844"/>
                    <a:pt x="536" y="844"/>
                  </a:cubicBezTo>
                  <a:cubicBezTo>
                    <a:pt x="536" y="843"/>
                    <a:pt x="539" y="840"/>
                    <a:pt x="536" y="840"/>
                  </a:cubicBezTo>
                  <a:cubicBezTo>
                    <a:pt x="534" y="840"/>
                    <a:pt x="536" y="839"/>
                    <a:pt x="536" y="837"/>
                  </a:cubicBezTo>
                  <a:cubicBezTo>
                    <a:pt x="535" y="836"/>
                    <a:pt x="533" y="836"/>
                    <a:pt x="533" y="835"/>
                  </a:cubicBezTo>
                  <a:cubicBezTo>
                    <a:pt x="532" y="834"/>
                    <a:pt x="535" y="833"/>
                    <a:pt x="534" y="832"/>
                  </a:cubicBezTo>
                  <a:cubicBezTo>
                    <a:pt x="534" y="832"/>
                    <a:pt x="533" y="831"/>
                    <a:pt x="533" y="830"/>
                  </a:cubicBezTo>
                  <a:cubicBezTo>
                    <a:pt x="532" y="829"/>
                    <a:pt x="531" y="827"/>
                    <a:pt x="530" y="826"/>
                  </a:cubicBezTo>
                  <a:cubicBezTo>
                    <a:pt x="529" y="824"/>
                    <a:pt x="532" y="823"/>
                    <a:pt x="531" y="822"/>
                  </a:cubicBezTo>
                  <a:cubicBezTo>
                    <a:pt x="531" y="821"/>
                    <a:pt x="529" y="820"/>
                    <a:pt x="529" y="820"/>
                  </a:cubicBezTo>
                  <a:cubicBezTo>
                    <a:pt x="529" y="819"/>
                    <a:pt x="534" y="818"/>
                    <a:pt x="530" y="816"/>
                  </a:cubicBezTo>
                  <a:cubicBezTo>
                    <a:pt x="530" y="815"/>
                    <a:pt x="532" y="815"/>
                    <a:pt x="533" y="815"/>
                  </a:cubicBezTo>
                  <a:cubicBezTo>
                    <a:pt x="533" y="805"/>
                    <a:pt x="533" y="805"/>
                    <a:pt x="533" y="805"/>
                  </a:cubicBezTo>
                  <a:cubicBezTo>
                    <a:pt x="532" y="804"/>
                    <a:pt x="530" y="803"/>
                    <a:pt x="529" y="802"/>
                  </a:cubicBezTo>
                  <a:cubicBezTo>
                    <a:pt x="530" y="798"/>
                    <a:pt x="534" y="794"/>
                    <a:pt x="531" y="790"/>
                  </a:cubicBezTo>
                  <a:cubicBezTo>
                    <a:pt x="535" y="791"/>
                    <a:pt x="535" y="788"/>
                    <a:pt x="538" y="788"/>
                  </a:cubicBezTo>
                  <a:cubicBezTo>
                    <a:pt x="538" y="776"/>
                    <a:pt x="538" y="776"/>
                    <a:pt x="538" y="776"/>
                  </a:cubicBezTo>
                  <a:cubicBezTo>
                    <a:pt x="545" y="776"/>
                    <a:pt x="542" y="767"/>
                    <a:pt x="545" y="763"/>
                  </a:cubicBezTo>
                  <a:cubicBezTo>
                    <a:pt x="544" y="764"/>
                    <a:pt x="543" y="765"/>
                    <a:pt x="543" y="763"/>
                  </a:cubicBezTo>
                  <a:cubicBezTo>
                    <a:pt x="540" y="764"/>
                    <a:pt x="538" y="767"/>
                    <a:pt x="538" y="771"/>
                  </a:cubicBezTo>
                  <a:cubicBezTo>
                    <a:pt x="536" y="770"/>
                    <a:pt x="534" y="769"/>
                    <a:pt x="534" y="766"/>
                  </a:cubicBezTo>
                  <a:cubicBezTo>
                    <a:pt x="532" y="764"/>
                    <a:pt x="538" y="761"/>
                    <a:pt x="537" y="760"/>
                  </a:cubicBezTo>
                  <a:cubicBezTo>
                    <a:pt x="534" y="758"/>
                    <a:pt x="537" y="761"/>
                    <a:pt x="540" y="759"/>
                  </a:cubicBezTo>
                  <a:cubicBezTo>
                    <a:pt x="541" y="752"/>
                    <a:pt x="537" y="745"/>
                    <a:pt x="538" y="739"/>
                  </a:cubicBezTo>
                  <a:cubicBezTo>
                    <a:pt x="538" y="739"/>
                    <a:pt x="541" y="739"/>
                    <a:pt x="541" y="739"/>
                  </a:cubicBezTo>
                  <a:cubicBezTo>
                    <a:pt x="540" y="732"/>
                    <a:pt x="541" y="732"/>
                    <a:pt x="541" y="724"/>
                  </a:cubicBezTo>
                  <a:cubicBezTo>
                    <a:pt x="544" y="720"/>
                    <a:pt x="549" y="715"/>
                    <a:pt x="547" y="710"/>
                  </a:cubicBezTo>
                  <a:cubicBezTo>
                    <a:pt x="552" y="716"/>
                    <a:pt x="547" y="700"/>
                    <a:pt x="552" y="705"/>
                  </a:cubicBezTo>
                  <a:cubicBezTo>
                    <a:pt x="552" y="703"/>
                    <a:pt x="552" y="699"/>
                    <a:pt x="551" y="696"/>
                  </a:cubicBezTo>
                  <a:cubicBezTo>
                    <a:pt x="550" y="694"/>
                    <a:pt x="548" y="692"/>
                    <a:pt x="548" y="690"/>
                  </a:cubicBezTo>
                  <a:cubicBezTo>
                    <a:pt x="548" y="688"/>
                    <a:pt x="549" y="688"/>
                    <a:pt x="550" y="686"/>
                  </a:cubicBezTo>
                  <a:cubicBezTo>
                    <a:pt x="550" y="683"/>
                    <a:pt x="549" y="678"/>
                    <a:pt x="552" y="682"/>
                  </a:cubicBezTo>
                  <a:cubicBezTo>
                    <a:pt x="552" y="678"/>
                    <a:pt x="552" y="674"/>
                    <a:pt x="554" y="670"/>
                  </a:cubicBezTo>
                  <a:cubicBezTo>
                    <a:pt x="555" y="668"/>
                    <a:pt x="554" y="669"/>
                    <a:pt x="554" y="666"/>
                  </a:cubicBezTo>
                  <a:cubicBezTo>
                    <a:pt x="554" y="665"/>
                    <a:pt x="557" y="661"/>
                    <a:pt x="555" y="659"/>
                  </a:cubicBezTo>
                  <a:cubicBezTo>
                    <a:pt x="554" y="658"/>
                    <a:pt x="555" y="658"/>
                    <a:pt x="555" y="655"/>
                  </a:cubicBezTo>
                  <a:cubicBezTo>
                    <a:pt x="555" y="653"/>
                    <a:pt x="555" y="651"/>
                    <a:pt x="555" y="649"/>
                  </a:cubicBezTo>
                  <a:cubicBezTo>
                    <a:pt x="555" y="647"/>
                    <a:pt x="556" y="647"/>
                    <a:pt x="557" y="645"/>
                  </a:cubicBezTo>
                  <a:cubicBezTo>
                    <a:pt x="557" y="640"/>
                    <a:pt x="556" y="635"/>
                    <a:pt x="557" y="630"/>
                  </a:cubicBezTo>
                  <a:cubicBezTo>
                    <a:pt x="557" y="628"/>
                    <a:pt x="558" y="627"/>
                    <a:pt x="558" y="626"/>
                  </a:cubicBezTo>
                  <a:cubicBezTo>
                    <a:pt x="558" y="621"/>
                    <a:pt x="553" y="617"/>
                    <a:pt x="554" y="613"/>
                  </a:cubicBezTo>
                  <a:cubicBezTo>
                    <a:pt x="553" y="611"/>
                    <a:pt x="552" y="613"/>
                    <a:pt x="550" y="613"/>
                  </a:cubicBezTo>
                  <a:cubicBezTo>
                    <a:pt x="548" y="610"/>
                    <a:pt x="543" y="606"/>
                    <a:pt x="540" y="606"/>
                  </a:cubicBezTo>
                  <a:cubicBezTo>
                    <a:pt x="539" y="606"/>
                    <a:pt x="538" y="602"/>
                    <a:pt x="537" y="603"/>
                  </a:cubicBezTo>
                  <a:cubicBezTo>
                    <a:pt x="535" y="605"/>
                    <a:pt x="537" y="603"/>
                    <a:pt x="536" y="602"/>
                  </a:cubicBezTo>
                  <a:cubicBezTo>
                    <a:pt x="534" y="600"/>
                    <a:pt x="529" y="603"/>
                    <a:pt x="533" y="599"/>
                  </a:cubicBezTo>
                  <a:cubicBezTo>
                    <a:pt x="533" y="596"/>
                    <a:pt x="529" y="598"/>
                    <a:pt x="527" y="597"/>
                  </a:cubicBezTo>
                  <a:cubicBezTo>
                    <a:pt x="527" y="597"/>
                    <a:pt x="528" y="595"/>
                    <a:pt x="527" y="595"/>
                  </a:cubicBezTo>
                  <a:cubicBezTo>
                    <a:pt x="527" y="594"/>
                    <a:pt x="525" y="594"/>
                    <a:pt x="524" y="593"/>
                  </a:cubicBezTo>
                  <a:cubicBezTo>
                    <a:pt x="523" y="592"/>
                    <a:pt x="521" y="588"/>
                    <a:pt x="520" y="583"/>
                  </a:cubicBezTo>
                  <a:cubicBezTo>
                    <a:pt x="520" y="582"/>
                    <a:pt x="518" y="583"/>
                    <a:pt x="517" y="582"/>
                  </a:cubicBezTo>
                  <a:cubicBezTo>
                    <a:pt x="516" y="581"/>
                    <a:pt x="517" y="575"/>
                    <a:pt x="515" y="575"/>
                  </a:cubicBezTo>
                  <a:cubicBezTo>
                    <a:pt x="512" y="575"/>
                    <a:pt x="511" y="567"/>
                    <a:pt x="509" y="564"/>
                  </a:cubicBezTo>
                  <a:cubicBezTo>
                    <a:pt x="507" y="562"/>
                    <a:pt x="505" y="559"/>
                    <a:pt x="503" y="555"/>
                  </a:cubicBezTo>
                  <a:cubicBezTo>
                    <a:pt x="503" y="554"/>
                    <a:pt x="501" y="554"/>
                    <a:pt x="501" y="553"/>
                  </a:cubicBezTo>
                  <a:cubicBezTo>
                    <a:pt x="500" y="552"/>
                    <a:pt x="501" y="550"/>
                    <a:pt x="501" y="550"/>
                  </a:cubicBezTo>
                  <a:cubicBezTo>
                    <a:pt x="500" y="548"/>
                    <a:pt x="499" y="549"/>
                    <a:pt x="498" y="548"/>
                  </a:cubicBezTo>
                  <a:cubicBezTo>
                    <a:pt x="498" y="548"/>
                    <a:pt x="496" y="538"/>
                    <a:pt x="495" y="546"/>
                  </a:cubicBezTo>
                  <a:cubicBezTo>
                    <a:pt x="492" y="544"/>
                    <a:pt x="494" y="537"/>
                    <a:pt x="493" y="533"/>
                  </a:cubicBezTo>
                  <a:cubicBezTo>
                    <a:pt x="497" y="533"/>
                    <a:pt x="497" y="529"/>
                    <a:pt x="499" y="527"/>
                  </a:cubicBezTo>
                  <a:cubicBezTo>
                    <a:pt x="500" y="524"/>
                    <a:pt x="496" y="525"/>
                    <a:pt x="495" y="523"/>
                  </a:cubicBezTo>
                  <a:cubicBezTo>
                    <a:pt x="495" y="519"/>
                    <a:pt x="497" y="517"/>
                    <a:pt x="496" y="512"/>
                  </a:cubicBezTo>
                  <a:cubicBezTo>
                    <a:pt x="497" y="511"/>
                    <a:pt x="499" y="510"/>
                    <a:pt x="501" y="510"/>
                  </a:cubicBezTo>
                  <a:cubicBezTo>
                    <a:pt x="501" y="509"/>
                    <a:pt x="500" y="507"/>
                    <a:pt x="501" y="506"/>
                  </a:cubicBezTo>
                  <a:cubicBezTo>
                    <a:pt x="501" y="506"/>
                    <a:pt x="503" y="507"/>
                    <a:pt x="503" y="506"/>
                  </a:cubicBezTo>
                  <a:cubicBezTo>
                    <a:pt x="504" y="506"/>
                    <a:pt x="503" y="505"/>
                    <a:pt x="503" y="505"/>
                  </a:cubicBezTo>
                  <a:cubicBezTo>
                    <a:pt x="504" y="505"/>
                    <a:pt x="507" y="502"/>
                    <a:pt x="506" y="502"/>
                  </a:cubicBezTo>
                  <a:cubicBezTo>
                    <a:pt x="506" y="502"/>
                    <a:pt x="505" y="502"/>
                    <a:pt x="505" y="502"/>
                  </a:cubicBezTo>
                  <a:cubicBezTo>
                    <a:pt x="505" y="502"/>
                    <a:pt x="505" y="500"/>
                    <a:pt x="506" y="501"/>
                  </a:cubicBezTo>
                  <a:cubicBezTo>
                    <a:pt x="509" y="504"/>
                    <a:pt x="507" y="498"/>
                    <a:pt x="510" y="498"/>
                  </a:cubicBezTo>
                  <a:cubicBezTo>
                    <a:pt x="513" y="498"/>
                    <a:pt x="511" y="495"/>
                    <a:pt x="513" y="492"/>
                  </a:cubicBezTo>
                  <a:cubicBezTo>
                    <a:pt x="513" y="493"/>
                    <a:pt x="520" y="487"/>
                    <a:pt x="516" y="484"/>
                  </a:cubicBezTo>
                  <a:cubicBezTo>
                    <a:pt x="514" y="482"/>
                    <a:pt x="516" y="483"/>
                    <a:pt x="516" y="481"/>
                  </a:cubicBezTo>
                  <a:cubicBezTo>
                    <a:pt x="516" y="478"/>
                    <a:pt x="513" y="468"/>
                    <a:pt x="515" y="464"/>
                  </a:cubicBezTo>
                  <a:cubicBezTo>
                    <a:pt x="508" y="465"/>
                    <a:pt x="508" y="460"/>
                    <a:pt x="501" y="461"/>
                  </a:cubicBezTo>
                  <a:cubicBezTo>
                    <a:pt x="498" y="463"/>
                    <a:pt x="501" y="463"/>
                    <a:pt x="499" y="467"/>
                  </a:cubicBezTo>
                  <a:cubicBezTo>
                    <a:pt x="492" y="467"/>
                    <a:pt x="489" y="463"/>
                    <a:pt x="482" y="463"/>
                  </a:cubicBezTo>
                  <a:cubicBezTo>
                    <a:pt x="482" y="460"/>
                    <a:pt x="478" y="461"/>
                    <a:pt x="479" y="457"/>
                  </a:cubicBezTo>
                  <a:cubicBezTo>
                    <a:pt x="478" y="456"/>
                    <a:pt x="475" y="457"/>
                    <a:pt x="474" y="456"/>
                  </a:cubicBezTo>
                  <a:cubicBezTo>
                    <a:pt x="473" y="455"/>
                    <a:pt x="474" y="453"/>
                    <a:pt x="474" y="453"/>
                  </a:cubicBezTo>
                  <a:cubicBezTo>
                    <a:pt x="473" y="452"/>
                    <a:pt x="471" y="453"/>
                    <a:pt x="471" y="453"/>
                  </a:cubicBezTo>
                  <a:cubicBezTo>
                    <a:pt x="470" y="452"/>
                    <a:pt x="471" y="449"/>
                    <a:pt x="468" y="449"/>
                  </a:cubicBezTo>
                  <a:cubicBezTo>
                    <a:pt x="468" y="445"/>
                    <a:pt x="471" y="446"/>
                    <a:pt x="468" y="443"/>
                  </a:cubicBezTo>
                  <a:cubicBezTo>
                    <a:pt x="468" y="442"/>
                    <a:pt x="467" y="442"/>
                    <a:pt x="467" y="443"/>
                  </a:cubicBezTo>
                  <a:cubicBezTo>
                    <a:pt x="465" y="442"/>
                    <a:pt x="464" y="439"/>
                    <a:pt x="460" y="439"/>
                  </a:cubicBezTo>
                  <a:cubicBezTo>
                    <a:pt x="462" y="434"/>
                    <a:pt x="455" y="438"/>
                    <a:pt x="457" y="433"/>
                  </a:cubicBezTo>
                  <a:cubicBezTo>
                    <a:pt x="456" y="433"/>
                    <a:pt x="448" y="433"/>
                    <a:pt x="450" y="433"/>
                  </a:cubicBezTo>
                  <a:cubicBezTo>
                    <a:pt x="448" y="433"/>
                    <a:pt x="450" y="431"/>
                    <a:pt x="449" y="431"/>
                  </a:cubicBezTo>
                  <a:cubicBezTo>
                    <a:pt x="448" y="430"/>
                    <a:pt x="446" y="431"/>
                    <a:pt x="446" y="431"/>
                  </a:cubicBezTo>
                  <a:cubicBezTo>
                    <a:pt x="445" y="430"/>
                    <a:pt x="442" y="428"/>
                    <a:pt x="437" y="429"/>
                  </a:cubicBezTo>
                  <a:cubicBezTo>
                    <a:pt x="439" y="424"/>
                    <a:pt x="434" y="427"/>
                    <a:pt x="432" y="425"/>
                  </a:cubicBezTo>
                  <a:cubicBezTo>
                    <a:pt x="431" y="425"/>
                    <a:pt x="432" y="423"/>
                    <a:pt x="432" y="422"/>
                  </a:cubicBezTo>
                  <a:cubicBezTo>
                    <a:pt x="431" y="422"/>
                    <a:pt x="429" y="423"/>
                    <a:pt x="429" y="422"/>
                  </a:cubicBezTo>
                  <a:cubicBezTo>
                    <a:pt x="429" y="422"/>
                    <a:pt x="429" y="420"/>
                    <a:pt x="429" y="419"/>
                  </a:cubicBezTo>
                  <a:cubicBezTo>
                    <a:pt x="429" y="419"/>
                    <a:pt x="427" y="420"/>
                    <a:pt x="426" y="419"/>
                  </a:cubicBezTo>
                  <a:cubicBezTo>
                    <a:pt x="426" y="419"/>
                    <a:pt x="427" y="417"/>
                    <a:pt x="426" y="416"/>
                  </a:cubicBezTo>
                  <a:cubicBezTo>
                    <a:pt x="425" y="416"/>
                    <a:pt x="425" y="418"/>
                    <a:pt x="425" y="418"/>
                  </a:cubicBezTo>
                  <a:cubicBezTo>
                    <a:pt x="424" y="418"/>
                    <a:pt x="421" y="416"/>
                    <a:pt x="421" y="415"/>
                  </a:cubicBezTo>
                  <a:cubicBezTo>
                    <a:pt x="419" y="417"/>
                    <a:pt x="418" y="415"/>
                    <a:pt x="416" y="415"/>
                  </a:cubicBezTo>
                  <a:cubicBezTo>
                    <a:pt x="414" y="415"/>
                    <a:pt x="412" y="418"/>
                    <a:pt x="409" y="418"/>
                  </a:cubicBezTo>
                  <a:cubicBezTo>
                    <a:pt x="406" y="418"/>
                    <a:pt x="406" y="417"/>
                    <a:pt x="404" y="416"/>
                  </a:cubicBezTo>
                  <a:cubicBezTo>
                    <a:pt x="400" y="416"/>
                    <a:pt x="401" y="419"/>
                    <a:pt x="398" y="416"/>
                  </a:cubicBezTo>
                  <a:cubicBezTo>
                    <a:pt x="396" y="415"/>
                    <a:pt x="395" y="417"/>
                    <a:pt x="391" y="415"/>
                  </a:cubicBezTo>
                  <a:cubicBezTo>
                    <a:pt x="390" y="415"/>
                    <a:pt x="390" y="413"/>
                    <a:pt x="390" y="412"/>
                  </a:cubicBezTo>
                  <a:cubicBezTo>
                    <a:pt x="389" y="412"/>
                    <a:pt x="388" y="412"/>
                    <a:pt x="387" y="412"/>
                  </a:cubicBezTo>
                  <a:cubicBezTo>
                    <a:pt x="385" y="412"/>
                    <a:pt x="379" y="411"/>
                    <a:pt x="383" y="408"/>
                  </a:cubicBezTo>
                  <a:cubicBezTo>
                    <a:pt x="379" y="408"/>
                    <a:pt x="378" y="405"/>
                    <a:pt x="374" y="405"/>
                  </a:cubicBezTo>
                  <a:cubicBezTo>
                    <a:pt x="374" y="404"/>
                    <a:pt x="373" y="403"/>
                    <a:pt x="373" y="401"/>
                  </a:cubicBezTo>
                  <a:cubicBezTo>
                    <a:pt x="367" y="400"/>
                    <a:pt x="365" y="396"/>
                    <a:pt x="359" y="395"/>
                  </a:cubicBezTo>
                  <a:cubicBezTo>
                    <a:pt x="358" y="391"/>
                    <a:pt x="355" y="388"/>
                    <a:pt x="356" y="381"/>
                  </a:cubicBezTo>
                  <a:cubicBezTo>
                    <a:pt x="356" y="376"/>
                    <a:pt x="348" y="379"/>
                    <a:pt x="352" y="373"/>
                  </a:cubicBezTo>
                  <a:cubicBezTo>
                    <a:pt x="350" y="373"/>
                    <a:pt x="349" y="373"/>
                    <a:pt x="349" y="374"/>
                  </a:cubicBezTo>
                  <a:cubicBezTo>
                    <a:pt x="347" y="374"/>
                    <a:pt x="348" y="372"/>
                    <a:pt x="348" y="372"/>
                  </a:cubicBezTo>
                  <a:cubicBezTo>
                    <a:pt x="347" y="370"/>
                    <a:pt x="344" y="370"/>
                    <a:pt x="343" y="367"/>
                  </a:cubicBezTo>
                  <a:cubicBezTo>
                    <a:pt x="343" y="366"/>
                    <a:pt x="341" y="366"/>
                    <a:pt x="339" y="366"/>
                  </a:cubicBezTo>
                  <a:cubicBezTo>
                    <a:pt x="339" y="365"/>
                    <a:pt x="341" y="364"/>
                    <a:pt x="341" y="363"/>
                  </a:cubicBezTo>
                  <a:cubicBezTo>
                    <a:pt x="341" y="363"/>
                    <a:pt x="339" y="360"/>
                    <a:pt x="339" y="360"/>
                  </a:cubicBezTo>
                  <a:cubicBezTo>
                    <a:pt x="339" y="360"/>
                    <a:pt x="337" y="361"/>
                    <a:pt x="336" y="360"/>
                  </a:cubicBezTo>
                  <a:cubicBezTo>
                    <a:pt x="335" y="359"/>
                    <a:pt x="336" y="357"/>
                    <a:pt x="335" y="356"/>
                  </a:cubicBezTo>
                  <a:cubicBezTo>
                    <a:pt x="332" y="353"/>
                    <a:pt x="328" y="352"/>
                    <a:pt x="327" y="346"/>
                  </a:cubicBezTo>
                  <a:cubicBezTo>
                    <a:pt x="324" y="344"/>
                    <a:pt x="324" y="347"/>
                    <a:pt x="321" y="345"/>
                  </a:cubicBezTo>
                  <a:cubicBezTo>
                    <a:pt x="322" y="342"/>
                    <a:pt x="319" y="342"/>
                    <a:pt x="318" y="341"/>
                  </a:cubicBezTo>
                  <a:cubicBezTo>
                    <a:pt x="317" y="338"/>
                    <a:pt x="318" y="334"/>
                    <a:pt x="314" y="334"/>
                  </a:cubicBezTo>
                  <a:cubicBezTo>
                    <a:pt x="315" y="327"/>
                    <a:pt x="311" y="324"/>
                    <a:pt x="307" y="322"/>
                  </a:cubicBezTo>
                  <a:cubicBezTo>
                    <a:pt x="306" y="324"/>
                    <a:pt x="305" y="325"/>
                    <a:pt x="304" y="327"/>
                  </a:cubicBezTo>
                  <a:cubicBezTo>
                    <a:pt x="303" y="330"/>
                    <a:pt x="307" y="331"/>
                    <a:pt x="308" y="332"/>
                  </a:cubicBezTo>
                  <a:cubicBezTo>
                    <a:pt x="309" y="333"/>
                    <a:pt x="308" y="335"/>
                    <a:pt x="308" y="335"/>
                  </a:cubicBezTo>
                  <a:cubicBezTo>
                    <a:pt x="308" y="335"/>
                    <a:pt x="310" y="335"/>
                    <a:pt x="310" y="335"/>
                  </a:cubicBezTo>
                  <a:cubicBezTo>
                    <a:pt x="311" y="337"/>
                    <a:pt x="309" y="341"/>
                    <a:pt x="311" y="341"/>
                  </a:cubicBezTo>
                  <a:cubicBezTo>
                    <a:pt x="313" y="341"/>
                    <a:pt x="312" y="344"/>
                    <a:pt x="314" y="348"/>
                  </a:cubicBezTo>
                  <a:cubicBezTo>
                    <a:pt x="314" y="348"/>
                    <a:pt x="315" y="348"/>
                    <a:pt x="315" y="349"/>
                  </a:cubicBezTo>
                  <a:cubicBezTo>
                    <a:pt x="315" y="352"/>
                    <a:pt x="319" y="351"/>
                    <a:pt x="318" y="356"/>
                  </a:cubicBezTo>
                  <a:cubicBezTo>
                    <a:pt x="318" y="358"/>
                    <a:pt x="321" y="357"/>
                    <a:pt x="322" y="358"/>
                  </a:cubicBezTo>
                  <a:cubicBezTo>
                    <a:pt x="321" y="359"/>
                    <a:pt x="324" y="360"/>
                    <a:pt x="324" y="360"/>
                  </a:cubicBezTo>
                  <a:cubicBezTo>
                    <a:pt x="324" y="362"/>
                    <a:pt x="322" y="363"/>
                    <a:pt x="322" y="363"/>
                  </a:cubicBezTo>
                  <a:cubicBezTo>
                    <a:pt x="323" y="365"/>
                    <a:pt x="327" y="365"/>
                    <a:pt x="325" y="369"/>
                  </a:cubicBezTo>
                  <a:cubicBezTo>
                    <a:pt x="323" y="367"/>
                    <a:pt x="323" y="365"/>
                    <a:pt x="318" y="366"/>
                  </a:cubicBezTo>
                  <a:cubicBezTo>
                    <a:pt x="320" y="360"/>
                    <a:pt x="315" y="362"/>
                    <a:pt x="315" y="358"/>
                  </a:cubicBezTo>
                  <a:cubicBezTo>
                    <a:pt x="315" y="355"/>
                    <a:pt x="313" y="355"/>
                    <a:pt x="311" y="353"/>
                  </a:cubicBezTo>
                  <a:cubicBezTo>
                    <a:pt x="310" y="352"/>
                    <a:pt x="309" y="351"/>
                    <a:pt x="308" y="349"/>
                  </a:cubicBezTo>
                  <a:cubicBezTo>
                    <a:pt x="306" y="349"/>
                    <a:pt x="304" y="348"/>
                    <a:pt x="303" y="346"/>
                  </a:cubicBezTo>
                  <a:cubicBezTo>
                    <a:pt x="303" y="343"/>
                    <a:pt x="304" y="345"/>
                    <a:pt x="306" y="345"/>
                  </a:cubicBezTo>
                  <a:cubicBezTo>
                    <a:pt x="307" y="339"/>
                    <a:pt x="301" y="340"/>
                    <a:pt x="301" y="335"/>
                  </a:cubicBezTo>
                  <a:cubicBezTo>
                    <a:pt x="299" y="334"/>
                    <a:pt x="298" y="332"/>
                    <a:pt x="294" y="332"/>
                  </a:cubicBezTo>
                  <a:cubicBezTo>
                    <a:pt x="295" y="329"/>
                    <a:pt x="297" y="329"/>
                    <a:pt x="294" y="325"/>
                  </a:cubicBezTo>
                  <a:cubicBezTo>
                    <a:pt x="294" y="325"/>
                    <a:pt x="293" y="324"/>
                    <a:pt x="293" y="324"/>
                  </a:cubicBezTo>
                  <a:cubicBezTo>
                    <a:pt x="291" y="321"/>
                    <a:pt x="293" y="316"/>
                    <a:pt x="286" y="317"/>
                  </a:cubicBezTo>
                  <a:cubicBezTo>
                    <a:pt x="287" y="315"/>
                    <a:pt x="287" y="314"/>
                    <a:pt x="286" y="313"/>
                  </a:cubicBezTo>
                  <a:cubicBezTo>
                    <a:pt x="286" y="312"/>
                    <a:pt x="285" y="310"/>
                    <a:pt x="284" y="310"/>
                  </a:cubicBezTo>
                  <a:cubicBezTo>
                    <a:pt x="284" y="310"/>
                    <a:pt x="281" y="310"/>
                    <a:pt x="280" y="310"/>
                  </a:cubicBezTo>
                  <a:cubicBezTo>
                    <a:pt x="279" y="309"/>
                    <a:pt x="283" y="308"/>
                    <a:pt x="283" y="308"/>
                  </a:cubicBezTo>
                  <a:cubicBezTo>
                    <a:pt x="282" y="305"/>
                    <a:pt x="274" y="304"/>
                    <a:pt x="270" y="303"/>
                  </a:cubicBezTo>
                  <a:cubicBezTo>
                    <a:pt x="270" y="302"/>
                    <a:pt x="270" y="301"/>
                    <a:pt x="269" y="300"/>
                  </a:cubicBezTo>
                  <a:cubicBezTo>
                    <a:pt x="268" y="298"/>
                    <a:pt x="267" y="297"/>
                    <a:pt x="266" y="296"/>
                  </a:cubicBezTo>
                  <a:cubicBezTo>
                    <a:pt x="265" y="295"/>
                    <a:pt x="265" y="291"/>
                    <a:pt x="263" y="287"/>
                  </a:cubicBezTo>
                  <a:cubicBezTo>
                    <a:pt x="263" y="287"/>
                    <a:pt x="261" y="287"/>
                    <a:pt x="261" y="286"/>
                  </a:cubicBezTo>
                  <a:cubicBezTo>
                    <a:pt x="260" y="284"/>
                    <a:pt x="261" y="281"/>
                    <a:pt x="258" y="282"/>
                  </a:cubicBezTo>
                  <a:cubicBezTo>
                    <a:pt x="258" y="277"/>
                    <a:pt x="255" y="273"/>
                    <a:pt x="252" y="269"/>
                  </a:cubicBezTo>
                  <a:cubicBezTo>
                    <a:pt x="251" y="268"/>
                    <a:pt x="251" y="264"/>
                    <a:pt x="248" y="265"/>
                  </a:cubicBezTo>
                  <a:cubicBezTo>
                    <a:pt x="250" y="249"/>
                    <a:pt x="248" y="239"/>
                    <a:pt x="248" y="219"/>
                  </a:cubicBezTo>
                  <a:cubicBezTo>
                    <a:pt x="248" y="218"/>
                    <a:pt x="247" y="217"/>
                    <a:pt x="247" y="216"/>
                  </a:cubicBezTo>
                  <a:cubicBezTo>
                    <a:pt x="246" y="215"/>
                    <a:pt x="245" y="214"/>
                    <a:pt x="244" y="213"/>
                  </a:cubicBezTo>
                  <a:cubicBezTo>
                    <a:pt x="243" y="213"/>
                    <a:pt x="243" y="211"/>
                    <a:pt x="241" y="212"/>
                  </a:cubicBezTo>
                  <a:cubicBezTo>
                    <a:pt x="240" y="205"/>
                    <a:pt x="234" y="201"/>
                    <a:pt x="230" y="196"/>
                  </a:cubicBezTo>
                  <a:cubicBezTo>
                    <a:pt x="229" y="196"/>
                    <a:pt x="228" y="195"/>
                    <a:pt x="228" y="193"/>
                  </a:cubicBezTo>
                  <a:cubicBezTo>
                    <a:pt x="229" y="194"/>
                    <a:pt x="232" y="196"/>
                    <a:pt x="233" y="193"/>
                  </a:cubicBezTo>
                  <a:cubicBezTo>
                    <a:pt x="235" y="193"/>
                    <a:pt x="234" y="197"/>
                    <a:pt x="238" y="196"/>
                  </a:cubicBezTo>
                  <a:cubicBezTo>
                    <a:pt x="239" y="197"/>
                    <a:pt x="240" y="199"/>
                    <a:pt x="240" y="202"/>
                  </a:cubicBezTo>
                  <a:cubicBezTo>
                    <a:pt x="247" y="201"/>
                    <a:pt x="248" y="205"/>
                    <a:pt x="252" y="207"/>
                  </a:cubicBezTo>
                  <a:cubicBezTo>
                    <a:pt x="251" y="212"/>
                    <a:pt x="254" y="214"/>
                    <a:pt x="256" y="216"/>
                  </a:cubicBezTo>
                  <a:cubicBezTo>
                    <a:pt x="258" y="216"/>
                    <a:pt x="258" y="213"/>
                    <a:pt x="258" y="212"/>
                  </a:cubicBezTo>
                  <a:cubicBezTo>
                    <a:pt x="258" y="210"/>
                    <a:pt x="255" y="210"/>
                    <a:pt x="255" y="209"/>
                  </a:cubicBezTo>
                  <a:cubicBezTo>
                    <a:pt x="254" y="206"/>
                    <a:pt x="254" y="205"/>
                    <a:pt x="254" y="203"/>
                  </a:cubicBezTo>
                  <a:cubicBezTo>
                    <a:pt x="253" y="203"/>
                    <a:pt x="252" y="202"/>
                    <a:pt x="252" y="202"/>
                  </a:cubicBezTo>
                  <a:cubicBezTo>
                    <a:pt x="252" y="201"/>
                    <a:pt x="253" y="200"/>
                    <a:pt x="254" y="200"/>
                  </a:cubicBezTo>
                  <a:cubicBezTo>
                    <a:pt x="252" y="197"/>
                    <a:pt x="249" y="198"/>
                    <a:pt x="249" y="195"/>
                  </a:cubicBezTo>
                  <a:cubicBezTo>
                    <a:pt x="243" y="196"/>
                    <a:pt x="242" y="190"/>
                    <a:pt x="235" y="191"/>
                  </a:cubicBezTo>
                  <a:cubicBezTo>
                    <a:pt x="237" y="186"/>
                    <a:pt x="231" y="190"/>
                    <a:pt x="233" y="185"/>
                  </a:cubicBezTo>
                  <a:cubicBezTo>
                    <a:pt x="231" y="183"/>
                    <a:pt x="229" y="185"/>
                    <a:pt x="227" y="182"/>
                  </a:cubicBezTo>
                  <a:cubicBezTo>
                    <a:pt x="227" y="181"/>
                    <a:pt x="229" y="181"/>
                    <a:pt x="230" y="181"/>
                  </a:cubicBezTo>
                  <a:cubicBezTo>
                    <a:pt x="232" y="177"/>
                    <a:pt x="225" y="179"/>
                    <a:pt x="226" y="179"/>
                  </a:cubicBezTo>
                  <a:cubicBezTo>
                    <a:pt x="224" y="179"/>
                    <a:pt x="225" y="177"/>
                    <a:pt x="224" y="177"/>
                  </a:cubicBezTo>
                  <a:cubicBezTo>
                    <a:pt x="224" y="176"/>
                    <a:pt x="221" y="177"/>
                    <a:pt x="221" y="177"/>
                  </a:cubicBezTo>
                  <a:cubicBezTo>
                    <a:pt x="221" y="176"/>
                    <a:pt x="223" y="175"/>
                    <a:pt x="223" y="174"/>
                  </a:cubicBezTo>
                  <a:cubicBezTo>
                    <a:pt x="222" y="172"/>
                    <a:pt x="221" y="174"/>
                    <a:pt x="219" y="174"/>
                  </a:cubicBezTo>
                  <a:cubicBezTo>
                    <a:pt x="216" y="172"/>
                    <a:pt x="217" y="168"/>
                    <a:pt x="216" y="167"/>
                  </a:cubicBezTo>
                  <a:cubicBezTo>
                    <a:pt x="215" y="166"/>
                    <a:pt x="214" y="165"/>
                    <a:pt x="212" y="165"/>
                  </a:cubicBezTo>
                  <a:cubicBezTo>
                    <a:pt x="217" y="157"/>
                    <a:pt x="200" y="163"/>
                    <a:pt x="202" y="154"/>
                  </a:cubicBezTo>
                  <a:cubicBezTo>
                    <a:pt x="206" y="154"/>
                    <a:pt x="206" y="154"/>
                    <a:pt x="206" y="154"/>
                  </a:cubicBezTo>
                  <a:cubicBezTo>
                    <a:pt x="206" y="151"/>
                    <a:pt x="200" y="155"/>
                    <a:pt x="202" y="150"/>
                  </a:cubicBezTo>
                  <a:cubicBezTo>
                    <a:pt x="193" y="150"/>
                    <a:pt x="193" y="150"/>
                    <a:pt x="193" y="150"/>
                  </a:cubicBezTo>
                  <a:cubicBezTo>
                    <a:pt x="196" y="148"/>
                    <a:pt x="192" y="146"/>
                    <a:pt x="195" y="146"/>
                  </a:cubicBezTo>
                  <a:cubicBezTo>
                    <a:pt x="195" y="143"/>
                    <a:pt x="191" y="143"/>
                    <a:pt x="192" y="144"/>
                  </a:cubicBezTo>
                  <a:cubicBezTo>
                    <a:pt x="189" y="142"/>
                    <a:pt x="192" y="141"/>
                    <a:pt x="189" y="137"/>
                  </a:cubicBezTo>
                  <a:cubicBezTo>
                    <a:pt x="181" y="137"/>
                    <a:pt x="181" y="137"/>
                    <a:pt x="181" y="137"/>
                  </a:cubicBezTo>
                  <a:cubicBezTo>
                    <a:pt x="181" y="135"/>
                    <a:pt x="183" y="134"/>
                    <a:pt x="183" y="132"/>
                  </a:cubicBezTo>
                  <a:cubicBezTo>
                    <a:pt x="182" y="129"/>
                    <a:pt x="179" y="131"/>
                    <a:pt x="182" y="127"/>
                  </a:cubicBezTo>
                  <a:cubicBezTo>
                    <a:pt x="177" y="128"/>
                    <a:pt x="174" y="130"/>
                    <a:pt x="168" y="129"/>
                  </a:cubicBezTo>
                  <a:cubicBezTo>
                    <a:pt x="168" y="125"/>
                    <a:pt x="165" y="123"/>
                    <a:pt x="161" y="122"/>
                  </a:cubicBezTo>
                  <a:cubicBezTo>
                    <a:pt x="160" y="121"/>
                    <a:pt x="158" y="121"/>
                    <a:pt x="157" y="120"/>
                  </a:cubicBezTo>
                  <a:cubicBezTo>
                    <a:pt x="156" y="120"/>
                    <a:pt x="157" y="118"/>
                    <a:pt x="157" y="118"/>
                  </a:cubicBezTo>
                  <a:cubicBezTo>
                    <a:pt x="156" y="117"/>
                    <a:pt x="153" y="118"/>
                    <a:pt x="154" y="116"/>
                  </a:cubicBezTo>
                  <a:cubicBezTo>
                    <a:pt x="149" y="114"/>
                    <a:pt x="140" y="119"/>
                    <a:pt x="137" y="116"/>
                  </a:cubicBezTo>
                  <a:cubicBezTo>
                    <a:pt x="137" y="116"/>
                    <a:pt x="137" y="115"/>
                    <a:pt x="137" y="115"/>
                  </a:cubicBezTo>
                  <a:cubicBezTo>
                    <a:pt x="136" y="115"/>
                    <a:pt x="134" y="116"/>
                    <a:pt x="134" y="116"/>
                  </a:cubicBezTo>
                  <a:cubicBezTo>
                    <a:pt x="133" y="116"/>
                    <a:pt x="133" y="112"/>
                    <a:pt x="127" y="113"/>
                  </a:cubicBezTo>
                  <a:cubicBezTo>
                    <a:pt x="127" y="110"/>
                    <a:pt x="121" y="111"/>
                    <a:pt x="125" y="108"/>
                  </a:cubicBezTo>
                  <a:cubicBezTo>
                    <a:pt x="123" y="108"/>
                    <a:pt x="123" y="109"/>
                    <a:pt x="122" y="109"/>
                  </a:cubicBezTo>
                  <a:cubicBezTo>
                    <a:pt x="121" y="109"/>
                    <a:pt x="120" y="108"/>
                    <a:pt x="120" y="108"/>
                  </a:cubicBezTo>
                  <a:cubicBezTo>
                    <a:pt x="117" y="108"/>
                    <a:pt x="116" y="111"/>
                    <a:pt x="113" y="109"/>
                  </a:cubicBezTo>
                  <a:cubicBezTo>
                    <a:pt x="110" y="109"/>
                    <a:pt x="113" y="114"/>
                    <a:pt x="112" y="116"/>
                  </a:cubicBezTo>
                  <a:cubicBezTo>
                    <a:pt x="111" y="116"/>
                    <a:pt x="110" y="115"/>
                    <a:pt x="108" y="115"/>
                  </a:cubicBezTo>
                  <a:cubicBezTo>
                    <a:pt x="106" y="115"/>
                    <a:pt x="107" y="117"/>
                    <a:pt x="106" y="118"/>
                  </a:cubicBezTo>
                  <a:cubicBezTo>
                    <a:pt x="105" y="118"/>
                    <a:pt x="100" y="118"/>
                    <a:pt x="98" y="119"/>
                  </a:cubicBezTo>
                  <a:cubicBezTo>
                    <a:pt x="97" y="120"/>
                    <a:pt x="97" y="122"/>
                    <a:pt x="95" y="122"/>
                  </a:cubicBezTo>
                  <a:cubicBezTo>
                    <a:pt x="93" y="122"/>
                    <a:pt x="92" y="120"/>
                    <a:pt x="89" y="120"/>
                  </a:cubicBezTo>
                  <a:cubicBezTo>
                    <a:pt x="92" y="118"/>
                    <a:pt x="95" y="118"/>
                    <a:pt x="94" y="112"/>
                  </a:cubicBezTo>
                  <a:cubicBezTo>
                    <a:pt x="96" y="113"/>
                    <a:pt x="96" y="111"/>
                    <a:pt x="96" y="109"/>
                  </a:cubicBezTo>
                  <a:cubicBezTo>
                    <a:pt x="96" y="108"/>
                    <a:pt x="94" y="108"/>
                    <a:pt x="92" y="108"/>
                  </a:cubicBezTo>
                  <a:cubicBezTo>
                    <a:pt x="90" y="109"/>
                    <a:pt x="91" y="112"/>
                    <a:pt x="88" y="113"/>
                  </a:cubicBezTo>
                  <a:cubicBezTo>
                    <a:pt x="87" y="114"/>
                    <a:pt x="87" y="116"/>
                    <a:pt x="85" y="116"/>
                  </a:cubicBezTo>
                  <a:cubicBezTo>
                    <a:pt x="84" y="116"/>
                    <a:pt x="84" y="120"/>
                    <a:pt x="81" y="119"/>
                  </a:cubicBezTo>
                  <a:cubicBezTo>
                    <a:pt x="82" y="121"/>
                    <a:pt x="80" y="122"/>
                    <a:pt x="78" y="122"/>
                  </a:cubicBezTo>
                  <a:cubicBezTo>
                    <a:pt x="78" y="127"/>
                    <a:pt x="78" y="127"/>
                    <a:pt x="78" y="127"/>
                  </a:cubicBezTo>
                  <a:cubicBezTo>
                    <a:pt x="74" y="129"/>
                    <a:pt x="73" y="133"/>
                    <a:pt x="70" y="136"/>
                  </a:cubicBezTo>
                  <a:cubicBezTo>
                    <a:pt x="69" y="136"/>
                    <a:pt x="68" y="135"/>
                    <a:pt x="67" y="136"/>
                  </a:cubicBezTo>
                  <a:cubicBezTo>
                    <a:pt x="67" y="136"/>
                    <a:pt x="68" y="138"/>
                    <a:pt x="67" y="139"/>
                  </a:cubicBezTo>
                  <a:cubicBezTo>
                    <a:pt x="67" y="139"/>
                    <a:pt x="61" y="139"/>
                    <a:pt x="63" y="140"/>
                  </a:cubicBezTo>
                  <a:cubicBezTo>
                    <a:pt x="65" y="142"/>
                    <a:pt x="59" y="142"/>
                    <a:pt x="57" y="144"/>
                  </a:cubicBezTo>
                  <a:cubicBezTo>
                    <a:pt x="57" y="145"/>
                    <a:pt x="55" y="149"/>
                    <a:pt x="54" y="149"/>
                  </a:cubicBezTo>
                  <a:cubicBezTo>
                    <a:pt x="53" y="147"/>
                    <a:pt x="53" y="148"/>
                    <a:pt x="53" y="150"/>
                  </a:cubicBezTo>
                  <a:cubicBezTo>
                    <a:pt x="47" y="150"/>
                    <a:pt x="47" y="150"/>
                    <a:pt x="47" y="150"/>
                  </a:cubicBezTo>
                  <a:cubicBezTo>
                    <a:pt x="44" y="152"/>
                    <a:pt x="50" y="152"/>
                    <a:pt x="43" y="153"/>
                  </a:cubicBezTo>
                  <a:cubicBezTo>
                    <a:pt x="40" y="153"/>
                    <a:pt x="38" y="153"/>
                    <a:pt x="35" y="154"/>
                  </a:cubicBezTo>
                  <a:cubicBezTo>
                    <a:pt x="33" y="155"/>
                    <a:pt x="32" y="159"/>
                    <a:pt x="29" y="157"/>
                  </a:cubicBezTo>
                  <a:cubicBezTo>
                    <a:pt x="29" y="153"/>
                    <a:pt x="33" y="154"/>
                    <a:pt x="36" y="153"/>
                  </a:cubicBezTo>
                  <a:cubicBezTo>
                    <a:pt x="37" y="152"/>
                    <a:pt x="38" y="153"/>
                    <a:pt x="38" y="151"/>
                  </a:cubicBezTo>
                  <a:cubicBezTo>
                    <a:pt x="38" y="149"/>
                    <a:pt x="41" y="150"/>
                    <a:pt x="43" y="150"/>
                  </a:cubicBezTo>
                  <a:cubicBezTo>
                    <a:pt x="45" y="150"/>
                    <a:pt x="44" y="147"/>
                    <a:pt x="45" y="146"/>
                  </a:cubicBezTo>
                  <a:cubicBezTo>
                    <a:pt x="45" y="145"/>
                    <a:pt x="46" y="148"/>
                    <a:pt x="49" y="144"/>
                  </a:cubicBezTo>
                  <a:cubicBezTo>
                    <a:pt x="49" y="144"/>
                    <a:pt x="50" y="145"/>
                    <a:pt x="50" y="143"/>
                  </a:cubicBezTo>
                  <a:cubicBezTo>
                    <a:pt x="50" y="141"/>
                    <a:pt x="54" y="142"/>
                    <a:pt x="56" y="140"/>
                  </a:cubicBezTo>
                  <a:cubicBezTo>
                    <a:pt x="56" y="133"/>
                    <a:pt x="56" y="133"/>
                    <a:pt x="56" y="133"/>
                  </a:cubicBezTo>
                  <a:cubicBezTo>
                    <a:pt x="60" y="138"/>
                    <a:pt x="56" y="129"/>
                    <a:pt x="61" y="130"/>
                  </a:cubicBezTo>
                  <a:cubicBezTo>
                    <a:pt x="62" y="127"/>
                    <a:pt x="55" y="131"/>
                    <a:pt x="57" y="126"/>
                  </a:cubicBezTo>
                  <a:cubicBezTo>
                    <a:pt x="56" y="129"/>
                    <a:pt x="47" y="125"/>
                    <a:pt x="46" y="129"/>
                  </a:cubicBezTo>
                  <a:cubicBezTo>
                    <a:pt x="44" y="129"/>
                    <a:pt x="45" y="127"/>
                    <a:pt x="45" y="126"/>
                  </a:cubicBezTo>
                  <a:cubicBezTo>
                    <a:pt x="43" y="125"/>
                    <a:pt x="39" y="127"/>
                    <a:pt x="36" y="126"/>
                  </a:cubicBezTo>
                  <a:cubicBezTo>
                    <a:pt x="38" y="123"/>
                    <a:pt x="34" y="124"/>
                    <a:pt x="33" y="123"/>
                  </a:cubicBezTo>
                  <a:cubicBezTo>
                    <a:pt x="33" y="122"/>
                    <a:pt x="35" y="121"/>
                    <a:pt x="35" y="122"/>
                  </a:cubicBezTo>
                  <a:cubicBezTo>
                    <a:pt x="32" y="118"/>
                    <a:pt x="30" y="119"/>
                    <a:pt x="28" y="115"/>
                  </a:cubicBezTo>
                  <a:cubicBezTo>
                    <a:pt x="26" y="117"/>
                    <a:pt x="22" y="116"/>
                    <a:pt x="18" y="116"/>
                  </a:cubicBezTo>
                  <a:cubicBezTo>
                    <a:pt x="18" y="115"/>
                    <a:pt x="18" y="114"/>
                    <a:pt x="19" y="113"/>
                  </a:cubicBezTo>
                  <a:cubicBezTo>
                    <a:pt x="18" y="111"/>
                    <a:pt x="14" y="112"/>
                    <a:pt x="15" y="106"/>
                  </a:cubicBezTo>
                  <a:cubicBezTo>
                    <a:pt x="15" y="105"/>
                    <a:pt x="13" y="103"/>
                    <a:pt x="12" y="105"/>
                  </a:cubicBezTo>
                  <a:cubicBezTo>
                    <a:pt x="9" y="105"/>
                    <a:pt x="12" y="101"/>
                    <a:pt x="12" y="99"/>
                  </a:cubicBezTo>
                  <a:cubicBezTo>
                    <a:pt x="13" y="99"/>
                    <a:pt x="12" y="97"/>
                    <a:pt x="12" y="97"/>
                  </a:cubicBezTo>
                  <a:cubicBezTo>
                    <a:pt x="13" y="96"/>
                    <a:pt x="15" y="97"/>
                    <a:pt x="15" y="97"/>
                  </a:cubicBezTo>
                  <a:cubicBezTo>
                    <a:pt x="16" y="95"/>
                    <a:pt x="15" y="93"/>
                    <a:pt x="17" y="92"/>
                  </a:cubicBezTo>
                  <a:cubicBezTo>
                    <a:pt x="20" y="92"/>
                    <a:pt x="25" y="92"/>
                    <a:pt x="28" y="90"/>
                  </a:cubicBezTo>
                  <a:cubicBezTo>
                    <a:pt x="29" y="89"/>
                    <a:pt x="31" y="89"/>
                    <a:pt x="33" y="88"/>
                  </a:cubicBezTo>
                  <a:cubicBezTo>
                    <a:pt x="36" y="87"/>
                    <a:pt x="31" y="84"/>
                    <a:pt x="39" y="85"/>
                  </a:cubicBezTo>
                  <a:cubicBezTo>
                    <a:pt x="38" y="82"/>
                    <a:pt x="38" y="79"/>
                    <a:pt x="36" y="74"/>
                  </a:cubicBezTo>
                  <a:cubicBezTo>
                    <a:pt x="33" y="71"/>
                    <a:pt x="26" y="79"/>
                    <a:pt x="22" y="76"/>
                  </a:cubicBezTo>
                  <a:cubicBezTo>
                    <a:pt x="20" y="73"/>
                    <a:pt x="22" y="77"/>
                    <a:pt x="17" y="77"/>
                  </a:cubicBezTo>
                  <a:cubicBezTo>
                    <a:pt x="15" y="75"/>
                    <a:pt x="10" y="76"/>
                    <a:pt x="7" y="74"/>
                  </a:cubicBezTo>
                  <a:cubicBezTo>
                    <a:pt x="6" y="74"/>
                    <a:pt x="9" y="72"/>
                    <a:pt x="7" y="71"/>
                  </a:cubicBezTo>
                  <a:cubicBezTo>
                    <a:pt x="4" y="71"/>
                    <a:pt x="1" y="70"/>
                    <a:pt x="1" y="66"/>
                  </a:cubicBezTo>
                  <a:cubicBezTo>
                    <a:pt x="10" y="67"/>
                    <a:pt x="0" y="62"/>
                    <a:pt x="10" y="63"/>
                  </a:cubicBezTo>
                  <a:cubicBezTo>
                    <a:pt x="11" y="63"/>
                    <a:pt x="10" y="62"/>
                    <a:pt x="10" y="62"/>
                  </a:cubicBezTo>
                  <a:cubicBezTo>
                    <a:pt x="10" y="59"/>
                    <a:pt x="12" y="62"/>
                    <a:pt x="12" y="62"/>
                  </a:cubicBezTo>
                  <a:cubicBezTo>
                    <a:pt x="15" y="61"/>
                    <a:pt x="15" y="60"/>
                    <a:pt x="18" y="60"/>
                  </a:cubicBezTo>
                  <a:cubicBezTo>
                    <a:pt x="19" y="60"/>
                    <a:pt x="19" y="63"/>
                    <a:pt x="21" y="63"/>
                  </a:cubicBezTo>
                  <a:cubicBezTo>
                    <a:pt x="24" y="64"/>
                    <a:pt x="27" y="62"/>
                    <a:pt x="31" y="63"/>
                  </a:cubicBezTo>
                  <a:cubicBezTo>
                    <a:pt x="33" y="63"/>
                    <a:pt x="33" y="64"/>
                    <a:pt x="35" y="63"/>
                  </a:cubicBezTo>
                  <a:cubicBezTo>
                    <a:pt x="37" y="62"/>
                    <a:pt x="35" y="62"/>
                    <a:pt x="35" y="60"/>
                  </a:cubicBezTo>
                  <a:cubicBezTo>
                    <a:pt x="36" y="60"/>
                    <a:pt x="37" y="60"/>
                    <a:pt x="38" y="59"/>
                  </a:cubicBezTo>
                  <a:cubicBezTo>
                    <a:pt x="38" y="55"/>
                    <a:pt x="31" y="60"/>
                    <a:pt x="33" y="55"/>
                  </a:cubicBezTo>
                  <a:cubicBezTo>
                    <a:pt x="29" y="54"/>
                    <a:pt x="26" y="52"/>
                    <a:pt x="22" y="52"/>
                  </a:cubicBezTo>
                  <a:cubicBezTo>
                    <a:pt x="24" y="49"/>
                    <a:pt x="24" y="50"/>
                    <a:pt x="21" y="48"/>
                  </a:cubicBezTo>
                  <a:cubicBezTo>
                    <a:pt x="20" y="47"/>
                    <a:pt x="20" y="46"/>
                    <a:pt x="19" y="46"/>
                  </a:cubicBezTo>
                  <a:cubicBezTo>
                    <a:pt x="18" y="45"/>
                    <a:pt x="15" y="46"/>
                    <a:pt x="14" y="45"/>
                  </a:cubicBezTo>
                  <a:cubicBezTo>
                    <a:pt x="14" y="45"/>
                    <a:pt x="17" y="40"/>
                    <a:pt x="14" y="41"/>
                  </a:cubicBezTo>
                  <a:cubicBezTo>
                    <a:pt x="13" y="41"/>
                    <a:pt x="14" y="42"/>
                    <a:pt x="12" y="42"/>
                  </a:cubicBezTo>
                  <a:cubicBezTo>
                    <a:pt x="11" y="42"/>
                    <a:pt x="10" y="40"/>
                    <a:pt x="8" y="41"/>
                  </a:cubicBezTo>
                  <a:cubicBezTo>
                    <a:pt x="11" y="37"/>
                    <a:pt x="17" y="36"/>
                    <a:pt x="22" y="34"/>
                  </a:cubicBezTo>
                  <a:cubicBezTo>
                    <a:pt x="21" y="28"/>
                    <a:pt x="26" y="29"/>
                    <a:pt x="28" y="26"/>
                  </a:cubicBezTo>
                  <a:cubicBezTo>
                    <a:pt x="29" y="25"/>
                    <a:pt x="27" y="22"/>
                    <a:pt x="29" y="21"/>
                  </a:cubicBezTo>
                  <a:cubicBezTo>
                    <a:pt x="33" y="24"/>
                    <a:pt x="33" y="22"/>
                    <a:pt x="39" y="22"/>
                  </a:cubicBezTo>
                  <a:cubicBezTo>
                    <a:pt x="42" y="18"/>
                    <a:pt x="46" y="15"/>
                    <a:pt x="54" y="17"/>
                  </a:cubicBezTo>
                  <a:cubicBezTo>
                    <a:pt x="56" y="17"/>
                    <a:pt x="55" y="14"/>
                    <a:pt x="56" y="14"/>
                  </a:cubicBezTo>
                  <a:cubicBezTo>
                    <a:pt x="58" y="13"/>
                    <a:pt x="64" y="15"/>
                    <a:pt x="64" y="11"/>
                  </a:cubicBezTo>
                  <a:cubicBezTo>
                    <a:pt x="66" y="11"/>
                    <a:pt x="66" y="14"/>
                    <a:pt x="67" y="14"/>
                  </a:cubicBezTo>
                  <a:cubicBezTo>
                    <a:pt x="69" y="15"/>
                    <a:pt x="72" y="13"/>
                    <a:pt x="71" y="17"/>
                  </a:cubicBezTo>
                  <a:cubicBezTo>
                    <a:pt x="89" y="17"/>
                    <a:pt x="89" y="17"/>
                    <a:pt x="89" y="17"/>
                  </a:cubicBezTo>
                  <a:cubicBezTo>
                    <a:pt x="84" y="22"/>
                    <a:pt x="99" y="14"/>
                    <a:pt x="94" y="21"/>
                  </a:cubicBezTo>
                  <a:cubicBezTo>
                    <a:pt x="97" y="21"/>
                    <a:pt x="99" y="21"/>
                    <a:pt x="99" y="18"/>
                  </a:cubicBezTo>
                  <a:cubicBezTo>
                    <a:pt x="102" y="21"/>
                    <a:pt x="108" y="20"/>
                    <a:pt x="112" y="21"/>
                  </a:cubicBezTo>
                  <a:cubicBezTo>
                    <a:pt x="112" y="21"/>
                    <a:pt x="112" y="22"/>
                    <a:pt x="113" y="22"/>
                  </a:cubicBezTo>
                  <a:cubicBezTo>
                    <a:pt x="114" y="22"/>
                    <a:pt x="115" y="23"/>
                    <a:pt x="116" y="24"/>
                  </a:cubicBezTo>
                  <a:cubicBezTo>
                    <a:pt x="120" y="24"/>
                    <a:pt x="121" y="21"/>
                    <a:pt x="123" y="24"/>
                  </a:cubicBezTo>
                  <a:cubicBezTo>
                    <a:pt x="124" y="24"/>
                    <a:pt x="140" y="24"/>
                    <a:pt x="141" y="25"/>
                  </a:cubicBezTo>
                  <a:cubicBezTo>
                    <a:pt x="143" y="26"/>
                    <a:pt x="152" y="27"/>
                    <a:pt x="157" y="28"/>
                  </a:cubicBezTo>
                  <a:cubicBezTo>
                    <a:pt x="158" y="30"/>
                    <a:pt x="161" y="31"/>
                    <a:pt x="161" y="34"/>
                  </a:cubicBezTo>
                  <a:cubicBezTo>
                    <a:pt x="166" y="34"/>
                    <a:pt x="168" y="37"/>
                    <a:pt x="172" y="35"/>
                  </a:cubicBezTo>
                  <a:cubicBezTo>
                    <a:pt x="173" y="39"/>
                    <a:pt x="179" y="37"/>
                    <a:pt x="183" y="38"/>
                  </a:cubicBezTo>
                  <a:cubicBezTo>
                    <a:pt x="183" y="36"/>
                    <a:pt x="182" y="37"/>
                    <a:pt x="181" y="36"/>
                  </a:cubicBezTo>
                  <a:cubicBezTo>
                    <a:pt x="183" y="33"/>
                    <a:pt x="187" y="30"/>
                    <a:pt x="192" y="29"/>
                  </a:cubicBezTo>
                  <a:cubicBezTo>
                    <a:pt x="191" y="32"/>
                    <a:pt x="193" y="32"/>
                    <a:pt x="193" y="31"/>
                  </a:cubicBezTo>
                  <a:cubicBezTo>
                    <a:pt x="195" y="31"/>
                    <a:pt x="194" y="33"/>
                    <a:pt x="196" y="34"/>
                  </a:cubicBezTo>
                  <a:cubicBezTo>
                    <a:pt x="199" y="34"/>
                    <a:pt x="199" y="32"/>
                    <a:pt x="199" y="29"/>
                  </a:cubicBezTo>
                  <a:cubicBezTo>
                    <a:pt x="202" y="29"/>
                    <a:pt x="203" y="30"/>
                    <a:pt x="205" y="31"/>
                  </a:cubicBezTo>
                  <a:cubicBezTo>
                    <a:pt x="206" y="29"/>
                    <a:pt x="204" y="28"/>
                    <a:pt x="207" y="25"/>
                  </a:cubicBezTo>
                  <a:cubicBezTo>
                    <a:pt x="210" y="25"/>
                    <a:pt x="211" y="27"/>
                    <a:pt x="212" y="25"/>
                  </a:cubicBezTo>
                  <a:cubicBezTo>
                    <a:pt x="214" y="26"/>
                    <a:pt x="212" y="28"/>
                    <a:pt x="210" y="28"/>
                  </a:cubicBezTo>
                  <a:cubicBezTo>
                    <a:pt x="212" y="32"/>
                    <a:pt x="221" y="24"/>
                    <a:pt x="224" y="29"/>
                  </a:cubicBezTo>
                  <a:cubicBezTo>
                    <a:pt x="229" y="30"/>
                    <a:pt x="221" y="25"/>
                    <a:pt x="226" y="25"/>
                  </a:cubicBezTo>
                  <a:cubicBezTo>
                    <a:pt x="226" y="23"/>
                    <a:pt x="227" y="22"/>
                    <a:pt x="230" y="22"/>
                  </a:cubicBezTo>
                  <a:cubicBezTo>
                    <a:pt x="230" y="26"/>
                    <a:pt x="230" y="26"/>
                    <a:pt x="230" y="26"/>
                  </a:cubicBezTo>
                  <a:cubicBezTo>
                    <a:pt x="233" y="23"/>
                    <a:pt x="234" y="29"/>
                    <a:pt x="237" y="29"/>
                  </a:cubicBezTo>
                  <a:cubicBezTo>
                    <a:pt x="241" y="30"/>
                    <a:pt x="244" y="29"/>
                    <a:pt x="245" y="26"/>
                  </a:cubicBezTo>
                  <a:cubicBezTo>
                    <a:pt x="247" y="28"/>
                    <a:pt x="251" y="28"/>
                    <a:pt x="249" y="32"/>
                  </a:cubicBezTo>
                  <a:cubicBezTo>
                    <a:pt x="253" y="31"/>
                    <a:pt x="256" y="30"/>
                    <a:pt x="256" y="26"/>
                  </a:cubicBezTo>
                  <a:cubicBezTo>
                    <a:pt x="260" y="29"/>
                    <a:pt x="262" y="25"/>
                    <a:pt x="265" y="29"/>
                  </a:cubicBezTo>
                  <a:cubicBezTo>
                    <a:pt x="275" y="29"/>
                    <a:pt x="275" y="29"/>
                    <a:pt x="275" y="29"/>
                  </a:cubicBezTo>
                  <a:cubicBezTo>
                    <a:pt x="275" y="30"/>
                    <a:pt x="273" y="32"/>
                    <a:pt x="273" y="32"/>
                  </a:cubicBezTo>
                  <a:cubicBezTo>
                    <a:pt x="273" y="32"/>
                    <a:pt x="277" y="34"/>
                    <a:pt x="276" y="34"/>
                  </a:cubicBezTo>
                  <a:cubicBezTo>
                    <a:pt x="277" y="34"/>
                    <a:pt x="278" y="32"/>
                    <a:pt x="280" y="32"/>
                  </a:cubicBezTo>
                  <a:cubicBezTo>
                    <a:pt x="281" y="32"/>
                    <a:pt x="280" y="35"/>
                    <a:pt x="280" y="35"/>
                  </a:cubicBezTo>
                  <a:cubicBezTo>
                    <a:pt x="284" y="37"/>
                    <a:pt x="290" y="34"/>
                    <a:pt x="294" y="35"/>
                  </a:cubicBezTo>
                  <a:cubicBezTo>
                    <a:pt x="295" y="37"/>
                    <a:pt x="297" y="36"/>
                    <a:pt x="299" y="36"/>
                  </a:cubicBezTo>
                  <a:cubicBezTo>
                    <a:pt x="296" y="41"/>
                    <a:pt x="303" y="37"/>
                    <a:pt x="303" y="41"/>
                  </a:cubicBezTo>
                  <a:cubicBezTo>
                    <a:pt x="303" y="44"/>
                    <a:pt x="300" y="42"/>
                    <a:pt x="300" y="45"/>
                  </a:cubicBezTo>
                  <a:cubicBezTo>
                    <a:pt x="300" y="47"/>
                    <a:pt x="301" y="47"/>
                    <a:pt x="301" y="49"/>
                  </a:cubicBezTo>
                  <a:cubicBezTo>
                    <a:pt x="316" y="48"/>
                    <a:pt x="329" y="47"/>
                    <a:pt x="341" y="52"/>
                  </a:cubicBezTo>
                  <a:cubicBezTo>
                    <a:pt x="340" y="53"/>
                    <a:pt x="339" y="54"/>
                    <a:pt x="339" y="56"/>
                  </a:cubicBezTo>
                  <a:cubicBezTo>
                    <a:pt x="342" y="56"/>
                    <a:pt x="342" y="54"/>
                    <a:pt x="345" y="55"/>
                  </a:cubicBezTo>
                  <a:cubicBezTo>
                    <a:pt x="344" y="50"/>
                    <a:pt x="345" y="51"/>
                    <a:pt x="343" y="46"/>
                  </a:cubicBezTo>
                  <a:cubicBezTo>
                    <a:pt x="344" y="44"/>
                    <a:pt x="355" y="44"/>
                    <a:pt x="352" y="42"/>
                  </a:cubicBezTo>
                  <a:cubicBezTo>
                    <a:pt x="353" y="39"/>
                    <a:pt x="354" y="42"/>
                    <a:pt x="356" y="42"/>
                  </a:cubicBezTo>
                  <a:cubicBezTo>
                    <a:pt x="356" y="43"/>
                    <a:pt x="359" y="43"/>
                    <a:pt x="359" y="45"/>
                  </a:cubicBezTo>
                  <a:cubicBezTo>
                    <a:pt x="364" y="46"/>
                    <a:pt x="368" y="43"/>
                    <a:pt x="373" y="45"/>
                  </a:cubicBezTo>
                  <a:cubicBezTo>
                    <a:pt x="373" y="45"/>
                    <a:pt x="373" y="46"/>
                    <a:pt x="374" y="46"/>
                  </a:cubicBezTo>
                  <a:cubicBezTo>
                    <a:pt x="375" y="46"/>
                    <a:pt x="376" y="47"/>
                    <a:pt x="377" y="48"/>
                  </a:cubicBezTo>
                  <a:cubicBezTo>
                    <a:pt x="382" y="48"/>
                    <a:pt x="387" y="45"/>
                    <a:pt x="394" y="46"/>
                  </a:cubicBezTo>
                  <a:cubicBezTo>
                    <a:pt x="398" y="43"/>
                    <a:pt x="397" y="41"/>
                    <a:pt x="398" y="38"/>
                  </a:cubicBezTo>
                  <a:cubicBezTo>
                    <a:pt x="397" y="33"/>
                    <a:pt x="393" y="35"/>
                    <a:pt x="393" y="34"/>
                  </a:cubicBezTo>
                  <a:cubicBezTo>
                    <a:pt x="393" y="26"/>
                    <a:pt x="406" y="30"/>
                    <a:pt x="409" y="32"/>
                  </a:cubicBezTo>
                  <a:cubicBezTo>
                    <a:pt x="409" y="34"/>
                    <a:pt x="408" y="35"/>
                    <a:pt x="405" y="35"/>
                  </a:cubicBezTo>
                  <a:cubicBezTo>
                    <a:pt x="408" y="38"/>
                    <a:pt x="405" y="39"/>
                    <a:pt x="404" y="41"/>
                  </a:cubicBezTo>
                  <a:cubicBezTo>
                    <a:pt x="403" y="44"/>
                    <a:pt x="406" y="43"/>
                    <a:pt x="408" y="43"/>
                  </a:cubicBezTo>
                  <a:cubicBezTo>
                    <a:pt x="406" y="48"/>
                    <a:pt x="409" y="48"/>
                    <a:pt x="407" y="52"/>
                  </a:cubicBezTo>
                  <a:cubicBezTo>
                    <a:pt x="411" y="54"/>
                    <a:pt x="413" y="45"/>
                    <a:pt x="412" y="46"/>
                  </a:cubicBezTo>
                  <a:cubicBezTo>
                    <a:pt x="413" y="46"/>
                    <a:pt x="416" y="50"/>
                    <a:pt x="415" y="43"/>
                  </a:cubicBezTo>
                  <a:cubicBezTo>
                    <a:pt x="421" y="44"/>
                    <a:pt x="420" y="38"/>
                    <a:pt x="423" y="36"/>
                  </a:cubicBezTo>
                  <a:cubicBezTo>
                    <a:pt x="422" y="32"/>
                    <a:pt x="419" y="29"/>
                    <a:pt x="414" y="29"/>
                  </a:cubicBezTo>
                  <a:cubicBezTo>
                    <a:pt x="416" y="27"/>
                    <a:pt x="411" y="24"/>
                    <a:pt x="407" y="22"/>
                  </a:cubicBezTo>
                  <a:cubicBezTo>
                    <a:pt x="407" y="20"/>
                    <a:pt x="407" y="18"/>
                    <a:pt x="405" y="18"/>
                  </a:cubicBezTo>
                  <a:cubicBezTo>
                    <a:pt x="405" y="15"/>
                    <a:pt x="409" y="14"/>
                    <a:pt x="409" y="11"/>
                  </a:cubicBezTo>
                  <a:cubicBezTo>
                    <a:pt x="409" y="10"/>
                    <a:pt x="413" y="9"/>
                    <a:pt x="412" y="8"/>
                  </a:cubicBezTo>
                  <a:cubicBezTo>
                    <a:pt x="408" y="5"/>
                    <a:pt x="417" y="9"/>
                    <a:pt x="414" y="5"/>
                  </a:cubicBezTo>
                  <a:cubicBezTo>
                    <a:pt x="414" y="0"/>
                    <a:pt x="417" y="7"/>
                    <a:pt x="418" y="7"/>
                  </a:cubicBezTo>
                  <a:cubicBezTo>
                    <a:pt x="419" y="7"/>
                    <a:pt x="422" y="6"/>
                    <a:pt x="423" y="7"/>
                  </a:cubicBezTo>
                  <a:cubicBezTo>
                    <a:pt x="424" y="7"/>
                    <a:pt x="421" y="9"/>
                    <a:pt x="422" y="10"/>
                  </a:cubicBezTo>
                  <a:cubicBezTo>
                    <a:pt x="423" y="10"/>
                    <a:pt x="426" y="9"/>
                    <a:pt x="426" y="10"/>
                  </a:cubicBezTo>
                  <a:cubicBezTo>
                    <a:pt x="427" y="10"/>
                    <a:pt x="425" y="13"/>
                    <a:pt x="426" y="14"/>
                  </a:cubicBezTo>
                  <a:cubicBezTo>
                    <a:pt x="426" y="14"/>
                    <a:pt x="429" y="14"/>
                    <a:pt x="429" y="14"/>
                  </a:cubicBezTo>
                  <a:cubicBezTo>
                    <a:pt x="430" y="17"/>
                    <a:pt x="427" y="16"/>
                    <a:pt x="429" y="19"/>
                  </a:cubicBezTo>
                  <a:cubicBezTo>
                    <a:pt x="430" y="20"/>
                    <a:pt x="431" y="21"/>
                    <a:pt x="430" y="22"/>
                  </a:cubicBezTo>
                  <a:cubicBezTo>
                    <a:pt x="430" y="22"/>
                    <a:pt x="429" y="23"/>
                    <a:pt x="429" y="24"/>
                  </a:cubicBezTo>
                  <a:cubicBezTo>
                    <a:pt x="429" y="26"/>
                    <a:pt x="428" y="26"/>
                    <a:pt x="428" y="28"/>
                  </a:cubicBezTo>
                  <a:cubicBezTo>
                    <a:pt x="427" y="30"/>
                    <a:pt x="437" y="31"/>
                    <a:pt x="435" y="26"/>
                  </a:cubicBezTo>
                  <a:cubicBezTo>
                    <a:pt x="437" y="26"/>
                    <a:pt x="436" y="30"/>
                    <a:pt x="440" y="29"/>
                  </a:cubicBezTo>
                  <a:cubicBezTo>
                    <a:pt x="438" y="32"/>
                    <a:pt x="441" y="32"/>
                    <a:pt x="440" y="36"/>
                  </a:cubicBezTo>
                  <a:cubicBezTo>
                    <a:pt x="446" y="37"/>
                    <a:pt x="445" y="32"/>
                    <a:pt x="450" y="35"/>
                  </a:cubicBezTo>
                  <a:cubicBezTo>
                    <a:pt x="451" y="35"/>
                    <a:pt x="451" y="34"/>
                    <a:pt x="451" y="34"/>
                  </a:cubicBezTo>
                  <a:cubicBezTo>
                    <a:pt x="455" y="34"/>
                    <a:pt x="450" y="35"/>
                    <a:pt x="453" y="38"/>
                  </a:cubicBezTo>
                  <a:cubicBezTo>
                    <a:pt x="453" y="38"/>
                    <a:pt x="456" y="39"/>
                    <a:pt x="456" y="39"/>
                  </a:cubicBezTo>
                  <a:cubicBezTo>
                    <a:pt x="456" y="42"/>
                    <a:pt x="451" y="43"/>
                    <a:pt x="453" y="48"/>
                  </a:cubicBezTo>
                  <a:moveTo>
                    <a:pt x="286" y="63"/>
                  </a:moveTo>
                  <a:cubicBezTo>
                    <a:pt x="285" y="61"/>
                    <a:pt x="288" y="59"/>
                    <a:pt x="286" y="59"/>
                  </a:cubicBezTo>
                  <a:cubicBezTo>
                    <a:pt x="286" y="60"/>
                    <a:pt x="286" y="60"/>
                    <a:pt x="284" y="60"/>
                  </a:cubicBezTo>
                  <a:cubicBezTo>
                    <a:pt x="284" y="58"/>
                    <a:pt x="285" y="56"/>
                    <a:pt x="283" y="56"/>
                  </a:cubicBezTo>
                  <a:cubicBezTo>
                    <a:pt x="281" y="58"/>
                    <a:pt x="275" y="63"/>
                    <a:pt x="272" y="59"/>
                  </a:cubicBezTo>
                  <a:cubicBezTo>
                    <a:pt x="271" y="55"/>
                    <a:pt x="278" y="60"/>
                    <a:pt x="276" y="55"/>
                  </a:cubicBezTo>
                  <a:cubicBezTo>
                    <a:pt x="275" y="54"/>
                    <a:pt x="273" y="55"/>
                    <a:pt x="273" y="53"/>
                  </a:cubicBezTo>
                  <a:cubicBezTo>
                    <a:pt x="271" y="52"/>
                    <a:pt x="270" y="55"/>
                    <a:pt x="268" y="56"/>
                  </a:cubicBezTo>
                  <a:cubicBezTo>
                    <a:pt x="265" y="57"/>
                    <a:pt x="261" y="56"/>
                    <a:pt x="258" y="57"/>
                  </a:cubicBezTo>
                  <a:cubicBezTo>
                    <a:pt x="258" y="57"/>
                    <a:pt x="257" y="58"/>
                    <a:pt x="256" y="59"/>
                  </a:cubicBezTo>
                  <a:cubicBezTo>
                    <a:pt x="252" y="60"/>
                    <a:pt x="247" y="60"/>
                    <a:pt x="242" y="60"/>
                  </a:cubicBezTo>
                  <a:cubicBezTo>
                    <a:pt x="243" y="63"/>
                    <a:pt x="240" y="64"/>
                    <a:pt x="242" y="64"/>
                  </a:cubicBezTo>
                  <a:cubicBezTo>
                    <a:pt x="242" y="63"/>
                    <a:pt x="244" y="63"/>
                    <a:pt x="244" y="66"/>
                  </a:cubicBezTo>
                  <a:cubicBezTo>
                    <a:pt x="250" y="67"/>
                    <a:pt x="259" y="60"/>
                    <a:pt x="261" y="66"/>
                  </a:cubicBezTo>
                  <a:cubicBezTo>
                    <a:pt x="257" y="63"/>
                    <a:pt x="259" y="66"/>
                    <a:pt x="256" y="67"/>
                  </a:cubicBezTo>
                  <a:cubicBezTo>
                    <a:pt x="254" y="67"/>
                    <a:pt x="252" y="68"/>
                    <a:pt x="251" y="70"/>
                  </a:cubicBezTo>
                  <a:cubicBezTo>
                    <a:pt x="258" y="71"/>
                    <a:pt x="262" y="68"/>
                    <a:pt x="269" y="69"/>
                  </a:cubicBezTo>
                  <a:cubicBezTo>
                    <a:pt x="269" y="70"/>
                    <a:pt x="269" y="73"/>
                    <a:pt x="270" y="73"/>
                  </a:cubicBezTo>
                  <a:cubicBezTo>
                    <a:pt x="271" y="71"/>
                    <a:pt x="273" y="71"/>
                    <a:pt x="275" y="71"/>
                  </a:cubicBezTo>
                  <a:cubicBezTo>
                    <a:pt x="275" y="69"/>
                    <a:pt x="276" y="67"/>
                    <a:pt x="277" y="66"/>
                  </a:cubicBezTo>
                  <a:cubicBezTo>
                    <a:pt x="280" y="63"/>
                    <a:pt x="279" y="66"/>
                    <a:pt x="283" y="66"/>
                  </a:cubicBezTo>
                  <a:cubicBezTo>
                    <a:pt x="283" y="64"/>
                    <a:pt x="284" y="62"/>
                    <a:pt x="286" y="63"/>
                  </a:cubicBezTo>
                  <a:moveTo>
                    <a:pt x="296" y="111"/>
                  </a:moveTo>
                  <a:cubicBezTo>
                    <a:pt x="297" y="107"/>
                    <a:pt x="301" y="108"/>
                    <a:pt x="303" y="106"/>
                  </a:cubicBezTo>
                  <a:cubicBezTo>
                    <a:pt x="303" y="106"/>
                    <a:pt x="305" y="107"/>
                    <a:pt x="306" y="106"/>
                  </a:cubicBezTo>
                  <a:cubicBezTo>
                    <a:pt x="308" y="106"/>
                    <a:pt x="310" y="106"/>
                    <a:pt x="313" y="105"/>
                  </a:cubicBezTo>
                  <a:cubicBezTo>
                    <a:pt x="313" y="105"/>
                    <a:pt x="314" y="103"/>
                    <a:pt x="314" y="102"/>
                  </a:cubicBezTo>
                  <a:cubicBezTo>
                    <a:pt x="318" y="100"/>
                    <a:pt x="320" y="103"/>
                    <a:pt x="321" y="101"/>
                  </a:cubicBezTo>
                  <a:cubicBezTo>
                    <a:pt x="320" y="101"/>
                    <a:pt x="319" y="100"/>
                    <a:pt x="321" y="99"/>
                  </a:cubicBezTo>
                  <a:cubicBezTo>
                    <a:pt x="324" y="100"/>
                    <a:pt x="324" y="98"/>
                    <a:pt x="325" y="99"/>
                  </a:cubicBezTo>
                  <a:cubicBezTo>
                    <a:pt x="326" y="100"/>
                    <a:pt x="327" y="98"/>
                    <a:pt x="327" y="98"/>
                  </a:cubicBezTo>
                  <a:cubicBezTo>
                    <a:pt x="324" y="99"/>
                    <a:pt x="327" y="95"/>
                    <a:pt x="329" y="98"/>
                  </a:cubicBezTo>
                  <a:cubicBezTo>
                    <a:pt x="330" y="95"/>
                    <a:pt x="332" y="95"/>
                    <a:pt x="332" y="91"/>
                  </a:cubicBezTo>
                  <a:cubicBezTo>
                    <a:pt x="327" y="90"/>
                    <a:pt x="326" y="93"/>
                    <a:pt x="321" y="92"/>
                  </a:cubicBezTo>
                  <a:cubicBezTo>
                    <a:pt x="321" y="95"/>
                    <a:pt x="320" y="96"/>
                    <a:pt x="318" y="97"/>
                  </a:cubicBezTo>
                  <a:cubicBezTo>
                    <a:pt x="314" y="99"/>
                    <a:pt x="315" y="96"/>
                    <a:pt x="311" y="97"/>
                  </a:cubicBezTo>
                  <a:cubicBezTo>
                    <a:pt x="310" y="97"/>
                    <a:pt x="311" y="98"/>
                    <a:pt x="308" y="98"/>
                  </a:cubicBezTo>
                  <a:cubicBezTo>
                    <a:pt x="306" y="98"/>
                    <a:pt x="306" y="96"/>
                    <a:pt x="303" y="97"/>
                  </a:cubicBezTo>
                  <a:cubicBezTo>
                    <a:pt x="302" y="96"/>
                    <a:pt x="303" y="94"/>
                    <a:pt x="301" y="94"/>
                  </a:cubicBezTo>
                  <a:cubicBezTo>
                    <a:pt x="301" y="96"/>
                    <a:pt x="301" y="97"/>
                    <a:pt x="300" y="98"/>
                  </a:cubicBezTo>
                  <a:cubicBezTo>
                    <a:pt x="300" y="100"/>
                    <a:pt x="302" y="99"/>
                    <a:pt x="303" y="101"/>
                  </a:cubicBezTo>
                  <a:cubicBezTo>
                    <a:pt x="298" y="100"/>
                    <a:pt x="298" y="102"/>
                    <a:pt x="297" y="104"/>
                  </a:cubicBezTo>
                  <a:cubicBezTo>
                    <a:pt x="295" y="106"/>
                    <a:pt x="292" y="104"/>
                    <a:pt x="292" y="106"/>
                  </a:cubicBezTo>
                  <a:cubicBezTo>
                    <a:pt x="291" y="110"/>
                    <a:pt x="285" y="106"/>
                    <a:pt x="287" y="111"/>
                  </a:cubicBezTo>
                  <a:lnTo>
                    <a:pt x="296" y="111"/>
                  </a:lnTo>
                  <a:close/>
                  <a:moveTo>
                    <a:pt x="398" y="165"/>
                  </a:moveTo>
                  <a:cubicBezTo>
                    <a:pt x="397" y="166"/>
                    <a:pt x="397" y="167"/>
                    <a:pt x="397" y="167"/>
                  </a:cubicBezTo>
                  <a:cubicBezTo>
                    <a:pt x="396" y="167"/>
                    <a:pt x="393" y="168"/>
                    <a:pt x="393" y="168"/>
                  </a:cubicBezTo>
                  <a:cubicBezTo>
                    <a:pt x="391" y="170"/>
                    <a:pt x="394" y="174"/>
                    <a:pt x="391" y="174"/>
                  </a:cubicBezTo>
                  <a:cubicBezTo>
                    <a:pt x="391" y="172"/>
                    <a:pt x="391" y="170"/>
                    <a:pt x="390" y="170"/>
                  </a:cubicBezTo>
                  <a:cubicBezTo>
                    <a:pt x="390" y="175"/>
                    <a:pt x="390" y="175"/>
                    <a:pt x="390" y="175"/>
                  </a:cubicBezTo>
                  <a:cubicBezTo>
                    <a:pt x="397" y="175"/>
                    <a:pt x="397" y="175"/>
                    <a:pt x="397" y="175"/>
                  </a:cubicBezTo>
                  <a:cubicBezTo>
                    <a:pt x="396" y="177"/>
                    <a:pt x="399" y="179"/>
                    <a:pt x="400" y="181"/>
                  </a:cubicBezTo>
                  <a:cubicBezTo>
                    <a:pt x="401" y="185"/>
                    <a:pt x="402" y="184"/>
                    <a:pt x="404" y="186"/>
                  </a:cubicBezTo>
                  <a:cubicBezTo>
                    <a:pt x="402" y="187"/>
                    <a:pt x="400" y="187"/>
                    <a:pt x="401" y="189"/>
                  </a:cubicBezTo>
                  <a:cubicBezTo>
                    <a:pt x="401" y="191"/>
                    <a:pt x="403" y="191"/>
                    <a:pt x="402" y="193"/>
                  </a:cubicBezTo>
                  <a:cubicBezTo>
                    <a:pt x="408" y="193"/>
                    <a:pt x="408" y="193"/>
                    <a:pt x="408" y="193"/>
                  </a:cubicBezTo>
                  <a:cubicBezTo>
                    <a:pt x="410" y="192"/>
                    <a:pt x="410" y="188"/>
                    <a:pt x="409" y="185"/>
                  </a:cubicBezTo>
                  <a:cubicBezTo>
                    <a:pt x="408" y="184"/>
                    <a:pt x="406" y="184"/>
                    <a:pt x="405" y="182"/>
                  </a:cubicBezTo>
                  <a:cubicBezTo>
                    <a:pt x="408" y="175"/>
                    <a:pt x="405" y="179"/>
                    <a:pt x="404" y="177"/>
                  </a:cubicBezTo>
                  <a:cubicBezTo>
                    <a:pt x="402" y="174"/>
                    <a:pt x="402" y="169"/>
                    <a:pt x="401" y="165"/>
                  </a:cubicBezTo>
                  <a:cubicBezTo>
                    <a:pt x="400" y="166"/>
                    <a:pt x="399" y="165"/>
                    <a:pt x="398" y="165"/>
                  </a:cubicBezTo>
                  <a:moveTo>
                    <a:pt x="453" y="209"/>
                  </a:moveTo>
                  <a:cubicBezTo>
                    <a:pt x="448" y="207"/>
                    <a:pt x="449" y="211"/>
                    <a:pt x="447" y="212"/>
                  </a:cubicBezTo>
                  <a:cubicBezTo>
                    <a:pt x="447" y="211"/>
                    <a:pt x="446" y="210"/>
                    <a:pt x="444" y="210"/>
                  </a:cubicBezTo>
                  <a:cubicBezTo>
                    <a:pt x="445" y="215"/>
                    <a:pt x="439" y="213"/>
                    <a:pt x="437" y="214"/>
                  </a:cubicBezTo>
                  <a:cubicBezTo>
                    <a:pt x="436" y="215"/>
                    <a:pt x="437" y="216"/>
                    <a:pt x="436" y="217"/>
                  </a:cubicBezTo>
                  <a:cubicBezTo>
                    <a:pt x="435" y="218"/>
                    <a:pt x="433" y="217"/>
                    <a:pt x="433" y="219"/>
                  </a:cubicBezTo>
                  <a:cubicBezTo>
                    <a:pt x="436" y="219"/>
                    <a:pt x="433" y="220"/>
                    <a:pt x="433" y="223"/>
                  </a:cubicBezTo>
                  <a:cubicBezTo>
                    <a:pt x="436" y="225"/>
                    <a:pt x="437" y="221"/>
                    <a:pt x="439" y="220"/>
                  </a:cubicBezTo>
                  <a:cubicBezTo>
                    <a:pt x="441" y="219"/>
                    <a:pt x="444" y="220"/>
                    <a:pt x="447" y="220"/>
                  </a:cubicBezTo>
                  <a:cubicBezTo>
                    <a:pt x="449" y="220"/>
                    <a:pt x="449" y="219"/>
                    <a:pt x="451" y="219"/>
                  </a:cubicBezTo>
                  <a:cubicBezTo>
                    <a:pt x="455" y="218"/>
                    <a:pt x="459" y="220"/>
                    <a:pt x="460" y="221"/>
                  </a:cubicBezTo>
                  <a:cubicBezTo>
                    <a:pt x="459" y="222"/>
                    <a:pt x="457" y="222"/>
                    <a:pt x="457" y="223"/>
                  </a:cubicBezTo>
                  <a:cubicBezTo>
                    <a:pt x="458" y="222"/>
                    <a:pt x="458" y="224"/>
                    <a:pt x="458" y="224"/>
                  </a:cubicBezTo>
                  <a:cubicBezTo>
                    <a:pt x="459" y="224"/>
                    <a:pt x="460" y="223"/>
                    <a:pt x="460" y="223"/>
                  </a:cubicBezTo>
                  <a:cubicBezTo>
                    <a:pt x="465" y="223"/>
                    <a:pt x="463" y="224"/>
                    <a:pt x="467" y="221"/>
                  </a:cubicBezTo>
                  <a:cubicBezTo>
                    <a:pt x="471" y="219"/>
                    <a:pt x="474" y="223"/>
                    <a:pt x="477" y="220"/>
                  </a:cubicBezTo>
                  <a:cubicBezTo>
                    <a:pt x="473" y="219"/>
                    <a:pt x="477" y="214"/>
                    <a:pt x="474" y="217"/>
                  </a:cubicBezTo>
                  <a:cubicBezTo>
                    <a:pt x="471" y="220"/>
                    <a:pt x="471" y="212"/>
                    <a:pt x="471" y="212"/>
                  </a:cubicBezTo>
                  <a:cubicBezTo>
                    <a:pt x="471" y="211"/>
                    <a:pt x="467" y="212"/>
                    <a:pt x="468" y="209"/>
                  </a:cubicBezTo>
                  <a:cubicBezTo>
                    <a:pt x="461" y="209"/>
                    <a:pt x="461" y="209"/>
                    <a:pt x="461" y="209"/>
                  </a:cubicBezTo>
                  <a:cubicBezTo>
                    <a:pt x="462" y="207"/>
                    <a:pt x="463" y="206"/>
                    <a:pt x="461" y="205"/>
                  </a:cubicBezTo>
                  <a:cubicBezTo>
                    <a:pt x="457" y="206"/>
                    <a:pt x="458" y="205"/>
                    <a:pt x="453" y="205"/>
                  </a:cubicBezTo>
                  <a:cubicBezTo>
                    <a:pt x="452" y="207"/>
                    <a:pt x="451" y="207"/>
                    <a:pt x="453" y="209"/>
                  </a:cubicBezTo>
                  <a:moveTo>
                    <a:pt x="491" y="244"/>
                  </a:moveTo>
                  <a:cubicBezTo>
                    <a:pt x="490" y="244"/>
                    <a:pt x="489" y="244"/>
                    <a:pt x="489" y="243"/>
                  </a:cubicBezTo>
                  <a:cubicBezTo>
                    <a:pt x="495" y="244"/>
                    <a:pt x="489" y="233"/>
                    <a:pt x="495" y="234"/>
                  </a:cubicBezTo>
                  <a:cubicBezTo>
                    <a:pt x="498" y="237"/>
                    <a:pt x="499" y="233"/>
                    <a:pt x="503" y="234"/>
                  </a:cubicBezTo>
                  <a:cubicBezTo>
                    <a:pt x="501" y="226"/>
                    <a:pt x="491" y="224"/>
                    <a:pt x="482" y="226"/>
                  </a:cubicBezTo>
                  <a:cubicBezTo>
                    <a:pt x="481" y="225"/>
                    <a:pt x="481" y="225"/>
                    <a:pt x="481" y="223"/>
                  </a:cubicBezTo>
                  <a:cubicBezTo>
                    <a:pt x="478" y="222"/>
                    <a:pt x="477" y="226"/>
                    <a:pt x="474" y="226"/>
                  </a:cubicBezTo>
                  <a:cubicBezTo>
                    <a:pt x="472" y="226"/>
                    <a:pt x="472" y="224"/>
                    <a:pt x="470" y="224"/>
                  </a:cubicBezTo>
                  <a:cubicBezTo>
                    <a:pt x="468" y="225"/>
                    <a:pt x="467" y="226"/>
                    <a:pt x="465" y="227"/>
                  </a:cubicBezTo>
                  <a:cubicBezTo>
                    <a:pt x="463" y="228"/>
                    <a:pt x="462" y="228"/>
                    <a:pt x="460" y="228"/>
                  </a:cubicBezTo>
                  <a:cubicBezTo>
                    <a:pt x="460" y="231"/>
                    <a:pt x="459" y="232"/>
                    <a:pt x="457" y="233"/>
                  </a:cubicBezTo>
                  <a:cubicBezTo>
                    <a:pt x="457" y="244"/>
                    <a:pt x="455" y="245"/>
                    <a:pt x="456" y="257"/>
                  </a:cubicBezTo>
                  <a:cubicBezTo>
                    <a:pt x="461" y="259"/>
                    <a:pt x="458" y="253"/>
                    <a:pt x="463" y="254"/>
                  </a:cubicBezTo>
                  <a:cubicBezTo>
                    <a:pt x="462" y="251"/>
                    <a:pt x="463" y="249"/>
                    <a:pt x="464" y="248"/>
                  </a:cubicBezTo>
                  <a:cubicBezTo>
                    <a:pt x="466" y="245"/>
                    <a:pt x="464" y="241"/>
                    <a:pt x="465" y="237"/>
                  </a:cubicBezTo>
                  <a:cubicBezTo>
                    <a:pt x="466" y="237"/>
                    <a:pt x="468" y="235"/>
                    <a:pt x="468" y="234"/>
                  </a:cubicBezTo>
                  <a:cubicBezTo>
                    <a:pt x="469" y="233"/>
                    <a:pt x="468" y="230"/>
                    <a:pt x="470" y="230"/>
                  </a:cubicBezTo>
                  <a:cubicBezTo>
                    <a:pt x="472" y="230"/>
                    <a:pt x="474" y="230"/>
                    <a:pt x="475" y="228"/>
                  </a:cubicBezTo>
                  <a:cubicBezTo>
                    <a:pt x="473" y="233"/>
                    <a:pt x="480" y="229"/>
                    <a:pt x="479" y="233"/>
                  </a:cubicBezTo>
                  <a:cubicBezTo>
                    <a:pt x="480" y="237"/>
                    <a:pt x="480" y="235"/>
                    <a:pt x="479" y="240"/>
                  </a:cubicBezTo>
                  <a:cubicBezTo>
                    <a:pt x="481" y="240"/>
                    <a:pt x="482" y="240"/>
                    <a:pt x="482" y="241"/>
                  </a:cubicBezTo>
                  <a:cubicBezTo>
                    <a:pt x="481" y="241"/>
                    <a:pt x="480" y="241"/>
                    <a:pt x="479" y="243"/>
                  </a:cubicBezTo>
                  <a:cubicBezTo>
                    <a:pt x="484" y="241"/>
                    <a:pt x="489" y="247"/>
                    <a:pt x="491" y="244"/>
                  </a:cubicBezTo>
                  <a:moveTo>
                    <a:pt x="516" y="238"/>
                  </a:moveTo>
                  <a:cubicBezTo>
                    <a:pt x="516" y="238"/>
                    <a:pt x="516" y="241"/>
                    <a:pt x="516" y="241"/>
                  </a:cubicBezTo>
                  <a:cubicBezTo>
                    <a:pt x="514" y="243"/>
                    <a:pt x="507" y="237"/>
                    <a:pt x="505" y="240"/>
                  </a:cubicBezTo>
                  <a:cubicBezTo>
                    <a:pt x="505" y="242"/>
                    <a:pt x="503" y="243"/>
                    <a:pt x="502" y="244"/>
                  </a:cubicBezTo>
                  <a:cubicBezTo>
                    <a:pt x="505" y="248"/>
                    <a:pt x="506" y="245"/>
                    <a:pt x="510" y="245"/>
                  </a:cubicBezTo>
                  <a:cubicBezTo>
                    <a:pt x="513" y="245"/>
                    <a:pt x="518" y="247"/>
                    <a:pt x="520" y="244"/>
                  </a:cubicBezTo>
                  <a:cubicBezTo>
                    <a:pt x="519" y="244"/>
                    <a:pt x="519" y="243"/>
                    <a:pt x="520" y="243"/>
                  </a:cubicBezTo>
                  <a:cubicBezTo>
                    <a:pt x="521" y="242"/>
                    <a:pt x="523" y="242"/>
                    <a:pt x="523" y="241"/>
                  </a:cubicBezTo>
                  <a:cubicBezTo>
                    <a:pt x="519" y="241"/>
                    <a:pt x="518" y="238"/>
                    <a:pt x="516" y="238"/>
                  </a:cubicBezTo>
                  <a:moveTo>
                    <a:pt x="496" y="250"/>
                  </a:moveTo>
                  <a:cubicBezTo>
                    <a:pt x="496" y="249"/>
                    <a:pt x="495" y="247"/>
                    <a:pt x="493" y="248"/>
                  </a:cubicBezTo>
                  <a:cubicBezTo>
                    <a:pt x="493" y="248"/>
                    <a:pt x="494" y="251"/>
                    <a:pt x="493" y="251"/>
                  </a:cubicBezTo>
                  <a:cubicBezTo>
                    <a:pt x="486" y="251"/>
                    <a:pt x="486" y="251"/>
                    <a:pt x="486" y="251"/>
                  </a:cubicBezTo>
                  <a:cubicBezTo>
                    <a:pt x="489" y="256"/>
                    <a:pt x="482" y="252"/>
                    <a:pt x="482" y="255"/>
                  </a:cubicBezTo>
                  <a:cubicBezTo>
                    <a:pt x="486" y="255"/>
                    <a:pt x="486" y="255"/>
                    <a:pt x="486" y="255"/>
                  </a:cubicBezTo>
                  <a:cubicBezTo>
                    <a:pt x="487" y="257"/>
                    <a:pt x="485" y="257"/>
                    <a:pt x="485" y="258"/>
                  </a:cubicBezTo>
                  <a:cubicBezTo>
                    <a:pt x="489" y="259"/>
                    <a:pt x="488" y="255"/>
                    <a:pt x="491" y="255"/>
                  </a:cubicBezTo>
                  <a:cubicBezTo>
                    <a:pt x="492" y="256"/>
                    <a:pt x="494" y="257"/>
                    <a:pt x="498" y="257"/>
                  </a:cubicBezTo>
                  <a:cubicBezTo>
                    <a:pt x="497" y="251"/>
                    <a:pt x="507" y="256"/>
                    <a:pt x="505" y="248"/>
                  </a:cubicBezTo>
                  <a:cubicBezTo>
                    <a:pt x="500" y="247"/>
                    <a:pt x="498" y="250"/>
                    <a:pt x="496" y="25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65" name="Freeform 96"/>
            <p:cNvSpPr>
              <a:spLocks noChangeArrowheads="1"/>
            </p:cNvSpPr>
            <p:nvPr/>
          </p:nvSpPr>
          <p:spPr bwMode="auto">
            <a:xfrm>
              <a:off x="5564188" y="2605088"/>
              <a:ext cx="176212" cy="285750"/>
            </a:xfrm>
            <a:custGeom>
              <a:avLst/>
              <a:gdLst>
                <a:gd name="T0" fmla="*/ 2147483646 w 46"/>
                <a:gd name="T1" fmla="*/ 2147483646 h 69"/>
                <a:gd name="T2" fmla="*/ 2147483646 w 46"/>
                <a:gd name="T3" fmla="*/ 2147483646 h 69"/>
                <a:gd name="T4" fmla="*/ 2147483646 w 46"/>
                <a:gd name="T5" fmla="*/ 2147483646 h 69"/>
                <a:gd name="T6" fmla="*/ 2147483646 w 46"/>
                <a:gd name="T7" fmla="*/ 2147483646 h 69"/>
                <a:gd name="T8" fmla="*/ 2147483646 w 46"/>
                <a:gd name="T9" fmla="*/ 2147483646 h 69"/>
                <a:gd name="T10" fmla="*/ 2147483646 w 46"/>
                <a:gd name="T11" fmla="*/ 2147483646 h 69"/>
                <a:gd name="T12" fmla="*/ 2147483646 w 46"/>
                <a:gd name="T13" fmla="*/ 2147483646 h 69"/>
                <a:gd name="T14" fmla="*/ 2147483646 w 46"/>
                <a:gd name="T15" fmla="*/ 2147483646 h 69"/>
                <a:gd name="T16" fmla="*/ 2147483646 w 46"/>
                <a:gd name="T17" fmla="*/ 2147483646 h 69"/>
                <a:gd name="T18" fmla="*/ 2147483646 w 46"/>
                <a:gd name="T19" fmla="*/ 2147483646 h 69"/>
                <a:gd name="T20" fmla="*/ 2147483646 w 46"/>
                <a:gd name="T21" fmla="*/ 2147483646 h 69"/>
                <a:gd name="T22" fmla="*/ 2147483646 w 46"/>
                <a:gd name="T23" fmla="*/ 2147483646 h 69"/>
                <a:gd name="T24" fmla="*/ 2147483646 w 46"/>
                <a:gd name="T25" fmla="*/ 2147483646 h 69"/>
                <a:gd name="T26" fmla="*/ 2147483646 w 46"/>
                <a:gd name="T27" fmla="*/ 2147483646 h 69"/>
                <a:gd name="T28" fmla="*/ 2147483646 w 46"/>
                <a:gd name="T29" fmla="*/ 2147483646 h 69"/>
                <a:gd name="T30" fmla="*/ 2147483646 w 46"/>
                <a:gd name="T31" fmla="*/ 2147483646 h 69"/>
                <a:gd name="T32" fmla="*/ 2147483646 w 46"/>
                <a:gd name="T33" fmla="*/ 2147483646 h 69"/>
                <a:gd name="T34" fmla="*/ 2147483646 w 46"/>
                <a:gd name="T35" fmla="*/ 2147483646 h 69"/>
                <a:gd name="T36" fmla="*/ 2147483646 w 46"/>
                <a:gd name="T37" fmla="*/ 2147483646 h 69"/>
                <a:gd name="T38" fmla="*/ 2147483646 w 46"/>
                <a:gd name="T39" fmla="*/ 2147483646 h 69"/>
                <a:gd name="T40" fmla="*/ 2147483646 w 46"/>
                <a:gd name="T41" fmla="*/ 2147483646 h 69"/>
                <a:gd name="T42" fmla="*/ 2147483646 w 46"/>
                <a:gd name="T43" fmla="*/ 2147483646 h 69"/>
                <a:gd name="T44" fmla="*/ 2147483646 w 46"/>
                <a:gd name="T45" fmla="*/ 2147483646 h 69"/>
                <a:gd name="T46" fmla="*/ 2147483646 w 46"/>
                <a:gd name="T47" fmla="*/ 2147483646 h 69"/>
                <a:gd name="T48" fmla="*/ 2147483646 w 46"/>
                <a:gd name="T49" fmla="*/ 2147483646 h 69"/>
                <a:gd name="T50" fmla="*/ 2147483646 w 46"/>
                <a:gd name="T51" fmla="*/ 2147483646 h 69"/>
                <a:gd name="T52" fmla="*/ 2147483646 w 46"/>
                <a:gd name="T53" fmla="*/ 2147483646 h 69"/>
                <a:gd name="T54" fmla="*/ 2147483646 w 46"/>
                <a:gd name="T55" fmla="*/ 2147483646 h 69"/>
                <a:gd name="T56" fmla="*/ 2147483646 w 46"/>
                <a:gd name="T57" fmla="*/ 2147483646 h 69"/>
                <a:gd name="T58" fmla="*/ 2147483646 w 46"/>
                <a:gd name="T59" fmla="*/ 2147483646 h 69"/>
                <a:gd name="T60" fmla="*/ 2147483646 w 46"/>
                <a:gd name="T61" fmla="*/ 2147483646 h 69"/>
                <a:gd name="T62" fmla="*/ 0 w 46"/>
                <a:gd name="T63" fmla="*/ 2147483646 h 69"/>
                <a:gd name="T64" fmla="*/ 2147483646 w 46"/>
                <a:gd name="T65" fmla="*/ 0 h 69"/>
                <a:gd name="T66" fmla="*/ 2147483646 w 46"/>
                <a:gd name="T67" fmla="*/ 0 h 69"/>
                <a:gd name="T68" fmla="*/ 2147483646 w 46"/>
                <a:gd name="T69" fmla="*/ 2147483646 h 6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6"/>
                <a:gd name="T106" fmla="*/ 0 h 69"/>
                <a:gd name="T107" fmla="*/ 46 w 46"/>
                <a:gd name="T108" fmla="*/ 69 h 6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6" h="69">
                  <a:moveTo>
                    <a:pt x="13" y="7"/>
                  </a:moveTo>
                  <a:cubicBezTo>
                    <a:pt x="14" y="10"/>
                    <a:pt x="20" y="6"/>
                    <a:pt x="23" y="6"/>
                  </a:cubicBezTo>
                  <a:cubicBezTo>
                    <a:pt x="24" y="8"/>
                    <a:pt x="24" y="11"/>
                    <a:pt x="24" y="14"/>
                  </a:cubicBezTo>
                  <a:cubicBezTo>
                    <a:pt x="21" y="15"/>
                    <a:pt x="18" y="16"/>
                    <a:pt x="17" y="19"/>
                  </a:cubicBezTo>
                  <a:cubicBezTo>
                    <a:pt x="18" y="21"/>
                    <a:pt x="21" y="23"/>
                    <a:pt x="26" y="23"/>
                  </a:cubicBezTo>
                  <a:cubicBezTo>
                    <a:pt x="25" y="28"/>
                    <a:pt x="31" y="26"/>
                    <a:pt x="30" y="33"/>
                  </a:cubicBezTo>
                  <a:cubicBezTo>
                    <a:pt x="30" y="34"/>
                    <a:pt x="33" y="34"/>
                    <a:pt x="33" y="35"/>
                  </a:cubicBezTo>
                  <a:cubicBezTo>
                    <a:pt x="33" y="38"/>
                    <a:pt x="37" y="36"/>
                    <a:pt x="38" y="38"/>
                  </a:cubicBezTo>
                  <a:cubicBezTo>
                    <a:pt x="38" y="40"/>
                    <a:pt x="36" y="42"/>
                    <a:pt x="35" y="44"/>
                  </a:cubicBezTo>
                  <a:cubicBezTo>
                    <a:pt x="39" y="44"/>
                    <a:pt x="42" y="44"/>
                    <a:pt x="44" y="45"/>
                  </a:cubicBezTo>
                  <a:cubicBezTo>
                    <a:pt x="42" y="47"/>
                    <a:pt x="46" y="51"/>
                    <a:pt x="44" y="54"/>
                  </a:cubicBezTo>
                  <a:cubicBezTo>
                    <a:pt x="44" y="54"/>
                    <a:pt x="41" y="53"/>
                    <a:pt x="41" y="54"/>
                  </a:cubicBezTo>
                  <a:cubicBezTo>
                    <a:pt x="41" y="55"/>
                    <a:pt x="43" y="55"/>
                    <a:pt x="44" y="55"/>
                  </a:cubicBezTo>
                  <a:cubicBezTo>
                    <a:pt x="43" y="56"/>
                    <a:pt x="41" y="56"/>
                    <a:pt x="41" y="59"/>
                  </a:cubicBezTo>
                  <a:cubicBezTo>
                    <a:pt x="39" y="60"/>
                    <a:pt x="39" y="62"/>
                    <a:pt x="37" y="62"/>
                  </a:cubicBezTo>
                  <a:cubicBezTo>
                    <a:pt x="32" y="62"/>
                    <a:pt x="29" y="60"/>
                    <a:pt x="23" y="61"/>
                  </a:cubicBezTo>
                  <a:cubicBezTo>
                    <a:pt x="20" y="63"/>
                    <a:pt x="22" y="63"/>
                    <a:pt x="17" y="62"/>
                  </a:cubicBezTo>
                  <a:cubicBezTo>
                    <a:pt x="16" y="65"/>
                    <a:pt x="7" y="69"/>
                    <a:pt x="7" y="62"/>
                  </a:cubicBezTo>
                  <a:cubicBezTo>
                    <a:pt x="9" y="63"/>
                    <a:pt x="10" y="61"/>
                    <a:pt x="10" y="61"/>
                  </a:cubicBezTo>
                  <a:cubicBezTo>
                    <a:pt x="11" y="61"/>
                    <a:pt x="12" y="62"/>
                    <a:pt x="12" y="62"/>
                  </a:cubicBezTo>
                  <a:cubicBezTo>
                    <a:pt x="13" y="61"/>
                    <a:pt x="12" y="60"/>
                    <a:pt x="13" y="59"/>
                  </a:cubicBezTo>
                  <a:cubicBezTo>
                    <a:pt x="15" y="58"/>
                    <a:pt x="18" y="59"/>
                    <a:pt x="21" y="58"/>
                  </a:cubicBezTo>
                  <a:cubicBezTo>
                    <a:pt x="20" y="51"/>
                    <a:pt x="14" y="56"/>
                    <a:pt x="10" y="54"/>
                  </a:cubicBezTo>
                  <a:cubicBezTo>
                    <a:pt x="10" y="45"/>
                    <a:pt x="10" y="45"/>
                    <a:pt x="10" y="45"/>
                  </a:cubicBezTo>
                  <a:cubicBezTo>
                    <a:pt x="13" y="46"/>
                    <a:pt x="15" y="44"/>
                    <a:pt x="13" y="44"/>
                  </a:cubicBezTo>
                  <a:cubicBezTo>
                    <a:pt x="14" y="40"/>
                    <a:pt x="16" y="45"/>
                    <a:pt x="19" y="44"/>
                  </a:cubicBezTo>
                  <a:cubicBezTo>
                    <a:pt x="21" y="44"/>
                    <a:pt x="16" y="38"/>
                    <a:pt x="20" y="35"/>
                  </a:cubicBezTo>
                  <a:cubicBezTo>
                    <a:pt x="19" y="33"/>
                    <a:pt x="15" y="34"/>
                    <a:pt x="16" y="30"/>
                  </a:cubicBezTo>
                  <a:cubicBezTo>
                    <a:pt x="15" y="31"/>
                    <a:pt x="13" y="31"/>
                    <a:pt x="10" y="31"/>
                  </a:cubicBezTo>
                  <a:cubicBezTo>
                    <a:pt x="10" y="24"/>
                    <a:pt x="10" y="24"/>
                    <a:pt x="10" y="24"/>
                  </a:cubicBezTo>
                  <a:cubicBezTo>
                    <a:pt x="10" y="22"/>
                    <a:pt x="5" y="23"/>
                    <a:pt x="5" y="21"/>
                  </a:cubicBezTo>
                  <a:cubicBezTo>
                    <a:pt x="7" y="16"/>
                    <a:pt x="6" y="8"/>
                    <a:pt x="0" y="7"/>
                  </a:cubicBezTo>
                  <a:cubicBezTo>
                    <a:pt x="2" y="5"/>
                    <a:pt x="6" y="4"/>
                    <a:pt x="7" y="0"/>
                  </a:cubicBezTo>
                  <a:cubicBezTo>
                    <a:pt x="20" y="0"/>
                    <a:pt x="20" y="0"/>
                    <a:pt x="20" y="0"/>
                  </a:cubicBezTo>
                  <a:cubicBezTo>
                    <a:pt x="17" y="2"/>
                    <a:pt x="15" y="5"/>
                    <a:pt x="13" y="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66" name="Freeform 97"/>
            <p:cNvSpPr>
              <a:spLocks noChangeArrowheads="1"/>
            </p:cNvSpPr>
            <p:nvPr/>
          </p:nvSpPr>
          <p:spPr bwMode="auto">
            <a:xfrm>
              <a:off x="2311400" y="2624138"/>
              <a:ext cx="44450" cy="36512"/>
            </a:xfrm>
            <a:custGeom>
              <a:avLst/>
              <a:gdLst>
                <a:gd name="T0" fmla="*/ 2147483646 w 12"/>
                <a:gd name="T1" fmla="*/ 2147483646 h 9"/>
                <a:gd name="T2" fmla="*/ 2147483646 w 12"/>
                <a:gd name="T3" fmla="*/ 2147483646 h 9"/>
                <a:gd name="T4" fmla="*/ 2147483646 w 12"/>
                <a:gd name="T5" fmla="*/ 2147483646 h 9"/>
                <a:gd name="T6" fmla="*/ 2147483646 w 12"/>
                <a:gd name="T7" fmla="*/ 2147483646 h 9"/>
                <a:gd name="T8" fmla="*/ 2147483646 w 12"/>
                <a:gd name="T9" fmla="*/ 2147483646 h 9"/>
                <a:gd name="T10" fmla="*/ 2147483646 w 12"/>
                <a:gd name="T11" fmla="*/ 2147483646 h 9"/>
                <a:gd name="T12" fmla="*/ 2147483646 w 12"/>
                <a:gd name="T13" fmla="*/ 2147483646 h 9"/>
                <a:gd name="T14" fmla="*/ 0 60000 65536"/>
                <a:gd name="T15" fmla="*/ 0 60000 65536"/>
                <a:gd name="T16" fmla="*/ 0 60000 65536"/>
                <a:gd name="T17" fmla="*/ 0 60000 65536"/>
                <a:gd name="T18" fmla="*/ 0 60000 65536"/>
                <a:gd name="T19" fmla="*/ 0 60000 65536"/>
                <a:gd name="T20" fmla="*/ 0 60000 65536"/>
                <a:gd name="T21" fmla="*/ 0 w 12"/>
                <a:gd name="T22" fmla="*/ 0 h 9"/>
                <a:gd name="T23" fmla="*/ 12 w 12"/>
                <a:gd name="T24" fmla="*/ 9 h 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 h="9">
                  <a:moveTo>
                    <a:pt x="11" y="1"/>
                  </a:moveTo>
                  <a:cubicBezTo>
                    <a:pt x="9" y="2"/>
                    <a:pt x="10" y="5"/>
                    <a:pt x="12" y="6"/>
                  </a:cubicBezTo>
                  <a:cubicBezTo>
                    <a:pt x="11" y="8"/>
                    <a:pt x="8" y="8"/>
                    <a:pt x="5" y="9"/>
                  </a:cubicBezTo>
                  <a:cubicBezTo>
                    <a:pt x="5" y="6"/>
                    <a:pt x="5" y="6"/>
                    <a:pt x="5" y="6"/>
                  </a:cubicBezTo>
                  <a:cubicBezTo>
                    <a:pt x="4" y="6"/>
                    <a:pt x="4" y="8"/>
                    <a:pt x="2" y="8"/>
                  </a:cubicBezTo>
                  <a:cubicBezTo>
                    <a:pt x="0" y="6"/>
                    <a:pt x="3" y="7"/>
                    <a:pt x="4" y="6"/>
                  </a:cubicBezTo>
                  <a:cubicBezTo>
                    <a:pt x="5" y="5"/>
                    <a:pt x="8" y="0"/>
                    <a:pt x="11"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67" name="Freeform 98"/>
            <p:cNvSpPr>
              <a:spLocks noChangeArrowheads="1"/>
            </p:cNvSpPr>
            <p:nvPr/>
          </p:nvSpPr>
          <p:spPr bwMode="auto">
            <a:xfrm>
              <a:off x="8772525" y="3084513"/>
              <a:ext cx="26988" cy="33337"/>
            </a:xfrm>
            <a:custGeom>
              <a:avLst/>
              <a:gdLst>
                <a:gd name="T0" fmla="*/ 2147483646 w 7"/>
                <a:gd name="T1" fmla="*/ 2147483646 h 8"/>
                <a:gd name="T2" fmla="*/ 2147483646 w 7"/>
                <a:gd name="T3" fmla="*/ 2147483646 h 8"/>
                <a:gd name="T4" fmla="*/ 0 w 7"/>
                <a:gd name="T5" fmla="*/ 2147483646 h 8"/>
                <a:gd name="T6" fmla="*/ 2147483646 w 7"/>
                <a:gd name="T7" fmla="*/ 2147483646 h 8"/>
                <a:gd name="T8" fmla="*/ 0 60000 65536"/>
                <a:gd name="T9" fmla="*/ 0 60000 65536"/>
                <a:gd name="T10" fmla="*/ 0 60000 65536"/>
                <a:gd name="T11" fmla="*/ 0 60000 65536"/>
                <a:gd name="T12" fmla="*/ 0 w 7"/>
                <a:gd name="T13" fmla="*/ 0 h 8"/>
                <a:gd name="T14" fmla="*/ 7 w 7"/>
                <a:gd name="T15" fmla="*/ 8 h 8"/>
              </a:gdLst>
              <a:ahLst/>
              <a:cxnLst>
                <a:cxn ang="T8">
                  <a:pos x="T0" y="T1"/>
                </a:cxn>
                <a:cxn ang="T9">
                  <a:pos x="T2" y="T3"/>
                </a:cxn>
                <a:cxn ang="T10">
                  <a:pos x="T4" y="T5"/>
                </a:cxn>
                <a:cxn ang="T11">
                  <a:pos x="T6" y="T7"/>
                </a:cxn>
              </a:cxnLst>
              <a:rect l="T12" t="T13" r="T14" b="T15"/>
              <a:pathLst>
                <a:path w="7" h="8">
                  <a:moveTo>
                    <a:pt x="2" y="2"/>
                  </a:moveTo>
                  <a:cubicBezTo>
                    <a:pt x="3" y="0"/>
                    <a:pt x="4" y="3"/>
                    <a:pt x="7" y="1"/>
                  </a:cubicBezTo>
                  <a:cubicBezTo>
                    <a:pt x="6" y="4"/>
                    <a:pt x="6" y="8"/>
                    <a:pt x="0" y="8"/>
                  </a:cubicBezTo>
                  <a:cubicBezTo>
                    <a:pt x="0" y="6"/>
                    <a:pt x="6" y="4"/>
                    <a:pt x="2"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68" name="Freeform 99"/>
            <p:cNvSpPr>
              <a:spLocks noChangeArrowheads="1"/>
            </p:cNvSpPr>
            <p:nvPr/>
          </p:nvSpPr>
          <p:spPr bwMode="auto">
            <a:xfrm>
              <a:off x="8093075" y="3997325"/>
              <a:ext cx="219075" cy="271463"/>
            </a:xfrm>
            <a:custGeom>
              <a:avLst/>
              <a:gdLst>
                <a:gd name="T0" fmla="*/ 2147483646 w 57"/>
                <a:gd name="T1" fmla="*/ 2147483646 h 66"/>
                <a:gd name="T2" fmla="*/ 2147483646 w 57"/>
                <a:gd name="T3" fmla="*/ 2147483646 h 66"/>
                <a:gd name="T4" fmla="*/ 2147483646 w 57"/>
                <a:gd name="T5" fmla="*/ 2147483646 h 66"/>
                <a:gd name="T6" fmla="*/ 2147483646 w 57"/>
                <a:gd name="T7" fmla="*/ 2147483646 h 66"/>
                <a:gd name="T8" fmla="*/ 2147483646 w 57"/>
                <a:gd name="T9" fmla="*/ 2147483646 h 66"/>
                <a:gd name="T10" fmla="*/ 2147483646 w 57"/>
                <a:gd name="T11" fmla="*/ 2147483646 h 66"/>
                <a:gd name="T12" fmla="*/ 2147483646 w 57"/>
                <a:gd name="T13" fmla="*/ 2147483646 h 66"/>
                <a:gd name="T14" fmla="*/ 2147483646 w 57"/>
                <a:gd name="T15" fmla="*/ 2147483646 h 66"/>
                <a:gd name="T16" fmla="*/ 2147483646 w 57"/>
                <a:gd name="T17" fmla="*/ 2147483646 h 66"/>
                <a:gd name="T18" fmla="*/ 2147483646 w 57"/>
                <a:gd name="T19" fmla="*/ 2147483646 h 66"/>
                <a:gd name="T20" fmla="*/ 2147483646 w 57"/>
                <a:gd name="T21" fmla="*/ 2147483646 h 66"/>
                <a:gd name="T22" fmla="*/ 2147483646 w 57"/>
                <a:gd name="T23" fmla="*/ 2147483646 h 66"/>
                <a:gd name="T24" fmla="*/ 2147483646 w 57"/>
                <a:gd name="T25" fmla="*/ 2147483646 h 66"/>
                <a:gd name="T26" fmla="*/ 2147483646 w 57"/>
                <a:gd name="T27" fmla="*/ 2147483646 h 66"/>
                <a:gd name="T28" fmla="*/ 2147483646 w 57"/>
                <a:gd name="T29" fmla="*/ 2147483646 h 66"/>
                <a:gd name="T30" fmla="*/ 2147483646 w 57"/>
                <a:gd name="T31" fmla="*/ 2147483646 h 66"/>
                <a:gd name="T32" fmla="*/ 2147483646 w 57"/>
                <a:gd name="T33" fmla="*/ 2147483646 h 66"/>
                <a:gd name="T34" fmla="*/ 2147483646 w 57"/>
                <a:gd name="T35" fmla="*/ 2147483646 h 66"/>
                <a:gd name="T36" fmla="*/ 2147483646 w 57"/>
                <a:gd name="T37" fmla="*/ 2147483646 h 66"/>
                <a:gd name="T38" fmla="*/ 2147483646 w 57"/>
                <a:gd name="T39" fmla="*/ 2147483646 h 66"/>
                <a:gd name="T40" fmla="*/ 2147483646 w 57"/>
                <a:gd name="T41" fmla="*/ 2147483646 h 66"/>
                <a:gd name="T42" fmla="*/ 2147483646 w 57"/>
                <a:gd name="T43" fmla="*/ 2147483646 h 66"/>
                <a:gd name="T44" fmla="*/ 2147483646 w 57"/>
                <a:gd name="T45" fmla="*/ 2147483646 h 66"/>
                <a:gd name="T46" fmla="*/ 2147483646 w 57"/>
                <a:gd name="T47" fmla="*/ 2147483646 h 66"/>
                <a:gd name="T48" fmla="*/ 2147483646 w 57"/>
                <a:gd name="T49" fmla="*/ 2147483646 h 66"/>
                <a:gd name="T50" fmla="*/ 2147483646 w 57"/>
                <a:gd name="T51" fmla="*/ 2147483646 h 66"/>
                <a:gd name="T52" fmla="*/ 2147483646 w 57"/>
                <a:gd name="T53" fmla="*/ 2147483646 h 66"/>
                <a:gd name="T54" fmla="*/ 2147483646 w 57"/>
                <a:gd name="T55" fmla="*/ 2147483646 h 66"/>
                <a:gd name="T56" fmla="*/ 2147483646 w 57"/>
                <a:gd name="T57" fmla="*/ 2147483646 h 66"/>
                <a:gd name="T58" fmla="*/ 2147483646 w 57"/>
                <a:gd name="T59" fmla="*/ 2147483646 h 66"/>
                <a:gd name="T60" fmla="*/ 2147483646 w 57"/>
                <a:gd name="T61" fmla="*/ 2147483646 h 66"/>
                <a:gd name="T62" fmla="*/ 2147483646 w 57"/>
                <a:gd name="T63" fmla="*/ 2147483646 h 6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7"/>
                <a:gd name="T97" fmla="*/ 0 h 66"/>
                <a:gd name="T98" fmla="*/ 57 w 57"/>
                <a:gd name="T99" fmla="*/ 66 h 6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7" h="66">
                  <a:moveTo>
                    <a:pt x="46" y="4"/>
                  </a:moveTo>
                  <a:cubicBezTo>
                    <a:pt x="47" y="0"/>
                    <a:pt x="49" y="7"/>
                    <a:pt x="51" y="7"/>
                  </a:cubicBezTo>
                  <a:cubicBezTo>
                    <a:pt x="53" y="8"/>
                    <a:pt x="54" y="11"/>
                    <a:pt x="57" y="11"/>
                  </a:cubicBezTo>
                  <a:cubicBezTo>
                    <a:pt x="56" y="15"/>
                    <a:pt x="56" y="18"/>
                    <a:pt x="51" y="18"/>
                  </a:cubicBezTo>
                  <a:cubicBezTo>
                    <a:pt x="50" y="21"/>
                    <a:pt x="53" y="26"/>
                    <a:pt x="50" y="27"/>
                  </a:cubicBezTo>
                  <a:cubicBezTo>
                    <a:pt x="49" y="28"/>
                    <a:pt x="52" y="29"/>
                    <a:pt x="53" y="29"/>
                  </a:cubicBezTo>
                  <a:cubicBezTo>
                    <a:pt x="53" y="31"/>
                    <a:pt x="52" y="33"/>
                    <a:pt x="53" y="34"/>
                  </a:cubicBezTo>
                  <a:cubicBezTo>
                    <a:pt x="53" y="35"/>
                    <a:pt x="55" y="35"/>
                    <a:pt x="55" y="36"/>
                  </a:cubicBezTo>
                  <a:cubicBezTo>
                    <a:pt x="55" y="40"/>
                    <a:pt x="51" y="43"/>
                    <a:pt x="48" y="41"/>
                  </a:cubicBezTo>
                  <a:cubicBezTo>
                    <a:pt x="49" y="44"/>
                    <a:pt x="51" y="45"/>
                    <a:pt x="47" y="48"/>
                  </a:cubicBezTo>
                  <a:cubicBezTo>
                    <a:pt x="47" y="48"/>
                    <a:pt x="47" y="50"/>
                    <a:pt x="47" y="50"/>
                  </a:cubicBezTo>
                  <a:cubicBezTo>
                    <a:pt x="47" y="51"/>
                    <a:pt x="45" y="50"/>
                    <a:pt x="44" y="50"/>
                  </a:cubicBezTo>
                  <a:cubicBezTo>
                    <a:pt x="43" y="52"/>
                    <a:pt x="44" y="58"/>
                    <a:pt x="40" y="56"/>
                  </a:cubicBezTo>
                  <a:cubicBezTo>
                    <a:pt x="43" y="59"/>
                    <a:pt x="39" y="60"/>
                    <a:pt x="40" y="65"/>
                  </a:cubicBezTo>
                  <a:cubicBezTo>
                    <a:pt x="33" y="66"/>
                    <a:pt x="31" y="61"/>
                    <a:pt x="26" y="60"/>
                  </a:cubicBezTo>
                  <a:cubicBezTo>
                    <a:pt x="25" y="60"/>
                    <a:pt x="25" y="62"/>
                    <a:pt x="25" y="63"/>
                  </a:cubicBezTo>
                  <a:cubicBezTo>
                    <a:pt x="22" y="64"/>
                    <a:pt x="21" y="61"/>
                    <a:pt x="20" y="60"/>
                  </a:cubicBezTo>
                  <a:cubicBezTo>
                    <a:pt x="18" y="60"/>
                    <a:pt x="15" y="61"/>
                    <a:pt x="13" y="60"/>
                  </a:cubicBezTo>
                  <a:cubicBezTo>
                    <a:pt x="12" y="60"/>
                    <a:pt x="14" y="56"/>
                    <a:pt x="9" y="59"/>
                  </a:cubicBezTo>
                  <a:cubicBezTo>
                    <a:pt x="8" y="55"/>
                    <a:pt x="8" y="51"/>
                    <a:pt x="4" y="50"/>
                  </a:cubicBezTo>
                  <a:cubicBezTo>
                    <a:pt x="3" y="48"/>
                    <a:pt x="5" y="48"/>
                    <a:pt x="5" y="45"/>
                  </a:cubicBezTo>
                  <a:cubicBezTo>
                    <a:pt x="5" y="43"/>
                    <a:pt x="3" y="45"/>
                    <a:pt x="4" y="45"/>
                  </a:cubicBezTo>
                  <a:cubicBezTo>
                    <a:pt x="0" y="42"/>
                    <a:pt x="3" y="39"/>
                    <a:pt x="2" y="34"/>
                  </a:cubicBezTo>
                  <a:cubicBezTo>
                    <a:pt x="8" y="34"/>
                    <a:pt x="12" y="34"/>
                    <a:pt x="16" y="32"/>
                  </a:cubicBezTo>
                  <a:cubicBezTo>
                    <a:pt x="16" y="30"/>
                    <a:pt x="19" y="29"/>
                    <a:pt x="16" y="28"/>
                  </a:cubicBezTo>
                  <a:cubicBezTo>
                    <a:pt x="17" y="26"/>
                    <a:pt x="29" y="23"/>
                    <a:pt x="26" y="21"/>
                  </a:cubicBezTo>
                  <a:cubicBezTo>
                    <a:pt x="28" y="19"/>
                    <a:pt x="31" y="18"/>
                    <a:pt x="34" y="18"/>
                  </a:cubicBezTo>
                  <a:cubicBezTo>
                    <a:pt x="37" y="18"/>
                    <a:pt x="35" y="15"/>
                    <a:pt x="36" y="14"/>
                  </a:cubicBezTo>
                  <a:cubicBezTo>
                    <a:pt x="36" y="14"/>
                    <a:pt x="38" y="14"/>
                    <a:pt x="39" y="14"/>
                  </a:cubicBezTo>
                  <a:cubicBezTo>
                    <a:pt x="40" y="13"/>
                    <a:pt x="39" y="10"/>
                    <a:pt x="41" y="11"/>
                  </a:cubicBezTo>
                  <a:cubicBezTo>
                    <a:pt x="40" y="5"/>
                    <a:pt x="45" y="7"/>
                    <a:pt x="47" y="4"/>
                  </a:cubicBezTo>
                  <a:lnTo>
                    <a:pt x="46"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69" name="Freeform 100"/>
            <p:cNvSpPr>
              <a:spLocks noChangeArrowheads="1"/>
            </p:cNvSpPr>
            <p:nvPr/>
          </p:nvSpPr>
          <p:spPr bwMode="auto">
            <a:xfrm>
              <a:off x="8315325" y="4191000"/>
              <a:ext cx="98425" cy="119063"/>
            </a:xfrm>
            <a:custGeom>
              <a:avLst/>
              <a:gdLst>
                <a:gd name="T0" fmla="*/ 2147483646 w 26"/>
                <a:gd name="T1" fmla="*/ 2147483646 h 29"/>
                <a:gd name="T2" fmla="*/ 2147483646 w 26"/>
                <a:gd name="T3" fmla="*/ 2147483646 h 29"/>
                <a:gd name="T4" fmla="*/ 2147483646 w 26"/>
                <a:gd name="T5" fmla="*/ 2147483646 h 29"/>
                <a:gd name="T6" fmla="*/ 2147483646 w 26"/>
                <a:gd name="T7" fmla="*/ 2147483646 h 29"/>
                <a:gd name="T8" fmla="*/ 2147483646 w 26"/>
                <a:gd name="T9" fmla="*/ 2147483646 h 29"/>
                <a:gd name="T10" fmla="*/ 2147483646 w 26"/>
                <a:gd name="T11" fmla="*/ 2147483646 h 29"/>
                <a:gd name="T12" fmla="*/ 2147483646 w 26"/>
                <a:gd name="T13" fmla="*/ 2147483646 h 29"/>
                <a:gd name="T14" fmla="*/ 2147483646 w 26"/>
                <a:gd name="T15" fmla="*/ 2147483646 h 29"/>
                <a:gd name="T16" fmla="*/ 2147483646 w 26"/>
                <a:gd name="T17" fmla="*/ 2147483646 h 29"/>
                <a:gd name="T18" fmla="*/ 2147483646 w 26"/>
                <a:gd name="T19" fmla="*/ 2147483646 h 29"/>
                <a:gd name="T20" fmla="*/ 2147483646 w 26"/>
                <a:gd name="T21" fmla="*/ 2147483646 h 29"/>
                <a:gd name="T22" fmla="*/ 2147483646 w 26"/>
                <a:gd name="T23" fmla="*/ 2147483646 h 29"/>
                <a:gd name="T24" fmla="*/ 2147483646 w 26"/>
                <a:gd name="T25" fmla="*/ 2147483646 h 29"/>
                <a:gd name="T26" fmla="*/ 2147483646 w 26"/>
                <a:gd name="T27" fmla="*/ 2147483646 h 29"/>
                <a:gd name="T28" fmla="*/ 2147483646 w 26"/>
                <a:gd name="T29" fmla="*/ 2147483646 h 29"/>
                <a:gd name="T30" fmla="*/ 0 w 26"/>
                <a:gd name="T31" fmla="*/ 2147483646 h 29"/>
                <a:gd name="T32" fmla="*/ 2147483646 w 26"/>
                <a:gd name="T33" fmla="*/ 2147483646 h 29"/>
                <a:gd name="T34" fmla="*/ 2147483646 w 26"/>
                <a:gd name="T35" fmla="*/ 2147483646 h 2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
                <a:gd name="T55" fmla="*/ 0 h 29"/>
                <a:gd name="T56" fmla="*/ 26 w 26"/>
                <a:gd name="T57" fmla="*/ 29 h 2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 h="29">
                  <a:moveTo>
                    <a:pt x="23" y="1"/>
                  </a:moveTo>
                  <a:cubicBezTo>
                    <a:pt x="26" y="7"/>
                    <a:pt x="16" y="4"/>
                    <a:pt x="18" y="6"/>
                  </a:cubicBezTo>
                  <a:cubicBezTo>
                    <a:pt x="20" y="8"/>
                    <a:pt x="19" y="7"/>
                    <a:pt x="17" y="6"/>
                  </a:cubicBezTo>
                  <a:cubicBezTo>
                    <a:pt x="17" y="8"/>
                    <a:pt x="18" y="9"/>
                    <a:pt x="18" y="10"/>
                  </a:cubicBezTo>
                  <a:cubicBezTo>
                    <a:pt x="19" y="11"/>
                    <a:pt x="21" y="13"/>
                    <a:pt x="21" y="13"/>
                  </a:cubicBezTo>
                  <a:cubicBezTo>
                    <a:pt x="22" y="17"/>
                    <a:pt x="22" y="22"/>
                    <a:pt x="23" y="26"/>
                  </a:cubicBezTo>
                  <a:cubicBezTo>
                    <a:pt x="17" y="26"/>
                    <a:pt x="17" y="26"/>
                    <a:pt x="17" y="26"/>
                  </a:cubicBezTo>
                  <a:cubicBezTo>
                    <a:pt x="15" y="21"/>
                    <a:pt x="13" y="18"/>
                    <a:pt x="13" y="12"/>
                  </a:cubicBezTo>
                  <a:cubicBezTo>
                    <a:pt x="10" y="12"/>
                    <a:pt x="12" y="17"/>
                    <a:pt x="7" y="16"/>
                  </a:cubicBezTo>
                  <a:cubicBezTo>
                    <a:pt x="7" y="25"/>
                    <a:pt x="7" y="25"/>
                    <a:pt x="7" y="25"/>
                  </a:cubicBezTo>
                  <a:cubicBezTo>
                    <a:pt x="8" y="28"/>
                    <a:pt x="3" y="26"/>
                    <a:pt x="3" y="29"/>
                  </a:cubicBezTo>
                  <a:cubicBezTo>
                    <a:pt x="1" y="29"/>
                    <a:pt x="1" y="24"/>
                    <a:pt x="2" y="22"/>
                  </a:cubicBezTo>
                  <a:cubicBezTo>
                    <a:pt x="2" y="21"/>
                    <a:pt x="3" y="20"/>
                    <a:pt x="3" y="20"/>
                  </a:cubicBezTo>
                  <a:cubicBezTo>
                    <a:pt x="3" y="19"/>
                    <a:pt x="2" y="19"/>
                    <a:pt x="2" y="19"/>
                  </a:cubicBezTo>
                  <a:cubicBezTo>
                    <a:pt x="1" y="18"/>
                    <a:pt x="4" y="16"/>
                    <a:pt x="3" y="13"/>
                  </a:cubicBezTo>
                  <a:cubicBezTo>
                    <a:pt x="4" y="11"/>
                    <a:pt x="2" y="11"/>
                    <a:pt x="0" y="10"/>
                  </a:cubicBezTo>
                  <a:cubicBezTo>
                    <a:pt x="2" y="5"/>
                    <a:pt x="4" y="0"/>
                    <a:pt x="11" y="1"/>
                  </a:cubicBezTo>
                  <a:cubicBezTo>
                    <a:pt x="7" y="5"/>
                    <a:pt x="19" y="1"/>
                    <a:pt x="23"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70" name="Freeform 101"/>
            <p:cNvSpPr>
              <a:spLocks noChangeArrowheads="1"/>
            </p:cNvSpPr>
            <p:nvPr/>
          </p:nvSpPr>
          <p:spPr bwMode="auto">
            <a:xfrm>
              <a:off x="8020050" y="4310063"/>
              <a:ext cx="230188" cy="71437"/>
            </a:xfrm>
            <a:custGeom>
              <a:avLst/>
              <a:gdLst>
                <a:gd name="T0" fmla="*/ 2147483646 w 60"/>
                <a:gd name="T1" fmla="*/ 2147483646 h 17"/>
                <a:gd name="T2" fmla="*/ 2147483646 w 60"/>
                <a:gd name="T3" fmla="*/ 2147483646 h 17"/>
                <a:gd name="T4" fmla="*/ 2147483646 w 60"/>
                <a:gd name="T5" fmla="*/ 2147483646 h 17"/>
                <a:gd name="T6" fmla="*/ 2147483646 w 60"/>
                <a:gd name="T7" fmla="*/ 2147483646 h 17"/>
                <a:gd name="T8" fmla="*/ 2147483646 w 60"/>
                <a:gd name="T9" fmla="*/ 2147483646 h 17"/>
                <a:gd name="T10" fmla="*/ 2147483646 w 60"/>
                <a:gd name="T11" fmla="*/ 2147483646 h 17"/>
                <a:gd name="T12" fmla="*/ 2147483646 w 60"/>
                <a:gd name="T13" fmla="*/ 2147483646 h 17"/>
                <a:gd name="T14" fmla="*/ 2147483646 w 60"/>
                <a:gd name="T15" fmla="*/ 2147483646 h 17"/>
                <a:gd name="T16" fmla="*/ 2147483646 w 60"/>
                <a:gd name="T17" fmla="*/ 2147483646 h 17"/>
                <a:gd name="T18" fmla="*/ 2147483646 w 60"/>
                <a:gd name="T19" fmla="*/ 2147483646 h 17"/>
                <a:gd name="T20" fmla="*/ 2147483646 w 60"/>
                <a:gd name="T21" fmla="*/ 2147483646 h 17"/>
                <a:gd name="T22" fmla="*/ 2147483646 w 60"/>
                <a:gd name="T23" fmla="*/ 2147483646 h 17"/>
                <a:gd name="T24" fmla="*/ 2147483646 w 60"/>
                <a:gd name="T25" fmla="*/ 2147483646 h 17"/>
                <a:gd name="T26" fmla="*/ 2147483646 w 60"/>
                <a:gd name="T27" fmla="*/ 2147483646 h 17"/>
                <a:gd name="T28" fmla="*/ 2147483646 w 60"/>
                <a:gd name="T29" fmla="*/ 2147483646 h 1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0"/>
                <a:gd name="T46" fmla="*/ 0 h 17"/>
                <a:gd name="T47" fmla="*/ 60 w 60"/>
                <a:gd name="T48" fmla="*/ 17 h 1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0" h="17">
                  <a:moveTo>
                    <a:pt x="1" y="5"/>
                  </a:moveTo>
                  <a:cubicBezTo>
                    <a:pt x="0" y="1"/>
                    <a:pt x="6" y="3"/>
                    <a:pt x="7" y="1"/>
                  </a:cubicBezTo>
                  <a:cubicBezTo>
                    <a:pt x="10" y="0"/>
                    <a:pt x="9" y="3"/>
                    <a:pt x="10" y="4"/>
                  </a:cubicBezTo>
                  <a:cubicBezTo>
                    <a:pt x="11" y="5"/>
                    <a:pt x="13" y="4"/>
                    <a:pt x="13" y="5"/>
                  </a:cubicBezTo>
                  <a:cubicBezTo>
                    <a:pt x="19" y="3"/>
                    <a:pt x="21" y="4"/>
                    <a:pt x="27" y="8"/>
                  </a:cubicBezTo>
                  <a:cubicBezTo>
                    <a:pt x="32" y="5"/>
                    <a:pt x="34" y="7"/>
                    <a:pt x="41" y="7"/>
                  </a:cubicBezTo>
                  <a:cubicBezTo>
                    <a:pt x="43" y="6"/>
                    <a:pt x="43" y="8"/>
                    <a:pt x="44" y="10"/>
                  </a:cubicBezTo>
                  <a:cubicBezTo>
                    <a:pt x="46" y="9"/>
                    <a:pt x="48" y="9"/>
                    <a:pt x="48" y="11"/>
                  </a:cubicBezTo>
                  <a:cubicBezTo>
                    <a:pt x="51" y="9"/>
                    <a:pt x="55" y="14"/>
                    <a:pt x="55" y="11"/>
                  </a:cubicBezTo>
                  <a:cubicBezTo>
                    <a:pt x="60" y="11"/>
                    <a:pt x="52" y="16"/>
                    <a:pt x="56" y="15"/>
                  </a:cubicBezTo>
                  <a:cubicBezTo>
                    <a:pt x="56" y="17"/>
                    <a:pt x="55" y="15"/>
                    <a:pt x="53" y="15"/>
                  </a:cubicBezTo>
                  <a:cubicBezTo>
                    <a:pt x="43" y="17"/>
                    <a:pt x="34" y="13"/>
                    <a:pt x="25" y="11"/>
                  </a:cubicBezTo>
                  <a:cubicBezTo>
                    <a:pt x="23" y="11"/>
                    <a:pt x="21" y="11"/>
                    <a:pt x="18" y="11"/>
                  </a:cubicBezTo>
                  <a:cubicBezTo>
                    <a:pt x="15" y="10"/>
                    <a:pt x="12" y="9"/>
                    <a:pt x="8" y="8"/>
                  </a:cubicBezTo>
                  <a:cubicBezTo>
                    <a:pt x="6" y="7"/>
                    <a:pt x="2" y="8"/>
                    <a:pt x="1"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71" name="Freeform 102"/>
            <p:cNvSpPr>
              <a:spLocks noChangeArrowheads="1"/>
            </p:cNvSpPr>
            <p:nvPr/>
          </p:nvSpPr>
          <p:spPr bwMode="auto">
            <a:xfrm>
              <a:off x="8328025" y="4392613"/>
              <a:ext cx="28575" cy="19050"/>
            </a:xfrm>
            <a:custGeom>
              <a:avLst/>
              <a:gdLst>
                <a:gd name="T0" fmla="*/ 2147483646 w 8"/>
                <a:gd name="T1" fmla="*/ 2147483646 h 4"/>
                <a:gd name="T2" fmla="*/ 2147483646 w 8"/>
                <a:gd name="T3" fmla="*/ 2147483646 h 4"/>
                <a:gd name="T4" fmla="*/ 2147483646 w 8"/>
                <a:gd name="T5" fmla="*/ 2147483646 h 4"/>
                <a:gd name="T6" fmla="*/ 2147483646 w 8"/>
                <a:gd name="T7" fmla="*/ 2147483646 h 4"/>
                <a:gd name="T8" fmla="*/ 2147483646 w 8"/>
                <a:gd name="T9" fmla="*/ 2147483646 h 4"/>
                <a:gd name="T10" fmla="*/ 0 60000 65536"/>
                <a:gd name="T11" fmla="*/ 0 60000 65536"/>
                <a:gd name="T12" fmla="*/ 0 60000 65536"/>
                <a:gd name="T13" fmla="*/ 0 60000 65536"/>
                <a:gd name="T14" fmla="*/ 0 60000 65536"/>
                <a:gd name="T15" fmla="*/ 0 w 8"/>
                <a:gd name="T16" fmla="*/ 0 h 4"/>
                <a:gd name="T17" fmla="*/ 8 w 8"/>
                <a:gd name="T18" fmla="*/ 4 h 4"/>
              </a:gdLst>
              <a:ahLst/>
              <a:cxnLst>
                <a:cxn ang="T10">
                  <a:pos x="T0" y="T1"/>
                </a:cxn>
                <a:cxn ang="T11">
                  <a:pos x="T2" y="T3"/>
                </a:cxn>
                <a:cxn ang="T12">
                  <a:pos x="T4" y="T5"/>
                </a:cxn>
                <a:cxn ang="T13">
                  <a:pos x="T6" y="T7"/>
                </a:cxn>
                <a:cxn ang="T14">
                  <a:pos x="T8" y="T9"/>
                </a:cxn>
              </a:cxnLst>
              <a:rect l="T15" t="T16" r="T17" b="T18"/>
              <a:pathLst>
                <a:path w="8" h="4">
                  <a:moveTo>
                    <a:pt x="3" y="2"/>
                  </a:moveTo>
                  <a:cubicBezTo>
                    <a:pt x="5" y="2"/>
                    <a:pt x="8" y="2"/>
                    <a:pt x="8" y="4"/>
                  </a:cubicBezTo>
                  <a:cubicBezTo>
                    <a:pt x="3" y="4"/>
                    <a:pt x="3" y="4"/>
                    <a:pt x="3" y="4"/>
                  </a:cubicBezTo>
                  <a:cubicBezTo>
                    <a:pt x="3" y="2"/>
                    <a:pt x="2" y="3"/>
                    <a:pt x="1" y="2"/>
                  </a:cubicBezTo>
                  <a:cubicBezTo>
                    <a:pt x="0" y="0"/>
                    <a:pt x="2" y="1"/>
                    <a:pt x="3"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72" name="Freeform 103"/>
            <p:cNvSpPr>
              <a:spLocks noChangeArrowheads="1"/>
            </p:cNvSpPr>
            <p:nvPr/>
          </p:nvSpPr>
          <p:spPr bwMode="auto">
            <a:xfrm>
              <a:off x="9353550" y="5189538"/>
              <a:ext cx="166688" cy="179387"/>
            </a:xfrm>
            <a:custGeom>
              <a:avLst/>
              <a:gdLst>
                <a:gd name="T0" fmla="*/ 2147483646 w 44"/>
                <a:gd name="T1" fmla="*/ 2147483646 h 44"/>
                <a:gd name="T2" fmla="*/ 2147483646 w 44"/>
                <a:gd name="T3" fmla="*/ 2147483646 h 44"/>
                <a:gd name="T4" fmla="*/ 2147483646 w 44"/>
                <a:gd name="T5" fmla="*/ 2147483646 h 44"/>
                <a:gd name="T6" fmla="*/ 2147483646 w 44"/>
                <a:gd name="T7" fmla="*/ 2147483646 h 44"/>
                <a:gd name="T8" fmla="*/ 2147483646 w 44"/>
                <a:gd name="T9" fmla="*/ 2147483646 h 44"/>
                <a:gd name="T10" fmla="*/ 2147483646 w 44"/>
                <a:gd name="T11" fmla="*/ 2147483646 h 44"/>
                <a:gd name="T12" fmla="*/ 2147483646 w 44"/>
                <a:gd name="T13" fmla="*/ 2147483646 h 44"/>
                <a:gd name="T14" fmla="*/ 2147483646 w 44"/>
                <a:gd name="T15" fmla="*/ 2147483646 h 44"/>
                <a:gd name="T16" fmla="*/ 2147483646 w 44"/>
                <a:gd name="T17" fmla="*/ 2147483646 h 44"/>
                <a:gd name="T18" fmla="*/ 2147483646 w 44"/>
                <a:gd name="T19" fmla="*/ 2147483646 h 44"/>
                <a:gd name="T20" fmla="*/ 2147483646 w 44"/>
                <a:gd name="T21" fmla="*/ 2147483646 h 44"/>
                <a:gd name="T22" fmla="*/ 2147483646 w 44"/>
                <a:gd name="T23" fmla="*/ 2147483646 h 44"/>
                <a:gd name="T24" fmla="*/ 2147483646 w 44"/>
                <a:gd name="T25" fmla="*/ 2147483646 h 44"/>
                <a:gd name="T26" fmla="*/ 2147483646 w 44"/>
                <a:gd name="T27" fmla="*/ 0 h 44"/>
                <a:gd name="T28" fmla="*/ 2147483646 w 44"/>
                <a:gd name="T29" fmla="*/ 2147483646 h 44"/>
                <a:gd name="T30" fmla="*/ 2147483646 w 44"/>
                <a:gd name="T31" fmla="*/ 2147483646 h 44"/>
                <a:gd name="T32" fmla="*/ 2147483646 w 44"/>
                <a:gd name="T33" fmla="*/ 2147483646 h 44"/>
                <a:gd name="T34" fmla="*/ 2147483646 w 44"/>
                <a:gd name="T35" fmla="*/ 2147483646 h 44"/>
                <a:gd name="T36" fmla="*/ 2147483646 w 44"/>
                <a:gd name="T37" fmla="*/ 2147483646 h 44"/>
                <a:gd name="T38" fmla="*/ 2147483646 w 44"/>
                <a:gd name="T39" fmla="*/ 2147483646 h 44"/>
                <a:gd name="T40" fmla="*/ 2147483646 w 44"/>
                <a:gd name="T41" fmla="*/ 2147483646 h 44"/>
                <a:gd name="T42" fmla="*/ 2147483646 w 44"/>
                <a:gd name="T43" fmla="*/ 2147483646 h 44"/>
                <a:gd name="T44" fmla="*/ 2147483646 w 44"/>
                <a:gd name="T45" fmla="*/ 2147483646 h 44"/>
                <a:gd name="T46" fmla="*/ 2147483646 w 44"/>
                <a:gd name="T47" fmla="*/ 2147483646 h 44"/>
                <a:gd name="T48" fmla="*/ 2147483646 w 44"/>
                <a:gd name="T49" fmla="*/ 2147483646 h 44"/>
                <a:gd name="T50" fmla="*/ 2147483646 w 44"/>
                <a:gd name="T51" fmla="*/ 2147483646 h 44"/>
                <a:gd name="T52" fmla="*/ 2147483646 w 44"/>
                <a:gd name="T53" fmla="*/ 2147483646 h 4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44"/>
                <a:gd name="T82" fmla="*/ 0 h 44"/>
                <a:gd name="T83" fmla="*/ 44 w 44"/>
                <a:gd name="T84" fmla="*/ 44 h 4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44" h="44">
                  <a:moveTo>
                    <a:pt x="1" y="38"/>
                  </a:moveTo>
                  <a:cubicBezTo>
                    <a:pt x="0" y="36"/>
                    <a:pt x="3" y="34"/>
                    <a:pt x="4" y="32"/>
                  </a:cubicBezTo>
                  <a:cubicBezTo>
                    <a:pt x="4" y="32"/>
                    <a:pt x="6" y="31"/>
                    <a:pt x="7" y="31"/>
                  </a:cubicBezTo>
                  <a:cubicBezTo>
                    <a:pt x="7" y="30"/>
                    <a:pt x="6" y="28"/>
                    <a:pt x="7" y="28"/>
                  </a:cubicBezTo>
                  <a:cubicBezTo>
                    <a:pt x="7" y="28"/>
                    <a:pt x="9" y="28"/>
                    <a:pt x="9" y="28"/>
                  </a:cubicBezTo>
                  <a:cubicBezTo>
                    <a:pt x="10" y="28"/>
                    <a:pt x="10" y="25"/>
                    <a:pt x="11" y="25"/>
                  </a:cubicBezTo>
                  <a:cubicBezTo>
                    <a:pt x="13" y="24"/>
                    <a:pt x="16" y="26"/>
                    <a:pt x="16" y="24"/>
                  </a:cubicBezTo>
                  <a:cubicBezTo>
                    <a:pt x="17" y="21"/>
                    <a:pt x="16" y="22"/>
                    <a:pt x="19" y="21"/>
                  </a:cubicBezTo>
                  <a:cubicBezTo>
                    <a:pt x="22" y="21"/>
                    <a:pt x="21" y="19"/>
                    <a:pt x="22" y="17"/>
                  </a:cubicBezTo>
                  <a:cubicBezTo>
                    <a:pt x="22" y="17"/>
                    <a:pt x="26" y="20"/>
                    <a:pt x="25" y="14"/>
                  </a:cubicBezTo>
                  <a:cubicBezTo>
                    <a:pt x="27" y="14"/>
                    <a:pt x="27" y="15"/>
                    <a:pt x="29" y="15"/>
                  </a:cubicBezTo>
                  <a:cubicBezTo>
                    <a:pt x="29" y="13"/>
                    <a:pt x="27" y="12"/>
                    <a:pt x="28" y="10"/>
                  </a:cubicBezTo>
                  <a:cubicBezTo>
                    <a:pt x="33" y="11"/>
                    <a:pt x="32" y="5"/>
                    <a:pt x="33" y="3"/>
                  </a:cubicBezTo>
                  <a:cubicBezTo>
                    <a:pt x="34" y="2"/>
                    <a:pt x="38" y="3"/>
                    <a:pt x="37" y="0"/>
                  </a:cubicBezTo>
                  <a:cubicBezTo>
                    <a:pt x="39" y="1"/>
                    <a:pt x="39" y="3"/>
                    <a:pt x="42" y="3"/>
                  </a:cubicBezTo>
                  <a:cubicBezTo>
                    <a:pt x="40" y="7"/>
                    <a:pt x="44" y="6"/>
                    <a:pt x="43" y="10"/>
                  </a:cubicBezTo>
                  <a:cubicBezTo>
                    <a:pt x="41" y="10"/>
                    <a:pt x="42" y="13"/>
                    <a:pt x="42" y="14"/>
                  </a:cubicBezTo>
                  <a:cubicBezTo>
                    <a:pt x="41" y="14"/>
                    <a:pt x="39" y="14"/>
                    <a:pt x="39" y="14"/>
                  </a:cubicBezTo>
                  <a:cubicBezTo>
                    <a:pt x="38" y="15"/>
                    <a:pt x="38" y="18"/>
                    <a:pt x="37" y="21"/>
                  </a:cubicBezTo>
                  <a:cubicBezTo>
                    <a:pt x="35" y="23"/>
                    <a:pt x="35" y="20"/>
                    <a:pt x="32" y="22"/>
                  </a:cubicBezTo>
                  <a:cubicBezTo>
                    <a:pt x="28" y="24"/>
                    <a:pt x="29" y="29"/>
                    <a:pt x="28" y="32"/>
                  </a:cubicBezTo>
                  <a:cubicBezTo>
                    <a:pt x="27" y="33"/>
                    <a:pt x="23" y="33"/>
                    <a:pt x="25" y="38"/>
                  </a:cubicBezTo>
                  <a:cubicBezTo>
                    <a:pt x="22" y="37"/>
                    <a:pt x="22" y="39"/>
                    <a:pt x="22" y="41"/>
                  </a:cubicBezTo>
                  <a:cubicBezTo>
                    <a:pt x="19" y="37"/>
                    <a:pt x="11" y="44"/>
                    <a:pt x="11" y="36"/>
                  </a:cubicBezTo>
                  <a:cubicBezTo>
                    <a:pt x="10" y="37"/>
                    <a:pt x="7" y="39"/>
                    <a:pt x="5" y="38"/>
                  </a:cubicBezTo>
                  <a:cubicBezTo>
                    <a:pt x="5" y="38"/>
                    <a:pt x="4" y="35"/>
                    <a:pt x="4" y="35"/>
                  </a:cubicBezTo>
                  <a:cubicBezTo>
                    <a:pt x="1" y="35"/>
                    <a:pt x="7" y="40"/>
                    <a:pt x="1" y="3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73" name="Freeform 104"/>
            <p:cNvSpPr>
              <a:spLocks noChangeArrowheads="1"/>
            </p:cNvSpPr>
            <p:nvPr/>
          </p:nvSpPr>
          <p:spPr bwMode="auto">
            <a:xfrm>
              <a:off x="3592513" y="1625600"/>
              <a:ext cx="234950" cy="185738"/>
            </a:xfrm>
            <a:custGeom>
              <a:avLst/>
              <a:gdLst>
                <a:gd name="T0" fmla="*/ 2147483646 w 61"/>
                <a:gd name="T1" fmla="*/ 0 h 45"/>
                <a:gd name="T2" fmla="*/ 2147483646 w 61"/>
                <a:gd name="T3" fmla="*/ 2147483646 h 45"/>
                <a:gd name="T4" fmla="*/ 2147483646 w 61"/>
                <a:gd name="T5" fmla="*/ 2147483646 h 45"/>
                <a:gd name="T6" fmla="*/ 2147483646 w 61"/>
                <a:gd name="T7" fmla="*/ 2147483646 h 45"/>
                <a:gd name="T8" fmla="*/ 2147483646 w 61"/>
                <a:gd name="T9" fmla="*/ 2147483646 h 45"/>
                <a:gd name="T10" fmla="*/ 2147483646 w 61"/>
                <a:gd name="T11" fmla="*/ 2147483646 h 45"/>
                <a:gd name="T12" fmla="*/ 2147483646 w 61"/>
                <a:gd name="T13" fmla="*/ 2147483646 h 45"/>
                <a:gd name="T14" fmla="*/ 2147483646 w 61"/>
                <a:gd name="T15" fmla="*/ 2147483646 h 45"/>
                <a:gd name="T16" fmla="*/ 2147483646 w 61"/>
                <a:gd name="T17" fmla="*/ 2147483646 h 45"/>
                <a:gd name="T18" fmla="*/ 2147483646 w 61"/>
                <a:gd name="T19" fmla="*/ 2147483646 h 45"/>
                <a:gd name="T20" fmla="*/ 2147483646 w 61"/>
                <a:gd name="T21" fmla="*/ 2147483646 h 45"/>
                <a:gd name="T22" fmla="*/ 2147483646 w 61"/>
                <a:gd name="T23" fmla="*/ 2147483646 h 45"/>
                <a:gd name="T24" fmla="*/ 2147483646 w 61"/>
                <a:gd name="T25" fmla="*/ 2147483646 h 45"/>
                <a:gd name="T26" fmla="*/ 2147483646 w 61"/>
                <a:gd name="T27" fmla="*/ 2147483646 h 45"/>
                <a:gd name="T28" fmla="*/ 2147483646 w 61"/>
                <a:gd name="T29" fmla="*/ 2147483646 h 45"/>
                <a:gd name="T30" fmla="*/ 2147483646 w 61"/>
                <a:gd name="T31" fmla="*/ 2147483646 h 45"/>
                <a:gd name="T32" fmla="*/ 2147483646 w 61"/>
                <a:gd name="T33" fmla="*/ 2147483646 h 45"/>
                <a:gd name="T34" fmla="*/ 2147483646 w 61"/>
                <a:gd name="T35" fmla="*/ 2147483646 h 45"/>
                <a:gd name="T36" fmla="*/ 2147483646 w 61"/>
                <a:gd name="T37" fmla="*/ 2147483646 h 45"/>
                <a:gd name="T38" fmla="*/ 2147483646 w 61"/>
                <a:gd name="T39" fmla="*/ 2147483646 h 45"/>
                <a:gd name="T40" fmla="*/ 2147483646 w 61"/>
                <a:gd name="T41" fmla="*/ 2147483646 h 45"/>
                <a:gd name="T42" fmla="*/ 2147483646 w 61"/>
                <a:gd name="T43" fmla="*/ 2147483646 h 45"/>
                <a:gd name="T44" fmla="*/ 2147483646 w 61"/>
                <a:gd name="T45" fmla="*/ 2147483646 h 45"/>
                <a:gd name="T46" fmla="*/ 2147483646 w 61"/>
                <a:gd name="T47" fmla="*/ 2147483646 h 45"/>
                <a:gd name="T48" fmla="*/ 2147483646 w 61"/>
                <a:gd name="T49" fmla="*/ 2147483646 h 45"/>
                <a:gd name="T50" fmla="*/ 2147483646 w 61"/>
                <a:gd name="T51" fmla="*/ 2147483646 h 45"/>
                <a:gd name="T52" fmla="*/ 2147483646 w 61"/>
                <a:gd name="T53" fmla="*/ 2147483646 h 45"/>
                <a:gd name="T54" fmla="*/ 2147483646 w 61"/>
                <a:gd name="T55" fmla="*/ 2147483646 h 45"/>
                <a:gd name="T56" fmla="*/ 2147483646 w 61"/>
                <a:gd name="T57" fmla="*/ 2147483646 h 45"/>
                <a:gd name="T58" fmla="*/ 2147483646 w 61"/>
                <a:gd name="T59" fmla="*/ 2147483646 h 45"/>
                <a:gd name="T60" fmla="*/ 2147483646 w 61"/>
                <a:gd name="T61" fmla="*/ 2147483646 h 45"/>
                <a:gd name="T62" fmla="*/ 2147483646 w 61"/>
                <a:gd name="T63" fmla="*/ 2147483646 h 45"/>
                <a:gd name="T64" fmla="*/ 2147483646 w 61"/>
                <a:gd name="T65" fmla="*/ 2147483646 h 45"/>
                <a:gd name="T66" fmla="*/ 0 w 61"/>
                <a:gd name="T67" fmla="*/ 2147483646 h 45"/>
                <a:gd name="T68" fmla="*/ 2147483646 w 61"/>
                <a:gd name="T69" fmla="*/ 2147483646 h 45"/>
                <a:gd name="T70" fmla="*/ 2147483646 w 61"/>
                <a:gd name="T71" fmla="*/ 2147483646 h 45"/>
                <a:gd name="T72" fmla="*/ 2147483646 w 61"/>
                <a:gd name="T73" fmla="*/ 2147483646 h 45"/>
                <a:gd name="T74" fmla="*/ 2147483646 w 61"/>
                <a:gd name="T75" fmla="*/ 2147483646 h 45"/>
                <a:gd name="T76" fmla="*/ 2147483646 w 61"/>
                <a:gd name="T77" fmla="*/ 2147483646 h 45"/>
                <a:gd name="T78" fmla="*/ 2147483646 w 61"/>
                <a:gd name="T79" fmla="*/ 0 h 4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61"/>
                <a:gd name="T121" fmla="*/ 0 h 45"/>
                <a:gd name="T122" fmla="*/ 61 w 61"/>
                <a:gd name="T123" fmla="*/ 45 h 4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61" h="45">
                  <a:moveTo>
                    <a:pt x="16" y="0"/>
                  </a:moveTo>
                  <a:cubicBezTo>
                    <a:pt x="18" y="2"/>
                    <a:pt x="22" y="2"/>
                    <a:pt x="23" y="5"/>
                  </a:cubicBezTo>
                  <a:cubicBezTo>
                    <a:pt x="26" y="4"/>
                    <a:pt x="27" y="6"/>
                    <a:pt x="28" y="7"/>
                  </a:cubicBezTo>
                  <a:cubicBezTo>
                    <a:pt x="28" y="7"/>
                    <a:pt x="30" y="6"/>
                    <a:pt x="30" y="7"/>
                  </a:cubicBezTo>
                  <a:cubicBezTo>
                    <a:pt x="31" y="7"/>
                    <a:pt x="31" y="9"/>
                    <a:pt x="32" y="8"/>
                  </a:cubicBezTo>
                  <a:cubicBezTo>
                    <a:pt x="34" y="6"/>
                    <a:pt x="33" y="9"/>
                    <a:pt x="36" y="11"/>
                  </a:cubicBezTo>
                  <a:cubicBezTo>
                    <a:pt x="37" y="12"/>
                    <a:pt x="39" y="11"/>
                    <a:pt x="40" y="11"/>
                  </a:cubicBezTo>
                  <a:cubicBezTo>
                    <a:pt x="41" y="11"/>
                    <a:pt x="43" y="16"/>
                    <a:pt x="49" y="14"/>
                  </a:cubicBezTo>
                  <a:cubicBezTo>
                    <a:pt x="49" y="18"/>
                    <a:pt x="49" y="18"/>
                    <a:pt x="49" y="18"/>
                  </a:cubicBezTo>
                  <a:cubicBezTo>
                    <a:pt x="50" y="19"/>
                    <a:pt x="52" y="17"/>
                    <a:pt x="53" y="18"/>
                  </a:cubicBezTo>
                  <a:cubicBezTo>
                    <a:pt x="53" y="18"/>
                    <a:pt x="52" y="20"/>
                    <a:pt x="53" y="21"/>
                  </a:cubicBezTo>
                  <a:cubicBezTo>
                    <a:pt x="55" y="23"/>
                    <a:pt x="58" y="24"/>
                    <a:pt x="61" y="26"/>
                  </a:cubicBezTo>
                  <a:cubicBezTo>
                    <a:pt x="61" y="28"/>
                    <a:pt x="61" y="30"/>
                    <a:pt x="60" y="31"/>
                  </a:cubicBezTo>
                  <a:cubicBezTo>
                    <a:pt x="58" y="31"/>
                    <a:pt x="57" y="29"/>
                    <a:pt x="57" y="29"/>
                  </a:cubicBezTo>
                  <a:cubicBezTo>
                    <a:pt x="54" y="30"/>
                    <a:pt x="53" y="33"/>
                    <a:pt x="50" y="33"/>
                  </a:cubicBezTo>
                  <a:cubicBezTo>
                    <a:pt x="49" y="34"/>
                    <a:pt x="49" y="35"/>
                    <a:pt x="49" y="36"/>
                  </a:cubicBezTo>
                  <a:cubicBezTo>
                    <a:pt x="46" y="36"/>
                    <a:pt x="46" y="37"/>
                    <a:pt x="46" y="39"/>
                  </a:cubicBezTo>
                  <a:cubicBezTo>
                    <a:pt x="41" y="40"/>
                    <a:pt x="40" y="36"/>
                    <a:pt x="37" y="39"/>
                  </a:cubicBezTo>
                  <a:cubicBezTo>
                    <a:pt x="36" y="39"/>
                    <a:pt x="37" y="41"/>
                    <a:pt x="37" y="41"/>
                  </a:cubicBezTo>
                  <a:cubicBezTo>
                    <a:pt x="37" y="45"/>
                    <a:pt x="32" y="37"/>
                    <a:pt x="32" y="42"/>
                  </a:cubicBezTo>
                  <a:cubicBezTo>
                    <a:pt x="30" y="42"/>
                    <a:pt x="31" y="40"/>
                    <a:pt x="30" y="39"/>
                  </a:cubicBezTo>
                  <a:cubicBezTo>
                    <a:pt x="27" y="42"/>
                    <a:pt x="26" y="38"/>
                    <a:pt x="22" y="39"/>
                  </a:cubicBezTo>
                  <a:cubicBezTo>
                    <a:pt x="22" y="37"/>
                    <a:pt x="21" y="36"/>
                    <a:pt x="19" y="36"/>
                  </a:cubicBezTo>
                  <a:cubicBezTo>
                    <a:pt x="19" y="34"/>
                    <a:pt x="23" y="36"/>
                    <a:pt x="23" y="33"/>
                  </a:cubicBezTo>
                  <a:cubicBezTo>
                    <a:pt x="24" y="30"/>
                    <a:pt x="18" y="33"/>
                    <a:pt x="16" y="32"/>
                  </a:cubicBezTo>
                  <a:cubicBezTo>
                    <a:pt x="15" y="28"/>
                    <a:pt x="19" y="30"/>
                    <a:pt x="21" y="29"/>
                  </a:cubicBezTo>
                  <a:cubicBezTo>
                    <a:pt x="21" y="29"/>
                    <a:pt x="23" y="26"/>
                    <a:pt x="23" y="26"/>
                  </a:cubicBezTo>
                  <a:cubicBezTo>
                    <a:pt x="24" y="26"/>
                    <a:pt x="26" y="29"/>
                    <a:pt x="28" y="28"/>
                  </a:cubicBezTo>
                  <a:cubicBezTo>
                    <a:pt x="28" y="26"/>
                    <a:pt x="26" y="25"/>
                    <a:pt x="26" y="24"/>
                  </a:cubicBezTo>
                  <a:cubicBezTo>
                    <a:pt x="25" y="25"/>
                    <a:pt x="16" y="24"/>
                    <a:pt x="14" y="26"/>
                  </a:cubicBezTo>
                  <a:cubicBezTo>
                    <a:pt x="11" y="29"/>
                    <a:pt x="13" y="26"/>
                    <a:pt x="9" y="25"/>
                  </a:cubicBezTo>
                  <a:cubicBezTo>
                    <a:pt x="5" y="24"/>
                    <a:pt x="2" y="26"/>
                    <a:pt x="7" y="22"/>
                  </a:cubicBezTo>
                  <a:cubicBezTo>
                    <a:pt x="6" y="20"/>
                    <a:pt x="2" y="21"/>
                    <a:pt x="1" y="19"/>
                  </a:cubicBezTo>
                  <a:cubicBezTo>
                    <a:pt x="3" y="17"/>
                    <a:pt x="6" y="13"/>
                    <a:pt x="0" y="15"/>
                  </a:cubicBezTo>
                  <a:cubicBezTo>
                    <a:pt x="0" y="14"/>
                    <a:pt x="1" y="12"/>
                    <a:pt x="4" y="12"/>
                  </a:cubicBezTo>
                  <a:cubicBezTo>
                    <a:pt x="5" y="12"/>
                    <a:pt x="5" y="10"/>
                    <a:pt x="7" y="10"/>
                  </a:cubicBezTo>
                  <a:cubicBezTo>
                    <a:pt x="9" y="10"/>
                    <a:pt x="7" y="7"/>
                    <a:pt x="8" y="5"/>
                  </a:cubicBezTo>
                  <a:cubicBezTo>
                    <a:pt x="8" y="5"/>
                    <a:pt x="10" y="6"/>
                    <a:pt x="11" y="5"/>
                  </a:cubicBezTo>
                  <a:cubicBezTo>
                    <a:pt x="12" y="5"/>
                    <a:pt x="12" y="3"/>
                    <a:pt x="14" y="3"/>
                  </a:cubicBezTo>
                  <a:cubicBezTo>
                    <a:pt x="14" y="1"/>
                    <a:pt x="16" y="2"/>
                    <a:pt x="1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74" name="Freeform 105"/>
            <p:cNvSpPr>
              <a:spLocks noChangeArrowheads="1"/>
            </p:cNvSpPr>
            <p:nvPr/>
          </p:nvSpPr>
          <p:spPr bwMode="auto">
            <a:xfrm>
              <a:off x="5940425" y="1693863"/>
              <a:ext cx="315913" cy="169862"/>
            </a:xfrm>
            <a:custGeom>
              <a:avLst/>
              <a:gdLst>
                <a:gd name="T0" fmla="*/ 2147483646 w 82"/>
                <a:gd name="T1" fmla="*/ 2147483646 h 41"/>
                <a:gd name="T2" fmla="*/ 2147483646 w 82"/>
                <a:gd name="T3" fmla="*/ 2147483646 h 41"/>
                <a:gd name="T4" fmla="*/ 2147483646 w 82"/>
                <a:gd name="T5" fmla="*/ 2147483646 h 41"/>
                <a:gd name="T6" fmla="*/ 2147483646 w 82"/>
                <a:gd name="T7" fmla="*/ 2147483646 h 41"/>
                <a:gd name="T8" fmla="*/ 2147483646 w 82"/>
                <a:gd name="T9" fmla="*/ 2147483646 h 41"/>
                <a:gd name="T10" fmla="*/ 2147483646 w 82"/>
                <a:gd name="T11" fmla="*/ 2147483646 h 41"/>
                <a:gd name="T12" fmla="*/ 2147483646 w 82"/>
                <a:gd name="T13" fmla="*/ 2147483646 h 41"/>
                <a:gd name="T14" fmla="*/ 2147483646 w 82"/>
                <a:gd name="T15" fmla="*/ 2147483646 h 41"/>
                <a:gd name="T16" fmla="*/ 2147483646 w 82"/>
                <a:gd name="T17" fmla="*/ 2147483646 h 41"/>
                <a:gd name="T18" fmla="*/ 2147483646 w 82"/>
                <a:gd name="T19" fmla="*/ 2147483646 h 41"/>
                <a:gd name="T20" fmla="*/ 2147483646 w 82"/>
                <a:gd name="T21" fmla="*/ 2147483646 h 41"/>
                <a:gd name="T22" fmla="*/ 2147483646 w 82"/>
                <a:gd name="T23" fmla="*/ 2147483646 h 41"/>
                <a:gd name="T24" fmla="*/ 2147483646 w 82"/>
                <a:gd name="T25" fmla="*/ 2147483646 h 41"/>
                <a:gd name="T26" fmla="*/ 2147483646 w 82"/>
                <a:gd name="T27" fmla="*/ 2147483646 h 41"/>
                <a:gd name="T28" fmla="*/ 2147483646 w 82"/>
                <a:gd name="T29" fmla="*/ 2147483646 h 41"/>
                <a:gd name="T30" fmla="*/ 2147483646 w 82"/>
                <a:gd name="T31" fmla="*/ 2147483646 h 41"/>
                <a:gd name="T32" fmla="*/ 2147483646 w 82"/>
                <a:gd name="T33" fmla="*/ 2147483646 h 41"/>
                <a:gd name="T34" fmla="*/ 2147483646 w 82"/>
                <a:gd name="T35" fmla="*/ 2147483646 h 41"/>
                <a:gd name="T36" fmla="*/ 2147483646 w 82"/>
                <a:gd name="T37" fmla="*/ 2147483646 h 41"/>
                <a:gd name="T38" fmla="*/ 2147483646 w 82"/>
                <a:gd name="T39" fmla="*/ 2147483646 h 41"/>
                <a:gd name="T40" fmla="*/ 2147483646 w 82"/>
                <a:gd name="T41" fmla="*/ 2147483646 h 41"/>
                <a:gd name="T42" fmla="*/ 2147483646 w 82"/>
                <a:gd name="T43" fmla="*/ 2147483646 h 41"/>
                <a:gd name="T44" fmla="*/ 2147483646 w 82"/>
                <a:gd name="T45" fmla="*/ 2147483646 h 41"/>
                <a:gd name="T46" fmla="*/ 2147483646 w 82"/>
                <a:gd name="T47" fmla="*/ 2147483646 h 41"/>
                <a:gd name="T48" fmla="*/ 2147483646 w 82"/>
                <a:gd name="T49" fmla="*/ 2147483646 h 41"/>
                <a:gd name="T50" fmla="*/ 2147483646 w 82"/>
                <a:gd name="T51" fmla="*/ 2147483646 h 41"/>
                <a:gd name="T52" fmla="*/ 2147483646 w 82"/>
                <a:gd name="T53" fmla="*/ 2147483646 h 41"/>
                <a:gd name="T54" fmla="*/ 2147483646 w 82"/>
                <a:gd name="T55" fmla="*/ 2147483646 h 41"/>
                <a:gd name="T56" fmla="*/ 2147483646 w 82"/>
                <a:gd name="T57" fmla="*/ 2147483646 h 41"/>
                <a:gd name="T58" fmla="*/ 2147483646 w 82"/>
                <a:gd name="T59" fmla="*/ 2147483646 h 41"/>
                <a:gd name="T60" fmla="*/ 2147483646 w 82"/>
                <a:gd name="T61" fmla="*/ 2147483646 h 41"/>
                <a:gd name="T62" fmla="*/ 2147483646 w 82"/>
                <a:gd name="T63" fmla="*/ 2147483646 h 41"/>
                <a:gd name="T64" fmla="*/ 2147483646 w 82"/>
                <a:gd name="T65" fmla="*/ 2147483646 h 41"/>
                <a:gd name="T66" fmla="*/ 2147483646 w 82"/>
                <a:gd name="T67" fmla="*/ 2147483646 h 41"/>
                <a:gd name="T68" fmla="*/ 2147483646 w 82"/>
                <a:gd name="T69" fmla="*/ 2147483646 h 41"/>
                <a:gd name="T70" fmla="*/ 2147483646 w 82"/>
                <a:gd name="T71" fmla="*/ 2147483646 h 41"/>
                <a:gd name="T72" fmla="*/ 2147483646 w 82"/>
                <a:gd name="T73" fmla="*/ 2147483646 h 41"/>
                <a:gd name="T74" fmla="*/ 2147483646 w 82"/>
                <a:gd name="T75" fmla="*/ 2147483646 h 41"/>
                <a:gd name="T76" fmla="*/ 2147483646 w 82"/>
                <a:gd name="T77" fmla="*/ 2147483646 h 41"/>
                <a:gd name="T78" fmla="*/ 2147483646 w 82"/>
                <a:gd name="T79" fmla="*/ 2147483646 h 41"/>
                <a:gd name="T80" fmla="*/ 2147483646 w 82"/>
                <a:gd name="T81" fmla="*/ 2147483646 h 41"/>
                <a:gd name="T82" fmla="*/ 2147483646 w 82"/>
                <a:gd name="T83" fmla="*/ 2147483646 h 41"/>
                <a:gd name="T84" fmla="*/ 2147483646 w 82"/>
                <a:gd name="T85" fmla="*/ 2147483646 h 41"/>
                <a:gd name="T86" fmla="*/ 2147483646 w 82"/>
                <a:gd name="T87" fmla="*/ 2147483646 h 41"/>
                <a:gd name="T88" fmla="*/ 2147483646 w 82"/>
                <a:gd name="T89" fmla="*/ 2147483646 h 41"/>
                <a:gd name="T90" fmla="*/ 2147483646 w 82"/>
                <a:gd name="T91" fmla="*/ 2147483646 h 4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2"/>
                <a:gd name="T139" fmla="*/ 0 h 41"/>
                <a:gd name="T140" fmla="*/ 82 w 82"/>
                <a:gd name="T141" fmla="*/ 41 h 41"/>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2" h="41">
                  <a:moveTo>
                    <a:pt x="29" y="28"/>
                  </a:moveTo>
                  <a:cubicBezTo>
                    <a:pt x="28" y="25"/>
                    <a:pt x="26" y="29"/>
                    <a:pt x="26" y="29"/>
                  </a:cubicBezTo>
                  <a:cubicBezTo>
                    <a:pt x="24" y="29"/>
                    <a:pt x="22" y="26"/>
                    <a:pt x="19" y="28"/>
                  </a:cubicBezTo>
                  <a:cubicBezTo>
                    <a:pt x="19" y="25"/>
                    <a:pt x="21" y="26"/>
                    <a:pt x="23" y="25"/>
                  </a:cubicBezTo>
                  <a:cubicBezTo>
                    <a:pt x="26" y="23"/>
                    <a:pt x="28" y="20"/>
                    <a:pt x="31" y="19"/>
                  </a:cubicBezTo>
                  <a:cubicBezTo>
                    <a:pt x="31" y="18"/>
                    <a:pt x="28" y="18"/>
                    <a:pt x="29" y="15"/>
                  </a:cubicBezTo>
                  <a:cubicBezTo>
                    <a:pt x="26" y="14"/>
                    <a:pt x="23" y="19"/>
                    <a:pt x="22" y="15"/>
                  </a:cubicBezTo>
                  <a:cubicBezTo>
                    <a:pt x="20" y="17"/>
                    <a:pt x="17" y="19"/>
                    <a:pt x="15" y="21"/>
                  </a:cubicBezTo>
                  <a:cubicBezTo>
                    <a:pt x="10" y="21"/>
                    <a:pt x="10" y="18"/>
                    <a:pt x="5" y="19"/>
                  </a:cubicBezTo>
                  <a:cubicBezTo>
                    <a:pt x="8" y="17"/>
                    <a:pt x="8" y="14"/>
                    <a:pt x="6" y="9"/>
                  </a:cubicBezTo>
                  <a:cubicBezTo>
                    <a:pt x="5" y="9"/>
                    <a:pt x="4" y="10"/>
                    <a:pt x="3" y="11"/>
                  </a:cubicBezTo>
                  <a:cubicBezTo>
                    <a:pt x="0" y="11"/>
                    <a:pt x="3" y="6"/>
                    <a:pt x="2" y="4"/>
                  </a:cubicBezTo>
                  <a:cubicBezTo>
                    <a:pt x="4" y="4"/>
                    <a:pt x="4" y="4"/>
                    <a:pt x="5" y="5"/>
                  </a:cubicBezTo>
                  <a:cubicBezTo>
                    <a:pt x="6" y="2"/>
                    <a:pt x="13" y="6"/>
                    <a:pt x="13" y="2"/>
                  </a:cubicBezTo>
                  <a:cubicBezTo>
                    <a:pt x="15" y="3"/>
                    <a:pt x="14" y="5"/>
                    <a:pt x="15" y="7"/>
                  </a:cubicBezTo>
                  <a:cubicBezTo>
                    <a:pt x="20" y="8"/>
                    <a:pt x="25" y="0"/>
                    <a:pt x="26" y="8"/>
                  </a:cubicBezTo>
                  <a:cubicBezTo>
                    <a:pt x="30" y="8"/>
                    <a:pt x="30" y="6"/>
                    <a:pt x="30" y="2"/>
                  </a:cubicBezTo>
                  <a:cubicBezTo>
                    <a:pt x="34" y="4"/>
                    <a:pt x="38" y="3"/>
                    <a:pt x="44" y="4"/>
                  </a:cubicBezTo>
                  <a:cubicBezTo>
                    <a:pt x="45" y="4"/>
                    <a:pt x="45" y="6"/>
                    <a:pt x="45" y="4"/>
                  </a:cubicBezTo>
                  <a:cubicBezTo>
                    <a:pt x="48" y="4"/>
                    <a:pt x="46" y="10"/>
                    <a:pt x="51" y="8"/>
                  </a:cubicBezTo>
                  <a:cubicBezTo>
                    <a:pt x="51" y="9"/>
                    <a:pt x="50" y="9"/>
                    <a:pt x="50" y="11"/>
                  </a:cubicBezTo>
                  <a:cubicBezTo>
                    <a:pt x="52" y="10"/>
                    <a:pt x="57" y="12"/>
                    <a:pt x="57" y="9"/>
                  </a:cubicBezTo>
                  <a:cubicBezTo>
                    <a:pt x="58" y="11"/>
                    <a:pt x="59" y="13"/>
                    <a:pt x="65" y="12"/>
                  </a:cubicBezTo>
                  <a:cubicBezTo>
                    <a:pt x="63" y="15"/>
                    <a:pt x="64" y="14"/>
                    <a:pt x="67" y="15"/>
                  </a:cubicBezTo>
                  <a:cubicBezTo>
                    <a:pt x="67" y="15"/>
                    <a:pt x="66" y="16"/>
                    <a:pt x="68" y="16"/>
                  </a:cubicBezTo>
                  <a:cubicBezTo>
                    <a:pt x="70" y="17"/>
                    <a:pt x="68" y="18"/>
                    <a:pt x="69" y="19"/>
                  </a:cubicBezTo>
                  <a:cubicBezTo>
                    <a:pt x="70" y="20"/>
                    <a:pt x="72" y="19"/>
                    <a:pt x="72" y="19"/>
                  </a:cubicBezTo>
                  <a:cubicBezTo>
                    <a:pt x="73" y="20"/>
                    <a:pt x="72" y="22"/>
                    <a:pt x="72" y="22"/>
                  </a:cubicBezTo>
                  <a:cubicBezTo>
                    <a:pt x="73" y="23"/>
                    <a:pt x="75" y="22"/>
                    <a:pt x="75" y="22"/>
                  </a:cubicBezTo>
                  <a:cubicBezTo>
                    <a:pt x="76" y="23"/>
                    <a:pt x="75" y="25"/>
                    <a:pt x="76" y="26"/>
                  </a:cubicBezTo>
                  <a:cubicBezTo>
                    <a:pt x="79" y="27"/>
                    <a:pt x="80" y="24"/>
                    <a:pt x="81" y="26"/>
                  </a:cubicBezTo>
                  <a:cubicBezTo>
                    <a:pt x="82" y="30"/>
                    <a:pt x="77" y="28"/>
                    <a:pt x="76" y="29"/>
                  </a:cubicBezTo>
                  <a:cubicBezTo>
                    <a:pt x="76" y="29"/>
                    <a:pt x="76" y="30"/>
                    <a:pt x="76" y="30"/>
                  </a:cubicBezTo>
                  <a:cubicBezTo>
                    <a:pt x="73" y="32"/>
                    <a:pt x="67" y="30"/>
                    <a:pt x="62" y="30"/>
                  </a:cubicBezTo>
                  <a:cubicBezTo>
                    <a:pt x="61" y="26"/>
                    <a:pt x="62" y="27"/>
                    <a:pt x="62" y="22"/>
                  </a:cubicBezTo>
                  <a:cubicBezTo>
                    <a:pt x="61" y="18"/>
                    <a:pt x="51" y="18"/>
                    <a:pt x="48" y="21"/>
                  </a:cubicBezTo>
                  <a:cubicBezTo>
                    <a:pt x="46" y="21"/>
                    <a:pt x="48" y="24"/>
                    <a:pt x="47" y="25"/>
                  </a:cubicBezTo>
                  <a:cubicBezTo>
                    <a:pt x="47" y="25"/>
                    <a:pt x="44" y="24"/>
                    <a:pt x="44" y="25"/>
                  </a:cubicBezTo>
                  <a:cubicBezTo>
                    <a:pt x="43" y="26"/>
                    <a:pt x="44" y="28"/>
                    <a:pt x="41" y="28"/>
                  </a:cubicBezTo>
                  <a:cubicBezTo>
                    <a:pt x="41" y="29"/>
                    <a:pt x="42" y="29"/>
                    <a:pt x="43" y="29"/>
                  </a:cubicBezTo>
                  <a:cubicBezTo>
                    <a:pt x="42" y="31"/>
                    <a:pt x="40" y="30"/>
                    <a:pt x="38" y="30"/>
                  </a:cubicBezTo>
                  <a:cubicBezTo>
                    <a:pt x="37" y="35"/>
                    <a:pt x="38" y="34"/>
                    <a:pt x="38" y="39"/>
                  </a:cubicBezTo>
                  <a:cubicBezTo>
                    <a:pt x="34" y="40"/>
                    <a:pt x="21" y="41"/>
                    <a:pt x="20" y="33"/>
                  </a:cubicBezTo>
                  <a:cubicBezTo>
                    <a:pt x="23" y="33"/>
                    <a:pt x="24" y="32"/>
                    <a:pt x="24" y="30"/>
                  </a:cubicBezTo>
                  <a:cubicBezTo>
                    <a:pt x="28" y="30"/>
                    <a:pt x="27" y="33"/>
                    <a:pt x="30" y="30"/>
                  </a:cubicBezTo>
                  <a:cubicBezTo>
                    <a:pt x="29" y="29"/>
                    <a:pt x="26" y="28"/>
                    <a:pt x="29" y="2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75" name="Freeform 106"/>
            <p:cNvSpPr>
              <a:spLocks noChangeArrowheads="1"/>
            </p:cNvSpPr>
            <p:nvPr/>
          </p:nvSpPr>
          <p:spPr bwMode="auto">
            <a:xfrm>
              <a:off x="3013075" y="1828800"/>
              <a:ext cx="149225" cy="82550"/>
            </a:xfrm>
            <a:custGeom>
              <a:avLst/>
              <a:gdLst>
                <a:gd name="T0" fmla="*/ 2147483646 w 39"/>
                <a:gd name="T1" fmla="*/ 2147483646 h 20"/>
                <a:gd name="T2" fmla="*/ 2147483646 w 39"/>
                <a:gd name="T3" fmla="*/ 2147483646 h 20"/>
                <a:gd name="T4" fmla="*/ 2147483646 w 39"/>
                <a:gd name="T5" fmla="*/ 2147483646 h 20"/>
                <a:gd name="T6" fmla="*/ 2147483646 w 39"/>
                <a:gd name="T7" fmla="*/ 2147483646 h 20"/>
                <a:gd name="T8" fmla="*/ 2147483646 w 39"/>
                <a:gd name="T9" fmla="*/ 2147483646 h 20"/>
                <a:gd name="T10" fmla="*/ 2147483646 w 39"/>
                <a:gd name="T11" fmla="*/ 2147483646 h 20"/>
                <a:gd name="T12" fmla="*/ 2147483646 w 39"/>
                <a:gd name="T13" fmla="*/ 2147483646 h 20"/>
                <a:gd name="T14" fmla="*/ 2147483646 w 39"/>
                <a:gd name="T15" fmla="*/ 2147483646 h 20"/>
                <a:gd name="T16" fmla="*/ 2147483646 w 39"/>
                <a:gd name="T17" fmla="*/ 2147483646 h 20"/>
                <a:gd name="T18" fmla="*/ 0 w 39"/>
                <a:gd name="T19" fmla="*/ 2147483646 h 20"/>
                <a:gd name="T20" fmla="*/ 2147483646 w 39"/>
                <a:gd name="T21" fmla="*/ 2147483646 h 20"/>
                <a:gd name="T22" fmla="*/ 2147483646 w 39"/>
                <a:gd name="T23" fmla="*/ 2147483646 h 20"/>
                <a:gd name="T24" fmla="*/ 2147483646 w 39"/>
                <a:gd name="T25" fmla="*/ 2147483646 h 20"/>
                <a:gd name="T26" fmla="*/ 2147483646 w 39"/>
                <a:gd name="T27" fmla="*/ 2147483646 h 20"/>
                <a:gd name="T28" fmla="*/ 2147483646 w 39"/>
                <a:gd name="T29" fmla="*/ 2147483646 h 20"/>
                <a:gd name="T30" fmla="*/ 2147483646 w 39"/>
                <a:gd name="T31" fmla="*/ 2147483646 h 20"/>
                <a:gd name="T32" fmla="*/ 2147483646 w 39"/>
                <a:gd name="T33" fmla="*/ 2147483646 h 20"/>
                <a:gd name="T34" fmla="*/ 2147483646 w 39"/>
                <a:gd name="T35" fmla="*/ 2147483646 h 2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9"/>
                <a:gd name="T55" fmla="*/ 0 h 20"/>
                <a:gd name="T56" fmla="*/ 39 w 39"/>
                <a:gd name="T57" fmla="*/ 20 h 2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9" h="20">
                  <a:moveTo>
                    <a:pt x="38" y="3"/>
                  </a:moveTo>
                  <a:cubicBezTo>
                    <a:pt x="38" y="3"/>
                    <a:pt x="39" y="6"/>
                    <a:pt x="38" y="7"/>
                  </a:cubicBezTo>
                  <a:cubicBezTo>
                    <a:pt x="38" y="7"/>
                    <a:pt x="36" y="6"/>
                    <a:pt x="36" y="7"/>
                  </a:cubicBezTo>
                  <a:cubicBezTo>
                    <a:pt x="35" y="7"/>
                    <a:pt x="37" y="11"/>
                    <a:pt x="36" y="11"/>
                  </a:cubicBezTo>
                  <a:cubicBezTo>
                    <a:pt x="34" y="11"/>
                    <a:pt x="32" y="9"/>
                    <a:pt x="31" y="14"/>
                  </a:cubicBezTo>
                  <a:cubicBezTo>
                    <a:pt x="29" y="14"/>
                    <a:pt x="30" y="9"/>
                    <a:pt x="27" y="10"/>
                  </a:cubicBezTo>
                  <a:cubicBezTo>
                    <a:pt x="24" y="9"/>
                    <a:pt x="25" y="12"/>
                    <a:pt x="23" y="13"/>
                  </a:cubicBezTo>
                  <a:cubicBezTo>
                    <a:pt x="21" y="15"/>
                    <a:pt x="17" y="14"/>
                    <a:pt x="17" y="18"/>
                  </a:cubicBezTo>
                  <a:cubicBezTo>
                    <a:pt x="11" y="20"/>
                    <a:pt x="8" y="19"/>
                    <a:pt x="2" y="18"/>
                  </a:cubicBezTo>
                  <a:cubicBezTo>
                    <a:pt x="2" y="16"/>
                    <a:pt x="0" y="15"/>
                    <a:pt x="0" y="13"/>
                  </a:cubicBezTo>
                  <a:cubicBezTo>
                    <a:pt x="2" y="14"/>
                    <a:pt x="4" y="14"/>
                    <a:pt x="6" y="14"/>
                  </a:cubicBezTo>
                  <a:cubicBezTo>
                    <a:pt x="9" y="14"/>
                    <a:pt x="9" y="10"/>
                    <a:pt x="12" y="10"/>
                  </a:cubicBezTo>
                  <a:cubicBezTo>
                    <a:pt x="12" y="10"/>
                    <a:pt x="14" y="6"/>
                    <a:pt x="14" y="7"/>
                  </a:cubicBezTo>
                  <a:cubicBezTo>
                    <a:pt x="17" y="10"/>
                    <a:pt x="15" y="6"/>
                    <a:pt x="19" y="6"/>
                  </a:cubicBezTo>
                  <a:cubicBezTo>
                    <a:pt x="19" y="5"/>
                    <a:pt x="20" y="6"/>
                    <a:pt x="20" y="6"/>
                  </a:cubicBezTo>
                  <a:cubicBezTo>
                    <a:pt x="21" y="5"/>
                    <a:pt x="23" y="3"/>
                    <a:pt x="23" y="3"/>
                  </a:cubicBezTo>
                  <a:cubicBezTo>
                    <a:pt x="25" y="2"/>
                    <a:pt x="27" y="3"/>
                    <a:pt x="28" y="3"/>
                  </a:cubicBezTo>
                  <a:cubicBezTo>
                    <a:pt x="30" y="2"/>
                    <a:pt x="35" y="0"/>
                    <a:pt x="38"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76" name="Freeform 107"/>
            <p:cNvSpPr>
              <a:spLocks noChangeArrowheads="1"/>
            </p:cNvSpPr>
            <p:nvPr/>
          </p:nvSpPr>
          <p:spPr bwMode="auto">
            <a:xfrm>
              <a:off x="3421063" y="1860550"/>
              <a:ext cx="147637" cy="82550"/>
            </a:xfrm>
            <a:custGeom>
              <a:avLst/>
              <a:gdLst>
                <a:gd name="T0" fmla="*/ 2147483646 w 39"/>
                <a:gd name="T1" fmla="*/ 2147483646 h 20"/>
                <a:gd name="T2" fmla="*/ 2147483646 w 39"/>
                <a:gd name="T3" fmla="*/ 2147483646 h 20"/>
                <a:gd name="T4" fmla="*/ 2147483646 w 39"/>
                <a:gd name="T5" fmla="*/ 2147483646 h 20"/>
                <a:gd name="T6" fmla="*/ 2147483646 w 39"/>
                <a:gd name="T7" fmla="*/ 2147483646 h 20"/>
                <a:gd name="T8" fmla="*/ 2147483646 w 39"/>
                <a:gd name="T9" fmla="*/ 2147483646 h 20"/>
                <a:gd name="T10" fmla="*/ 2147483646 w 39"/>
                <a:gd name="T11" fmla="*/ 2147483646 h 20"/>
                <a:gd name="T12" fmla="*/ 2147483646 w 39"/>
                <a:gd name="T13" fmla="*/ 2147483646 h 20"/>
                <a:gd name="T14" fmla="*/ 2147483646 w 39"/>
                <a:gd name="T15" fmla="*/ 2147483646 h 20"/>
                <a:gd name="T16" fmla="*/ 2147483646 w 39"/>
                <a:gd name="T17" fmla="*/ 2147483646 h 20"/>
                <a:gd name="T18" fmla="*/ 0 w 39"/>
                <a:gd name="T19" fmla="*/ 2147483646 h 20"/>
                <a:gd name="T20" fmla="*/ 2147483646 w 39"/>
                <a:gd name="T21" fmla="*/ 2147483646 h 20"/>
                <a:gd name="T22" fmla="*/ 2147483646 w 39"/>
                <a:gd name="T23" fmla="*/ 2147483646 h 20"/>
                <a:gd name="T24" fmla="*/ 2147483646 w 39"/>
                <a:gd name="T25" fmla="*/ 2147483646 h 20"/>
                <a:gd name="T26" fmla="*/ 2147483646 w 39"/>
                <a:gd name="T27" fmla="*/ 2147483646 h 20"/>
                <a:gd name="T28" fmla="*/ 2147483646 w 39"/>
                <a:gd name="T29" fmla="*/ 2147483646 h 20"/>
                <a:gd name="T30" fmla="*/ 2147483646 w 39"/>
                <a:gd name="T31" fmla="*/ 2147483646 h 20"/>
                <a:gd name="T32" fmla="*/ 2147483646 w 39"/>
                <a:gd name="T33" fmla="*/ 2147483646 h 20"/>
                <a:gd name="T34" fmla="*/ 2147483646 w 39"/>
                <a:gd name="T35" fmla="*/ 2147483646 h 2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9"/>
                <a:gd name="T55" fmla="*/ 0 h 20"/>
                <a:gd name="T56" fmla="*/ 39 w 39"/>
                <a:gd name="T57" fmla="*/ 20 h 2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9" h="20">
                  <a:moveTo>
                    <a:pt x="35" y="2"/>
                  </a:moveTo>
                  <a:cubicBezTo>
                    <a:pt x="33" y="9"/>
                    <a:pt x="39" y="9"/>
                    <a:pt x="39" y="14"/>
                  </a:cubicBezTo>
                  <a:cubicBezTo>
                    <a:pt x="38" y="15"/>
                    <a:pt x="37" y="12"/>
                    <a:pt x="36" y="13"/>
                  </a:cubicBezTo>
                  <a:cubicBezTo>
                    <a:pt x="35" y="14"/>
                    <a:pt x="37" y="17"/>
                    <a:pt x="36" y="17"/>
                  </a:cubicBezTo>
                  <a:cubicBezTo>
                    <a:pt x="35" y="18"/>
                    <a:pt x="32" y="18"/>
                    <a:pt x="31" y="19"/>
                  </a:cubicBezTo>
                  <a:cubicBezTo>
                    <a:pt x="30" y="19"/>
                    <a:pt x="30" y="20"/>
                    <a:pt x="29" y="20"/>
                  </a:cubicBezTo>
                  <a:cubicBezTo>
                    <a:pt x="28" y="20"/>
                    <a:pt x="26" y="20"/>
                    <a:pt x="25" y="20"/>
                  </a:cubicBezTo>
                  <a:cubicBezTo>
                    <a:pt x="23" y="18"/>
                    <a:pt x="23" y="16"/>
                    <a:pt x="25" y="14"/>
                  </a:cubicBezTo>
                  <a:cubicBezTo>
                    <a:pt x="20" y="17"/>
                    <a:pt x="17" y="13"/>
                    <a:pt x="11" y="13"/>
                  </a:cubicBezTo>
                  <a:cubicBezTo>
                    <a:pt x="10" y="8"/>
                    <a:pt x="3" y="9"/>
                    <a:pt x="0" y="6"/>
                  </a:cubicBezTo>
                  <a:cubicBezTo>
                    <a:pt x="0" y="6"/>
                    <a:pt x="1" y="3"/>
                    <a:pt x="1" y="3"/>
                  </a:cubicBezTo>
                  <a:cubicBezTo>
                    <a:pt x="3" y="2"/>
                    <a:pt x="3" y="4"/>
                    <a:pt x="4" y="5"/>
                  </a:cubicBezTo>
                  <a:cubicBezTo>
                    <a:pt x="6" y="5"/>
                    <a:pt x="10" y="6"/>
                    <a:pt x="11" y="7"/>
                  </a:cubicBezTo>
                  <a:cubicBezTo>
                    <a:pt x="11" y="8"/>
                    <a:pt x="13" y="7"/>
                    <a:pt x="14" y="7"/>
                  </a:cubicBezTo>
                  <a:cubicBezTo>
                    <a:pt x="14" y="8"/>
                    <a:pt x="13" y="11"/>
                    <a:pt x="15" y="10"/>
                  </a:cubicBezTo>
                  <a:cubicBezTo>
                    <a:pt x="19" y="9"/>
                    <a:pt x="13" y="6"/>
                    <a:pt x="16" y="5"/>
                  </a:cubicBezTo>
                  <a:cubicBezTo>
                    <a:pt x="19" y="3"/>
                    <a:pt x="19" y="7"/>
                    <a:pt x="19" y="7"/>
                  </a:cubicBezTo>
                  <a:cubicBezTo>
                    <a:pt x="24" y="7"/>
                    <a:pt x="26" y="0"/>
                    <a:pt x="35"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77" name="Freeform 108"/>
            <p:cNvSpPr>
              <a:spLocks noChangeArrowheads="1"/>
            </p:cNvSpPr>
            <p:nvPr/>
          </p:nvSpPr>
          <p:spPr bwMode="auto">
            <a:xfrm>
              <a:off x="3130550" y="1863725"/>
              <a:ext cx="265113" cy="107950"/>
            </a:xfrm>
            <a:custGeom>
              <a:avLst/>
              <a:gdLst>
                <a:gd name="T0" fmla="*/ 2147483646 w 69"/>
                <a:gd name="T1" fmla="*/ 2147483646 h 26"/>
                <a:gd name="T2" fmla="*/ 2147483646 w 69"/>
                <a:gd name="T3" fmla="*/ 2147483646 h 26"/>
                <a:gd name="T4" fmla="*/ 2147483646 w 69"/>
                <a:gd name="T5" fmla="*/ 2147483646 h 26"/>
                <a:gd name="T6" fmla="*/ 2147483646 w 69"/>
                <a:gd name="T7" fmla="*/ 2147483646 h 26"/>
                <a:gd name="T8" fmla="*/ 2147483646 w 69"/>
                <a:gd name="T9" fmla="*/ 2147483646 h 26"/>
                <a:gd name="T10" fmla="*/ 2147483646 w 69"/>
                <a:gd name="T11" fmla="*/ 2147483646 h 26"/>
                <a:gd name="T12" fmla="*/ 2147483646 w 69"/>
                <a:gd name="T13" fmla="*/ 2147483646 h 26"/>
                <a:gd name="T14" fmla="*/ 2147483646 w 69"/>
                <a:gd name="T15" fmla="*/ 2147483646 h 26"/>
                <a:gd name="T16" fmla="*/ 2147483646 w 69"/>
                <a:gd name="T17" fmla="*/ 2147483646 h 26"/>
                <a:gd name="T18" fmla="*/ 2147483646 w 69"/>
                <a:gd name="T19" fmla="*/ 2147483646 h 26"/>
                <a:gd name="T20" fmla="*/ 2147483646 w 69"/>
                <a:gd name="T21" fmla="*/ 2147483646 h 26"/>
                <a:gd name="T22" fmla="*/ 2147483646 w 69"/>
                <a:gd name="T23" fmla="*/ 2147483646 h 26"/>
                <a:gd name="T24" fmla="*/ 2147483646 w 69"/>
                <a:gd name="T25" fmla="*/ 2147483646 h 26"/>
                <a:gd name="T26" fmla="*/ 2147483646 w 69"/>
                <a:gd name="T27" fmla="*/ 2147483646 h 26"/>
                <a:gd name="T28" fmla="*/ 2147483646 w 69"/>
                <a:gd name="T29" fmla="*/ 2147483646 h 26"/>
                <a:gd name="T30" fmla="*/ 2147483646 w 69"/>
                <a:gd name="T31" fmla="*/ 2147483646 h 26"/>
                <a:gd name="T32" fmla="*/ 2147483646 w 69"/>
                <a:gd name="T33" fmla="*/ 2147483646 h 26"/>
                <a:gd name="T34" fmla="*/ 2147483646 w 69"/>
                <a:gd name="T35" fmla="*/ 2147483646 h 26"/>
                <a:gd name="T36" fmla="*/ 2147483646 w 69"/>
                <a:gd name="T37" fmla="*/ 2147483646 h 26"/>
                <a:gd name="T38" fmla="*/ 2147483646 w 69"/>
                <a:gd name="T39" fmla="*/ 2147483646 h 26"/>
                <a:gd name="T40" fmla="*/ 2147483646 w 69"/>
                <a:gd name="T41" fmla="*/ 2147483646 h 26"/>
                <a:gd name="T42" fmla="*/ 2147483646 w 69"/>
                <a:gd name="T43" fmla="*/ 2147483646 h 26"/>
                <a:gd name="T44" fmla="*/ 2147483646 w 69"/>
                <a:gd name="T45" fmla="*/ 2147483646 h 26"/>
                <a:gd name="T46" fmla="*/ 0 w 69"/>
                <a:gd name="T47" fmla="*/ 2147483646 h 26"/>
                <a:gd name="T48" fmla="*/ 2147483646 w 69"/>
                <a:gd name="T49" fmla="*/ 2147483646 h 26"/>
                <a:gd name="T50" fmla="*/ 2147483646 w 69"/>
                <a:gd name="T51" fmla="*/ 2147483646 h 26"/>
                <a:gd name="T52" fmla="*/ 2147483646 w 69"/>
                <a:gd name="T53" fmla="*/ 2147483646 h 26"/>
                <a:gd name="T54" fmla="*/ 2147483646 w 69"/>
                <a:gd name="T55" fmla="*/ 2147483646 h 26"/>
                <a:gd name="T56" fmla="*/ 2147483646 w 69"/>
                <a:gd name="T57" fmla="*/ 2147483646 h 26"/>
                <a:gd name="T58" fmla="*/ 2147483646 w 69"/>
                <a:gd name="T59" fmla="*/ 2147483646 h 26"/>
                <a:gd name="T60" fmla="*/ 2147483646 w 69"/>
                <a:gd name="T61" fmla="*/ 2147483646 h 26"/>
                <a:gd name="T62" fmla="*/ 2147483646 w 69"/>
                <a:gd name="T63" fmla="*/ 2147483646 h 26"/>
                <a:gd name="T64" fmla="*/ 2147483646 w 69"/>
                <a:gd name="T65" fmla="*/ 2147483646 h 26"/>
                <a:gd name="T66" fmla="*/ 2147483646 w 69"/>
                <a:gd name="T67" fmla="*/ 2147483646 h 26"/>
                <a:gd name="T68" fmla="*/ 2147483646 w 69"/>
                <a:gd name="T69" fmla="*/ 2147483646 h 2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9"/>
                <a:gd name="T106" fmla="*/ 0 h 26"/>
                <a:gd name="T107" fmla="*/ 69 w 69"/>
                <a:gd name="T108" fmla="*/ 26 h 2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9" h="26">
                  <a:moveTo>
                    <a:pt x="31" y="9"/>
                  </a:moveTo>
                  <a:cubicBezTo>
                    <a:pt x="30" y="14"/>
                    <a:pt x="43" y="12"/>
                    <a:pt x="45" y="15"/>
                  </a:cubicBezTo>
                  <a:cubicBezTo>
                    <a:pt x="48" y="9"/>
                    <a:pt x="36" y="8"/>
                    <a:pt x="45" y="8"/>
                  </a:cubicBezTo>
                  <a:cubicBezTo>
                    <a:pt x="47" y="2"/>
                    <a:pt x="39" y="7"/>
                    <a:pt x="41" y="2"/>
                  </a:cubicBezTo>
                  <a:cubicBezTo>
                    <a:pt x="45" y="3"/>
                    <a:pt x="46" y="0"/>
                    <a:pt x="51" y="1"/>
                  </a:cubicBezTo>
                  <a:cubicBezTo>
                    <a:pt x="50" y="4"/>
                    <a:pt x="53" y="3"/>
                    <a:pt x="54" y="4"/>
                  </a:cubicBezTo>
                  <a:cubicBezTo>
                    <a:pt x="54" y="4"/>
                    <a:pt x="53" y="6"/>
                    <a:pt x="54" y="6"/>
                  </a:cubicBezTo>
                  <a:cubicBezTo>
                    <a:pt x="55" y="7"/>
                    <a:pt x="57" y="8"/>
                    <a:pt x="59" y="11"/>
                  </a:cubicBezTo>
                  <a:cubicBezTo>
                    <a:pt x="61" y="10"/>
                    <a:pt x="61" y="7"/>
                    <a:pt x="63" y="8"/>
                  </a:cubicBezTo>
                  <a:cubicBezTo>
                    <a:pt x="66" y="8"/>
                    <a:pt x="67" y="9"/>
                    <a:pt x="68" y="11"/>
                  </a:cubicBezTo>
                  <a:cubicBezTo>
                    <a:pt x="68" y="11"/>
                    <a:pt x="69" y="13"/>
                    <a:pt x="69" y="13"/>
                  </a:cubicBezTo>
                  <a:cubicBezTo>
                    <a:pt x="67" y="15"/>
                    <a:pt x="69" y="14"/>
                    <a:pt x="68" y="19"/>
                  </a:cubicBezTo>
                  <a:cubicBezTo>
                    <a:pt x="65" y="16"/>
                    <a:pt x="62" y="20"/>
                    <a:pt x="59" y="20"/>
                  </a:cubicBezTo>
                  <a:cubicBezTo>
                    <a:pt x="57" y="21"/>
                    <a:pt x="56" y="19"/>
                    <a:pt x="54" y="19"/>
                  </a:cubicBezTo>
                  <a:cubicBezTo>
                    <a:pt x="50" y="19"/>
                    <a:pt x="44" y="21"/>
                    <a:pt x="41" y="22"/>
                  </a:cubicBezTo>
                  <a:cubicBezTo>
                    <a:pt x="40" y="22"/>
                    <a:pt x="38" y="21"/>
                    <a:pt x="38" y="22"/>
                  </a:cubicBezTo>
                  <a:cubicBezTo>
                    <a:pt x="37" y="23"/>
                    <a:pt x="36" y="22"/>
                    <a:pt x="34" y="23"/>
                  </a:cubicBezTo>
                  <a:cubicBezTo>
                    <a:pt x="32" y="24"/>
                    <a:pt x="25" y="26"/>
                    <a:pt x="20" y="26"/>
                  </a:cubicBezTo>
                  <a:cubicBezTo>
                    <a:pt x="21" y="21"/>
                    <a:pt x="27" y="22"/>
                    <a:pt x="33" y="22"/>
                  </a:cubicBezTo>
                  <a:cubicBezTo>
                    <a:pt x="33" y="16"/>
                    <a:pt x="28" y="20"/>
                    <a:pt x="26" y="19"/>
                  </a:cubicBezTo>
                  <a:cubicBezTo>
                    <a:pt x="23" y="18"/>
                    <a:pt x="22" y="18"/>
                    <a:pt x="20" y="16"/>
                  </a:cubicBezTo>
                  <a:cubicBezTo>
                    <a:pt x="17" y="15"/>
                    <a:pt x="17" y="19"/>
                    <a:pt x="14" y="19"/>
                  </a:cubicBezTo>
                  <a:cubicBezTo>
                    <a:pt x="12" y="19"/>
                    <a:pt x="12" y="18"/>
                    <a:pt x="10" y="18"/>
                  </a:cubicBezTo>
                  <a:cubicBezTo>
                    <a:pt x="7" y="17"/>
                    <a:pt x="3" y="19"/>
                    <a:pt x="0" y="16"/>
                  </a:cubicBezTo>
                  <a:cubicBezTo>
                    <a:pt x="0" y="14"/>
                    <a:pt x="2" y="14"/>
                    <a:pt x="3" y="13"/>
                  </a:cubicBezTo>
                  <a:cubicBezTo>
                    <a:pt x="3" y="13"/>
                    <a:pt x="4" y="9"/>
                    <a:pt x="5" y="9"/>
                  </a:cubicBezTo>
                  <a:cubicBezTo>
                    <a:pt x="6" y="8"/>
                    <a:pt x="9" y="9"/>
                    <a:pt x="10" y="8"/>
                  </a:cubicBezTo>
                  <a:cubicBezTo>
                    <a:pt x="11" y="7"/>
                    <a:pt x="5" y="6"/>
                    <a:pt x="9" y="5"/>
                  </a:cubicBezTo>
                  <a:cubicBezTo>
                    <a:pt x="10" y="5"/>
                    <a:pt x="11" y="5"/>
                    <a:pt x="12" y="5"/>
                  </a:cubicBezTo>
                  <a:cubicBezTo>
                    <a:pt x="13" y="5"/>
                    <a:pt x="14" y="4"/>
                    <a:pt x="16" y="4"/>
                  </a:cubicBezTo>
                  <a:cubicBezTo>
                    <a:pt x="17" y="4"/>
                    <a:pt x="22" y="4"/>
                    <a:pt x="23" y="5"/>
                  </a:cubicBezTo>
                  <a:cubicBezTo>
                    <a:pt x="24" y="6"/>
                    <a:pt x="23" y="7"/>
                    <a:pt x="24" y="8"/>
                  </a:cubicBezTo>
                  <a:cubicBezTo>
                    <a:pt x="25" y="8"/>
                    <a:pt x="27" y="7"/>
                    <a:pt x="27" y="8"/>
                  </a:cubicBezTo>
                  <a:cubicBezTo>
                    <a:pt x="28" y="9"/>
                    <a:pt x="24" y="13"/>
                    <a:pt x="27" y="12"/>
                  </a:cubicBezTo>
                  <a:cubicBezTo>
                    <a:pt x="28" y="12"/>
                    <a:pt x="29" y="8"/>
                    <a:pt x="31" y="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78" name="Freeform 109"/>
            <p:cNvSpPr>
              <a:spLocks noChangeArrowheads="1"/>
            </p:cNvSpPr>
            <p:nvPr/>
          </p:nvSpPr>
          <p:spPr bwMode="auto">
            <a:xfrm>
              <a:off x="2951163" y="1971675"/>
              <a:ext cx="211137" cy="153988"/>
            </a:xfrm>
            <a:custGeom>
              <a:avLst/>
              <a:gdLst>
                <a:gd name="T0" fmla="*/ 2147483646 w 55"/>
                <a:gd name="T1" fmla="*/ 2147483646 h 37"/>
                <a:gd name="T2" fmla="*/ 2147483646 w 55"/>
                <a:gd name="T3" fmla="*/ 2147483646 h 37"/>
                <a:gd name="T4" fmla="*/ 2147483646 w 55"/>
                <a:gd name="T5" fmla="*/ 2147483646 h 37"/>
                <a:gd name="T6" fmla="*/ 2147483646 w 55"/>
                <a:gd name="T7" fmla="*/ 2147483646 h 37"/>
                <a:gd name="T8" fmla="*/ 2147483646 w 55"/>
                <a:gd name="T9" fmla="*/ 2147483646 h 37"/>
                <a:gd name="T10" fmla="*/ 2147483646 w 55"/>
                <a:gd name="T11" fmla="*/ 2147483646 h 37"/>
                <a:gd name="T12" fmla="*/ 2147483646 w 55"/>
                <a:gd name="T13" fmla="*/ 2147483646 h 37"/>
                <a:gd name="T14" fmla="*/ 2147483646 w 55"/>
                <a:gd name="T15" fmla="*/ 2147483646 h 37"/>
                <a:gd name="T16" fmla="*/ 2147483646 w 55"/>
                <a:gd name="T17" fmla="*/ 2147483646 h 37"/>
                <a:gd name="T18" fmla="*/ 2147483646 w 55"/>
                <a:gd name="T19" fmla="*/ 2147483646 h 37"/>
                <a:gd name="T20" fmla="*/ 2147483646 w 55"/>
                <a:gd name="T21" fmla="*/ 2147483646 h 37"/>
                <a:gd name="T22" fmla="*/ 2147483646 w 55"/>
                <a:gd name="T23" fmla="*/ 2147483646 h 37"/>
                <a:gd name="T24" fmla="*/ 2147483646 w 55"/>
                <a:gd name="T25" fmla="*/ 2147483646 h 37"/>
                <a:gd name="T26" fmla="*/ 2147483646 w 55"/>
                <a:gd name="T27" fmla="*/ 2147483646 h 37"/>
                <a:gd name="T28" fmla="*/ 2147483646 w 55"/>
                <a:gd name="T29" fmla="*/ 2147483646 h 37"/>
                <a:gd name="T30" fmla="*/ 2147483646 w 55"/>
                <a:gd name="T31" fmla="*/ 2147483646 h 37"/>
                <a:gd name="T32" fmla="*/ 2147483646 w 55"/>
                <a:gd name="T33" fmla="*/ 2147483646 h 37"/>
                <a:gd name="T34" fmla="*/ 2147483646 w 55"/>
                <a:gd name="T35" fmla="*/ 2147483646 h 37"/>
                <a:gd name="T36" fmla="*/ 0 w 55"/>
                <a:gd name="T37" fmla="*/ 2147483646 h 37"/>
                <a:gd name="T38" fmla="*/ 2147483646 w 55"/>
                <a:gd name="T39" fmla="*/ 2147483646 h 37"/>
                <a:gd name="T40" fmla="*/ 2147483646 w 55"/>
                <a:gd name="T41" fmla="*/ 2147483646 h 37"/>
                <a:gd name="T42" fmla="*/ 2147483646 w 55"/>
                <a:gd name="T43" fmla="*/ 2147483646 h 37"/>
                <a:gd name="T44" fmla="*/ 2147483646 w 55"/>
                <a:gd name="T45" fmla="*/ 2147483646 h 37"/>
                <a:gd name="T46" fmla="*/ 2147483646 w 55"/>
                <a:gd name="T47" fmla="*/ 2147483646 h 37"/>
                <a:gd name="T48" fmla="*/ 2147483646 w 55"/>
                <a:gd name="T49" fmla="*/ 2147483646 h 3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5"/>
                <a:gd name="T76" fmla="*/ 0 h 37"/>
                <a:gd name="T77" fmla="*/ 55 w 55"/>
                <a:gd name="T78" fmla="*/ 37 h 3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5" h="37">
                  <a:moveTo>
                    <a:pt x="7" y="1"/>
                  </a:moveTo>
                  <a:cubicBezTo>
                    <a:pt x="15" y="2"/>
                    <a:pt x="24" y="0"/>
                    <a:pt x="30" y="3"/>
                  </a:cubicBezTo>
                  <a:cubicBezTo>
                    <a:pt x="31" y="3"/>
                    <a:pt x="33" y="2"/>
                    <a:pt x="33" y="3"/>
                  </a:cubicBezTo>
                  <a:cubicBezTo>
                    <a:pt x="35" y="4"/>
                    <a:pt x="37" y="3"/>
                    <a:pt x="39" y="4"/>
                  </a:cubicBezTo>
                  <a:cubicBezTo>
                    <a:pt x="41" y="7"/>
                    <a:pt x="39" y="3"/>
                    <a:pt x="44" y="4"/>
                  </a:cubicBezTo>
                  <a:cubicBezTo>
                    <a:pt x="45" y="4"/>
                    <a:pt x="45" y="6"/>
                    <a:pt x="46" y="6"/>
                  </a:cubicBezTo>
                  <a:cubicBezTo>
                    <a:pt x="47" y="6"/>
                    <a:pt x="55" y="8"/>
                    <a:pt x="54" y="11"/>
                  </a:cubicBezTo>
                  <a:cubicBezTo>
                    <a:pt x="50" y="12"/>
                    <a:pt x="45" y="13"/>
                    <a:pt x="42" y="14"/>
                  </a:cubicBezTo>
                  <a:cubicBezTo>
                    <a:pt x="40" y="15"/>
                    <a:pt x="41" y="16"/>
                    <a:pt x="40" y="17"/>
                  </a:cubicBezTo>
                  <a:cubicBezTo>
                    <a:pt x="40" y="17"/>
                    <a:pt x="38" y="15"/>
                    <a:pt x="37" y="15"/>
                  </a:cubicBezTo>
                  <a:cubicBezTo>
                    <a:pt x="38" y="15"/>
                    <a:pt x="36" y="18"/>
                    <a:pt x="36" y="17"/>
                  </a:cubicBezTo>
                  <a:cubicBezTo>
                    <a:pt x="36" y="18"/>
                    <a:pt x="37" y="19"/>
                    <a:pt x="37" y="18"/>
                  </a:cubicBezTo>
                  <a:cubicBezTo>
                    <a:pt x="37" y="20"/>
                    <a:pt x="35" y="19"/>
                    <a:pt x="35" y="20"/>
                  </a:cubicBezTo>
                  <a:cubicBezTo>
                    <a:pt x="34" y="20"/>
                    <a:pt x="35" y="22"/>
                    <a:pt x="35" y="22"/>
                  </a:cubicBezTo>
                  <a:cubicBezTo>
                    <a:pt x="34" y="23"/>
                    <a:pt x="32" y="22"/>
                    <a:pt x="32" y="22"/>
                  </a:cubicBezTo>
                  <a:cubicBezTo>
                    <a:pt x="31" y="23"/>
                    <a:pt x="31" y="25"/>
                    <a:pt x="29" y="25"/>
                  </a:cubicBezTo>
                  <a:cubicBezTo>
                    <a:pt x="29" y="31"/>
                    <a:pt x="29" y="31"/>
                    <a:pt x="29" y="31"/>
                  </a:cubicBezTo>
                  <a:cubicBezTo>
                    <a:pt x="22" y="31"/>
                    <a:pt x="23" y="37"/>
                    <a:pt x="12" y="35"/>
                  </a:cubicBezTo>
                  <a:cubicBezTo>
                    <a:pt x="14" y="27"/>
                    <a:pt x="5" y="29"/>
                    <a:pt x="0" y="27"/>
                  </a:cubicBezTo>
                  <a:cubicBezTo>
                    <a:pt x="0" y="25"/>
                    <a:pt x="3" y="25"/>
                    <a:pt x="4" y="24"/>
                  </a:cubicBezTo>
                  <a:cubicBezTo>
                    <a:pt x="4" y="24"/>
                    <a:pt x="1" y="20"/>
                    <a:pt x="5" y="21"/>
                  </a:cubicBezTo>
                  <a:cubicBezTo>
                    <a:pt x="5" y="19"/>
                    <a:pt x="3" y="18"/>
                    <a:pt x="4" y="15"/>
                  </a:cubicBezTo>
                  <a:cubicBezTo>
                    <a:pt x="6" y="17"/>
                    <a:pt x="6" y="16"/>
                    <a:pt x="7" y="14"/>
                  </a:cubicBezTo>
                  <a:cubicBezTo>
                    <a:pt x="7" y="12"/>
                    <a:pt x="9" y="12"/>
                    <a:pt x="9" y="8"/>
                  </a:cubicBezTo>
                  <a:cubicBezTo>
                    <a:pt x="10" y="4"/>
                    <a:pt x="5" y="7"/>
                    <a:pt x="7"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79" name="Freeform 110"/>
            <p:cNvSpPr>
              <a:spLocks noChangeArrowheads="1"/>
            </p:cNvSpPr>
            <p:nvPr/>
          </p:nvSpPr>
          <p:spPr bwMode="auto">
            <a:xfrm>
              <a:off x="3373438" y="2003425"/>
              <a:ext cx="47625" cy="38100"/>
            </a:xfrm>
            <a:custGeom>
              <a:avLst/>
              <a:gdLst>
                <a:gd name="T0" fmla="*/ 2147483646 w 12"/>
                <a:gd name="T1" fmla="*/ 0 h 9"/>
                <a:gd name="T2" fmla="*/ 2147483646 w 12"/>
                <a:gd name="T3" fmla="*/ 0 h 9"/>
                <a:gd name="T4" fmla="*/ 2147483646 w 12"/>
                <a:gd name="T5" fmla="*/ 2147483646 h 9"/>
                <a:gd name="T6" fmla="*/ 2147483646 w 12"/>
                <a:gd name="T7" fmla="*/ 2147483646 h 9"/>
                <a:gd name="T8" fmla="*/ 0 w 12"/>
                <a:gd name="T9" fmla="*/ 2147483646 h 9"/>
                <a:gd name="T10" fmla="*/ 2147483646 w 12"/>
                <a:gd name="T11" fmla="*/ 0 h 9"/>
                <a:gd name="T12" fmla="*/ 0 60000 65536"/>
                <a:gd name="T13" fmla="*/ 0 60000 65536"/>
                <a:gd name="T14" fmla="*/ 0 60000 65536"/>
                <a:gd name="T15" fmla="*/ 0 60000 65536"/>
                <a:gd name="T16" fmla="*/ 0 60000 65536"/>
                <a:gd name="T17" fmla="*/ 0 60000 65536"/>
                <a:gd name="T18" fmla="*/ 0 w 12"/>
                <a:gd name="T19" fmla="*/ 0 h 9"/>
                <a:gd name="T20" fmla="*/ 12 w 12"/>
                <a:gd name="T21" fmla="*/ 9 h 9"/>
              </a:gdLst>
              <a:ahLst/>
              <a:cxnLst>
                <a:cxn ang="T12">
                  <a:pos x="T0" y="T1"/>
                </a:cxn>
                <a:cxn ang="T13">
                  <a:pos x="T2" y="T3"/>
                </a:cxn>
                <a:cxn ang="T14">
                  <a:pos x="T4" y="T5"/>
                </a:cxn>
                <a:cxn ang="T15">
                  <a:pos x="T6" y="T7"/>
                </a:cxn>
                <a:cxn ang="T16">
                  <a:pos x="T8" y="T9"/>
                </a:cxn>
                <a:cxn ang="T17">
                  <a:pos x="T10" y="T11"/>
                </a:cxn>
              </a:cxnLst>
              <a:rect l="T18" t="T19" r="T20" b="T21"/>
              <a:pathLst>
                <a:path w="12" h="9">
                  <a:moveTo>
                    <a:pt x="2" y="0"/>
                  </a:moveTo>
                  <a:cubicBezTo>
                    <a:pt x="10" y="0"/>
                    <a:pt x="10" y="0"/>
                    <a:pt x="10" y="0"/>
                  </a:cubicBezTo>
                  <a:cubicBezTo>
                    <a:pt x="10" y="3"/>
                    <a:pt x="12" y="3"/>
                    <a:pt x="12" y="6"/>
                  </a:cubicBezTo>
                  <a:cubicBezTo>
                    <a:pt x="9" y="5"/>
                    <a:pt x="9" y="7"/>
                    <a:pt x="9" y="9"/>
                  </a:cubicBezTo>
                  <a:cubicBezTo>
                    <a:pt x="7" y="7"/>
                    <a:pt x="5" y="4"/>
                    <a:pt x="0" y="5"/>
                  </a:cubicBezTo>
                  <a:cubicBezTo>
                    <a:pt x="1" y="3"/>
                    <a:pt x="2" y="2"/>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80" name="Freeform 111"/>
            <p:cNvSpPr>
              <a:spLocks noChangeArrowheads="1"/>
            </p:cNvSpPr>
            <p:nvPr/>
          </p:nvSpPr>
          <p:spPr bwMode="auto">
            <a:xfrm>
              <a:off x="3608388" y="1987550"/>
              <a:ext cx="106362" cy="82550"/>
            </a:xfrm>
            <a:custGeom>
              <a:avLst/>
              <a:gdLst>
                <a:gd name="T0" fmla="*/ 2147483646 w 28"/>
                <a:gd name="T1" fmla="*/ 2147483646 h 20"/>
                <a:gd name="T2" fmla="*/ 2147483646 w 28"/>
                <a:gd name="T3" fmla="*/ 2147483646 h 20"/>
                <a:gd name="T4" fmla="*/ 2147483646 w 28"/>
                <a:gd name="T5" fmla="*/ 2147483646 h 20"/>
                <a:gd name="T6" fmla="*/ 2147483646 w 28"/>
                <a:gd name="T7" fmla="*/ 2147483646 h 20"/>
                <a:gd name="T8" fmla="*/ 2147483646 w 28"/>
                <a:gd name="T9" fmla="*/ 2147483646 h 20"/>
                <a:gd name="T10" fmla="*/ 2147483646 w 28"/>
                <a:gd name="T11" fmla="*/ 2147483646 h 20"/>
                <a:gd name="T12" fmla="*/ 2147483646 w 28"/>
                <a:gd name="T13" fmla="*/ 2147483646 h 20"/>
                <a:gd name="T14" fmla="*/ 2147483646 w 28"/>
                <a:gd name="T15" fmla="*/ 2147483646 h 20"/>
                <a:gd name="T16" fmla="*/ 2147483646 w 28"/>
                <a:gd name="T17" fmla="*/ 2147483646 h 20"/>
                <a:gd name="T18" fmla="*/ 2147483646 w 28"/>
                <a:gd name="T19" fmla="*/ 0 h 20"/>
                <a:gd name="T20" fmla="*/ 2147483646 w 28"/>
                <a:gd name="T21" fmla="*/ 2147483646 h 20"/>
                <a:gd name="T22" fmla="*/ 2147483646 w 28"/>
                <a:gd name="T23" fmla="*/ 2147483646 h 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8"/>
                <a:gd name="T37" fmla="*/ 0 h 20"/>
                <a:gd name="T38" fmla="*/ 28 w 28"/>
                <a:gd name="T39" fmla="*/ 20 h 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8" h="20">
                  <a:moveTo>
                    <a:pt x="25" y="2"/>
                  </a:moveTo>
                  <a:cubicBezTo>
                    <a:pt x="28" y="1"/>
                    <a:pt x="26" y="7"/>
                    <a:pt x="26" y="9"/>
                  </a:cubicBezTo>
                  <a:cubicBezTo>
                    <a:pt x="24" y="8"/>
                    <a:pt x="24" y="10"/>
                    <a:pt x="24" y="11"/>
                  </a:cubicBezTo>
                  <a:cubicBezTo>
                    <a:pt x="19" y="9"/>
                    <a:pt x="18" y="17"/>
                    <a:pt x="17" y="13"/>
                  </a:cubicBezTo>
                  <a:cubicBezTo>
                    <a:pt x="13" y="16"/>
                    <a:pt x="11" y="19"/>
                    <a:pt x="5" y="20"/>
                  </a:cubicBezTo>
                  <a:cubicBezTo>
                    <a:pt x="4" y="19"/>
                    <a:pt x="4" y="17"/>
                    <a:pt x="4" y="14"/>
                  </a:cubicBezTo>
                  <a:cubicBezTo>
                    <a:pt x="3" y="13"/>
                    <a:pt x="2" y="13"/>
                    <a:pt x="1" y="11"/>
                  </a:cubicBezTo>
                  <a:cubicBezTo>
                    <a:pt x="0" y="9"/>
                    <a:pt x="2" y="7"/>
                    <a:pt x="1" y="4"/>
                  </a:cubicBezTo>
                  <a:cubicBezTo>
                    <a:pt x="4" y="5"/>
                    <a:pt x="4" y="3"/>
                    <a:pt x="4" y="2"/>
                  </a:cubicBezTo>
                  <a:cubicBezTo>
                    <a:pt x="6" y="2"/>
                    <a:pt x="8" y="2"/>
                    <a:pt x="8" y="0"/>
                  </a:cubicBezTo>
                  <a:cubicBezTo>
                    <a:pt x="10" y="3"/>
                    <a:pt x="17" y="0"/>
                    <a:pt x="19" y="3"/>
                  </a:cubicBezTo>
                  <a:cubicBezTo>
                    <a:pt x="22" y="3"/>
                    <a:pt x="25" y="4"/>
                    <a:pt x="25"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81" name="Freeform 112"/>
            <p:cNvSpPr>
              <a:spLocks noChangeArrowheads="1"/>
            </p:cNvSpPr>
            <p:nvPr/>
          </p:nvSpPr>
          <p:spPr bwMode="auto">
            <a:xfrm>
              <a:off x="5176838" y="2305050"/>
              <a:ext cx="228600" cy="120650"/>
            </a:xfrm>
            <a:custGeom>
              <a:avLst/>
              <a:gdLst>
                <a:gd name="T0" fmla="*/ 2147483646 w 60"/>
                <a:gd name="T1" fmla="*/ 0 h 29"/>
                <a:gd name="T2" fmla="*/ 2147483646 w 60"/>
                <a:gd name="T3" fmla="*/ 2147483646 h 29"/>
                <a:gd name="T4" fmla="*/ 2147483646 w 60"/>
                <a:gd name="T5" fmla="*/ 2147483646 h 29"/>
                <a:gd name="T6" fmla="*/ 2147483646 w 60"/>
                <a:gd name="T7" fmla="*/ 2147483646 h 29"/>
                <a:gd name="T8" fmla="*/ 2147483646 w 60"/>
                <a:gd name="T9" fmla="*/ 2147483646 h 29"/>
                <a:gd name="T10" fmla="*/ 2147483646 w 60"/>
                <a:gd name="T11" fmla="*/ 2147483646 h 29"/>
                <a:gd name="T12" fmla="*/ 2147483646 w 60"/>
                <a:gd name="T13" fmla="*/ 2147483646 h 29"/>
                <a:gd name="T14" fmla="*/ 2147483646 w 60"/>
                <a:gd name="T15" fmla="*/ 2147483646 h 29"/>
                <a:gd name="T16" fmla="*/ 2147483646 w 60"/>
                <a:gd name="T17" fmla="*/ 2147483646 h 29"/>
                <a:gd name="T18" fmla="*/ 2147483646 w 60"/>
                <a:gd name="T19" fmla="*/ 2147483646 h 29"/>
                <a:gd name="T20" fmla="*/ 2147483646 w 60"/>
                <a:gd name="T21" fmla="*/ 2147483646 h 29"/>
                <a:gd name="T22" fmla="*/ 2147483646 w 60"/>
                <a:gd name="T23" fmla="*/ 2147483646 h 29"/>
                <a:gd name="T24" fmla="*/ 2147483646 w 60"/>
                <a:gd name="T25" fmla="*/ 2147483646 h 29"/>
                <a:gd name="T26" fmla="*/ 2147483646 w 60"/>
                <a:gd name="T27" fmla="*/ 2147483646 h 29"/>
                <a:gd name="T28" fmla="*/ 2147483646 w 60"/>
                <a:gd name="T29" fmla="*/ 2147483646 h 29"/>
                <a:gd name="T30" fmla="*/ 2147483646 w 60"/>
                <a:gd name="T31" fmla="*/ 2147483646 h 29"/>
                <a:gd name="T32" fmla="*/ 2147483646 w 60"/>
                <a:gd name="T33" fmla="*/ 2147483646 h 29"/>
                <a:gd name="T34" fmla="*/ 2147483646 w 60"/>
                <a:gd name="T35" fmla="*/ 2147483646 h 29"/>
                <a:gd name="T36" fmla="*/ 2147483646 w 60"/>
                <a:gd name="T37" fmla="*/ 2147483646 h 29"/>
                <a:gd name="T38" fmla="*/ 2147483646 w 60"/>
                <a:gd name="T39" fmla="*/ 2147483646 h 29"/>
                <a:gd name="T40" fmla="*/ 2147483646 w 60"/>
                <a:gd name="T41" fmla="*/ 2147483646 h 29"/>
                <a:gd name="T42" fmla="*/ 2147483646 w 60"/>
                <a:gd name="T43" fmla="*/ 2147483646 h 29"/>
                <a:gd name="T44" fmla="*/ 2147483646 w 60"/>
                <a:gd name="T45" fmla="*/ 2147483646 h 29"/>
                <a:gd name="T46" fmla="*/ 2147483646 w 60"/>
                <a:gd name="T47" fmla="*/ 2147483646 h 29"/>
                <a:gd name="T48" fmla="*/ 2147483646 w 60"/>
                <a:gd name="T49" fmla="*/ 2147483646 h 29"/>
                <a:gd name="T50" fmla="*/ 2147483646 w 60"/>
                <a:gd name="T51" fmla="*/ 0 h 2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0"/>
                <a:gd name="T79" fmla="*/ 0 h 29"/>
                <a:gd name="T80" fmla="*/ 60 w 60"/>
                <a:gd name="T81" fmla="*/ 29 h 2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0" h="29">
                  <a:moveTo>
                    <a:pt x="44" y="0"/>
                  </a:moveTo>
                  <a:cubicBezTo>
                    <a:pt x="45" y="1"/>
                    <a:pt x="47" y="2"/>
                    <a:pt x="49" y="3"/>
                  </a:cubicBezTo>
                  <a:cubicBezTo>
                    <a:pt x="50" y="3"/>
                    <a:pt x="53" y="4"/>
                    <a:pt x="54" y="5"/>
                  </a:cubicBezTo>
                  <a:cubicBezTo>
                    <a:pt x="54" y="5"/>
                    <a:pt x="52" y="7"/>
                    <a:pt x="52" y="7"/>
                  </a:cubicBezTo>
                  <a:cubicBezTo>
                    <a:pt x="52" y="10"/>
                    <a:pt x="56" y="13"/>
                    <a:pt x="59" y="12"/>
                  </a:cubicBezTo>
                  <a:cubicBezTo>
                    <a:pt x="60" y="15"/>
                    <a:pt x="59" y="17"/>
                    <a:pt x="55" y="20"/>
                  </a:cubicBezTo>
                  <a:cubicBezTo>
                    <a:pt x="54" y="21"/>
                    <a:pt x="52" y="21"/>
                    <a:pt x="51" y="21"/>
                  </a:cubicBezTo>
                  <a:cubicBezTo>
                    <a:pt x="48" y="23"/>
                    <a:pt x="49" y="23"/>
                    <a:pt x="45" y="24"/>
                  </a:cubicBezTo>
                  <a:cubicBezTo>
                    <a:pt x="45" y="24"/>
                    <a:pt x="41" y="25"/>
                    <a:pt x="41" y="26"/>
                  </a:cubicBezTo>
                  <a:cubicBezTo>
                    <a:pt x="40" y="27"/>
                    <a:pt x="40" y="27"/>
                    <a:pt x="38" y="27"/>
                  </a:cubicBezTo>
                  <a:cubicBezTo>
                    <a:pt x="37" y="27"/>
                    <a:pt x="26" y="29"/>
                    <a:pt x="21" y="28"/>
                  </a:cubicBezTo>
                  <a:cubicBezTo>
                    <a:pt x="21" y="28"/>
                    <a:pt x="21" y="27"/>
                    <a:pt x="20" y="27"/>
                  </a:cubicBezTo>
                  <a:cubicBezTo>
                    <a:pt x="18" y="27"/>
                    <a:pt x="17" y="24"/>
                    <a:pt x="14" y="24"/>
                  </a:cubicBezTo>
                  <a:cubicBezTo>
                    <a:pt x="13" y="24"/>
                    <a:pt x="13" y="23"/>
                    <a:pt x="12" y="23"/>
                  </a:cubicBezTo>
                  <a:cubicBezTo>
                    <a:pt x="12" y="21"/>
                    <a:pt x="13" y="22"/>
                    <a:pt x="14" y="21"/>
                  </a:cubicBezTo>
                  <a:cubicBezTo>
                    <a:pt x="14" y="20"/>
                    <a:pt x="11" y="20"/>
                    <a:pt x="10" y="19"/>
                  </a:cubicBezTo>
                  <a:cubicBezTo>
                    <a:pt x="9" y="16"/>
                    <a:pt x="11" y="14"/>
                    <a:pt x="10" y="10"/>
                  </a:cubicBezTo>
                  <a:cubicBezTo>
                    <a:pt x="5" y="9"/>
                    <a:pt x="5" y="15"/>
                    <a:pt x="2" y="12"/>
                  </a:cubicBezTo>
                  <a:cubicBezTo>
                    <a:pt x="0" y="7"/>
                    <a:pt x="6" y="10"/>
                    <a:pt x="5" y="6"/>
                  </a:cubicBezTo>
                  <a:cubicBezTo>
                    <a:pt x="10" y="7"/>
                    <a:pt x="9" y="6"/>
                    <a:pt x="16" y="6"/>
                  </a:cubicBezTo>
                  <a:cubicBezTo>
                    <a:pt x="17" y="9"/>
                    <a:pt x="20" y="9"/>
                    <a:pt x="17" y="12"/>
                  </a:cubicBezTo>
                  <a:cubicBezTo>
                    <a:pt x="21" y="12"/>
                    <a:pt x="22" y="10"/>
                    <a:pt x="21" y="6"/>
                  </a:cubicBezTo>
                  <a:cubicBezTo>
                    <a:pt x="22" y="9"/>
                    <a:pt x="34" y="3"/>
                    <a:pt x="30" y="9"/>
                  </a:cubicBezTo>
                  <a:cubicBezTo>
                    <a:pt x="33" y="10"/>
                    <a:pt x="32" y="6"/>
                    <a:pt x="33" y="6"/>
                  </a:cubicBezTo>
                  <a:cubicBezTo>
                    <a:pt x="35" y="5"/>
                    <a:pt x="38" y="5"/>
                    <a:pt x="41" y="5"/>
                  </a:cubicBezTo>
                  <a:cubicBezTo>
                    <a:pt x="43" y="4"/>
                    <a:pt x="44" y="3"/>
                    <a:pt x="4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82" name="Freeform 113"/>
            <p:cNvSpPr>
              <a:spLocks noChangeArrowheads="1"/>
            </p:cNvSpPr>
            <p:nvPr/>
          </p:nvSpPr>
          <p:spPr bwMode="auto">
            <a:xfrm>
              <a:off x="3795713" y="2333625"/>
              <a:ext cx="138112" cy="109538"/>
            </a:xfrm>
            <a:custGeom>
              <a:avLst/>
              <a:gdLst>
                <a:gd name="T0" fmla="*/ 2147483646 w 36"/>
                <a:gd name="T1" fmla="*/ 0 h 26"/>
                <a:gd name="T2" fmla="*/ 2147483646 w 36"/>
                <a:gd name="T3" fmla="*/ 2147483646 h 26"/>
                <a:gd name="T4" fmla="*/ 2147483646 w 36"/>
                <a:gd name="T5" fmla="*/ 2147483646 h 26"/>
                <a:gd name="T6" fmla="*/ 2147483646 w 36"/>
                <a:gd name="T7" fmla="*/ 2147483646 h 26"/>
                <a:gd name="T8" fmla="*/ 2147483646 w 36"/>
                <a:gd name="T9" fmla="*/ 2147483646 h 26"/>
                <a:gd name="T10" fmla="*/ 2147483646 w 36"/>
                <a:gd name="T11" fmla="*/ 2147483646 h 26"/>
                <a:gd name="T12" fmla="*/ 2147483646 w 36"/>
                <a:gd name="T13" fmla="*/ 2147483646 h 26"/>
                <a:gd name="T14" fmla="*/ 2147483646 w 36"/>
                <a:gd name="T15" fmla="*/ 2147483646 h 26"/>
                <a:gd name="T16" fmla="*/ 0 w 36"/>
                <a:gd name="T17" fmla="*/ 2147483646 h 26"/>
                <a:gd name="T18" fmla="*/ 2147483646 w 36"/>
                <a:gd name="T19" fmla="*/ 2147483646 h 26"/>
                <a:gd name="T20" fmla="*/ 2147483646 w 36"/>
                <a:gd name="T21" fmla="*/ 2147483646 h 26"/>
                <a:gd name="T22" fmla="*/ 2147483646 w 36"/>
                <a:gd name="T23" fmla="*/ 2147483646 h 26"/>
                <a:gd name="T24" fmla="*/ 2147483646 w 36"/>
                <a:gd name="T25" fmla="*/ 0 h 2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6"/>
                <a:gd name="T40" fmla="*/ 0 h 26"/>
                <a:gd name="T41" fmla="*/ 36 w 36"/>
                <a:gd name="T42" fmla="*/ 26 h 2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6" h="26">
                  <a:moveTo>
                    <a:pt x="10" y="0"/>
                  </a:moveTo>
                  <a:cubicBezTo>
                    <a:pt x="12" y="4"/>
                    <a:pt x="19" y="2"/>
                    <a:pt x="18" y="9"/>
                  </a:cubicBezTo>
                  <a:cubicBezTo>
                    <a:pt x="19" y="10"/>
                    <a:pt x="21" y="7"/>
                    <a:pt x="21" y="7"/>
                  </a:cubicBezTo>
                  <a:cubicBezTo>
                    <a:pt x="23" y="8"/>
                    <a:pt x="22" y="11"/>
                    <a:pt x="25" y="12"/>
                  </a:cubicBezTo>
                  <a:cubicBezTo>
                    <a:pt x="27" y="12"/>
                    <a:pt x="29" y="17"/>
                    <a:pt x="31" y="19"/>
                  </a:cubicBezTo>
                  <a:cubicBezTo>
                    <a:pt x="35" y="17"/>
                    <a:pt x="34" y="17"/>
                    <a:pt x="36" y="20"/>
                  </a:cubicBezTo>
                  <a:cubicBezTo>
                    <a:pt x="33" y="23"/>
                    <a:pt x="24" y="21"/>
                    <a:pt x="18" y="21"/>
                  </a:cubicBezTo>
                  <a:cubicBezTo>
                    <a:pt x="16" y="23"/>
                    <a:pt x="12" y="23"/>
                    <a:pt x="11" y="26"/>
                  </a:cubicBezTo>
                  <a:cubicBezTo>
                    <a:pt x="8" y="24"/>
                    <a:pt x="6" y="20"/>
                    <a:pt x="0" y="21"/>
                  </a:cubicBezTo>
                  <a:cubicBezTo>
                    <a:pt x="0" y="20"/>
                    <a:pt x="2" y="20"/>
                    <a:pt x="3" y="20"/>
                  </a:cubicBezTo>
                  <a:cubicBezTo>
                    <a:pt x="1" y="18"/>
                    <a:pt x="1" y="17"/>
                    <a:pt x="4" y="17"/>
                  </a:cubicBezTo>
                  <a:cubicBezTo>
                    <a:pt x="1" y="12"/>
                    <a:pt x="4" y="10"/>
                    <a:pt x="4" y="5"/>
                  </a:cubicBezTo>
                  <a:cubicBezTo>
                    <a:pt x="7" y="4"/>
                    <a:pt x="10" y="4"/>
                    <a:pt x="1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83" name="Freeform 114"/>
            <p:cNvSpPr>
              <a:spLocks noChangeArrowheads="1"/>
            </p:cNvSpPr>
            <p:nvPr/>
          </p:nvSpPr>
          <p:spPr bwMode="auto">
            <a:xfrm>
              <a:off x="7799388" y="4041775"/>
              <a:ext cx="233362" cy="265113"/>
            </a:xfrm>
            <a:custGeom>
              <a:avLst/>
              <a:gdLst>
                <a:gd name="T0" fmla="*/ 2147483646 w 60"/>
                <a:gd name="T1" fmla="*/ 2147483646 h 64"/>
                <a:gd name="T2" fmla="*/ 2147483646 w 60"/>
                <a:gd name="T3" fmla="*/ 2147483646 h 64"/>
                <a:gd name="T4" fmla="*/ 0 w 60"/>
                <a:gd name="T5" fmla="*/ 2147483646 h 64"/>
                <a:gd name="T6" fmla="*/ 2147483646 w 60"/>
                <a:gd name="T7" fmla="*/ 2147483646 h 64"/>
                <a:gd name="T8" fmla="*/ 2147483646 w 60"/>
                <a:gd name="T9" fmla="*/ 2147483646 h 64"/>
                <a:gd name="T10" fmla="*/ 2147483646 w 60"/>
                <a:gd name="T11" fmla="*/ 2147483646 h 64"/>
                <a:gd name="T12" fmla="*/ 2147483646 w 60"/>
                <a:gd name="T13" fmla="*/ 2147483646 h 64"/>
                <a:gd name="T14" fmla="*/ 2147483646 w 60"/>
                <a:gd name="T15" fmla="*/ 2147483646 h 64"/>
                <a:gd name="T16" fmla="*/ 2147483646 w 60"/>
                <a:gd name="T17" fmla="*/ 2147483646 h 64"/>
                <a:gd name="T18" fmla="*/ 2147483646 w 60"/>
                <a:gd name="T19" fmla="*/ 2147483646 h 64"/>
                <a:gd name="T20" fmla="*/ 2147483646 w 60"/>
                <a:gd name="T21" fmla="*/ 2147483646 h 64"/>
                <a:gd name="T22" fmla="*/ 2147483646 w 60"/>
                <a:gd name="T23" fmla="*/ 2147483646 h 64"/>
                <a:gd name="T24" fmla="*/ 2147483646 w 60"/>
                <a:gd name="T25" fmla="*/ 2147483646 h 64"/>
                <a:gd name="T26" fmla="*/ 2147483646 w 60"/>
                <a:gd name="T27" fmla="*/ 2147483646 h 64"/>
                <a:gd name="T28" fmla="*/ 2147483646 w 60"/>
                <a:gd name="T29" fmla="*/ 2147483646 h 64"/>
                <a:gd name="T30" fmla="*/ 2147483646 w 60"/>
                <a:gd name="T31" fmla="*/ 2147483646 h 64"/>
                <a:gd name="T32" fmla="*/ 2147483646 w 60"/>
                <a:gd name="T33" fmla="*/ 2147483646 h 64"/>
                <a:gd name="T34" fmla="*/ 2147483646 w 60"/>
                <a:gd name="T35" fmla="*/ 2147483646 h 64"/>
                <a:gd name="T36" fmla="*/ 2147483646 w 60"/>
                <a:gd name="T37" fmla="*/ 2147483646 h 64"/>
                <a:gd name="T38" fmla="*/ 2147483646 w 60"/>
                <a:gd name="T39" fmla="*/ 2147483646 h 64"/>
                <a:gd name="T40" fmla="*/ 2147483646 w 60"/>
                <a:gd name="T41" fmla="*/ 2147483646 h 64"/>
                <a:gd name="T42" fmla="*/ 2147483646 w 60"/>
                <a:gd name="T43" fmla="*/ 2147483646 h 64"/>
                <a:gd name="T44" fmla="*/ 2147483646 w 60"/>
                <a:gd name="T45" fmla="*/ 2147483646 h 64"/>
                <a:gd name="T46" fmla="*/ 2147483646 w 60"/>
                <a:gd name="T47" fmla="*/ 2147483646 h 64"/>
                <a:gd name="T48" fmla="*/ 2147483646 w 60"/>
                <a:gd name="T49" fmla="*/ 2147483646 h 64"/>
                <a:gd name="T50" fmla="*/ 2147483646 w 60"/>
                <a:gd name="T51" fmla="*/ 2147483646 h 64"/>
                <a:gd name="T52" fmla="*/ 2147483646 w 60"/>
                <a:gd name="T53" fmla="*/ 2147483646 h 64"/>
                <a:gd name="T54" fmla="*/ 2147483646 w 60"/>
                <a:gd name="T55" fmla="*/ 2147483646 h 64"/>
                <a:gd name="T56" fmla="*/ 2147483646 w 60"/>
                <a:gd name="T57" fmla="*/ 2147483646 h 64"/>
                <a:gd name="T58" fmla="*/ 2147483646 w 60"/>
                <a:gd name="T59" fmla="*/ 2147483646 h 64"/>
                <a:gd name="T60" fmla="*/ 2147483646 w 60"/>
                <a:gd name="T61" fmla="*/ 2147483646 h 64"/>
                <a:gd name="T62" fmla="*/ 2147483646 w 60"/>
                <a:gd name="T63" fmla="*/ 2147483646 h 64"/>
                <a:gd name="T64" fmla="*/ 2147483646 w 60"/>
                <a:gd name="T65" fmla="*/ 2147483646 h 64"/>
                <a:gd name="T66" fmla="*/ 2147483646 w 60"/>
                <a:gd name="T67" fmla="*/ 2147483646 h 64"/>
                <a:gd name="T68" fmla="*/ 2147483646 w 60"/>
                <a:gd name="T69" fmla="*/ 2147483646 h 64"/>
                <a:gd name="T70" fmla="*/ 2147483646 w 60"/>
                <a:gd name="T71" fmla="*/ 2147483646 h 64"/>
                <a:gd name="T72" fmla="*/ 2147483646 w 60"/>
                <a:gd name="T73" fmla="*/ 2147483646 h 64"/>
                <a:gd name="T74" fmla="*/ 2147483646 w 60"/>
                <a:gd name="T75" fmla="*/ 2147483646 h 6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60"/>
                <a:gd name="T115" fmla="*/ 0 h 64"/>
                <a:gd name="T116" fmla="*/ 60 w 60"/>
                <a:gd name="T117" fmla="*/ 64 h 6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60" h="64">
                  <a:moveTo>
                    <a:pt x="5" y="9"/>
                  </a:moveTo>
                  <a:cubicBezTo>
                    <a:pt x="5" y="7"/>
                    <a:pt x="3" y="8"/>
                    <a:pt x="2" y="7"/>
                  </a:cubicBezTo>
                  <a:cubicBezTo>
                    <a:pt x="1" y="6"/>
                    <a:pt x="2" y="3"/>
                    <a:pt x="0" y="3"/>
                  </a:cubicBezTo>
                  <a:cubicBezTo>
                    <a:pt x="3" y="0"/>
                    <a:pt x="6" y="4"/>
                    <a:pt x="11" y="2"/>
                  </a:cubicBezTo>
                  <a:cubicBezTo>
                    <a:pt x="10" y="5"/>
                    <a:pt x="15" y="3"/>
                    <a:pt x="16" y="4"/>
                  </a:cubicBezTo>
                  <a:cubicBezTo>
                    <a:pt x="17" y="5"/>
                    <a:pt x="16" y="7"/>
                    <a:pt x="16" y="7"/>
                  </a:cubicBezTo>
                  <a:cubicBezTo>
                    <a:pt x="18" y="8"/>
                    <a:pt x="20" y="7"/>
                    <a:pt x="19" y="10"/>
                  </a:cubicBezTo>
                  <a:cubicBezTo>
                    <a:pt x="23" y="9"/>
                    <a:pt x="22" y="13"/>
                    <a:pt x="25" y="13"/>
                  </a:cubicBezTo>
                  <a:cubicBezTo>
                    <a:pt x="27" y="13"/>
                    <a:pt x="31" y="21"/>
                    <a:pt x="35" y="21"/>
                  </a:cubicBezTo>
                  <a:cubicBezTo>
                    <a:pt x="38" y="21"/>
                    <a:pt x="36" y="24"/>
                    <a:pt x="37" y="25"/>
                  </a:cubicBezTo>
                  <a:cubicBezTo>
                    <a:pt x="38" y="26"/>
                    <a:pt x="41" y="26"/>
                    <a:pt x="42" y="27"/>
                  </a:cubicBezTo>
                  <a:cubicBezTo>
                    <a:pt x="42" y="27"/>
                    <a:pt x="44" y="29"/>
                    <a:pt x="44" y="30"/>
                  </a:cubicBezTo>
                  <a:cubicBezTo>
                    <a:pt x="45" y="30"/>
                    <a:pt x="44" y="32"/>
                    <a:pt x="44" y="32"/>
                  </a:cubicBezTo>
                  <a:cubicBezTo>
                    <a:pt x="45" y="33"/>
                    <a:pt x="46" y="34"/>
                    <a:pt x="47" y="35"/>
                  </a:cubicBezTo>
                  <a:cubicBezTo>
                    <a:pt x="48" y="36"/>
                    <a:pt x="49" y="39"/>
                    <a:pt x="51" y="39"/>
                  </a:cubicBezTo>
                  <a:cubicBezTo>
                    <a:pt x="52" y="40"/>
                    <a:pt x="54" y="42"/>
                    <a:pt x="54" y="42"/>
                  </a:cubicBezTo>
                  <a:cubicBezTo>
                    <a:pt x="56" y="44"/>
                    <a:pt x="55" y="49"/>
                    <a:pt x="57" y="49"/>
                  </a:cubicBezTo>
                  <a:cubicBezTo>
                    <a:pt x="59" y="49"/>
                    <a:pt x="59" y="53"/>
                    <a:pt x="58" y="55"/>
                  </a:cubicBezTo>
                  <a:cubicBezTo>
                    <a:pt x="58" y="57"/>
                    <a:pt x="55" y="59"/>
                    <a:pt x="60" y="59"/>
                  </a:cubicBezTo>
                  <a:cubicBezTo>
                    <a:pt x="59" y="64"/>
                    <a:pt x="55" y="61"/>
                    <a:pt x="53" y="61"/>
                  </a:cubicBezTo>
                  <a:cubicBezTo>
                    <a:pt x="51" y="60"/>
                    <a:pt x="49" y="61"/>
                    <a:pt x="47" y="61"/>
                  </a:cubicBezTo>
                  <a:cubicBezTo>
                    <a:pt x="47" y="60"/>
                    <a:pt x="48" y="58"/>
                    <a:pt x="47" y="58"/>
                  </a:cubicBezTo>
                  <a:cubicBezTo>
                    <a:pt x="47" y="57"/>
                    <a:pt x="45" y="58"/>
                    <a:pt x="44" y="58"/>
                  </a:cubicBezTo>
                  <a:cubicBezTo>
                    <a:pt x="43" y="57"/>
                    <a:pt x="41" y="52"/>
                    <a:pt x="37" y="52"/>
                  </a:cubicBezTo>
                  <a:cubicBezTo>
                    <a:pt x="38" y="51"/>
                    <a:pt x="39" y="51"/>
                    <a:pt x="39" y="49"/>
                  </a:cubicBezTo>
                  <a:cubicBezTo>
                    <a:pt x="39" y="48"/>
                    <a:pt x="37" y="49"/>
                    <a:pt x="37" y="49"/>
                  </a:cubicBezTo>
                  <a:cubicBezTo>
                    <a:pt x="36" y="50"/>
                    <a:pt x="37" y="47"/>
                    <a:pt x="36" y="46"/>
                  </a:cubicBezTo>
                  <a:cubicBezTo>
                    <a:pt x="35" y="46"/>
                    <a:pt x="34" y="47"/>
                    <a:pt x="33" y="46"/>
                  </a:cubicBezTo>
                  <a:cubicBezTo>
                    <a:pt x="31" y="45"/>
                    <a:pt x="31" y="41"/>
                    <a:pt x="28" y="41"/>
                  </a:cubicBezTo>
                  <a:cubicBezTo>
                    <a:pt x="29" y="35"/>
                    <a:pt x="25" y="35"/>
                    <a:pt x="25" y="31"/>
                  </a:cubicBezTo>
                  <a:cubicBezTo>
                    <a:pt x="23" y="31"/>
                    <a:pt x="24" y="33"/>
                    <a:pt x="23" y="34"/>
                  </a:cubicBezTo>
                  <a:cubicBezTo>
                    <a:pt x="21" y="32"/>
                    <a:pt x="22" y="29"/>
                    <a:pt x="21" y="27"/>
                  </a:cubicBezTo>
                  <a:cubicBezTo>
                    <a:pt x="20" y="26"/>
                    <a:pt x="18" y="25"/>
                    <a:pt x="18" y="24"/>
                  </a:cubicBezTo>
                  <a:cubicBezTo>
                    <a:pt x="17" y="24"/>
                    <a:pt x="17" y="22"/>
                    <a:pt x="15" y="23"/>
                  </a:cubicBezTo>
                  <a:cubicBezTo>
                    <a:pt x="16" y="20"/>
                    <a:pt x="14" y="19"/>
                    <a:pt x="14" y="17"/>
                  </a:cubicBezTo>
                  <a:cubicBezTo>
                    <a:pt x="13" y="15"/>
                    <a:pt x="11" y="15"/>
                    <a:pt x="9" y="14"/>
                  </a:cubicBezTo>
                  <a:cubicBezTo>
                    <a:pt x="9" y="14"/>
                    <a:pt x="6" y="11"/>
                    <a:pt x="7" y="11"/>
                  </a:cubicBezTo>
                  <a:cubicBezTo>
                    <a:pt x="6" y="9"/>
                    <a:pt x="10" y="6"/>
                    <a:pt x="5" y="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84" name="Freeform 115"/>
            <p:cNvSpPr>
              <a:spLocks noChangeArrowheads="1"/>
            </p:cNvSpPr>
            <p:nvPr/>
          </p:nvSpPr>
          <p:spPr bwMode="auto">
            <a:xfrm>
              <a:off x="6657975" y="4456113"/>
              <a:ext cx="165100" cy="323850"/>
            </a:xfrm>
            <a:custGeom>
              <a:avLst/>
              <a:gdLst>
                <a:gd name="T0" fmla="*/ 2147483646 w 43"/>
                <a:gd name="T1" fmla="*/ 0 h 79"/>
                <a:gd name="T2" fmla="*/ 2147483646 w 43"/>
                <a:gd name="T3" fmla="*/ 2147483646 h 79"/>
                <a:gd name="T4" fmla="*/ 2147483646 w 43"/>
                <a:gd name="T5" fmla="*/ 2147483646 h 79"/>
                <a:gd name="T6" fmla="*/ 2147483646 w 43"/>
                <a:gd name="T7" fmla="*/ 2147483646 h 79"/>
                <a:gd name="T8" fmla="*/ 2147483646 w 43"/>
                <a:gd name="T9" fmla="*/ 2147483646 h 79"/>
                <a:gd name="T10" fmla="*/ 2147483646 w 43"/>
                <a:gd name="T11" fmla="*/ 2147483646 h 79"/>
                <a:gd name="T12" fmla="*/ 2147483646 w 43"/>
                <a:gd name="T13" fmla="*/ 2147483646 h 79"/>
                <a:gd name="T14" fmla="*/ 2147483646 w 43"/>
                <a:gd name="T15" fmla="*/ 2147483646 h 79"/>
                <a:gd name="T16" fmla="*/ 2147483646 w 43"/>
                <a:gd name="T17" fmla="*/ 2147483646 h 79"/>
                <a:gd name="T18" fmla="*/ 2147483646 w 43"/>
                <a:gd name="T19" fmla="*/ 2147483646 h 79"/>
                <a:gd name="T20" fmla="*/ 2147483646 w 43"/>
                <a:gd name="T21" fmla="*/ 2147483646 h 79"/>
                <a:gd name="T22" fmla="*/ 2147483646 w 43"/>
                <a:gd name="T23" fmla="*/ 2147483646 h 79"/>
                <a:gd name="T24" fmla="*/ 2147483646 w 43"/>
                <a:gd name="T25" fmla="*/ 2147483646 h 79"/>
                <a:gd name="T26" fmla="*/ 2147483646 w 43"/>
                <a:gd name="T27" fmla="*/ 2147483646 h 79"/>
                <a:gd name="T28" fmla="*/ 0 w 43"/>
                <a:gd name="T29" fmla="*/ 2147483646 h 79"/>
                <a:gd name="T30" fmla="*/ 0 w 43"/>
                <a:gd name="T31" fmla="*/ 2147483646 h 79"/>
                <a:gd name="T32" fmla="*/ 2147483646 w 43"/>
                <a:gd name="T33" fmla="*/ 2147483646 h 79"/>
                <a:gd name="T34" fmla="*/ 0 w 43"/>
                <a:gd name="T35" fmla="*/ 2147483646 h 79"/>
                <a:gd name="T36" fmla="*/ 2147483646 w 43"/>
                <a:gd name="T37" fmla="*/ 2147483646 h 79"/>
                <a:gd name="T38" fmla="*/ 2147483646 w 43"/>
                <a:gd name="T39" fmla="*/ 2147483646 h 79"/>
                <a:gd name="T40" fmla="*/ 2147483646 w 43"/>
                <a:gd name="T41" fmla="*/ 2147483646 h 79"/>
                <a:gd name="T42" fmla="*/ 2147483646 w 43"/>
                <a:gd name="T43" fmla="*/ 2147483646 h 79"/>
                <a:gd name="T44" fmla="*/ 2147483646 w 43"/>
                <a:gd name="T45" fmla="*/ 2147483646 h 79"/>
                <a:gd name="T46" fmla="*/ 2147483646 w 43"/>
                <a:gd name="T47" fmla="*/ 2147483646 h 79"/>
                <a:gd name="T48" fmla="*/ 2147483646 w 43"/>
                <a:gd name="T49" fmla="*/ 2147483646 h 79"/>
                <a:gd name="T50" fmla="*/ 2147483646 w 43"/>
                <a:gd name="T51" fmla="*/ 2147483646 h 79"/>
                <a:gd name="T52" fmla="*/ 2147483646 w 43"/>
                <a:gd name="T53" fmla="*/ 2147483646 h 79"/>
                <a:gd name="T54" fmla="*/ 2147483646 w 43"/>
                <a:gd name="T55" fmla="*/ 2147483646 h 79"/>
                <a:gd name="T56" fmla="*/ 2147483646 w 43"/>
                <a:gd name="T57" fmla="*/ 2147483646 h 79"/>
                <a:gd name="T58" fmla="*/ 2147483646 w 43"/>
                <a:gd name="T59" fmla="*/ 2147483646 h 79"/>
                <a:gd name="T60" fmla="*/ 2147483646 w 43"/>
                <a:gd name="T61" fmla="*/ 0 h 7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3"/>
                <a:gd name="T94" fmla="*/ 0 h 79"/>
                <a:gd name="T95" fmla="*/ 43 w 43"/>
                <a:gd name="T96" fmla="*/ 79 h 7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3" h="79">
                  <a:moveTo>
                    <a:pt x="32" y="0"/>
                  </a:moveTo>
                  <a:cubicBezTo>
                    <a:pt x="34" y="1"/>
                    <a:pt x="36" y="1"/>
                    <a:pt x="38" y="1"/>
                  </a:cubicBezTo>
                  <a:cubicBezTo>
                    <a:pt x="36" y="8"/>
                    <a:pt x="43" y="21"/>
                    <a:pt x="35" y="26"/>
                  </a:cubicBezTo>
                  <a:cubicBezTo>
                    <a:pt x="35" y="33"/>
                    <a:pt x="34" y="38"/>
                    <a:pt x="32" y="43"/>
                  </a:cubicBezTo>
                  <a:cubicBezTo>
                    <a:pt x="32" y="46"/>
                    <a:pt x="31" y="50"/>
                    <a:pt x="28" y="50"/>
                  </a:cubicBezTo>
                  <a:cubicBezTo>
                    <a:pt x="29" y="54"/>
                    <a:pt x="27" y="56"/>
                    <a:pt x="27" y="59"/>
                  </a:cubicBezTo>
                  <a:cubicBezTo>
                    <a:pt x="27" y="59"/>
                    <a:pt x="27" y="61"/>
                    <a:pt x="27" y="62"/>
                  </a:cubicBezTo>
                  <a:cubicBezTo>
                    <a:pt x="27" y="62"/>
                    <a:pt x="24" y="63"/>
                    <a:pt x="24" y="63"/>
                  </a:cubicBezTo>
                  <a:cubicBezTo>
                    <a:pt x="23" y="65"/>
                    <a:pt x="24" y="68"/>
                    <a:pt x="23" y="71"/>
                  </a:cubicBezTo>
                  <a:cubicBezTo>
                    <a:pt x="22" y="72"/>
                    <a:pt x="21" y="71"/>
                    <a:pt x="21" y="73"/>
                  </a:cubicBezTo>
                  <a:cubicBezTo>
                    <a:pt x="21" y="74"/>
                    <a:pt x="19" y="75"/>
                    <a:pt x="20" y="77"/>
                  </a:cubicBezTo>
                  <a:cubicBezTo>
                    <a:pt x="16" y="78"/>
                    <a:pt x="11" y="79"/>
                    <a:pt x="6" y="78"/>
                  </a:cubicBezTo>
                  <a:cubicBezTo>
                    <a:pt x="6" y="75"/>
                    <a:pt x="3" y="75"/>
                    <a:pt x="4" y="71"/>
                  </a:cubicBezTo>
                  <a:cubicBezTo>
                    <a:pt x="3" y="71"/>
                    <a:pt x="3" y="70"/>
                    <a:pt x="3" y="69"/>
                  </a:cubicBezTo>
                  <a:cubicBezTo>
                    <a:pt x="1" y="69"/>
                    <a:pt x="0" y="68"/>
                    <a:pt x="0" y="67"/>
                  </a:cubicBezTo>
                  <a:cubicBezTo>
                    <a:pt x="0" y="65"/>
                    <a:pt x="0" y="63"/>
                    <a:pt x="0" y="62"/>
                  </a:cubicBezTo>
                  <a:cubicBezTo>
                    <a:pt x="0" y="60"/>
                    <a:pt x="1" y="61"/>
                    <a:pt x="2" y="60"/>
                  </a:cubicBezTo>
                  <a:cubicBezTo>
                    <a:pt x="2" y="59"/>
                    <a:pt x="0" y="59"/>
                    <a:pt x="0" y="59"/>
                  </a:cubicBezTo>
                  <a:cubicBezTo>
                    <a:pt x="1" y="56"/>
                    <a:pt x="2" y="55"/>
                    <a:pt x="3" y="53"/>
                  </a:cubicBezTo>
                  <a:cubicBezTo>
                    <a:pt x="3" y="53"/>
                    <a:pt x="3" y="51"/>
                    <a:pt x="3" y="50"/>
                  </a:cubicBezTo>
                  <a:cubicBezTo>
                    <a:pt x="3" y="50"/>
                    <a:pt x="6" y="49"/>
                    <a:pt x="6" y="49"/>
                  </a:cubicBezTo>
                  <a:cubicBezTo>
                    <a:pt x="6" y="47"/>
                    <a:pt x="4" y="37"/>
                    <a:pt x="9" y="42"/>
                  </a:cubicBezTo>
                  <a:cubicBezTo>
                    <a:pt x="9" y="39"/>
                    <a:pt x="6" y="40"/>
                    <a:pt x="6" y="38"/>
                  </a:cubicBezTo>
                  <a:cubicBezTo>
                    <a:pt x="6" y="29"/>
                    <a:pt x="6" y="29"/>
                    <a:pt x="6" y="29"/>
                  </a:cubicBezTo>
                  <a:cubicBezTo>
                    <a:pt x="8" y="30"/>
                    <a:pt x="8" y="28"/>
                    <a:pt x="9" y="26"/>
                  </a:cubicBezTo>
                  <a:cubicBezTo>
                    <a:pt x="11" y="27"/>
                    <a:pt x="12" y="24"/>
                    <a:pt x="13" y="24"/>
                  </a:cubicBezTo>
                  <a:cubicBezTo>
                    <a:pt x="15" y="23"/>
                    <a:pt x="21" y="24"/>
                    <a:pt x="20" y="18"/>
                  </a:cubicBezTo>
                  <a:cubicBezTo>
                    <a:pt x="22" y="18"/>
                    <a:pt x="22" y="19"/>
                    <a:pt x="24" y="19"/>
                  </a:cubicBezTo>
                  <a:cubicBezTo>
                    <a:pt x="23" y="15"/>
                    <a:pt x="25" y="14"/>
                    <a:pt x="25" y="11"/>
                  </a:cubicBezTo>
                  <a:cubicBezTo>
                    <a:pt x="30" y="13"/>
                    <a:pt x="28" y="2"/>
                    <a:pt x="30" y="10"/>
                  </a:cubicBezTo>
                  <a:cubicBezTo>
                    <a:pt x="34" y="8"/>
                    <a:pt x="30" y="2"/>
                    <a:pt x="3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5485" name="Freeform 116"/>
            <p:cNvSpPr>
              <a:spLocks noChangeArrowheads="1"/>
            </p:cNvSpPr>
            <p:nvPr/>
          </p:nvSpPr>
          <p:spPr bwMode="auto">
            <a:xfrm>
              <a:off x="8189913" y="4438650"/>
              <a:ext cx="884237" cy="695325"/>
            </a:xfrm>
            <a:custGeom>
              <a:avLst/>
              <a:gdLst>
                <a:gd name="T0" fmla="*/ 2147483646 w 231"/>
                <a:gd name="T1" fmla="*/ 2147483646 h 169"/>
                <a:gd name="T2" fmla="*/ 2147483646 w 231"/>
                <a:gd name="T3" fmla="*/ 2147483646 h 169"/>
                <a:gd name="T4" fmla="*/ 2147483646 w 231"/>
                <a:gd name="T5" fmla="*/ 2147483646 h 169"/>
                <a:gd name="T6" fmla="*/ 2147483646 w 231"/>
                <a:gd name="T7" fmla="*/ 2147483646 h 169"/>
                <a:gd name="T8" fmla="*/ 2147483646 w 231"/>
                <a:gd name="T9" fmla="*/ 2147483646 h 169"/>
                <a:gd name="T10" fmla="*/ 2147483646 w 231"/>
                <a:gd name="T11" fmla="*/ 2147483646 h 169"/>
                <a:gd name="T12" fmla="*/ 2147483646 w 231"/>
                <a:gd name="T13" fmla="*/ 2147483646 h 169"/>
                <a:gd name="T14" fmla="*/ 2147483646 w 231"/>
                <a:gd name="T15" fmla="*/ 2147483646 h 169"/>
                <a:gd name="T16" fmla="*/ 2147483646 w 231"/>
                <a:gd name="T17" fmla="*/ 2147483646 h 169"/>
                <a:gd name="T18" fmla="*/ 2147483646 w 231"/>
                <a:gd name="T19" fmla="*/ 2147483646 h 169"/>
                <a:gd name="T20" fmla="*/ 2147483646 w 231"/>
                <a:gd name="T21" fmla="*/ 2147483646 h 169"/>
                <a:gd name="T22" fmla="*/ 2147483646 w 231"/>
                <a:gd name="T23" fmla="*/ 2147483646 h 169"/>
                <a:gd name="T24" fmla="*/ 2147483646 w 231"/>
                <a:gd name="T25" fmla="*/ 2147483646 h 169"/>
                <a:gd name="T26" fmla="*/ 2147483646 w 231"/>
                <a:gd name="T27" fmla="*/ 2147483646 h 169"/>
                <a:gd name="T28" fmla="*/ 2147483646 w 231"/>
                <a:gd name="T29" fmla="*/ 2147483646 h 169"/>
                <a:gd name="T30" fmla="*/ 2147483646 w 231"/>
                <a:gd name="T31" fmla="*/ 2147483646 h 169"/>
                <a:gd name="T32" fmla="*/ 2147483646 w 231"/>
                <a:gd name="T33" fmla="*/ 2147483646 h 169"/>
                <a:gd name="T34" fmla="*/ 2147483646 w 231"/>
                <a:gd name="T35" fmla="*/ 2147483646 h 169"/>
                <a:gd name="T36" fmla="*/ 2147483646 w 231"/>
                <a:gd name="T37" fmla="*/ 2147483646 h 169"/>
                <a:gd name="T38" fmla="*/ 2147483646 w 231"/>
                <a:gd name="T39" fmla="*/ 2147483646 h 169"/>
                <a:gd name="T40" fmla="*/ 2147483646 w 231"/>
                <a:gd name="T41" fmla="*/ 2147483646 h 169"/>
                <a:gd name="T42" fmla="*/ 2147483646 w 231"/>
                <a:gd name="T43" fmla="*/ 2147483646 h 169"/>
                <a:gd name="T44" fmla="*/ 2147483646 w 231"/>
                <a:gd name="T45" fmla="*/ 2147483646 h 169"/>
                <a:gd name="T46" fmla="*/ 2147483646 w 231"/>
                <a:gd name="T47" fmla="*/ 2147483646 h 169"/>
                <a:gd name="T48" fmla="*/ 2147483646 w 231"/>
                <a:gd name="T49" fmla="*/ 2147483646 h 169"/>
                <a:gd name="T50" fmla="*/ 2147483646 w 231"/>
                <a:gd name="T51" fmla="*/ 2147483646 h 169"/>
                <a:gd name="T52" fmla="*/ 2147483646 w 231"/>
                <a:gd name="T53" fmla="*/ 2147483646 h 169"/>
                <a:gd name="T54" fmla="*/ 2147483646 w 231"/>
                <a:gd name="T55" fmla="*/ 2147483646 h 169"/>
                <a:gd name="T56" fmla="*/ 2147483646 w 231"/>
                <a:gd name="T57" fmla="*/ 2147483646 h 169"/>
                <a:gd name="T58" fmla="*/ 2147483646 w 231"/>
                <a:gd name="T59" fmla="*/ 2147483646 h 169"/>
                <a:gd name="T60" fmla="*/ 2147483646 w 231"/>
                <a:gd name="T61" fmla="*/ 2147483646 h 169"/>
                <a:gd name="T62" fmla="*/ 2147483646 w 231"/>
                <a:gd name="T63" fmla="*/ 2147483646 h 169"/>
                <a:gd name="T64" fmla="*/ 2147483646 w 231"/>
                <a:gd name="T65" fmla="*/ 2147483646 h 169"/>
                <a:gd name="T66" fmla="*/ 2147483646 w 231"/>
                <a:gd name="T67" fmla="*/ 2147483646 h 169"/>
                <a:gd name="T68" fmla="*/ 2147483646 w 231"/>
                <a:gd name="T69" fmla="*/ 2147483646 h 169"/>
                <a:gd name="T70" fmla="*/ 2147483646 w 231"/>
                <a:gd name="T71" fmla="*/ 2147483646 h 169"/>
                <a:gd name="T72" fmla="*/ 2147483646 w 231"/>
                <a:gd name="T73" fmla="*/ 2147483646 h 169"/>
                <a:gd name="T74" fmla="*/ 2147483646 w 231"/>
                <a:gd name="T75" fmla="*/ 2147483646 h 169"/>
                <a:gd name="T76" fmla="*/ 2147483646 w 231"/>
                <a:gd name="T77" fmla="*/ 2147483646 h 169"/>
                <a:gd name="T78" fmla="*/ 2147483646 w 231"/>
                <a:gd name="T79" fmla="*/ 2147483646 h 169"/>
                <a:gd name="T80" fmla="*/ 2147483646 w 231"/>
                <a:gd name="T81" fmla="*/ 2147483646 h 169"/>
                <a:gd name="T82" fmla="*/ 2147483646 w 231"/>
                <a:gd name="T83" fmla="*/ 2147483646 h 169"/>
                <a:gd name="T84" fmla="*/ 2147483646 w 231"/>
                <a:gd name="T85" fmla="*/ 2147483646 h 169"/>
                <a:gd name="T86" fmla="*/ 2147483646 w 231"/>
                <a:gd name="T87" fmla="*/ 2147483646 h 169"/>
                <a:gd name="T88" fmla="*/ 2147483646 w 231"/>
                <a:gd name="T89" fmla="*/ 2147483646 h 169"/>
                <a:gd name="T90" fmla="*/ 2147483646 w 231"/>
                <a:gd name="T91" fmla="*/ 2147483646 h 169"/>
                <a:gd name="T92" fmla="*/ 2147483646 w 231"/>
                <a:gd name="T93" fmla="*/ 2147483646 h 169"/>
                <a:gd name="T94" fmla="*/ 2147483646 w 231"/>
                <a:gd name="T95" fmla="*/ 2147483646 h 169"/>
                <a:gd name="T96" fmla="*/ 2147483646 w 231"/>
                <a:gd name="T97" fmla="*/ 2147483646 h 169"/>
                <a:gd name="T98" fmla="*/ 2147483646 w 231"/>
                <a:gd name="T99" fmla="*/ 2147483646 h 169"/>
                <a:gd name="T100" fmla="*/ 2147483646 w 231"/>
                <a:gd name="T101" fmla="*/ 2147483646 h 169"/>
                <a:gd name="T102" fmla="*/ 2147483646 w 231"/>
                <a:gd name="T103" fmla="*/ 2147483646 h 169"/>
                <a:gd name="T104" fmla="*/ 2147483646 w 231"/>
                <a:gd name="T105" fmla="*/ 2147483646 h 169"/>
                <a:gd name="T106" fmla="*/ 2147483646 w 231"/>
                <a:gd name="T107" fmla="*/ 2147483646 h 169"/>
                <a:gd name="T108" fmla="*/ 2147483646 w 231"/>
                <a:gd name="T109" fmla="*/ 2147483646 h 169"/>
                <a:gd name="T110" fmla="*/ 2147483646 w 231"/>
                <a:gd name="T111" fmla="*/ 2147483646 h 169"/>
                <a:gd name="T112" fmla="*/ 2147483646 w 231"/>
                <a:gd name="T113" fmla="*/ 2147483646 h 169"/>
                <a:gd name="T114" fmla="*/ 2147483646 w 231"/>
                <a:gd name="T115" fmla="*/ 2147483646 h 169"/>
                <a:gd name="T116" fmla="*/ 2147483646 w 231"/>
                <a:gd name="T117" fmla="*/ 2147483646 h 169"/>
                <a:gd name="T118" fmla="*/ 2147483646 w 231"/>
                <a:gd name="T119" fmla="*/ 2147483646 h 169"/>
                <a:gd name="T120" fmla="*/ 2147483646 w 231"/>
                <a:gd name="T121" fmla="*/ 2147483646 h 169"/>
                <a:gd name="T122" fmla="*/ 2147483646 w 231"/>
                <a:gd name="T123" fmla="*/ 2147483646 h 16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31"/>
                <a:gd name="T187" fmla="*/ 0 h 169"/>
                <a:gd name="T188" fmla="*/ 231 w 231"/>
                <a:gd name="T189" fmla="*/ 169 h 16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31" h="169">
                  <a:moveTo>
                    <a:pt x="134" y="7"/>
                  </a:moveTo>
                  <a:cubicBezTo>
                    <a:pt x="134" y="14"/>
                    <a:pt x="134" y="14"/>
                    <a:pt x="134" y="14"/>
                  </a:cubicBezTo>
                  <a:cubicBezTo>
                    <a:pt x="130" y="14"/>
                    <a:pt x="130" y="14"/>
                    <a:pt x="130" y="14"/>
                  </a:cubicBezTo>
                  <a:cubicBezTo>
                    <a:pt x="132" y="15"/>
                    <a:pt x="131" y="16"/>
                    <a:pt x="129" y="16"/>
                  </a:cubicBezTo>
                  <a:cubicBezTo>
                    <a:pt x="131" y="19"/>
                    <a:pt x="128" y="18"/>
                    <a:pt x="129" y="22"/>
                  </a:cubicBezTo>
                  <a:cubicBezTo>
                    <a:pt x="130" y="24"/>
                    <a:pt x="132" y="25"/>
                    <a:pt x="136" y="25"/>
                  </a:cubicBezTo>
                  <a:cubicBezTo>
                    <a:pt x="136" y="31"/>
                    <a:pt x="145" y="29"/>
                    <a:pt x="145" y="35"/>
                  </a:cubicBezTo>
                  <a:cubicBezTo>
                    <a:pt x="149" y="35"/>
                    <a:pt x="153" y="34"/>
                    <a:pt x="155" y="36"/>
                  </a:cubicBezTo>
                  <a:cubicBezTo>
                    <a:pt x="158" y="35"/>
                    <a:pt x="155" y="30"/>
                    <a:pt x="161" y="32"/>
                  </a:cubicBezTo>
                  <a:cubicBezTo>
                    <a:pt x="160" y="31"/>
                    <a:pt x="159" y="28"/>
                    <a:pt x="161" y="28"/>
                  </a:cubicBezTo>
                  <a:cubicBezTo>
                    <a:pt x="163" y="28"/>
                    <a:pt x="161" y="25"/>
                    <a:pt x="161" y="23"/>
                  </a:cubicBezTo>
                  <a:cubicBezTo>
                    <a:pt x="161" y="23"/>
                    <a:pt x="162" y="23"/>
                    <a:pt x="162" y="22"/>
                  </a:cubicBezTo>
                  <a:cubicBezTo>
                    <a:pt x="162" y="21"/>
                    <a:pt x="164" y="19"/>
                    <a:pt x="164" y="16"/>
                  </a:cubicBezTo>
                  <a:cubicBezTo>
                    <a:pt x="163" y="15"/>
                    <a:pt x="162" y="14"/>
                    <a:pt x="164" y="9"/>
                  </a:cubicBezTo>
                  <a:cubicBezTo>
                    <a:pt x="164" y="9"/>
                    <a:pt x="166" y="10"/>
                    <a:pt x="167" y="9"/>
                  </a:cubicBezTo>
                  <a:cubicBezTo>
                    <a:pt x="168" y="8"/>
                    <a:pt x="167" y="4"/>
                    <a:pt x="168" y="2"/>
                  </a:cubicBezTo>
                  <a:cubicBezTo>
                    <a:pt x="171" y="2"/>
                    <a:pt x="169" y="7"/>
                    <a:pt x="171" y="8"/>
                  </a:cubicBezTo>
                  <a:cubicBezTo>
                    <a:pt x="171" y="8"/>
                    <a:pt x="172" y="8"/>
                    <a:pt x="172" y="8"/>
                  </a:cubicBezTo>
                  <a:cubicBezTo>
                    <a:pt x="173" y="10"/>
                    <a:pt x="174" y="13"/>
                    <a:pt x="175" y="15"/>
                  </a:cubicBezTo>
                  <a:cubicBezTo>
                    <a:pt x="176" y="17"/>
                    <a:pt x="179" y="19"/>
                    <a:pt x="179" y="22"/>
                  </a:cubicBezTo>
                  <a:cubicBezTo>
                    <a:pt x="183" y="18"/>
                    <a:pt x="180" y="24"/>
                    <a:pt x="185" y="23"/>
                  </a:cubicBezTo>
                  <a:cubicBezTo>
                    <a:pt x="185" y="26"/>
                    <a:pt x="184" y="30"/>
                    <a:pt x="186" y="32"/>
                  </a:cubicBezTo>
                  <a:cubicBezTo>
                    <a:pt x="188" y="34"/>
                    <a:pt x="186" y="37"/>
                    <a:pt x="188" y="42"/>
                  </a:cubicBezTo>
                  <a:cubicBezTo>
                    <a:pt x="191" y="37"/>
                    <a:pt x="188" y="41"/>
                    <a:pt x="193" y="42"/>
                  </a:cubicBezTo>
                  <a:cubicBezTo>
                    <a:pt x="194" y="44"/>
                    <a:pt x="192" y="44"/>
                    <a:pt x="192" y="46"/>
                  </a:cubicBezTo>
                  <a:cubicBezTo>
                    <a:pt x="194" y="48"/>
                    <a:pt x="198" y="48"/>
                    <a:pt x="197" y="53"/>
                  </a:cubicBezTo>
                  <a:cubicBezTo>
                    <a:pt x="198" y="53"/>
                    <a:pt x="201" y="52"/>
                    <a:pt x="202" y="53"/>
                  </a:cubicBezTo>
                  <a:cubicBezTo>
                    <a:pt x="202" y="53"/>
                    <a:pt x="201" y="55"/>
                    <a:pt x="202" y="56"/>
                  </a:cubicBezTo>
                  <a:cubicBezTo>
                    <a:pt x="202" y="56"/>
                    <a:pt x="204" y="55"/>
                    <a:pt x="204" y="56"/>
                  </a:cubicBezTo>
                  <a:cubicBezTo>
                    <a:pt x="206" y="58"/>
                    <a:pt x="206" y="62"/>
                    <a:pt x="210" y="61"/>
                  </a:cubicBezTo>
                  <a:cubicBezTo>
                    <a:pt x="210" y="65"/>
                    <a:pt x="213" y="69"/>
                    <a:pt x="214" y="71"/>
                  </a:cubicBezTo>
                  <a:cubicBezTo>
                    <a:pt x="215" y="72"/>
                    <a:pt x="216" y="74"/>
                    <a:pt x="217" y="75"/>
                  </a:cubicBezTo>
                  <a:cubicBezTo>
                    <a:pt x="217" y="76"/>
                    <a:pt x="219" y="75"/>
                    <a:pt x="220" y="75"/>
                  </a:cubicBezTo>
                  <a:cubicBezTo>
                    <a:pt x="220" y="76"/>
                    <a:pt x="219" y="78"/>
                    <a:pt x="220" y="78"/>
                  </a:cubicBezTo>
                  <a:cubicBezTo>
                    <a:pt x="221" y="79"/>
                    <a:pt x="223" y="79"/>
                    <a:pt x="223" y="78"/>
                  </a:cubicBezTo>
                  <a:cubicBezTo>
                    <a:pt x="226" y="81"/>
                    <a:pt x="223" y="85"/>
                    <a:pt x="228" y="84"/>
                  </a:cubicBezTo>
                  <a:cubicBezTo>
                    <a:pt x="225" y="88"/>
                    <a:pt x="229" y="93"/>
                    <a:pt x="230" y="99"/>
                  </a:cubicBezTo>
                  <a:cubicBezTo>
                    <a:pt x="230" y="102"/>
                    <a:pt x="228" y="106"/>
                    <a:pt x="231" y="108"/>
                  </a:cubicBezTo>
                  <a:cubicBezTo>
                    <a:pt x="228" y="110"/>
                    <a:pt x="229" y="112"/>
                    <a:pt x="228" y="117"/>
                  </a:cubicBezTo>
                  <a:cubicBezTo>
                    <a:pt x="228" y="117"/>
                    <a:pt x="226" y="118"/>
                    <a:pt x="227" y="119"/>
                  </a:cubicBezTo>
                  <a:cubicBezTo>
                    <a:pt x="227" y="119"/>
                    <a:pt x="228" y="119"/>
                    <a:pt x="228" y="119"/>
                  </a:cubicBezTo>
                  <a:cubicBezTo>
                    <a:pt x="228" y="119"/>
                    <a:pt x="227" y="122"/>
                    <a:pt x="227" y="123"/>
                  </a:cubicBezTo>
                  <a:cubicBezTo>
                    <a:pt x="227" y="123"/>
                    <a:pt x="224" y="124"/>
                    <a:pt x="224" y="124"/>
                  </a:cubicBezTo>
                  <a:cubicBezTo>
                    <a:pt x="224" y="126"/>
                    <a:pt x="227" y="128"/>
                    <a:pt x="224" y="131"/>
                  </a:cubicBezTo>
                  <a:cubicBezTo>
                    <a:pt x="221" y="131"/>
                    <a:pt x="222" y="135"/>
                    <a:pt x="218" y="134"/>
                  </a:cubicBezTo>
                  <a:cubicBezTo>
                    <a:pt x="219" y="137"/>
                    <a:pt x="218" y="139"/>
                    <a:pt x="216" y="138"/>
                  </a:cubicBezTo>
                  <a:cubicBezTo>
                    <a:pt x="217" y="144"/>
                    <a:pt x="213" y="146"/>
                    <a:pt x="214" y="151"/>
                  </a:cubicBezTo>
                  <a:cubicBezTo>
                    <a:pt x="208" y="150"/>
                    <a:pt x="209" y="156"/>
                    <a:pt x="209" y="159"/>
                  </a:cubicBezTo>
                  <a:cubicBezTo>
                    <a:pt x="207" y="159"/>
                    <a:pt x="204" y="159"/>
                    <a:pt x="204" y="161"/>
                  </a:cubicBezTo>
                  <a:cubicBezTo>
                    <a:pt x="204" y="163"/>
                    <a:pt x="199" y="164"/>
                    <a:pt x="196" y="165"/>
                  </a:cubicBezTo>
                  <a:cubicBezTo>
                    <a:pt x="195" y="166"/>
                    <a:pt x="194" y="167"/>
                    <a:pt x="193" y="168"/>
                  </a:cubicBezTo>
                  <a:cubicBezTo>
                    <a:pt x="192" y="169"/>
                    <a:pt x="190" y="168"/>
                    <a:pt x="190" y="169"/>
                  </a:cubicBezTo>
                  <a:cubicBezTo>
                    <a:pt x="187" y="168"/>
                    <a:pt x="186" y="165"/>
                    <a:pt x="182" y="164"/>
                  </a:cubicBezTo>
                  <a:cubicBezTo>
                    <a:pt x="179" y="162"/>
                    <a:pt x="180" y="166"/>
                    <a:pt x="179" y="167"/>
                  </a:cubicBezTo>
                  <a:cubicBezTo>
                    <a:pt x="176" y="168"/>
                    <a:pt x="171" y="166"/>
                    <a:pt x="169" y="169"/>
                  </a:cubicBezTo>
                  <a:cubicBezTo>
                    <a:pt x="164" y="167"/>
                    <a:pt x="161" y="163"/>
                    <a:pt x="154" y="162"/>
                  </a:cubicBezTo>
                  <a:cubicBezTo>
                    <a:pt x="155" y="160"/>
                    <a:pt x="155" y="159"/>
                    <a:pt x="154" y="155"/>
                  </a:cubicBezTo>
                  <a:cubicBezTo>
                    <a:pt x="154" y="155"/>
                    <a:pt x="153" y="155"/>
                    <a:pt x="152" y="154"/>
                  </a:cubicBezTo>
                  <a:cubicBezTo>
                    <a:pt x="152" y="154"/>
                    <a:pt x="153" y="153"/>
                    <a:pt x="152" y="153"/>
                  </a:cubicBezTo>
                  <a:cubicBezTo>
                    <a:pt x="152" y="151"/>
                    <a:pt x="149" y="150"/>
                    <a:pt x="151" y="150"/>
                  </a:cubicBezTo>
                  <a:cubicBezTo>
                    <a:pt x="150" y="149"/>
                    <a:pt x="145" y="145"/>
                    <a:pt x="144" y="148"/>
                  </a:cubicBezTo>
                  <a:cubicBezTo>
                    <a:pt x="142" y="147"/>
                    <a:pt x="142" y="143"/>
                    <a:pt x="140" y="141"/>
                  </a:cubicBezTo>
                  <a:cubicBezTo>
                    <a:pt x="139" y="138"/>
                    <a:pt x="141" y="138"/>
                    <a:pt x="141" y="136"/>
                  </a:cubicBezTo>
                  <a:cubicBezTo>
                    <a:pt x="140" y="134"/>
                    <a:pt x="139" y="135"/>
                    <a:pt x="134" y="134"/>
                  </a:cubicBezTo>
                  <a:cubicBezTo>
                    <a:pt x="131" y="136"/>
                    <a:pt x="132" y="141"/>
                    <a:pt x="126" y="140"/>
                  </a:cubicBezTo>
                  <a:cubicBezTo>
                    <a:pt x="127" y="134"/>
                    <a:pt x="122" y="136"/>
                    <a:pt x="123" y="130"/>
                  </a:cubicBezTo>
                  <a:cubicBezTo>
                    <a:pt x="120" y="130"/>
                    <a:pt x="119" y="128"/>
                    <a:pt x="115" y="129"/>
                  </a:cubicBezTo>
                  <a:cubicBezTo>
                    <a:pt x="115" y="127"/>
                    <a:pt x="116" y="128"/>
                    <a:pt x="117" y="127"/>
                  </a:cubicBezTo>
                  <a:cubicBezTo>
                    <a:pt x="114" y="123"/>
                    <a:pt x="110" y="127"/>
                    <a:pt x="103" y="126"/>
                  </a:cubicBezTo>
                  <a:cubicBezTo>
                    <a:pt x="99" y="125"/>
                    <a:pt x="95" y="123"/>
                    <a:pt x="91" y="122"/>
                  </a:cubicBezTo>
                  <a:cubicBezTo>
                    <a:pt x="88" y="123"/>
                    <a:pt x="83" y="122"/>
                    <a:pt x="82" y="126"/>
                  </a:cubicBezTo>
                  <a:cubicBezTo>
                    <a:pt x="80" y="126"/>
                    <a:pt x="79" y="126"/>
                    <a:pt x="77" y="126"/>
                  </a:cubicBezTo>
                  <a:cubicBezTo>
                    <a:pt x="75" y="126"/>
                    <a:pt x="76" y="127"/>
                    <a:pt x="75" y="127"/>
                  </a:cubicBezTo>
                  <a:cubicBezTo>
                    <a:pt x="73" y="128"/>
                    <a:pt x="74" y="125"/>
                    <a:pt x="71" y="129"/>
                  </a:cubicBezTo>
                  <a:cubicBezTo>
                    <a:pt x="71" y="129"/>
                    <a:pt x="69" y="130"/>
                    <a:pt x="70" y="131"/>
                  </a:cubicBezTo>
                  <a:cubicBezTo>
                    <a:pt x="68" y="129"/>
                    <a:pt x="67" y="127"/>
                    <a:pt x="67" y="133"/>
                  </a:cubicBezTo>
                  <a:cubicBezTo>
                    <a:pt x="66" y="133"/>
                    <a:pt x="66" y="131"/>
                    <a:pt x="64" y="131"/>
                  </a:cubicBezTo>
                  <a:cubicBezTo>
                    <a:pt x="62" y="131"/>
                    <a:pt x="64" y="133"/>
                    <a:pt x="64" y="133"/>
                  </a:cubicBezTo>
                  <a:cubicBezTo>
                    <a:pt x="62" y="136"/>
                    <a:pt x="58" y="134"/>
                    <a:pt x="57" y="138"/>
                  </a:cubicBezTo>
                  <a:cubicBezTo>
                    <a:pt x="53" y="136"/>
                    <a:pt x="45" y="138"/>
                    <a:pt x="39" y="137"/>
                  </a:cubicBezTo>
                  <a:cubicBezTo>
                    <a:pt x="37" y="137"/>
                    <a:pt x="38" y="139"/>
                    <a:pt x="37" y="140"/>
                  </a:cubicBezTo>
                  <a:cubicBezTo>
                    <a:pt x="37" y="140"/>
                    <a:pt x="35" y="140"/>
                    <a:pt x="35" y="140"/>
                  </a:cubicBezTo>
                  <a:cubicBezTo>
                    <a:pt x="33" y="140"/>
                    <a:pt x="32" y="141"/>
                    <a:pt x="30" y="141"/>
                  </a:cubicBezTo>
                  <a:cubicBezTo>
                    <a:pt x="26" y="142"/>
                    <a:pt x="19" y="145"/>
                    <a:pt x="11" y="144"/>
                  </a:cubicBezTo>
                  <a:cubicBezTo>
                    <a:pt x="12" y="141"/>
                    <a:pt x="11" y="136"/>
                    <a:pt x="15" y="136"/>
                  </a:cubicBezTo>
                  <a:cubicBezTo>
                    <a:pt x="14" y="134"/>
                    <a:pt x="17" y="129"/>
                    <a:pt x="14" y="129"/>
                  </a:cubicBezTo>
                  <a:cubicBezTo>
                    <a:pt x="10" y="128"/>
                    <a:pt x="15" y="127"/>
                    <a:pt x="14" y="123"/>
                  </a:cubicBezTo>
                  <a:cubicBezTo>
                    <a:pt x="12" y="120"/>
                    <a:pt x="12" y="126"/>
                    <a:pt x="11" y="120"/>
                  </a:cubicBezTo>
                  <a:cubicBezTo>
                    <a:pt x="11" y="120"/>
                    <a:pt x="11" y="118"/>
                    <a:pt x="11" y="117"/>
                  </a:cubicBezTo>
                  <a:cubicBezTo>
                    <a:pt x="9" y="116"/>
                    <a:pt x="11" y="117"/>
                    <a:pt x="11" y="115"/>
                  </a:cubicBezTo>
                  <a:cubicBezTo>
                    <a:pt x="10" y="112"/>
                    <a:pt x="7" y="109"/>
                    <a:pt x="9" y="108"/>
                  </a:cubicBezTo>
                  <a:cubicBezTo>
                    <a:pt x="10" y="106"/>
                    <a:pt x="7" y="107"/>
                    <a:pt x="7" y="106"/>
                  </a:cubicBezTo>
                  <a:cubicBezTo>
                    <a:pt x="6" y="106"/>
                    <a:pt x="7" y="104"/>
                    <a:pt x="7" y="103"/>
                  </a:cubicBezTo>
                  <a:cubicBezTo>
                    <a:pt x="7" y="103"/>
                    <a:pt x="5" y="99"/>
                    <a:pt x="5" y="99"/>
                  </a:cubicBezTo>
                  <a:cubicBezTo>
                    <a:pt x="3" y="98"/>
                    <a:pt x="6" y="99"/>
                    <a:pt x="5" y="96"/>
                  </a:cubicBezTo>
                  <a:cubicBezTo>
                    <a:pt x="5" y="94"/>
                    <a:pt x="2" y="94"/>
                    <a:pt x="2" y="91"/>
                  </a:cubicBezTo>
                  <a:cubicBezTo>
                    <a:pt x="6" y="91"/>
                    <a:pt x="4" y="86"/>
                    <a:pt x="7" y="85"/>
                  </a:cubicBezTo>
                  <a:cubicBezTo>
                    <a:pt x="7" y="83"/>
                    <a:pt x="4" y="84"/>
                    <a:pt x="4" y="84"/>
                  </a:cubicBezTo>
                  <a:cubicBezTo>
                    <a:pt x="3" y="82"/>
                    <a:pt x="5" y="79"/>
                    <a:pt x="1" y="80"/>
                  </a:cubicBezTo>
                  <a:cubicBezTo>
                    <a:pt x="0" y="73"/>
                    <a:pt x="3" y="71"/>
                    <a:pt x="4" y="66"/>
                  </a:cubicBezTo>
                  <a:cubicBezTo>
                    <a:pt x="5" y="68"/>
                    <a:pt x="11" y="66"/>
                    <a:pt x="11" y="63"/>
                  </a:cubicBezTo>
                  <a:cubicBezTo>
                    <a:pt x="11" y="60"/>
                    <a:pt x="20" y="62"/>
                    <a:pt x="19" y="56"/>
                  </a:cubicBezTo>
                  <a:cubicBezTo>
                    <a:pt x="27" y="57"/>
                    <a:pt x="31" y="53"/>
                    <a:pt x="37" y="53"/>
                  </a:cubicBezTo>
                  <a:cubicBezTo>
                    <a:pt x="39" y="53"/>
                    <a:pt x="38" y="51"/>
                    <a:pt x="37" y="52"/>
                  </a:cubicBezTo>
                  <a:cubicBezTo>
                    <a:pt x="40" y="49"/>
                    <a:pt x="44" y="51"/>
                    <a:pt x="44" y="46"/>
                  </a:cubicBezTo>
                  <a:cubicBezTo>
                    <a:pt x="46" y="46"/>
                    <a:pt x="46" y="47"/>
                    <a:pt x="47" y="47"/>
                  </a:cubicBezTo>
                  <a:cubicBezTo>
                    <a:pt x="51" y="48"/>
                    <a:pt x="46" y="41"/>
                    <a:pt x="51" y="43"/>
                  </a:cubicBezTo>
                  <a:cubicBezTo>
                    <a:pt x="50" y="37"/>
                    <a:pt x="51" y="38"/>
                    <a:pt x="51" y="32"/>
                  </a:cubicBezTo>
                  <a:cubicBezTo>
                    <a:pt x="55" y="32"/>
                    <a:pt x="57" y="34"/>
                    <a:pt x="60" y="35"/>
                  </a:cubicBezTo>
                  <a:cubicBezTo>
                    <a:pt x="61" y="34"/>
                    <a:pt x="61" y="31"/>
                    <a:pt x="64" y="32"/>
                  </a:cubicBezTo>
                  <a:cubicBezTo>
                    <a:pt x="62" y="29"/>
                    <a:pt x="68" y="27"/>
                    <a:pt x="64" y="26"/>
                  </a:cubicBezTo>
                  <a:cubicBezTo>
                    <a:pt x="65" y="25"/>
                    <a:pt x="67" y="25"/>
                    <a:pt x="67" y="22"/>
                  </a:cubicBezTo>
                  <a:cubicBezTo>
                    <a:pt x="71" y="23"/>
                    <a:pt x="69" y="17"/>
                    <a:pt x="74" y="19"/>
                  </a:cubicBezTo>
                  <a:cubicBezTo>
                    <a:pt x="75" y="18"/>
                    <a:pt x="77" y="16"/>
                    <a:pt x="78" y="15"/>
                  </a:cubicBezTo>
                  <a:cubicBezTo>
                    <a:pt x="80" y="16"/>
                    <a:pt x="82" y="17"/>
                    <a:pt x="85" y="16"/>
                  </a:cubicBezTo>
                  <a:cubicBezTo>
                    <a:pt x="82" y="19"/>
                    <a:pt x="86" y="18"/>
                    <a:pt x="87" y="19"/>
                  </a:cubicBezTo>
                  <a:cubicBezTo>
                    <a:pt x="87" y="19"/>
                    <a:pt x="86" y="21"/>
                    <a:pt x="87" y="21"/>
                  </a:cubicBezTo>
                  <a:cubicBezTo>
                    <a:pt x="87" y="21"/>
                    <a:pt x="89" y="20"/>
                    <a:pt x="89" y="21"/>
                  </a:cubicBezTo>
                  <a:cubicBezTo>
                    <a:pt x="90" y="21"/>
                    <a:pt x="91" y="25"/>
                    <a:pt x="95" y="23"/>
                  </a:cubicBezTo>
                  <a:cubicBezTo>
                    <a:pt x="97" y="24"/>
                    <a:pt x="96" y="16"/>
                    <a:pt x="92" y="18"/>
                  </a:cubicBezTo>
                  <a:cubicBezTo>
                    <a:pt x="93" y="16"/>
                    <a:pt x="95" y="16"/>
                    <a:pt x="96" y="15"/>
                  </a:cubicBezTo>
                  <a:cubicBezTo>
                    <a:pt x="97" y="11"/>
                    <a:pt x="98" y="10"/>
                    <a:pt x="102" y="9"/>
                  </a:cubicBezTo>
                  <a:cubicBezTo>
                    <a:pt x="102" y="6"/>
                    <a:pt x="103" y="5"/>
                    <a:pt x="106" y="5"/>
                  </a:cubicBezTo>
                  <a:cubicBezTo>
                    <a:pt x="104" y="9"/>
                    <a:pt x="105" y="7"/>
                    <a:pt x="109" y="7"/>
                  </a:cubicBezTo>
                  <a:cubicBezTo>
                    <a:pt x="115" y="0"/>
                    <a:pt x="126" y="7"/>
                    <a:pt x="134" y="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1250315" y="3545205"/>
            <a:ext cx="3902075" cy="2193290"/>
            <a:chOff x="1969" y="5583"/>
            <a:chExt cx="6145" cy="3454"/>
          </a:xfrm>
        </p:grpSpPr>
        <p:cxnSp>
          <p:nvCxnSpPr>
            <p:cNvPr id="130" name="直接连接符 129"/>
            <p:cNvCxnSpPr/>
            <p:nvPr/>
          </p:nvCxnSpPr>
          <p:spPr>
            <a:xfrm>
              <a:off x="2599" y="8911"/>
              <a:ext cx="548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1" name="矩形 130"/>
            <p:cNvSpPr/>
            <p:nvPr/>
          </p:nvSpPr>
          <p:spPr>
            <a:xfrm>
              <a:off x="2899" y="5596"/>
              <a:ext cx="273" cy="3315"/>
            </a:xfrm>
            <a:prstGeom prst="rect">
              <a:avLst/>
            </a:prstGeom>
            <a:solidFill>
              <a:srgbClr val="C028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133" name="矩形 132"/>
            <p:cNvSpPr/>
            <p:nvPr/>
          </p:nvSpPr>
          <p:spPr>
            <a:xfrm>
              <a:off x="3372" y="6756"/>
              <a:ext cx="275" cy="2155"/>
            </a:xfrm>
            <a:prstGeom prst="rect">
              <a:avLst/>
            </a:prstGeom>
            <a:solidFill>
              <a:srgbClr val="F79600"/>
            </a:solidFill>
            <a:ln>
              <a:gradFill>
                <a:gsLst>
                  <a:gs pos="0">
                    <a:srgbClr val="FFF6CB"/>
                  </a:gs>
                  <a:gs pos="100000">
                    <a:srgbClr val="997C4D"/>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latin typeface="微软雅黑" panose="020B0503020204020204" pitchFamily="34" charset="-122"/>
                <a:ea typeface="微软雅黑" panose="020B0503020204020204" pitchFamily="34" charset="-122"/>
              </a:endParaRPr>
            </a:p>
          </p:txBody>
        </p:sp>
        <p:sp>
          <p:nvSpPr>
            <p:cNvPr id="134" name="矩形 133"/>
            <p:cNvSpPr/>
            <p:nvPr/>
          </p:nvSpPr>
          <p:spPr>
            <a:xfrm>
              <a:off x="4359" y="6586"/>
              <a:ext cx="275" cy="23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135" name="矩形 134"/>
            <p:cNvSpPr/>
            <p:nvPr/>
          </p:nvSpPr>
          <p:spPr>
            <a:xfrm>
              <a:off x="4884" y="5583"/>
              <a:ext cx="273" cy="3315"/>
            </a:xfrm>
            <a:prstGeom prst="rect">
              <a:avLst/>
            </a:prstGeom>
            <a:solidFill>
              <a:srgbClr val="F79600"/>
            </a:solidFill>
            <a:ln>
              <a:gradFill>
                <a:gsLst>
                  <a:gs pos="0">
                    <a:srgbClr val="FFF6CB"/>
                  </a:gs>
                  <a:gs pos="100000">
                    <a:srgbClr val="997C4D"/>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latin typeface="微软雅黑" panose="020B0503020204020204" pitchFamily="34" charset="-122"/>
                <a:ea typeface="微软雅黑" panose="020B0503020204020204" pitchFamily="34" charset="-122"/>
              </a:endParaRPr>
            </a:p>
          </p:txBody>
        </p:sp>
        <p:sp>
          <p:nvSpPr>
            <p:cNvPr id="136" name="矩形 135"/>
            <p:cNvSpPr/>
            <p:nvPr/>
          </p:nvSpPr>
          <p:spPr>
            <a:xfrm>
              <a:off x="5819" y="6391"/>
              <a:ext cx="273" cy="25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137" name="矩形 136"/>
            <p:cNvSpPr/>
            <p:nvPr/>
          </p:nvSpPr>
          <p:spPr>
            <a:xfrm>
              <a:off x="6342" y="6743"/>
              <a:ext cx="275" cy="2155"/>
            </a:xfrm>
            <a:prstGeom prst="rect">
              <a:avLst/>
            </a:prstGeom>
            <a:solidFill>
              <a:srgbClr val="F79600"/>
            </a:solidFill>
            <a:ln>
              <a:gradFill>
                <a:gsLst>
                  <a:gs pos="0">
                    <a:srgbClr val="FFF6CB"/>
                  </a:gs>
                  <a:gs pos="100000">
                    <a:srgbClr val="997C4D"/>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latin typeface="微软雅黑" panose="020B0503020204020204" pitchFamily="34" charset="-122"/>
                <a:ea typeface="微软雅黑" panose="020B0503020204020204" pitchFamily="34" charset="-122"/>
              </a:endParaRPr>
            </a:p>
          </p:txBody>
        </p:sp>
        <p:sp>
          <p:nvSpPr>
            <p:cNvPr id="138" name="矩形 137"/>
            <p:cNvSpPr/>
            <p:nvPr/>
          </p:nvSpPr>
          <p:spPr>
            <a:xfrm>
              <a:off x="7317" y="6561"/>
              <a:ext cx="272" cy="23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139" name="矩形 138"/>
            <p:cNvSpPr/>
            <p:nvPr/>
          </p:nvSpPr>
          <p:spPr>
            <a:xfrm>
              <a:off x="7842" y="6683"/>
              <a:ext cx="272" cy="2210"/>
            </a:xfrm>
            <a:prstGeom prst="rect">
              <a:avLst/>
            </a:prstGeom>
            <a:solidFill>
              <a:srgbClr val="F79600"/>
            </a:solidFill>
            <a:ln>
              <a:gradFill>
                <a:gsLst>
                  <a:gs pos="0">
                    <a:srgbClr val="FFF6CB"/>
                  </a:gs>
                  <a:gs pos="100000">
                    <a:srgbClr val="997C4D"/>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latin typeface="微软雅黑" panose="020B0503020204020204" pitchFamily="34" charset="-122"/>
                <a:ea typeface="微软雅黑" panose="020B0503020204020204" pitchFamily="34" charset="-122"/>
              </a:endParaRPr>
            </a:p>
          </p:txBody>
        </p:sp>
        <p:sp>
          <p:nvSpPr>
            <p:cNvPr id="15373" name="文本框 139"/>
            <p:cNvSpPr txBox="1">
              <a:spLocks noChangeArrowheads="1"/>
            </p:cNvSpPr>
            <p:nvPr/>
          </p:nvSpPr>
          <p:spPr bwMode="auto">
            <a:xfrm>
              <a:off x="1969" y="8603"/>
              <a:ext cx="540" cy="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200">
                  <a:latin typeface="微软雅黑" panose="020B0503020204020204" pitchFamily="34" charset="-122"/>
                  <a:ea typeface="微软雅黑" panose="020B0503020204020204" pitchFamily="34" charset="-122"/>
                </a:rPr>
                <a:t>0</a:t>
              </a:r>
              <a:endParaRPr lang="zh-CN" altLang="en-US" sz="1200">
                <a:latin typeface="微软雅黑" panose="020B0503020204020204" pitchFamily="34" charset="-122"/>
                <a:ea typeface="微软雅黑" panose="020B0503020204020204" pitchFamily="34" charset="-122"/>
              </a:endParaRPr>
            </a:p>
          </p:txBody>
        </p:sp>
        <p:sp>
          <p:nvSpPr>
            <p:cNvPr id="15374" name="文本框 140"/>
            <p:cNvSpPr txBox="1">
              <a:spLocks noChangeArrowheads="1"/>
            </p:cNvSpPr>
            <p:nvPr/>
          </p:nvSpPr>
          <p:spPr bwMode="auto">
            <a:xfrm>
              <a:off x="1969" y="8071"/>
              <a:ext cx="540" cy="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200">
                  <a:latin typeface="微软雅黑" panose="020B0503020204020204" pitchFamily="34" charset="-122"/>
                  <a:ea typeface="微软雅黑" panose="020B0503020204020204" pitchFamily="34" charset="-122"/>
                </a:rPr>
                <a:t>1</a:t>
              </a:r>
              <a:endParaRPr lang="zh-CN" altLang="en-US" sz="1200">
                <a:latin typeface="微软雅黑" panose="020B0503020204020204" pitchFamily="34" charset="-122"/>
                <a:ea typeface="微软雅黑" panose="020B0503020204020204" pitchFamily="34" charset="-122"/>
              </a:endParaRPr>
            </a:p>
          </p:txBody>
        </p:sp>
        <p:sp>
          <p:nvSpPr>
            <p:cNvPr id="15375" name="文本框 141"/>
            <p:cNvSpPr txBox="1">
              <a:spLocks noChangeArrowheads="1"/>
            </p:cNvSpPr>
            <p:nvPr/>
          </p:nvSpPr>
          <p:spPr bwMode="auto">
            <a:xfrm>
              <a:off x="1974" y="7473"/>
              <a:ext cx="540" cy="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200">
                  <a:latin typeface="微软雅黑" panose="020B0503020204020204" pitchFamily="34" charset="-122"/>
                  <a:ea typeface="微软雅黑" panose="020B0503020204020204" pitchFamily="34" charset="-122"/>
                </a:rPr>
                <a:t>2</a:t>
              </a:r>
              <a:endParaRPr lang="zh-CN" altLang="en-US" sz="1200">
                <a:latin typeface="微软雅黑" panose="020B0503020204020204" pitchFamily="34" charset="-122"/>
                <a:ea typeface="微软雅黑" panose="020B0503020204020204" pitchFamily="34" charset="-122"/>
              </a:endParaRPr>
            </a:p>
          </p:txBody>
        </p:sp>
        <p:sp>
          <p:nvSpPr>
            <p:cNvPr id="15376" name="文本框 142"/>
            <p:cNvSpPr txBox="1">
              <a:spLocks noChangeArrowheads="1"/>
            </p:cNvSpPr>
            <p:nvPr/>
          </p:nvSpPr>
          <p:spPr bwMode="auto">
            <a:xfrm>
              <a:off x="1992" y="6866"/>
              <a:ext cx="540" cy="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200">
                  <a:latin typeface="微软雅黑" panose="020B0503020204020204" pitchFamily="34" charset="-122"/>
                  <a:ea typeface="微软雅黑" panose="020B0503020204020204" pitchFamily="34" charset="-122"/>
                </a:rPr>
                <a:t>3</a:t>
              </a:r>
              <a:endParaRPr lang="zh-CN" altLang="en-US" sz="1200">
                <a:latin typeface="微软雅黑" panose="020B0503020204020204" pitchFamily="34" charset="-122"/>
                <a:ea typeface="微软雅黑" panose="020B0503020204020204" pitchFamily="34" charset="-122"/>
              </a:endParaRPr>
            </a:p>
          </p:txBody>
        </p:sp>
        <p:sp>
          <p:nvSpPr>
            <p:cNvPr id="15377" name="文本框 143"/>
            <p:cNvSpPr txBox="1">
              <a:spLocks noChangeArrowheads="1"/>
            </p:cNvSpPr>
            <p:nvPr/>
          </p:nvSpPr>
          <p:spPr bwMode="auto">
            <a:xfrm>
              <a:off x="1984" y="6248"/>
              <a:ext cx="540" cy="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200">
                  <a:latin typeface="微软雅黑" panose="020B0503020204020204" pitchFamily="34" charset="-122"/>
                  <a:ea typeface="微软雅黑" panose="020B0503020204020204" pitchFamily="34" charset="-122"/>
                </a:rPr>
                <a:t>4</a:t>
              </a:r>
              <a:endParaRPr lang="zh-CN" altLang="en-US" sz="1200">
                <a:latin typeface="微软雅黑" panose="020B0503020204020204" pitchFamily="34" charset="-122"/>
                <a:ea typeface="微软雅黑" panose="020B0503020204020204" pitchFamily="34" charset="-122"/>
              </a:endParaRPr>
            </a:p>
          </p:txBody>
        </p:sp>
        <p:sp>
          <p:nvSpPr>
            <p:cNvPr id="15378" name="文本框 144"/>
            <p:cNvSpPr txBox="1">
              <a:spLocks noChangeArrowheads="1"/>
            </p:cNvSpPr>
            <p:nvPr/>
          </p:nvSpPr>
          <p:spPr bwMode="auto">
            <a:xfrm>
              <a:off x="1994" y="5628"/>
              <a:ext cx="540" cy="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200">
                  <a:latin typeface="微软雅黑" panose="020B0503020204020204" pitchFamily="34" charset="-122"/>
                  <a:ea typeface="微软雅黑" panose="020B0503020204020204" pitchFamily="34" charset="-122"/>
                </a:rPr>
                <a:t>5</a:t>
              </a:r>
              <a:endParaRPr lang="zh-CN" altLang="en-US" sz="1200">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1560195" y="1625600"/>
            <a:ext cx="3486150" cy="1478280"/>
            <a:chOff x="2457" y="2560"/>
            <a:chExt cx="5490" cy="2328"/>
          </a:xfrm>
        </p:grpSpPr>
        <p:sp>
          <p:nvSpPr>
            <p:cNvPr id="15379" name="文本框 145"/>
            <p:cNvSpPr txBox="1">
              <a:spLocks noChangeArrowheads="1"/>
            </p:cNvSpPr>
            <p:nvPr/>
          </p:nvSpPr>
          <p:spPr bwMode="auto">
            <a:xfrm>
              <a:off x="3372" y="2560"/>
              <a:ext cx="3585" cy="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sz="2000" dirty="0">
                  <a:latin typeface="微软雅黑" panose="020B0503020204020204" pitchFamily="34" charset="-122"/>
                  <a:ea typeface="微软雅黑" panose="020B0503020204020204" pitchFamily="34" charset="-122"/>
                  <a:sym typeface="+mn-ea"/>
                </a:rPr>
                <a:t>单击此处编辑内容</a:t>
              </a:r>
              <a:endParaRPr lang="zh-CN" altLang="en-US" sz="2000" dirty="0">
                <a:latin typeface="华文细黑" panose="02010600040101010101" pitchFamily="2" charset="-122"/>
                <a:ea typeface="华文细黑" panose="02010600040101010101" pitchFamily="2" charset="-122"/>
              </a:endParaRPr>
            </a:p>
          </p:txBody>
        </p:sp>
        <p:sp>
          <p:nvSpPr>
            <p:cNvPr id="15380" name="文本框 49"/>
            <p:cNvSpPr txBox="1">
              <a:spLocks noChangeArrowheads="1"/>
            </p:cNvSpPr>
            <p:nvPr/>
          </p:nvSpPr>
          <p:spPr bwMode="auto">
            <a:xfrm>
              <a:off x="2457" y="3290"/>
              <a:ext cx="5490" cy="1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fontAlgn="auto">
                <a:lnSpc>
                  <a:spcPct val="125000"/>
                </a:lnSpc>
                <a:spcBef>
                  <a:spcPct val="0"/>
                </a:spcBef>
                <a:buNone/>
              </a:pPr>
              <a:r>
                <a:rPr sz="1600" dirty="0">
                  <a:latin typeface="微软雅黑" panose="020B0503020204020204" pitchFamily="34" charset="-122"/>
                  <a:ea typeface="微软雅黑" panose="020B0503020204020204" pitchFamily="34" charset="-122"/>
                  <a:sym typeface="+mn-ea"/>
                </a:rPr>
                <a:t>单击此处编辑内容，建议您在展示时采用微软雅黑字体单击此处编辑内容，建议您在展示时采用微软雅黑字体</a:t>
              </a:r>
              <a:r>
                <a:rPr lang="zh-CN" sz="1600" dirty="0">
                  <a:latin typeface="微软雅黑" panose="020B0503020204020204" pitchFamily="34" charset="-122"/>
                  <a:ea typeface="微软雅黑" panose="020B0503020204020204" pitchFamily="34" charset="-122"/>
                  <a:sym typeface="+mn-ea"/>
                </a:rPr>
                <a:t>。</a:t>
              </a:r>
              <a:endParaRPr lang="zh-CN" sz="1600" dirty="0">
                <a:latin typeface="微软雅黑" panose="020B0503020204020204" pitchFamily="34" charset="-122"/>
                <a:ea typeface="微软雅黑" panose="020B0503020204020204" pitchFamily="34" charset="-122"/>
                <a:sym typeface="+mn-ea"/>
              </a:endParaRPr>
            </a:p>
          </p:txBody>
        </p:sp>
      </p:grpSp>
      <p:grpSp>
        <p:nvGrpSpPr>
          <p:cNvPr id="25" name="组合 24"/>
          <p:cNvGrpSpPr/>
          <p:nvPr/>
        </p:nvGrpSpPr>
        <p:grpSpPr>
          <a:xfrm>
            <a:off x="389760" y="-78015"/>
            <a:ext cx="987163" cy="1189012"/>
            <a:chOff x="336692" y="-179502"/>
            <a:chExt cx="987163" cy="1189012"/>
          </a:xfrm>
          <a:solidFill>
            <a:srgbClr val="C00000"/>
          </a:solidFill>
        </p:grpSpPr>
        <p:sp>
          <p:nvSpPr>
            <p:cNvPr id="28" name="Diamond 13"/>
            <p:cNvSpPr/>
            <p:nvPr/>
          </p:nvSpPr>
          <p:spPr>
            <a:xfrm rot="2747839">
              <a:off x="336692" y="-150750"/>
              <a:ext cx="283103" cy="283103"/>
            </a:xfrm>
            <a:prstGeom prst="diamond">
              <a:avLst/>
            </a:prstGeom>
            <a:grp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sp>
          <p:nvSpPr>
            <p:cNvPr id="29" name="Diamond 16"/>
            <p:cNvSpPr/>
            <p:nvPr/>
          </p:nvSpPr>
          <p:spPr>
            <a:xfrm rot="8147839">
              <a:off x="496416" y="-179502"/>
              <a:ext cx="508031" cy="508031"/>
            </a:xfrm>
            <a:prstGeom prst="diamond">
              <a:avLst/>
            </a:prstGeom>
            <a:grpFill/>
            <a:ln>
              <a:noFill/>
            </a:ln>
            <a:effectLst>
              <a:outerShdw blurRad="50800" dist="38100" dir="10800000" algn="r"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sp>
          <p:nvSpPr>
            <p:cNvPr id="30" name="Diamond 14"/>
            <p:cNvSpPr/>
            <p:nvPr/>
          </p:nvSpPr>
          <p:spPr>
            <a:xfrm rot="18947839">
              <a:off x="437330" y="122985"/>
              <a:ext cx="886525" cy="886525"/>
            </a:xfrm>
            <a:prstGeom prst="diamond">
              <a:avLst/>
            </a:prstGeom>
            <a:grpFill/>
            <a:ln>
              <a:noFill/>
            </a:ln>
            <a:effectLst>
              <a:outerShdw blurRad="50800" dist="38100" dir="16200000"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grpSp>
      <p:sp>
        <p:nvSpPr>
          <p:cNvPr id="20" name="文本框 19"/>
          <p:cNvSpPr txBox="1"/>
          <p:nvPr/>
        </p:nvSpPr>
        <p:spPr>
          <a:xfrm>
            <a:off x="604482" y="406124"/>
            <a:ext cx="658356" cy="521970"/>
          </a:xfrm>
          <a:prstGeom prst="rect">
            <a:avLst/>
          </a:prstGeom>
          <a:solidFill>
            <a:srgbClr val="C00000"/>
          </a:solidFill>
        </p:spPr>
        <p:txBody>
          <a:bodyPr wrap="square" rtlCol="0">
            <a:spAutoFit/>
          </a:bodyPr>
          <a:lstStyle/>
          <a:p>
            <a:pPr algn="ctr"/>
            <a:r>
              <a:rPr lang="en-US" altLang="zh-CN" sz="2800" b="1" dirty="0">
                <a:ln w="28575">
                  <a:noFill/>
                </a:ln>
                <a:solidFill>
                  <a:schemeClr val="bg1"/>
                </a:solidFill>
                <a:latin typeface="微软雅黑" panose="020B0503020204020204" pitchFamily="34" charset="-122"/>
                <a:ea typeface="微软雅黑" panose="020B0503020204020204" pitchFamily="34" charset="-122"/>
              </a:rPr>
              <a:t>0</a:t>
            </a:r>
            <a:r>
              <a:rPr lang="en-US" sz="2800" b="1" dirty="0">
                <a:ln w="28575">
                  <a:noFill/>
                </a:ln>
                <a:solidFill>
                  <a:schemeClr val="bg1"/>
                </a:solidFill>
                <a:latin typeface="微软雅黑" panose="020B0503020204020204" pitchFamily="34" charset="-122"/>
                <a:ea typeface="微软雅黑" panose="020B0503020204020204" pitchFamily="34" charset="-122"/>
              </a:rPr>
              <a:t>2</a:t>
            </a:r>
            <a:endParaRPr lang="en-US" sz="4400" b="1" dirty="0">
              <a:ln w="28575">
                <a:noFill/>
              </a:ln>
              <a:solidFill>
                <a:schemeClr val="bg1"/>
              </a:solidFill>
              <a:latin typeface="微软雅黑" panose="020B0503020204020204" pitchFamily="34" charset="-122"/>
              <a:ea typeface="微软雅黑" panose="020B0503020204020204" pitchFamily="34" charset="-122"/>
            </a:endParaRPr>
          </a:p>
        </p:txBody>
      </p:sp>
      <p:grpSp>
        <p:nvGrpSpPr>
          <p:cNvPr id="42" name="组合 33"/>
          <p:cNvGrpSpPr/>
          <p:nvPr/>
        </p:nvGrpSpPr>
        <p:grpSpPr>
          <a:xfrm>
            <a:off x="11222378" y="292030"/>
            <a:ext cx="575689" cy="577804"/>
            <a:chOff x="6084168" y="1274820"/>
            <a:chExt cx="432048" cy="432834"/>
          </a:xfrm>
        </p:grpSpPr>
        <p:sp>
          <p:nvSpPr>
            <p:cNvPr id="43" name="椭圆 22"/>
            <p:cNvSpPr/>
            <p:nvPr/>
          </p:nvSpPr>
          <p:spPr>
            <a:xfrm>
              <a:off x="6084168" y="1274820"/>
              <a:ext cx="432048" cy="432834"/>
            </a:xfrm>
            <a:prstGeom prst="ellipse">
              <a:avLst/>
            </a:prstGeom>
            <a:solidFill>
              <a:srgbClr val="88559D"/>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44" name="Freeform 59"/>
            <p:cNvSpPr/>
            <p:nvPr/>
          </p:nvSpPr>
          <p:spPr>
            <a:xfrm>
              <a:off x="6180302" y="1365898"/>
              <a:ext cx="239780" cy="250679"/>
            </a:xfrm>
            <a:custGeom>
              <a:avLst/>
              <a:gdLst>
                <a:gd name="txL" fmla="*/ 0 w 581"/>
                <a:gd name="txT" fmla="*/ 0 h 609"/>
                <a:gd name="txR" fmla="*/ 581 w 581"/>
                <a:gd name="txB" fmla="*/ 609 h 609"/>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0"/>
                </a:cxn>
                <a:cxn ang="0">
                  <a:pos x="2147483647" y="2147483647"/>
                </a:cxn>
              </a:cxnLst>
              <a:rect l="txL" t="txT" r="txR" b="tx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95" name="组合 36"/>
          <p:cNvGrpSpPr/>
          <p:nvPr/>
        </p:nvGrpSpPr>
        <p:grpSpPr>
          <a:xfrm>
            <a:off x="9493197" y="292030"/>
            <a:ext cx="577804" cy="577804"/>
            <a:chOff x="4788024" y="1275213"/>
            <a:chExt cx="432048" cy="432048"/>
          </a:xfrm>
        </p:grpSpPr>
        <p:sp>
          <p:nvSpPr>
            <p:cNvPr id="96" name="椭圆 65"/>
            <p:cNvSpPr/>
            <p:nvPr/>
          </p:nvSpPr>
          <p:spPr>
            <a:xfrm>
              <a:off x="4788024" y="1275213"/>
              <a:ext cx="432048" cy="432048"/>
            </a:xfrm>
            <a:prstGeom prst="ellipse">
              <a:avLst/>
            </a:prstGeom>
            <a:solidFill>
              <a:srgbClr val="F79600"/>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97" name="Freeform 110"/>
            <p:cNvSpPr/>
            <p:nvPr/>
          </p:nvSpPr>
          <p:spPr>
            <a:xfrm>
              <a:off x="4891102" y="1366806"/>
              <a:ext cx="250679" cy="248862"/>
            </a:xfrm>
            <a:custGeom>
              <a:avLst/>
              <a:gdLst>
                <a:gd name="txL" fmla="*/ 0 w 609"/>
                <a:gd name="txT" fmla="*/ 0 h 602"/>
                <a:gd name="txR" fmla="*/ 609 w 609"/>
                <a:gd name="txB" fmla="*/ 602 h 602"/>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98" name="组合 39"/>
          <p:cNvGrpSpPr/>
          <p:nvPr/>
        </p:nvGrpSpPr>
        <p:grpSpPr>
          <a:xfrm>
            <a:off x="10358845" y="292030"/>
            <a:ext cx="575689" cy="577804"/>
            <a:chOff x="5436096" y="1274820"/>
            <a:chExt cx="432833" cy="432834"/>
          </a:xfrm>
        </p:grpSpPr>
        <p:sp>
          <p:nvSpPr>
            <p:cNvPr id="99" name="椭圆 16"/>
            <p:cNvSpPr>
              <a:spLocks noChangeArrowheads="1"/>
            </p:cNvSpPr>
            <p:nvPr/>
          </p:nvSpPr>
          <p:spPr bwMode="auto">
            <a:xfrm>
              <a:off x="5436096" y="1274820"/>
              <a:ext cx="432833" cy="432834"/>
            </a:xfrm>
            <a:prstGeom prst="ellipse">
              <a:avLst/>
            </a:prstGeom>
            <a:solidFill>
              <a:srgbClr val="49A9B7"/>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100" name="Freeform 16"/>
            <p:cNvSpPr/>
            <p:nvPr/>
          </p:nvSpPr>
          <p:spPr>
            <a:xfrm>
              <a:off x="5554420" y="1377705"/>
              <a:ext cx="196183" cy="227065"/>
            </a:xfrm>
            <a:custGeom>
              <a:avLst/>
              <a:gdLst>
                <a:gd name="txL" fmla="*/ 0 w 475"/>
                <a:gd name="txT" fmla="*/ 0 h 552"/>
                <a:gd name="txR" fmla="*/ 475 w 475"/>
                <a:gd name="txB" fmla="*/ 552 h 552"/>
              </a:gdLst>
              <a:ahLst/>
              <a:cxnLst>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Lst>
              <a:rect l="txL" t="txT" r="txR" b="tx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101" name="组合 43"/>
          <p:cNvGrpSpPr/>
          <p:nvPr/>
        </p:nvGrpSpPr>
        <p:grpSpPr>
          <a:xfrm>
            <a:off x="7766132" y="292030"/>
            <a:ext cx="577804" cy="577804"/>
            <a:chOff x="3491880" y="1274820"/>
            <a:chExt cx="432833" cy="432834"/>
          </a:xfrm>
        </p:grpSpPr>
        <p:sp>
          <p:nvSpPr>
            <p:cNvPr id="105" name="椭圆 16"/>
            <p:cNvSpPr/>
            <p:nvPr/>
          </p:nvSpPr>
          <p:spPr>
            <a:xfrm>
              <a:off x="3491880" y="1274820"/>
              <a:ext cx="432833" cy="432834"/>
            </a:xfrm>
            <a:prstGeom prst="ellipse">
              <a:avLst/>
            </a:prstGeom>
            <a:solidFill>
              <a:srgbClr val="C00000"/>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106" name="Freeform 75"/>
            <p:cNvSpPr/>
            <p:nvPr/>
          </p:nvSpPr>
          <p:spPr>
            <a:xfrm>
              <a:off x="3583864" y="1385879"/>
              <a:ext cx="248863" cy="210716"/>
            </a:xfrm>
            <a:custGeom>
              <a:avLst/>
              <a:gdLst>
                <a:gd name="txL" fmla="*/ 0 w 602"/>
                <a:gd name="txT" fmla="*/ 0 h 510"/>
                <a:gd name="txR" fmla="*/ 602 w 602"/>
                <a:gd name="txB" fmla="*/ 510 h 510"/>
              </a:gdLst>
              <a:ahLst/>
              <a:cxnLst>
                <a:cxn ang="0">
                  <a:pos x="2147483647" y="2147483647"/>
                </a:cxn>
                <a:cxn ang="0">
                  <a:pos x="2147483647" y="2147483647"/>
                </a:cxn>
                <a:cxn ang="0">
                  <a:pos x="2147483647" y="2147483647"/>
                </a:cxn>
                <a:cxn ang="0">
                  <a:pos x="0"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107" name="组合 76"/>
          <p:cNvGrpSpPr/>
          <p:nvPr/>
        </p:nvGrpSpPr>
        <p:grpSpPr>
          <a:xfrm>
            <a:off x="8629664" y="292030"/>
            <a:ext cx="577804" cy="577804"/>
            <a:chOff x="4139952" y="1274820"/>
            <a:chExt cx="432833" cy="432834"/>
          </a:xfrm>
        </p:grpSpPr>
        <p:sp>
          <p:nvSpPr>
            <p:cNvPr id="108" name="椭圆 16"/>
            <p:cNvSpPr/>
            <p:nvPr/>
          </p:nvSpPr>
          <p:spPr>
            <a:xfrm>
              <a:off x="4139952" y="1274820"/>
              <a:ext cx="432833" cy="432834"/>
            </a:xfrm>
            <a:prstGeom prst="ellipse">
              <a:avLst/>
            </a:prstGeom>
            <a:solidFill>
              <a:srgbClr val="3992DB"/>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109" name="Freeform 84"/>
            <p:cNvSpPr/>
            <p:nvPr/>
          </p:nvSpPr>
          <p:spPr>
            <a:xfrm>
              <a:off x="4241546" y="1366806"/>
              <a:ext cx="248863" cy="248863"/>
            </a:xfrm>
            <a:custGeom>
              <a:avLst/>
              <a:gdLst>
                <a:gd name="txL" fmla="*/ 0 w 602"/>
                <a:gd name="txT" fmla="*/ 0 h 602"/>
                <a:gd name="txR" fmla="*/ 602 w 602"/>
                <a:gd name="txB" fmla="*/ 602 h 602"/>
              </a:gdLst>
              <a:ahLst/>
              <a:cxnLst>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Lst>
              <a:rect l="txL" t="txT" r="txR" b="tx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sp>
        <p:nvSpPr>
          <p:cNvPr id="19" name="矩形 18"/>
          <p:cNvSpPr/>
          <p:nvPr/>
        </p:nvSpPr>
        <p:spPr>
          <a:xfrm flipV="1">
            <a:off x="128" y="1"/>
            <a:ext cx="12191744" cy="9550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322877" y="166010"/>
            <a:ext cx="2632710" cy="829945"/>
          </a:xfrm>
          <a:prstGeom prst="rect">
            <a:avLst/>
          </a:prstGeom>
          <a:noFill/>
          <a:extLst>
            <a:ext uri="{909E8E84-426E-40DD-AFC4-6F175D3DCCD1}">
              <a14:hiddenFill xmlns:a14="http://schemas.microsoft.com/office/drawing/2010/main">
                <a:solidFill>
                  <a:srgbClr val="C00000"/>
                </a:solidFill>
              </a14:hiddenFill>
            </a:ext>
          </a:extLst>
        </p:spPr>
        <p:txBody>
          <a:bodyPr wrap="none">
            <a:spAutoFit/>
          </a:bodyPr>
          <a:lstStyle/>
          <a:p>
            <a:pPr algn="l">
              <a:lnSpc>
                <a:spcPct val="150000"/>
              </a:lnSpc>
            </a:pPr>
            <a:r>
              <a:rPr lang="zh-CN" altLang="en-US" sz="3200" b="1" dirty="0">
                <a:effectLst/>
                <a:latin typeface="黑体" panose="02010609060101010101" charset="-122"/>
                <a:ea typeface="黑体" panose="02010609060101010101" charset="-122"/>
                <a:cs typeface="华文楷体" panose="02010600040101010101" pitchFamily="1" charset="-122"/>
                <a:sym typeface="+mn-ea"/>
              </a:rPr>
              <a:t>工作完成情况</a:t>
            </a:r>
            <a:endParaRPr lang="zh-CN" altLang="en-US" sz="3200" b="1" dirty="0">
              <a:solidFill>
                <a:srgbClr val="ED7D31"/>
              </a:solidFill>
              <a:latin typeface="微软雅黑" panose="020B0503020204020204" pitchFamily="34" charset="-122"/>
              <a:ea typeface="微软雅黑" panose="020B0503020204020204" pitchFamily="34" charset="-122"/>
              <a:sym typeface="+mn-ea"/>
            </a:endParaRPr>
          </a:p>
        </p:txBody>
      </p:sp>
      <p:grpSp>
        <p:nvGrpSpPr>
          <p:cNvPr id="8" name="组合 7"/>
          <p:cNvGrpSpPr/>
          <p:nvPr/>
        </p:nvGrpSpPr>
        <p:grpSpPr>
          <a:xfrm>
            <a:off x="6743700" y="4180205"/>
            <a:ext cx="3486150" cy="1478280"/>
            <a:chOff x="10620" y="6583"/>
            <a:chExt cx="5490" cy="2328"/>
          </a:xfrm>
        </p:grpSpPr>
        <p:sp>
          <p:nvSpPr>
            <p:cNvPr id="4" name="文本框 145"/>
            <p:cNvSpPr txBox="1">
              <a:spLocks noChangeArrowheads="1"/>
            </p:cNvSpPr>
            <p:nvPr/>
          </p:nvSpPr>
          <p:spPr bwMode="auto">
            <a:xfrm>
              <a:off x="11535" y="6583"/>
              <a:ext cx="3585" cy="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sz="2000" dirty="0">
                  <a:latin typeface="微软雅黑" panose="020B0503020204020204" pitchFamily="34" charset="-122"/>
                  <a:ea typeface="微软雅黑" panose="020B0503020204020204" pitchFamily="34" charset="-122"/>
                  <a:sym typeface="+mn-ea"/>
                </a:rPr>
                <a:t>单击此处编辑内容</a:t>
              </a:r>
              <a:endParaRPr lang="zh-CN" altLang="en-US" sz="2000" dirty="0">
                <a:latin typeface="华文细黑" panose="02010600040101010101" pitchFamily="2" charset="-122"/>
                <a:ea typeface="华文细黑" panose="02010600040101010101" pitchFamily="2" charset="-122"/>
              </a:endParaRPr>
            </a:p>
          </p:txBody>
        </p:sp>
        <p:sp>
          <p:nvSpPr>
            <p:cNvPr id="5" name="文本框 49"/>
            <p:cNvSpPr txBox="1">
              <a:spLocks noChangeArrowheads="1"/>
            </p:cNvSpPr>
            <p:nvPr/>
          </p:nvSpPr>
          <p:spPr bwMode="auto">
            <a:xfrm>
              <a:off x="10620" y="7313"/>
              <a:ext cx="5490" cy="1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fontAlgn="auto">
                <a:lnSpc>
                  <a:spcPct val="125000"/>
                </a:lnSpc>
                <a:spcBef>
                  <a:spcPct val="0"/>
                </a:spcBef>
                <a:buNone/>
              </a:pPr>
              <a:r>
                <a:rPr sz="1600" dirty="0">
                  <a:latin typeface="微软雅黑" panose="020B0503020204020204" pitchFamily="34" charset="-122"/>
                  <a:ea typeface="微软雅黑" panose="020B0503020204020204" pitchFamily="34" charset="-122"/>
                  <a:sym typeface="+mn-ea"/>
                </a:rPr>
                <a:t>单击此处编辑内容，建议您在展示时采用微软雅黑字体单击此处编辑内容，建议您在展示时采用微软雅黑字体</a:t>
              </a:r>
              <a:r>
                <a:rPr lang="zh-CN" sz="1600" dirty="0">
                  <a:latin typeface="微软雅黑" panose="020B0503020204020204" pitchFamily="34" charset="-122"/>
                  <a:ea typeface="微软雅黑" panose="020B0503020204020204" pitchFamily="34" charset="-122"/>
                  <a:sym typeface="+mn-ea"/>
                </a:rPr>
                <a:t>。</a:t>
              </a:r>
              <a:endParaRPr lang="zh-CN" sz="1600" dirty="0">
                <a:latin typeface="微软雅黑" panose="020B0503020204020204" pitchFamily="34" charset="-122"/>
                <a:ea typeface="微软雅黑" panose="020B0503020204020204" pitchFamily="34" charset="-122"/>
                <a:sym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2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5363"/>
                                        </p:tgtEl>
                                        <p:attrNameLst>
                                          <p:attrName>style.visibility</p:attrName>
                                        </p:attrNameLst>
                                      </p:cBhvr>
                                      <p:to>
                                        <p:strVal val="visible"/>
                                      </p:to>
                                    </p:set>
                                    <p:anim calcmode="lin" valueType="num">
                                      <p:cBhvr>
                                        <p:cTn id="7" dur="500" fill="hold"/>
                                        <p:tgtEl>
                                          <p:spTgt spid="15363"/>
                                        </p:tgtEl>
                                        <p:attrNameLst>
                                          <p:attrName>ppt_w</p:attrName>
                                        </p:attrNameLst>
                                      </p:cBhvr>
                                      <p:tavLst>
                                        <p:tav tm="0">
                                          <p:val>
                                            <p:fltVal val="0"/>
                                          </p:val>
                                        </p:tav>
                                        <p:tav tm="100000">
                                          <p:val>
                                            <p:strVal val="#ppt_w"/>
                                          </p:val>
                                        </p:tav>
                                      </p:tavLst>
                                    </p:anim>
                                    <p:anim calcmode="lin" valueType="num">
                                      <p:cBhvr>
                                        <p:cTn id="8" dur="500" fill="hold"/>
                                        <p:tgtEl>
                                          <p:spTgt spid="15363"/>
                                        </p:tgtEl>
                                        <p:attrNameLst>
                                          <p:attrName>ppt_h</p:attrName>
                                        </p:attrNameLst>
                                      </p:cBhvr>
                                      <p:tavLst>
                                        <p:tav tm="0">
                                          <p:val>
                                            <p:fltVal val="0"/>
                                          </p:val>
                                        </p:tav>
                                        <p:tav tm="100000">
                                          <p:val>
                                            <p:strVal val="#ppt_h"/>
                                          </p:val>
                                        </p:tav>
                                      </p:tavLst>
                                    </p:anim>
                                    <p:animEffect transition="in" filter="fade">
                                      <p:cBhvr>
                                        <p:cTn id="9" dur="500"/>
                                        <p:tgtEl>
                                          <p:spTgt spid="15363"/>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0-#ppt_w/2"/>
                                          </p:val>
                                        </p:tav>
                                        <p:tav tm="100000">
                                          <p:val>
                                            <p:strVal val="#ppt_x"/>
                                          </p:val>
                                        </p:tav>
                                      </p:tavLst>
                                    </p:anim>
                                    <p:anim calcmode="lin" valueType="num">
                                      <p:cBhvr additive="base">
                                        <p:cTn id="18" dur="500" fill="hold"/>
                                        <p:tgtEl>
                                          <p:spTgt spid="7"/>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1+#ppt_w/2"/>
                                          </p:val>
                                        </p:tav>
                                        <p:tav tm="100000">
                                          <p:val>
                                            <p:strVal val="#ppt_x"/>
                                          </p:val>
                                        </p:tav>
                                      </p:tavLst>
                                    </p:anim>
                                    <p:anim calcmode="lin" valueType="num">
                                      <p:cBhvr additive="base">
                                        <p:cTn id="2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718935" y="963930"/>
            <a:ext cx="4492625" cy="5164455"/>
            <a:chOff x="10581" y="1518"/>
            <a:chExt cx="7075" cy="8133"/>
          </a:xfrm>
        </p:grpSpPr>
        <p:sp>
          <p:nvSpPr>
            <p:cNvPr id="8" name="Rectangle 143"/>
            <p:cNvSpPr>
              <a:spLocks noChangeArrowheads="1"/>
            </p:cNvSpPr>
            <p:nvPr/>
          </p:nvSpPr>
          <p:spPr bwMode="auto">
            <a:xfrm>
              <a:off x="10987" y="7293"/>
              <a:ext cx="918" cy="2358"/>
            </a:xfrm>
            <a:prstGeom prst="rect">
              <a:avLst/>
            </a:prstGeom>
            <a:solidFill>
              <a:srgbClr val="74EBFF"/>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panose="02010600030101010101" charset="-122"/>
              </a:endParaRPr>
            </a:p>
          </p:txBody>
        </p:sp>
        <p:sp>
          <p:nvSpPr>
            <p:cNvPr id="9" name="Rectangle 144"/>
            <p:cNvSpPr>
              <a:spLocks noChangeArrowheads="1"/>
            </p:cNvSpPr>
            <p:nvPr/>
          </p:nvSpPr>
          <p:spPr bwMode="auto">
            <a:xfrm>
              <a:off x="10951" y="7293"/>
              <a:ext cx="918" cy="2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panose="02010600030101010101" charset="-122"/>
              </a:endParaRPr>
            </a:p>
          </p:txBody>
        </p:sp>
        <p:sp>
          <p:nvSpPr>
            <p:cNvPr id="10" name="Rectangle 145"/>
            <p:cNvSpPr>
              <a:spLocks noChangeArrowheads="1"/>
            </p:cNvSpPr>
            <p:nvPr/>
          </p:nvSpPr>
          <p:spPr bwMode="auto">
            <a:xfrm>
              <a:off x="12776" y="6346"/>
              <a:ext cx="915" cy="3305"/>
            </a:xfrm>
            <a:prstGeom prst="rect">
              <a:avLst/>
            </a:prstGeom>
            <a:solidFill>
              <a:schemeClr val="accent3">
                <a:lumMod val="20000"/>
                <a:lumOff val="80000"/>
              </a:schemeClr>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panose="02010600030101010101" charset="-122"/>
              </a:endParaRPr>
            </a:p>
          </p:txBody>
        </p:sp>
        <p:sp>
          <p:nvSpPr>
            <p:cNvPr id="11" name="Rectangle 146"/>
            <p:cNvSpPr>
              <a:spLocks noChangeArrowheads="1"/>
            </p:cNvSpPr>
            <p:nvPr/>
          </p:nvSpPr>
          <p:spPr bwMode="auto">
            <a:xfrm>
              <a:off x="12776" y="6346"/>
              <a:ext cx="915" cy="3305"/>
            </a:xfrm>
            <a:prstGeom prst="rect">
              <a:avLst/>
            </a:prstGeom>
            <a:solidFill>
              <a:srgbClr val="74E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panose="02010600030101010101" charset="-122"/>
              </a:endParaRPr>
            </a:p>
          </p:txBody>
        </p:sp>
        <p:sp>
          <p:nvSpPr>
            <p:cNvPr id="12" name="Rectangle 147"/>
            <p:cNvSpPr>
              <a:spLocks noChangeArrowheads="1"/>
            </p:cNvSpPr>
            <p:nvPr/>
          </p:nvSpPr>
          <p:spPr bwMode="auto">
            <a:xfrm>
              <a:off x="14511" y="5401"/>
              <a:ext cx="918" cy="4250"/>
            </a:xfrm>
            <a:prstGeom prst="rect">
              <a:avLst/>
            </a:prstGeom>
            <a:solidFill>
              <a:schemeClr val="accent4">
                <a:lumMod val="20000"/>
                <a:lumOff val="80000"/>
              </a:schemeClr>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panose="02010600030101010101" charset="-122"/>
              </a:endParaRPr>
            </a:p>
          </p:txBody>
        </p:sp>
        <p:sp>
          <p:nvSpPr>
            <p:cNvPr id="13" name="Rectangle 148"/>
            <p:cNvSpPr>
              <a:spLocks noChangeArrowheads="1"/>
            </p:cNvSpPr>
            <p:nvPr/>
          </p:nvSpPr>
          <p:spPr bwMode="auto">
            <a:xfrm>
              <a:off x="14511" y="5401"/>
              <a:ext cx="918" cy="4250"/>
            </a:xfrm>
            <a:prstGeom prst="rect">
              <a:avLst/>
            </a:prstGeom>
            <a:solidFill>
              <a:srgbClr val="74E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panose="02010600030101010101" charset="-122"/>
              </a:endParaRPr>
            </a:p>
          </p:txBody>
        </p:sp>
        <p:sp>
          <p:nvSpPr>
            <p:cNvPr id="14" name="Rectangle 149"/>
            <p:cNvSpPr>
              <a:spLocks noChangeArrowheads="1"/>
            </p:cNvSpPr>
            <p:nvPr/>
          </p:nvSpPr>
          <p:spPr bwMode="auto">
            <a:xfrm>
              <a:off x="16334" y="4453"/>
              <a:ext cx="917" cy="5198"/>
            </a:xfrm>
            <a:prstGeom prst="rect">
              <a:avLst/>
            </a:prstGeom>
            <a:solidFill>
              <a:srgbClr val="74EBFF"/>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panose="02010600030101010101" charset="-122"/>
              </a:endParaRPr>
            </a:p>
          </p:txBody>
        </p:sp>
        <p:sp>
          <p:nvSpPr>
            <p:cNvPr id="15" name="Rectangle 150"/>
            <p:cNvSpPr>
              <a:spLocks noChangeArrowheads="1"/>
            </p:cNvSpPr>
            <p:nvPr/>
          </p:nvSpPr>
          <p:spPr bwMode="auto">
            <a:xfrm>
              <a:off x="16334" y="4453"/>
              <a:ext cx="917" cy="5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panose="02010600030101010101" charset="-122"/>
              </a:endParaRPr>
            </a:p>
          </p:txBody>
        </p:sp>
        <p:sp>
          <p:nvSpPr>
            <p:cNvPr id="17" name="Rectangle 152"/>
            <p:cNvSpPr>
              <a:spLocks noChangeArrowheads="1"/>
            </p:cNvSpPr>
            <p:nvPr/>
          </p:nvSpPr>
          <p:spPr bwMode="auto">
            <a:xfrm>
              <a:off x="10581" y="6533"/>
              <a:ext cx="1768" cy="945"/>
            </a:xfrm>
            <a:prstGeom prst="rect">
              <a:avLst/>
            </a:prstGeom>
            <a:solidFill>
              <a:srgbClr val="C02856"/>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panose="02010600030101010101" charset="-122"/>
              </a:endParaRPr>
            </a:p>
          </p:txBody>
        </p:sp>
        <p:sp>
          <p:nvSpPr>
            <p:cNvPr id="18" name="Rectangle 153"/>
            <p:cNvSpPr>
              <a:spLocks noChangeArrowheads="1"/>
            </p:cNvSpPr>
            <p:nvPr/>
          </p:nvSpPr>
          <p:spPr bwMode="auto">
            <a:xfrm>
              <a:off x="12349" y="5586"/>
              <a:ext cx="1770" cy="947"/>
            </a:xfrm>
            <a:prstGeom prst="rect">
              <a:avLst/>
            </a:prstGeom>
            <a:solidFill>
              <a:srgbClr val="007182"/>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panose="02010600030101010101" charset="-122"/>
              </a:endParaRPr>
            </a:p>
          </p:txBody>
        </p:sp>
        <p:sp>
          <p:nvSpPr>
            <p:cNvPr id="19" name="Rectangle 154"/>
            <p:cNvSpPr>
              <a:spLocks noChangeArrowheads="1"/>
            </p:cNvSpPr>
            <p:nvPr/>
          </p:nvSpPr>
          <p:spPr bwMode="auto">
            <a:xfrm>
              <a:off x="14119" y="4641"/>
              <a:ext cx="1767" cy="945"/>
            </a:xfrm>
            <a:prstGeom prst="rect">
              <a:avLst/>
            </a:prstGeom>
            <a:solidFill>
              <a:srgbClr val="2DA3F0"/>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panose="02010600030101010101" charset="-122"/>
              </a:endParaRPr>
            </a:p>
          </p:txBody>
        </p:sp>
        <p:sp>
          <p:nvSpPr>
            <p:cNvPr id="20" name="Rectangle 155"/>
            <p:cNvSpPr>
              <a:spLocks noChangeArrowheads="1"/>
            </p:cNvSpPr>
            <p:nvPr/>
          </p:nvSpPr>
          <p:spPr bwMode="auto">
            <a:xfrm>
              <a:off x="15886" y="3696"/>
              <a:ext cx="1770" cy="945"/>
            </a:xfrm>
            <a:prstGeom prst="rect">
              <a:avLst/>
            </a:prstGeom>
            <a:solidFill>
              <a:srgbClr val="DBBD24"/>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panose="02010600030101010101" charset="-122"/>
              </a:endParaRPr>
            </a:p>
          </p:txBody>
        </p:sp>
        <p:sp>
          <p:nvSpPr>
            <p:cNvPr id="21" name="Freeform 156"/>
            <p:cNvSpPr/>
            <p:nvPr/>
          </p:nvSpPr>
          <p:spPr bwMode="auto">
            <a:xfrm>
              <a:off x="16641" y="2016"/>
              <a:ext cx="305" cy="2275"/>
            </a:xfrm>
            <a:custGeom>
              <a:avLst/>
              <a:gdLst>
                <a:gd name="T0" fmla="*/ 104 w 184"/>
                <a:gd name="T1" fmla="*/ 1187 h 1368"/>
                <a:gd name="T2" fmla="*/ 104 w 184"/>
                <a:gd name="T3" fmla="*/ 0 h 1368"/>
                <a:gd name="T4" fmla="*/ 80 w 184"/>
                <a:gd name="T5" fmla="*/ 0 h 1368"/>
                <a:gd name="T6" fmla="*/ 80 w 184"/>
                <a:gd name="T7" fmla="*/ 1187 h 1368"/>
                <a:gd name="T8" fmla="*/ 0 w 184"/>
                <a:gd name="T9" fmla="*/ 1276 h 1368"/>
                <a:gd name="T10" fmla="*/ 92 w 184"/>
                <a:gd name="T11" fmla="*/ 1368 h 1368"/>
                <a:gd name="T12" fmla="*/ 184 w 184"/>
                <a:gd name="T13" fmla="*/ 1276 h 1368"/>
                <a:gd name="T14" fmla="*/ 104 w 184"/>
                <a:gd name="T15" fmla="*/ 1187 h 13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1368">
                  <a:moveTo>
                    <a:pt x="104" y="1187"/>
                  </a:moveTo>
                  <a:cubicBezTo>
                    <a:pt x="104" y="0"/>
                    <a:pt x="104" y="0"/>
                    <a:pt x="104" y="0"/>
                  </a:cubicBezTo>
                  <a:cubicBezTo>
                    <a:pt x="80" y="0"/>
                    <a:pt x="80" y="0"/>
                    <a:pt x="80" y="0"/>
                  </a:cubicBezTo>
                  <a:cubicBezTo>
                    <a:pt x="80" y="1187"/>
                    <a:pt x="80" y="1187"/>
                    <a:pt x="80" y="1187"/>
                  </a:cubicBezTo>
                  <a:cubicBezTo>
                    <a:pt x="35" y="1193"/>
                    <a:pt x="0" y="1230"/>
                    <a:pt x="0" y="1276"/>
                  </a:cubicBezTo>
                  <a:cubicBezTo>
                    <a:pt x="0" y="1327"/>
                    <a:pt x="41" y="1368"/>
                    <a:pt x="92" y="1368"/>
                  </a:cubicBezTo>
                  <a:cubicBezTo>
                    <a:pt x="142" y="1368"/>
                    <a:pt x="184" y="1327"/>
                    <a:pt x="184" y="1276"/>
                  </a:cubicBezTo>
                  <a:cubicBezTo>
                    <a:pt x="184" y="1230"/>
                    <a:pt x="149" y="1193"/>
                    <a:pt x="104" y="1187"/>
                  </a:cubicBezTo>
                  <a:close/>
                </a:path>
              </a:pathLst>
            </a:custGeom>
            <a:solidFill>
              <a:schemeClr val="accent3">
                <a:lumMod val="40000"/>
                <a:lumOff val="60000"/>
              </a:schemeClr>
            </a:solidFill>
            <a:ln>
              <a:noFill/>
            </a:ln>
          </p:spPr>
          <p:txBody>
            <a:bodyPr/>
            <a:lstStyle/>
            <a:p>
              <a:pPr>
                <a:defRPr/>
              </a:pPr>
              <a:endParaRPr lang="zh-CN" altLang="en-US"/>
            </a:p>
          </p:txBody>
        </p:sp>
        <p:sp>
          <p:nvSpPr>
            <p:cNvPr id="22" name="Freeform 157"/>
            <p:cNvSpPr/>
            <p:nvPr/>
          </p:nvSpPr>
          <p:spPr bwMode="auto">
            <a:xfrm>
              <a:off x="13081" y="3921"/>
              <a:ext cx="305" cy="2272"/>
            </a:xfrm>
            <a:custGeom>
              <a:avLst/>
              <a:gdLst>
                <a:gd name="T0" fmla="*/ 104 w 184"/>
                <a:gd name="T1" fmla="*/ 1186 h 1367"/>
                <a:gd name="T2" fmla="*/ 104 w 184"/>
                <a:gd name="T3" fmla="*/ 0 h 1367"/>
                <a:gd name="T4" fmla="*/ 80 w 184"/>
                <a:gd name="T5" fmla="*/ 0 h 1367"/>
                <a:gd name="T6" fmla="*/ 80 w 184"/>
                <a:gd name="T7" fmla="*/ 1186 h 1367"/>
                <a:gd name="T8" fmla="*/ 0 w 184"/>
                <a:gd name="T9" fmla="*/ 1276 h 1367"/>
                <a:gd name="T10" fmla="*/ 92 w 184"/>
                <a:gd name="T11" fmla="*/ 1367 h 1367"/>
                <a:gd name="T12" fmla="*/ 184 w 184"/>
                <a:gd name="T13" fmla="*/ 1276 h 1367"/>
                <a:gd name="T14" fmla="*/ 104 w 184"/>
                <a:gd name="T15" fmla="*/ 1186 h 13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1367">
                  <a:moveTo>
                    <a:pt x="104" y="1186"/>
                  </a:moveTo>
                  <a:cubicBezTo>
                    <a:pt x="104" y="0"/>
                    <a:pt x="104" y="0"/>
                    <a:pt x="104" y="0"/>
                  </a:cubicBezTo>
                  <a:cubicBezTo>
                    <a:pt x="80" y="0"/>
                    <a:pt x="80" y="0"/>
                    <a:pt x="80" y="0"/>
                  </a:cubicBezTo>
                  <a:cubicBezTo>
                    <a:pt x="80" y="1186"/>
                    <a:pt x="80" y="1186"/>
                    <a:pt x="80" y="1186"/>
                  </a:cubicBezTo>
                  <a:cubicBezTo>
                    <a:pt x="35" y="1192"/>
                    <a:pt x="0" y="1229"/>
                    <a:pt x="0" y="1276"/>
                  </a:cubicBezTo>
                  <a:cubicBezTo>
                    <a:pt x="0" y="1326"/>
                    <a:pt x="42" y="1367"/>
                    <a:pt x="92" y="1367"/>
                  </a:cubicBezTo>
                  <a:cubicBezTo>
                    <a:pt x="143" y="1367"/>
                    <a:pt x="184" y="1326"/>
                    <a:pt x="184" y="1276"/>
                  </a:cubicBezTo>
                  <a:cubicBezTo>
                    <a:pt x="184" y="1229"/>
                    <a:pt x="149" y="1192"/>
                    <a:pt x="104" y="1186"/>
                  </a:cubicBezTo>
                  <a:close/>
                </a:path>
              </a:pathLst>
            </a:custGeom>
            <a:solidFill>
              <a:schemeClr val="accent3">
                <a:lumMod val="40000"/>
                <a:lumOff val="60000"/>
              </a:schemeClr>
            </a:solidFill>
            <a:ln>
              <a:noFill/>
            </a:ln>
          </p:spPr>
          <p:txBody>
            <a:bodyPr/>
            <a:lstStyle/>
            <a:p>
              <a:pPr>
                <a:defRPr/>
              </a:pPr>
              <a:endParaRPr lang="zh-CN" altLang="en-US"/>
            </a:p>
          </p:txBody>
        </p:sp>
        <p:sp>
          <p:nvSpPr>
            <p:cNvPr id="23" name="Freeform 158"/>
            <p:cNvSpPr/>
            <p:nvPr/>
          </p:nvSpPr>
          <p:spPr bwMode="auto">
            <a:xfrm>
              <a:off x="11294" y="4781"/>
              <a:ext cx="305" cy="2352"/>
            </a:xfrm>
            <a:custGeom>
              <a:avLst/>
              <a:gdLst>
                <a:gd name="T0" fmla="*/ 105 w 184"/>
                <a:gd name="T1" fmla="*/ 1235 h 1416"/>
                <a:gd name="T2" fmla="*/ 105 w 184"/>
                <a:gd name="T3" fmla="*/ 0 h 1416"/>
                <a:gd name="T4" fmla="*/ 80 w 184"/>
                <a:gd name="T5" fmla="*/ 0 h 1416"/>
                <a:gd name="T6" fmla="*/ 80 w 184"/>
                <a:gd name="T7" fmla="*/ 1235 h 1416"/>
                <a:gd name="T8" fmla="*/ 0 w 184"/>
                <a:gd name="T9" fmla="*/ 1324 h 1416"/>
                <a:gd name="T10" fmla="*/ 92 w 184"/>
                <a:gd name="T11" fmla="*/ 1416 h 1416"/>
                <a:gd name="T12" fmla="*/ 184 w 184"/>
                <a:gd name="T13" fmla="*/ 1324 h 1416"/>
                <a:gd name="T14" fmla="*/ 105 w 184"/>
                <a:gd name="T15" fmla="*/ 1235 h 14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1416">
                  <a:moveTo>
                    <a:pt x="105" y="1235"/>
                  </a:moveTo>
                  <a:cubicBezTo>
                    <a:pt x="105" y="0"/>
                    <a:pt x="105" y="0"/>
                    <a:pt x="105" y="0"/>
                  </a:cubicBezTo>
                  <a:cubicBezTo>
                    <a:pt x="80" y="0"/>
                    <a:pt x="80" y="0"/>
                    <a:pt x="80" y="0"/>
                  </a:cubicBezTo>
                  <a:cubicBezTo>
                    <a:pt x="80" y="1235"/>
                    <a:pt x="80" y="1235"/>
                    <a:pt x="80" y="1235"/>
                  </a:cubicBezTo>
                  <a:cubicBezTo>
                    <a:pt x="35" y="1241"/>
                    <a:pt x="0" y="1278"/>
                    <a:pt x="0" y="1324"/>
                  </a:cubicBezTo>
                  <a:cubicBezTo>
                    <a:pt x="0" y="1375"/>
                    <a:pt x="42" y="1416"/>
                    <a:pt x="92" y="1416"/>
                  </a:cubicBezTo>
                  <a:cubicBezTo>
                    <a:pt x="143" y="1416"/>
                    <a:pt x="184" y="1375"/>
                    <a:pt x="184" y="1324"/>
                  </a:cubicBezTo>
                  <a:cubicBezTo>
                    <a:pt x="184" y="1278"/>
                    <a:pt x="149" y="1241"/>
                    <a:pt x="105" y="1235"/>
                  </a:cubicBezTo>
                  <a:close/>
                </a:path>
              </a:pathLst>
            </a:custGeom>
            <a:solidFill>
              <a:schemeClr val="accent3">
                <a:lumMod val="40000"/>
                <a:lumOff val="60000"/>
              </a:schemeClr>
            </a:solidFill>
            <a:ln>
              <a:noFill/>
            </a:ln>
          </p:spPr>
          <p:txBody>
            <a:bodyPr/>
            <a:lstStyle/>
            <a:p>
              <a:pPr>
                <a:defRPr/>
              </a:pPr>
              <a:endParaRPr lang="zh-CN" altLang="en-US"/>
            </a:p>
          </p:txBody>
        </p:sp>
        <p:sp>
          <p:nvSpPr>
            <p:cNvPr id="25" name="Freeform 160"/>
            <p:cNvSpPr/>
            <p:nvPr/>
          </p:nvSpPr>
          <p:spPr bwMode="auto">
            <a:xfrm>
              <a:off x="14831" y="2961"/>
              <a:ext cx="305" cy="2275"/>
            </a:xfrm>
            <a:custGeom>
              <a:avLst/>
              <a:gdLst>
                <a:gd name="T0" fmla="*/ 104 w 184"/>
                <a:gd name="T1" fmla="*/ 1187 h 1368"/>
                <a:gd name="T2" fmla="*/ 104 w 184"/>
                <a:gd name="T3" fmla="*/ 0 h 1368"/>
                <a:gd name="T4" fmla="*/ 80 w 184"/>
                <a:gd name="T5" fmla="*/ 0 h 1368"/>
                <a:gd name="T6" fmla="*/ 80 w 184"/>
                <a:gd name="T7" fmla="*/ 1187 h 1368"/>
                <a:gd name="T8" fmla="*/ 0 w 184"/>
                <a:gd name="T9" fmla="*/ 1276 h 1368"/>
                <a:gd name="T10" fmla="*/ 92 w 184"/>
                <a:gd name="T11" fmla="*/ 1368 h 1368"/>
                <a:gd name="T12" fmla="*/ 184 w 184"/>
                <a:gd name="T13" fmla="*/ 1276 h 1368"/>
                <a:gd name="T14" fmla="*/ 104 w 184"/>
                <a:gd name="T15" fmla="*/ 1187 h 13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1368">
                  <a:moveTo>
                    <a:pt x="104" y="1187"/>
                  </a:moveTo>
                  <a:cubicBezTo>
                    <a:pt x="104" y="0"/>
                    <a:pt x="104" y="0"/>
                    <a:pt x="104" y="0"/>
                  </a:cubicBezTo>
                  <a:cubicBezTo>
                    <a:pt x="80" y="0"/>
                    <a:pt x="80" y="0"/>
                    <a:pt x="80" y="0"/>
                  </a:cubicBezTo>
                  <a:cubicBezTo>
                    <a:pt x="80" y="1187"/>
                    <a:pt x="80" y="1187"/>
                    <a:pt x="80" y="1187"/>
                  </a:cubicBezTo>
                  <a:cubicBezTo>
                    <a:pt x="35" y="1193"/>
                    <a:pt x="0" y="1230"/>
                    <a:pt x="0" y="1276"/>
                  </a:cubicBezTo>
                  <a:cubicBezTo>
                    <a:pt x="0" y="1327"/>
                    <a:pt x="41" y="1368"/>
                    <a:pt x="92" y="1368"/>
                  </a:cubicBezTo>
                  <a:cubicBezTo>
                    <a:pt x="143" y="1368"/>
                    <a:pt x="184" y="1327"/>
                    <a:pt x="184" y="1276"/>
                  </a:cubicBezTo>
                  <a:cubicBezTo>
                    <a:pt x="184" y="1230"/>
                    <a:pt x="149" y="1193"/>
                    <a:pt x="104" y="1187"/>
                  </a:cubicBezTo>
                  <a:close/>
                </a:path>
              </a:pathLst>
            </a:custGeom>
            <a:solidFill>
              <a:schemeClr val="accent3">
                <a:lumMod val="40000"/>
                <a:lumOff val="60000"/>
              </a:schemeClr>
            </a:solidFill>
            <a:ln>
              <a:noFill/>
            </a:ln>
          </p:spPr>
          <p:txBody>
            <a:bodyPr/>
            <a:lstStyle/>
            <a:p>
              <a:pPr>
                <a:defRPr/>
              </a:pPr>
              <a:endParaRPr lang="zh-CN" altLang="en-US"/>
            </a:p>
          </p:txBody>
        </p:sp>
        <p:sp>
          <p:nvSpPr>
            <p:cNvPr id="26" name="Freeform 161"/>
            <p:cNvSpPr/>
            <p:nvPr/>
          </p:nvSpPr>
          <p:spPr bwMode="auto">
            <a:xfrm>
              <a:off x="11374" y="4558"/>
              <a:ext cx="470" cy="473"/>
            </a:xfrm>
            <a:custGeom>
              <a:avLst/>
              <a:gdLst>
                <a:gd name="T0" fmla="*/ 2147483646 w 283"/>
                <a:gd name="T1" fmla="*/ 0 h 284"/>
                <a:gd name="T2" fmla="*/ 2147483646 w 283"/>
                <a:gd name="T3" fmla="*/ 2147483646 h 284"/>
                <a:gd name="T4" fmla="*/ 2147483646 w 283"/>
                <a:gd name="T5" fmla="*/ 2147483646 h 284"/>
                <a:gd name="T6" fmla="*/ 2147483646 w 283"/>
                <a:gd name="T7" fmla="*/ 2147483646 h 284"/>
                <a:gd name="T8" fmla="*/ 0 w 283"/>
                <a:gd name="T9" fmla="*/ 2147483646 h 284"/>
                <a:gd name="T10" fmla="*/ 2147483646 w 283"/>
                <a:gd name="T11" fmla="*/ 2147483646 h 284"/>
                <a:gd name="T12" fmla="*/ 2147483646 w 283"/>
                <a:gd name="T13" fmla="*/ 2147483646 h 284"/>
                <a:gd name="T14" fmla="*/ 2147483646 w 283"/>
                <a:gd name="T15" fmla="*/ 2147483646 h 284"/>
                <a:gd name="T16" fmla="*/ 2147483646 w 283"/>
                <a:gd name="T17" fmla="*/ 2147483646 h 284"/>
                <a:gd name="T18" fmla="*/ 2147483646 w 283"/>
                <a:gd name="T19" fmla="*/ 2147483646 h 284"/>
                <a:gd name="T20" fmla="*/ 2147483646 w 283"/>
                <a:gd name="T21" fmla="*/ 2147483646 h 284"/>
                <a:gd name="T22" fmla="*/ 2147483646 w 283"/>
                <a:gd name="T23" fmla="*/ 0 h 2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83" h="284">
                  <a:moveTo>
                    <a:pt x="133" y="0"/>
                  </a:moveTo>
                  <a:cubicBezTo>
                    <a:pt x="126" y="18"/>
                    <a:pt x="126" y="18"/>
                    <a:pt x="126" y="18"/>
                  </a:cubicBezTo>
                  <a:cubicBezTo>
                    <a:pt x="116" y="43"/>
                    <a:pt x="102" y="65"/>
                    <a:pt x="83" y="84"/>
                  </a:cubicBezTo>
                  <a:cubicBezTo>
                    <a:pt x="64" y="103"/>
                    <a:pt x="42" y="117"/>
                    <a:pt x="17" y="127"/>
                  </a:cubicBezTo>
                  <a:cubicBezTo>
                    <a:pt x="0" y="134"/>
                    <a:pt x="0" y="134"/>
                    <a:pt x="0" y="134"/>
                  </a:cubicBezTo>
                  <a:cubicBezTo>
                    <a:pt x="126" y="261"/>
                    <a:pt x="126" y="261"/>
                    <a:pt x="126" y="261"/>
                  </a:cubicBezTo>
                  <a:cubicBezTo>
                    <a:pt x="141" y="276"/>
                    <a:pt x="161" y="284"/>
                    <a:pt x="182" y="284"/>
                  </a:cubicBezTo>
                  <a:cubicBezTo>
                    <a:pt x="206" y="284"/>
                    <a:pt x="229" y="274"/>
                    <a:pt x="247" y="256"/>
                  </a:cubicBezTo>
                  <a:cubicBezTo>
                    <a:pt x="255" y="248"/>
                    <a:pt x="255" y="248"/>
                    <a:pt x="255" y="248"/>
                  </a:cubicBezTo>
                  <a:cubicBezTo>
                    <a:pt x="273" y="230"/>
                    <a:pt x="283" y="207"/>
                    <a:pt x="283" y="183"/>
                  </a:cubicBezTo>
                  <a:cubicBezTo>
                    <a:pt x="283" y="162"/>
                    <a:pt x="275" y="142"/>
                    <a:pt x="260" y="127"/>
                  </a:cubicBezTo>
                  <a:lnTo>
                    <a:pt x="133" y="0"/>
                  </a:lnTo>
                  <a:close/>
                </a:path>
              </a:pathLst>
            </a:custGeom>
            <a:solidFill>
              <a:schemeClr val="accent2"/>
            </a:solidFill>
            <a:ln>
              <a:noFill/>
            </a:ln>
          </p:spPr>
          <p:txBody>
            <a:bodyPr/>
            <a:lstStyle/>
            <a:p>
              <a:endParaRPr lang="zh-CN" altLang="en-US"/>
            </a:p>
          </p:txBody>
        </p:sp>
        <p:sp>
          <p:nvSpPr>
            <p:cNvPr id="27" name="Freeform 162"/>
            <p:cNvSpPr>
              <a:spLocks noEditPoints="1"/>
            </p:cNvSpPr>
            <p:nvPr/>
          </p:nvSpPr>
          <p:spPr bwMode="auto">
            <a:xfrm>
              <a:off x="10959" y="4143"/>
              <a:ext cx="677" cy="648"/>
            </a:xfrm>
            <a:custGeom>
              <a:avLst/>
              <a:gdLst>
                <a:gd name="T0" fmla="*/ 2147483646 w 408"/>
                <a:gd name="T1" fmla="*/ 2147483646 h 389"/>
                <a:gd name="T2" fmla="*/ 2147483646 w 408"/>
                <a:gd name="T3" fmla="*/ 0 h 389"/>
                <a:gd name="T4" fmla="*/ 2147483646 w 408"/>
                <a:gd name="T5" fmla="*/ 2147483646 h 389"/>
                <a:gd name="T6" fmla="*/ 0 w 408"/>
                <a:gd name="T7" fmla="*/ 2147483646 h 389"/>
                <a:gd name="T8" fmla="*/ 2147483646 w 408"/>
                <a:gd name="T9" fmla="*/ 2147483646 h 389"/>
                <a:gd name="T10" fmla="*/ 2147483646 w 408"/>
                <a:gd name="T11" fmla="*/ 2147483646 h 389"/>
                <a:gd name="T12" fmla="*/ 2147483646 w 408"/>
                <a:gd name="T13" fmla="*/ 2147483646 h 389"/>
                <a:gd name="T14" fmla="*/ 2147483646 w 408"/>
                <a:gd name="T15" fmla="*/ 2147483646 h 389"/>
                <a:gd name="T16" fmla="*/ 2147483646 w 408"/>
                <a:gd name="T17" fmla="*/ 2147483646 h 389"/>
                <a:gd name="T18" fmla="*/ 2147483646 w 408"/>
                <a:gd name="T19" fmla="*/ 2147483646 h 389"/>
                <a:gd name="T20" fmla="*/ 2147483646 w 408"/>
                <a:gd name="T21" fmla="*/ 2147483646 h 389"/>
                <a:gd name="T22" fmla="*/ 2147483646 w 408"/>
                <a:gd name="T23" fmla="*/ 2147483646 h 389"/>
                <a:gd name="T24" fmla="*/ 2147483646 w 408"/>
                <a:gd name="T25" fmla="*/ 2147483646 h 389"/>
                <a:gd name="T26" fmla="*/ 2147483646 w 408"/>
                <a:gd name="T27" fmla="*/ 2147483646 h 389"/>
                <a:gd name="T28" fmla="*/ 2147483646 w 408"/>
                <a:gd name="T29" fmla="*/ 2147483646 h 389"/>
                <a:gd name="T30" fmla="*/ 2147483646 w 408"/>
                <a:gd name="T31" fmla="*/ 2147483646 h 38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08" h="389">
                  <a:moveTo>
                    <a:pt x="332" y="57"/>
                  </a:moveTo>
                  <a:cubicBezTo>
                    <a:pt x="295" y="20"/>
                    <a:pt x="246" y="0"/>
                    <a:pt x="194" y="0"/>
                  </a:cubicBezTo>
                  <a:cubicBezTo>
                    <a:pt x="143" y="0"/>
                    <a:pt x="94" y="20"/>
                    <a:pt x="57" y="57"/>
                  </a:cubicBezTo>
                  <a:cubicBezTo>
                    <a:pt x="20" y="94"/>
                    <a:pt x="0" y="142"/>
                    <a:pt x="0" y="194"/>
                  </a:cubicBezTo>
                  <a:cubicBezTo>
                    <a:pt x="0" y="246"/>
                    <a:pt x="20" y="295"/>
                    <a:pt x="57" y="332"/>
                  </a:cubicBezTo>
                  <a:cubicBezTo>
                    <a:pt x="94" y="369"/>
                    <a:pt x="142" y="389"/>
                    <a:pt x="194" y="389"/>
                  </a:cubicBezTo>
                  <a:cubicBezTo>
                    <a:pt x="246" y="389"/>
                    <a:pt x="295" y="369"/>
                    <a:pt x="332" y="332"/>
                  </a:cubicBezTo>
                  <a:cubicBezTo>
                    <a:pt x="408" y="256"/>
                    <a:pt x="408" y="133"/>
                    <a:pt x="332" y="57"/>
                  </a:cubicBezTo>
                  <a:close/>
                  <a:moveTo>
                    <a:pt x="279" y="278"/>
                  </a:moveTo>
                  <a:cubicBezTo>
                    <a:pt x="256" y="301"/>
                    <a:pt x="226" y="313"/>
                    <a:pt x="194" y="313"/>
                  </a:cubicBezTo>
                  <a:cubicBezTo>
                    <a:pt x="163" y="313"/>
                    <a:pt x="133" y="301"/>
                    <a:pt x="110" y="278"/>
                  </a:cubicBezTo>
                  <a:cubicBezTo>
                    <a:pt x="88" y="256"/>
                    <a:pt x="76" y="226"/>
                    <a:pt x="76" y="194"/>
                  </a:cubicBezTo>
                  <a:cubicBezTo>
                    <a:pt x="76" y="163"/>
                    <a:pt x="88" y="133"/>
                    <a:pt x="110" y="110"/>
                  </a:cubicBezTo>
                  <a:cubicBezTo>
                    <a:pt x="133" y="88"/>
                    <a:pt x="163" y="75"/>
                    <a:pt x="194" y="75"/>
                  </a:cubicBezTo>
                  <a:cubicBezTo>
                    <a:pt x="226" y="75"/>
                    <a:pt x="256" y="88"/>
                    <a:pt x="279" y="110"/>
                  </a:cubicBezTo>
                  <a:cubicBezTo>
                    <a:pt x="325" y="157"/>
                    <a:pt x="325" y="232"/>
                    <a:pt x="279" y="278"/>
                  </a:cubicBezTo>
                  <a:close/>
                </a:path>
              </a:pathLst>
            </a:custGeom>
            <a:solidFill>
              <a:schemeClr val="accent2"/>
            </a:solidFill>
            <a:ln>
              <a:noFill/>
            </a:ln>
          </p:spPr>
          <p:txBody>
            <a:bodyPr/>
            <a:lstStyle/>
            <a:p>
              <a:endParaRPr lang="zh-CN" altLang="en-US"/>
            </a:p>
          </p:txBody>
        </p:sp>
        <p:sp>
          <p:nvSpPr>
            <p:cNvPr id="28" name="Freeform 163"/>
            <p:cNvSpPr/>
            <p:nvPr/>
          </p:nvSpPr>
          <p:spPr bwMode="auto">
            <a:xfrm>
              <a:off x="16444" y="1518"/>
              <a:ext cx="862" cy="510"/>
            </a:xfrm>
            <a:custGeom>
              <a:avLst/>
              <a:gdLst>
                <a:gd name="T0" fmla="*/ 2147483646 w 520"/>
                <a:gd name="T1" fmla="*/ 2147483646 h 307"/>
                <a:gd name="T2" fmla="*/ 2147483646 w 520"/>
                <a:gd name="T3" fmla="*/ 2147483646 h 307"/>
                <a:gd name="T4" fmla="*/ 2147483646 w 520"/>
                <a:gd name="T5" fmla="*/ 2147483646 h 307"/>
                <a:gd name="T6" fmla="*/ 2147483646 w 520"/>
                <a:gd name="T7" fmla="*/ 2147483646 h 307"/>
                <a:gd name="T8" fmla="*/ 2147483646 w 520"/>
                <a:gd name="T9" fmla="*/ 0 h 307"/>
                <a:gd name="T10" fmla="*/ 2147483646 w 520"/>
                <a:gd name="T11" fmla="*/ 2147483646 h 307"/>
                <a:gd name="T12" fmla="*/ 2147483646 w 520"/>
                <a:gd name="T13" fmla="*/ 2147483646 h 307"/>
                <a:gd name="T14" fmla="*/ 2147483646 w 520"/>
                <a:gd name="T15" fmla="*/ 2147483646 h 307"/>
                <a:gd name="T16" fmla="*/ 2147483646 w 520"/>
                <a:gd name="T17" fmla="*/ 2147483646 h 307"/>
                <a:gd name="T18" fmla="*/ 2147483646 w 520"/>
                <a:gd name="T19" fmla="*/ 2147483646 h 307"/>
                <a:gd name="T20" fmla="*/ 2147483646 w 520"/>
                <a:gd name="T21" fmla="*/ 2147483646 h 307"/>
                <a:gd name="T22" fmla="*/ 2147483646 w 520"/>
                <a:gd name="T23" fmla="*/ 2147483646 h 307"/>
                <a:gd name="T24" fmla="*/ 2147483646 w 520"/>
                <a:gd name="T25" fmla="*/ 2147483646 h 307"/>
                <a:gd name="T26" fmla="*/ 2147483646 w 520"/>
                <a:gd name="T27" fmla="*/ 2147483646 h 307"/>
                <a:gd name="T28" fmla="*/ 2147483646 w 520"/>
                <a:gd name="T29" fmla="*/ 2147483646 h 307"/>
                <a:gd name="T30" fmla="*/ 2147483646 w 520"/>
                <a:gd name="T31" fmla="*/ 2147483646 h 307"/>
                <a:gd name="T32" fmla="*/ 2147483646 w 520"/>
                <a:gd name="T33" fmla="*/ 2147483646 h 307"/>
                <a:gd name="T34" fmla="*/ 2147483646 w 520"/>
                <a:gd name="T35" fmla="*/ 2147483646 h 307"/>
                <a:gd name="T36" fmla="*/ 2147483646 w 520"/>
                <a:gd name="T37" fmla="*/ 2147483646 h 307"/>
                <a:gd name="T38" fmla="*/ 2147483646 w 520"/>
                <a:gd name="T39" fmla="*/ 2147483646 h 307"/>
                <a:gd name="T40" fmla="*/ 2147483646 w 520"/>
                <a:gd name="T41" fmla="*/ 2147483646 h 307"/>
                <a:gd name="T42" fmla="*/ 2147483646 w 520"/>
                <a:gd name="T43" fmla="*/ 2147483646 h 307"/>
                <a:gd name="T44" fmla="*/ 2147483646 w 520"/>
                <a:gd name="T45" fmla="*/ 2147483646 h 307"/>
                <a:gd name="T46" fmla="*/ 2147483646 w 520"/>
                <a:gd name="T47" fmla="*/ 2147483646 h 307"/>
                <a:gd name="T48" fmla="*/ 2147483646 w 520"/>
                <a:gd name="T49" fmla="*/ 2147483646 h 307"/>
                <a:gd name="T50" fmla="*/ 2147483646 w 520"/>
                <a:gd name="T51" fmla="*/ 2147483646 h 307"/>
                <a:gd name="T52" fmla="*/ 2147483646 w 520"/>
                <a:gd name="T53" fmla="*/ 2147483646 h 307"/>
                <a:gd name="T54" fmla="*/ 2147483646 w 520"/>
                <a:gd name="T55" fmla="*/ 2147483646 h 307"/>
                <a:gd name="T56" fmla="*/ 2147483646 w 520"/>
                <a:gd name="T57" fmla="*/ 2147483646 h 307"/>
                <a:gd name="T58" fmla="*/ 2147483646 w 520"/>
                <a:gd name="T59" fmla="*/ 2147483646 h 307"/>
                <a:gd name="T60" fmla="*/ 2147483646 w 520"/>
                <a:gd name="T61" fmla="*/ 2147483646 h 307"/>
                <a:gd name="T62" fmla="*/ 2147483646 w 520"/>
                <a:gd name="T63" fmla="*/ 2147483646 h 307"/>
                <a:gd name="T64" fmla="*/ 2147483646 w 520"/>
                <a:gd name="T65" fmla="*/ 2147483646 h 307"/>
                <a:gd name="T66" fmla="*/ 2147483646 w 520"/>
                <a:gd name="T67" fmla="*/ 2147483646 h 307"/>
                <a:gd name="T68" fmla="*/ 2147483646 w 520"/>
                <a:gd name="T69" fmla="*/ 2147483646 h 307"/>
                <a:gd name="T70" fmla="*/ 2147483646 w 520"/>
                <a:gd name="T71" fmla="*/ 2147483646 h 307"/>
                <a:gd name="T72" fmla="*/ 2147483646 w 520"/>
                <a:gd name="T73" fmla="*/ 2147483646 h 307"/>
                <a:gd name="T74" fmla="*/ 2147483646 w 520"/>
                <a:gd name="T75" fmla="*/ 2147483646 h 307"/>
                <a:gd name="T76" fmla="*/ 2147483646 w 520"/>
                <a:gd name="T77" fmla="*/ 2147483646 h 307"/>
                <a:gd name="T78" fmla="*/ 2147483646 w 520"/>
                <a:gd name="T79" fmla="*/ 2147483646 h 307"/>
                <a:gd name="T80" fmla="*/ 2147483646 w 520"/>
                <a:gd name="T81" fmla="*/ 2147483646 h 307"/>
                <a:gd name="T82" fmla="*/ 2147483646 w 520"/>
                <a:gd name="T83" fmla="*/ 2147483646 h 307"/>
                <a:gd name="T84" fmla="*/ 2147483646 w 520"/>
                <a:gd name="T85" fmla="*/ 2147483646 h 30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20" h="307">
                  <a:moveTo>
                    <a:pt x="430" y="92"/>
                  </a:moveTo>
                  <a:cubicBezTo>
                    <a:pt x="427" y="91"/>
                    <a:pt x="424" y="90"/>
                    <a:pt x="422" y="90"/>
                  </a:cubicBezTo>
                  <a:cubicBezTo>
                    <a:pt x="419" y="90"/>
                    <a:pt x="417" y="91"/>
                    <a:pt x="416" y="93"/>
                  </a:cubicBezTo>
                  <a:cubicBezTo>
                    <a:pt x="401" y="43"/>
                    <a:pt x="356" y="6"/>
                    <a:pt x="304" y="1"/>
                  </a:cubicBezTo>
                  <a:cubicBezTo>
                    <a:pt x="300" y="0"/>
                    <a:pt x="296" y="0"/>
                    <a:pt x="292" y="0"/>
                  </a:cubicBezTo>
                  <a:cubicBezTo>
                    <a:pt x="253" y="0"/>
                    <a:pt x="217" y="17"/>
                    <a:pt x="199" y="45"/>
                  </a:cubicBezTo>
                  <a:cubicBezTo>
                    <a:pt x="187" y="39"/>
                    <a:pt x="174" y="36"/>
                    <a:pt x="161" y="36"/>
                  </a:cubicBezTo>
                  <a:cubicBezTo>
                    <a:pt x="154" y="36"/>
                    <a:pt x="147" y="37"/>
                    <a:pt x="141" y="39"/>
                  </a:cubicBezTo>
                  <a:cubicBezTo>
                    <a:pt x="114" y="46"/>
                    <a:pt x="92" y="65"/>
                    <a:pt x="86" y="90"/>
                  </a:cubicBezTo>
                  <a:cubicBezTo>
                    <a:pt x="75" y="90"/>
                    <a:pt x="65" y="92"/>
                    <a:pt x="56" y="96"/>
                  </a:cubicBezTo>
                  <a:cubicBezTo>
                    <a:pt x="23" y="110"/>
                    <a:pt x="0" y="142"/>
                    <a:pt x="2" y="186"/>
                  </a:cubicBezTo>
                  <a:cubicBezTo>
                    <a:pt x="10" y="183"/>
                    <a:pt x="19" y="182"/>
                    <a:pt x="28" y="182"/>
                  </a:cubicBezTo>
                  <a:cubicBezTo>
                    <a:pt x="35" y="182"/>
                    <a:pt x="35" y="182"/>
                    <a:pt x="35" y="182"/>
                  </a:cubicBezTo>
                  <a:cubicBezTo>
                    <a:pt x="36" y="178"/>
                    <a:pt x="36" y="178"/>
                    <a:pt x="36" y="178"/>
                  </a:cubicBezTo>
                  <a:cubicBezTo>
                    <a:pt x="43" y="154"/>
                    <a:pt x="61" y="136"/>
                    <a:pt x="83" y="130"/>
                  </a:cubicBezTo>
                  <a:cubicBezTo>
                    <a:pt x="88" y="129"/>
                    <a:pt x="93" y="129"/>
                    <a:pt x="98" y="129"/>
                  </a:cubicBezTo>
                  <a:cubicBezTo>
                    <a:pt x="100" y="129"/>
                    <a:pt x="102" y="129"/>
                    <a:pt x="104" y="129"/>
                  </a:cubicBezTo>
                  <a:cubicBezTo>
                    <a:pt x="108" y="129"/>
                    <a:pt x="113" y="128"/>
                    <a:pt x="120" y="127"/>
                  </a:cubicBezTo>
                  <a:cubicBezTo>
                    <a:pt x="122" y="118"/>
                    <a:pt x="122" y="118"/>
                    <a:pt x="122" y="118"/>
                  </a:cubicBezTo>
                  <a:cubicBezTo>
                    <a:pt x="126" y="101"/>
                    <a:pt x="137" y="88"/>
                    <a:pt x="152" y="84"/>
                  </a:cubicBezTo>
                  <a:cubicBezTo>
                    <a:pt x="155" y="83"/>
                    <a:pt x="158" y="83"/>
                    <a:pt x="161" y="83"/>
                  </a:cubicBezTo>
                  <a:cubicBezTo>
                    <a:pt x="170" y="83"/>
                    <a:pt x="180" y="86"/>
                    <a:pt x="188" y="93"/>
                  </a:cubicBezTo>
                  <a:cubicBezTo>
                    <a:pt x="195" y="99"/>
                    <a:pt x="195" y="99"/>
                    <a:pt x="195" y="99"/>
                  </a:cubicBezTo>
                  <a:cubicBezTo>
                    <a:pt x="198" y="98"/>
                    <a:pt x="198" y="98"/>
                    <a:pt x="198" y="98"/>
                  </a:cubicBezTo>
                  <a:cubicBezTo>
                    <a:pt x="204" y="96"/>
                    <a:pt x="210" y="95"/>
                    <a:pt x="216" y="94"/>
                  </a:cubicBezTo>
                  <a:cubicBezTo>
                    <a:pt x="222" y="88"/>
                    <a:pt x="222" y="88"/>
                    <a:pt x="222" y="88"/>
                  </a:cubicBezTo>
                  <a:cubicBezTo>
                    <a:pt x="223" y="86"/>
                    <a:pt x="223" y="86"/>
                    <a:pt x="223" y="86"/>
                  </a:cubicBezTo>
                  <a:cubicBezTo>
                    <a:pt x="236" y="62"/>
                    <a:pt x="262" y="47"/>
                    <a:pt x="298" y="47"/>
                  </a:cubicBezTo>
                  <a:cubicBezTo>
                    <a:pt x="299" y="47"/>
                    <a:pt x="299" y="47"/>
                    <a:pt x="300" y="47"/>
                  </a:cubicBezTo>
                  <a:cubicBezTo>
                    <a:pt x="336" y="51"/>
                    <a:pt x="368" y="81"/>
                    <a:pt x="374" y="117"/>
                  </a:cubicBezTo>
                  <a:cubicBezTo>
                    <a:pt x="382" y="140"/>
                    <a:pt x="382" y="140"/>
                    <a:pt x="382" y="140"/>
                  </a:cubicBezTo>
                  <a:cubicBezTo>
                    <a:pt x="401" y="137"/>
                    <a:pt x="401" y="137"/>
                    <a:pt x="401" y="137"/>
                  </a:cubicBezTo>
                  <a:cubicBezTo>
                    <a:pt x="404" y="136"/>
                    <a:pt x="407" y="136"/>
                    <a:pt x="410" y="136"/>
                  </a:cubicBezTo>
                  <a:cubicBezTo>
                    <a:pt x="413" y="136"/>
                    <a:pt x="417" y="136"/>
                    <a:pt x="420" y="137"/>
                  </a:cubicBezTo>
                  <a:cubicBezTo>
                    <a:pt x="450" y="144"/>
                    <a:pt x="468" y="180"/>
                    <a:pt x="460" y="217"/>
                  </a:cubicBezTo>
                  <a:cubicBezTo>
                    <a:pt x="457" y="231"/>
                    <a:pt x="454" y="244"/>
                    <a:pt x="428" y="259"/>
                  </a:cubicBezTo>
                  <a:cubicBezTo>
                    <a:pt x="430" y="271"/>
                    <a:pt x="429" y="282"/>
                    <a:pt x="427" y="293"/>
                  </a:cubicBezTo>
                  <a:cubicBezTo>
                    <a:pt x="430" y="299"/>
                    <a:pt x="430" y="299"/>
                    <a:pt x="430" y="299"/>
                  </a:cubicBezTo>
                  <a:cubicBezTo>
                    <a:pt x="425" y="298"/>
                    <a:pt x="425" y="298"/>
                    <a:pt x="425" y="298"/>
                  </a:cubicBezTo>
                  <a:cubicBezTo>
                    <a:pt x="422" y="307"/>
                    <a:pt x="422" y="307"/>
                    <a:pt x="422" y="307"/>
                  </a:cubicBezTo>
                  <a:cubicBezTo>
                    <a:pt x="431" y="304"/>
                    <a:pt x="431" y="304"/>
                    <a:pt x="431" y="304"/>
                  </a:cubicBezTo>
                  <a:cubicBezTo>
                    <a:pt x="474" y="291"/>
                    <a:pt x="497" y="268"/>
                    <a:pt x="506" y="227"/>
                  </a:cubicBezTo>
                  <a:cubicBezTo>
                    <a:pt x="520" y="165"/>
                    <a:pt x="486" y="104"/>
                    <a:pt x="430" y="92"/>
                  </a:cubicBezTo>
                  <a:close/>
                </a:path>
              </a:pathLst>
            </a:custGeom>
            <a:solidFill>
              <a:srgbClr val="DBBD24"/>
            </a:solidFill>
            <a:ln>
              <a:noFill/>
            </a:ln>
          </p:spPr>
          <p:txBody>
            <a:bodyPr/>
            <a:lstStyle/>
            <a:p>
              <a:endParaRPr lang="zh-CN" altLang="en-US"/>
            </a:p>
          </p:txBody>
        </p:sp>
        <p:sp>
          <p:nvSpPr>
            <p:cNvPr id="29" name="Freeform 164"/>
            <p:cNvSpPr/>
            <p:nvPr/>
          </p:nvSpPr>
          <p:spPr bwMode="auto">
            <a:xfrm>
              <a:off x="16364" y="1676"/>
              <a:ext cx="792" cy="450"/>
            </a:xfrm>
            <a:custGeom>
              <a:avLst/>
              <a:gdLst>
                <a:gd name="T0" fmla="*/ 2147483646 w 477"/>
                <a:gd name="T1" fmla="*/ 2147483646 h 271"/>
                <a:gd name="T2" fmla="*/ 2147483646 w 477"/>
                <a:gd name="T3" fmla="*/ 2147483646 h 271"/>
                <a:gd name="T4" fmla="*/ 2147483646 w 477"/>
                <a:gd name="T5" fmla="*/ 2147483646 h 271"/>
                <a:gd name="T6" fmla="*/ 2147483646 w 477"/>
                <a:gd name="T7" fmla="*/ 2147483646 h 271"/>
                <a:gd name="T8" fmla="*/ 2147483646 w 477"/>
                <a:gd name="T9" fmla="*/ 2147483646 h 271"/>
                <a:gd name="T10" fmla="*/ 2147483646 w 477"/>
                <a:gd name="T11" fmla="*/ 0 h 271"/>
                <a:gd name="T12" fmla="*/ 2147483646 w 477"/>
                <a:gd name="T13" fmla="*/ 2147483646 h 271"/>
                <a:gd name="T14" fmla="*/ 2147483646 w 477"/>
                <a:gd name="T15" fmla="*/ 2147483646 h 271"/>
                <a:gd name="T16" fmla="*/ 2147483646 w 477"/>
                <a:gd name="T17" fmla="*/ 2147483646 h 271"/>
                <a:gd name="T18" fmla="*/ 2147483646 w 477"/>
                <a:gd name="T19" fmla="*/ 2147483646 h 271"/>
                <a:gd name="T20" fmla="*/ 2147483646 w 477"/>
                <a:gd name="T21" fmla="*/ 2147483646 h 271"/>
                <a:gd name="T22" fmla="*/ 2147483646 w 477"/>
                <a:gd name="T23" fmla="*/ 2147483646 h 271"/>
                <a:gd name="T24" fmla="*/ 2147483646 w 477"/>
                <a:gd name="T25" fmla="*/ 2147483646 h 271"/>
                <a:gd name="T26" fmla="*/ 2147483646 w 477"/>
                <a:gd name="T27" fmla="*/ 2147483646 h 271"/>
                <a:gd name="T28" fmla="*/ 2147483646 w 477"/>
                <a:gd name="T29" fmla="*/ 2147483646 h 271"/>
                <a:gd name="T30" fmla="*/ 2147483646 w 477"/>
                <a:gd name="T31" fmla="*/ 2147483646 h 271"/>
                <a:gd name="T32" fmla="*/ 2147483646 w 477"/>
                <a:gd name="T33" fmla="*/ 2147483646 h 27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77" h="271">
                  <a:moveTo>
                    <a:pt x="463" y="130"/>
                  </a:moveTo>
                  <a:cubicBezTo>
                    <a:pt x="452" y="110"/>
                    <a:pt x="435" y="96"/>
                    <a:pt x="414" y="91"/>
                  </a:cubicBezTo>
                  <a:cubicBezTo>
                    <a:pt x="409" y="90"/>
                    <a:pt x="404" y="90"/>
                    <a:pt x="399" y="90"/>
                  </a:cubicBezTo>
                  <a:cubicBezTo>
                    <a:pt x="396" y="90"/>
                    <a:pt x="387" y="90"/>
                    <a:pt x="384" y="89"/>
                  </a:cubicBezTo>
                  <a:cubicBezTo>
                    <a:pt x="377" y="43"/>
                    <a:pt x="336" y="5"/>
                    <a:pt x="289" y="1"/>
                  </a:cubicBezTo>
                  <a:cubicBezTo>
                    <a:pt x="286" y="1"/>
                    <a:pt x="282" y="0"/>
                    <a:pt x="279" y="0"/>
                  </a:cubicBezTo>
                  <a:cubicBezTo>
                    <a:pt x="241" y="0"/>
                    <a:pt x="207" y="20"/>
                    <a:pt x="188" y="51"/>
                  </a:cubicBezTo>
                  <a:cubicBezTo>
                    <a:pt x="176" y="42"/>
                    <a:pt x="161" y="36"/>
                    <a:pt x="147" y="36"/>
                  </a:cubicBezTo>
                  <a:cubicBezTo>
                    <a:pt x="142" y="36"/>
                    <a:pt x="137" y="37"/>
                    <a:pt x="132" y="38"/>
                  </a:cubicBezTo>
                  <a:cubicBezTo>
                    <a:pt x="109" y="44"/>
                    <a:pt x="91" y="63"/>
                    <a:pt x="84" y="93"/>
                  </a:cubicBezTo>
                  <a:cubicBezTo>
                    <a:pt x="75" y="90"/>
                    <a:pt x="75" y="90"/>
                    <a:pt x="75" y="90"/>
                  </a:cubicBezTo>
                  <a:cubicBezTo>
                    <a:pt x="66" y="90"/>
                    <a:pt x="58" y="91"/>
                    <a:pt x="49" y="94"/>
                  </a:cubicBezTo>
                  <a:cubicBezTo>
                    <a:pt x="30" y="102"/>
                    <a:pt x="16" y="118"/>
                    <a:pt x="8" y="138"/>
                  </a:cubicBezTo>
                  <a:cubicBezTo>
                    <a:pt x="0" y="158"/>
                    <a:pt x="1" y="181"/>
                    <a:pt x="9" y="202"/>
                  </a:cubicBezTo>
                  <a:cubicBezTo>
                    <a:pt x="27" y="244"/>
                    <a:pt x="73" y="271"/>
                    <a:pt x="254" y="271"/>
                  </a:cubicBezTo>
                  <a:cubicBezTo>
                    <a:pt x="441" y="271"/>
                    <a:pt x="462" y="242"/>
                    <a:pt x="472" y="197"/>
                  </a:cubicBezTo>
                  <a:cubicBezTo>
                    <a:pt x="477" y="174"/>
                    <a:pt x="474" y="150"/>
                    <a:pt x="463" y="130"/>
                  </a:cubicBezTo>
                  <a:close/>
                </a:path>
              </a:pathLst>
            </a:custGeom>
            <a:solidFill>
              <a:srgbClr val="DBBD24"/>
            </a:solidFill>
            <a:ln>
              <a:noFill/>
            </a:ln>
          </p:spPr>
          <p:txBody>
            <a:bodyPr/>
            <a:lstStyle/>
            <a:p>
              <a:endParaRPr lang="zh-CN" altLang="en-US"/>
            </a:p>
          </p:txBody>
        </p:sp>
        <p:sp>
          <p:nvSpPr>
            <p:cNvPr id="31" name="Freeform 166"/>
            <p:cNvSpPr>
              <a:spLocks noEditPoints="1"/>
            </p:cNvSpPr>
            <p:nvPr/>
          </p:nvSpPr>
          <p:spPr bwMode="auto">
            <a:xfrm>
              <a:off x="12909" y="3553"/>
              <a:ext cx="650" cy="523"/>
            </a:xfrm>
            <a:custGeom>
              <a:avLst/>
              <a:gdLst>
                <a:gd name="T0" fmla="*/ 2147483646 w 391"/>
                <a:gd name="T1" fmla="*/ 0 h 315"/>
                <a:gd name="T2" fmla="*/ 2147483646 w 391"/>
                <a:gd name="T3" fmla="*/ 0 h 315"/>
                <a:gd name="T4" fmla="*/ 0 w 391"/>
                <a:gd name="T5" fmla="*/ 2147483646 h 315"/>
                <a:gd name="T6" fmla="*/ 0 w 391"/>
                <a:gd name="T7" fmla="*/ 2147483646 h 315"/>
                <a:gd name="T8" fmla="*/ 2147483646 w 391"/>
                <a:gd name="T9" fmla="*/ 2147483646 h 315"/>
                <a:gd name="T10" fmla="*/ 2147483646 w 391"/>
                <a:gd name="T11" fmla="*/ 2147483646 h 315"/>
                <a:gd name="T12" fmla="*/ 2147483646 w 391"/>
                <a:gd name="T13" fmla="*/ 2147483646 h 315"/>
                <a:gd name="T14" fmla="*/ 2147483646 w 391"/>
                <a:gd name="T15" fmla="*/ 2147483646 h 315"/>
                <a:gd name="T16" fmla="*/ 2147483646 w 391"/>
                <a:gd name="T17" fmla="*/ 0 h 315"/>
                <a:gd name="T18" fmla="*/ 2147483646 w 391"/>
                <a:gd name="T19" fmla="*/ 2147483646 h 315"/>
                <a:gd name="T20" fmla="*/ 2147483646 w 391"/>
                <a:gd name="T21" fmla="*/ 2147483646 h 315"/>
                <a:gd name="T22" fmla="*/ 2147483646 w 391"/>
                <a:gd name="T23" fmla="*/ 2147483646 h 315"/>
                <a:gd name="T24" fmla="*/ 2147483646 w 391"/>
                <a:gd name="T25" fmla="*/ 2147483646 h 315"/>
                <a:gd name="T26" fmla="*/ 2147483646 w 391"/>
                <a:gd name="T27" fmla="*/ 2147483646 h 315"/>
                <a:gd name="T28" fmla="*/ 2147483646 w 391"/>
                <a:gd name="T29" fmla="*/ 2147483646 h 315"/>
                <a:gd name="T30" fmla="*/ 2147483646 w 391"/>
                <a:gd name="T31" fmla="*/ 2147483646 h 315"/>
                <a:gd name="T32" fmla="*/ 2147483646 w 391"/>
                <a:gd name="T33" fmla="*/ 2147483646 h 315"/>
                <a:gd name="T34" fmla="*/ 2147483646 w 391"/>
                <a:gd name="T35" fmla="*/ 2147483646 h 315"/>
                <a:gd name="T36" fmla="*/ 2147483646 w 391"/>
                <a:gd name="T37" fmla="*/ 2147483646 h 315"/>
                <a:gd name="T38" fmla="*/ 2147483646 w 391"/>
                <a:gd name="T39" fmla="*/ 2147483646 h 31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91" h="315">
                  <a:moveTo>
                    <a:pt x="327" y="0"/>
                  </a:moveTo>
                  <a:cubicBezTo>
                    <a:pt x="63" y="0"/>
                    <a:pt x="63" y="0"/>
                    <a:pt x="63" y="0"/>
                  </a:cubicBezTo>
                  <a:cubicBezTo>
                    <a:pt x="28" y="0"/>
                    <a:pt x="0" y="24"/>
                    <a:pt x="0" y="53"/>
                  </a:cubicBezTo>
                  <a:cubicBezTo>
                    <a:pt x="0" y="262"/>
                    <a:pt x="0" y="262"/>
                    <a:pt x="0" y="262"/>
                  </a:cubicBezTo>
                  <a:cubicBezTo>
                    <a:pt x="0" y="291"/>
                    <a:pt x="28" y="315"/>
                    <a:pt x="63" y="315"/>
                  </a:cubicBezTo>
                  <a:cubicBezTo>
                    <a:pt x="327" y="315"/>
                    <a:pt x="327" y="315"/>
                    <a:pt x="327" y="315"/>
                  </a:cubicBezTo>
                  <a:cubicBezTo>
                    <a:pt x="362" y="315"/>
                    <a:pt x="391" y="291"/>
                    <a:pt x="391" y="262"/>
                  </a:cubicBezTo>
                  <a:cubicBezTo>
                    <a:pt x="391" y="53"/>
                    <a:pt x="391" y="53"/>
                    <a:pt x="391" y="53"/>
                  </a:cubicBezTo>
                  <a:cubicBezTo>
                    <a:pt x="391" y="24"/>
                    <a:pt x="362" y="0"/>
                    <a:pt x="327" y="0"/>
                  </a:cubicBezTo>
                  <a:close/>
                  <a:moveTo>
                    <a:pt x="210" y="139"/>
                  </a:moveTo>
                  <a:cubicBezTo>
                    <a:pt x="203" y="142"/>
                    <a:pt x="203" y="142"/>
                    <a:pt x="203" y="142"/>
                  </a:cubicBezTo>
                  <a:cubicBezTo>
                    <a:pt x="202" y="150"/>
                    <a:pt x="202" y="150"/>
                    <a:pt x="202" y="150"/>
                  </a:cubicBezTo>
                  <a:cubicBezTo>
                    <a:pt x="201" y="171"/>
                    <a:pt x="198" y="194"/>
                    <a:pt x="195" y="210"/>
                  </a:cubicBezTo>
                  <a:cubicBezTo>
                    <a:pt x="192" y="194"/>
                    <a:pt x="189" y="171"/>
                    <a:pt x="188" y="150"/>
                  </a:cubicBezTo>
                  <a:cubicBezTo>
                    <a:pt x="188" y="142"/>
                    <a:pt x="188" y="142"/>
                    <a:pt x="188" y="142"/>
                  </a:cubicBezTo>
                  <a:cubicBezTo>
                    <a:pt x="180" y="139"/>
                    <a:pt x="180" y="139"/>
                    <a:pt x="180" y="139"/>
                  </a:cubicBezTo>
                  <a:cubicBezTo>
                    <a:pt x="168" y="135"/>
                    <a:pt x="161" y="127"/>
                    <a:pt x="161" y="118"/>
                  </a:cubicBezTo>
                  <a:cubicBezTo>
                    <a:pt x="161" y="104"/>
                    <a:pt x="177" y="93"/>
                    <a:pt x="195" y="93"/>
                  </a:cubicBezTo>
                  <a:cubicBezTo>
                    <a:pt x="214" y="93"/>
                    <a:pt x="229" y="104"/>
                    <a:pt x="229" y="118"/>
                  </a:cubicBezTo>
                  <a:cubicBezTo>
                    <a:pt x="229" y="127"/>
                    <a:pt x="222" y="135"/>
                    <a:pt x="210" y="139"/>
                  </a:cubicBezTo>
                  <a:close/>
                </a:path>
              </a:pathLst>
            </a:custGeom>
            <a:solidFill>
              <a:schemeClr val="accent3"/>
            </a:solidFill>
            <a:ln>
              <a:noFill/>
            </a:ln>
          </p:spPr>
          <p:txBody>
            <a:bodyPr/>
            <a:lstStyle/>
            <a:p>
              <a:endParaRPr lang="zh-CN" altLang="en-US"/>
            </a:p>
          </p:txBody>
        </p:sp>
        <p:sp>
          <p:nvSpPr>
            <p:cNvPr id="32" name="Freeform 167"/>
            <p:cNvSpPr/>
            <p:nvPr/>
          </p:nvSpPr>
          <p:spPr bwMode="auto">
            <a:xfrm>
              <a:off x="12954" y="3191"/>
              <a:ext cx="560" cy="350"/>
            </a:xfrm>
            <a:custGeom>
              <a:avLst/>
              <a:gdLst>
                <a:gd name="T0" fmla="*/ 2147483646 w 336"/>
                <a:gd name="T1" fmla="*/ 2147483646 h 210"/>
                <a:gd name="T2" fmla="*/ 2147483646 w 336"/>
                <a:gd name="T3" fmla="*/ 2147483646 h 210"/>
                <a:gd name="T4" fmla="*/ 2147483646 w 336"/>
                <a:gd name="T5" fmla="*/ 2147483646 h 210"/>
                <a:gd name="T6" fmla="*/ 2147483646 w 336"/>
                <a:gd name="T7" fmla="*/ 2147483646 h 210"/>
                <a:gd name="T8" fmla="*/ 2147483646 w 336"/>
                <a:gd name="T9" fmla="*/ 2147483646 h 210"/>
                <a:gd name="T10" fmla="*/ 2147483646 w 336"/>
                <a:gd name="T11" fmla="*/ 2147483646 h 210"/>
                <a:gd name="T12" fmla="*/ 2147483646 w 336"/>
                <a:gd name="T13" fmla="*/ 0 h 210"/>
                <a:gd name="T14" fmla="*/ 0 w 336"/>
                <a:gd name="T15" fmla="*/ 2147483646 h 210"/>
                <a:gd name="T16" fmla="*/ 2147483646 w 336"/>
                <a:gd name="T17" fmla="*/ 2147483646 h 2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36" h="210">
                  <a:moveTo>
                    <a:pt x="46" y="210"/>
                  </a:moveTo>
                  <a:cubicBezTo>
                    <a:pt x="71" y="210"/>
                    <a:pt x="91" y="190"/>
                    <a:pt x="91" y="165"/>
                  </a:cubicBezTo>
                  <a:cubicBezTo>
                    <a:pt x="91" y="123"/>
                    <a:pt x="126" y="90"/>
                    <a:pt x="168" y="90"/>
                  </a:cubicBezTo>
                  <a:cubicBezTo>
                    <a:pt x="211" y="90"/>
                    <a:pt x="245" y="123"/>
                    <a:pt x="245" y="165"/>
                  </a:cubicBezTo>
                  <a:cubicBezTo>
                    <a:pt x="245" y="190"/>
                    <a:pt x="266" y="210"/>
                    <a:pt x="291" y="210"/>
                  </a:cubicBezTo>
                  <a:cubicBezTo>
                    <a:pt x="315" y="210"/>
                    <a:pt x="336" y="190"/>
                    <a:pt x="336" y="165"/>
                  </a:cubicBezTo>
                  <a:cubicBezTo>
                    <a:pt x="336" y="74"/>
                    <a:pt x="261" y="0"/>
                    <a:pt x="168" y="0"/>
                  </a:cubicBezTo>
                  <a:cubicBezTo>
                    <a:pt x="76" y="0"/>
                    <a:pt x="0" y="74"/>
                    <a:pt x="0" y="165"/>
                  </a:cubicBezTo>
                  <a:cubicBezTo>
                    <a:pt x="0" y="190"/>
                    <a:pt x="21" y="210"/>
                    <a:pt x="46" y="210"/>
                  </a:cubicBezTo>
                  <a:close/>
                </a:path>
              </a:pathLst>
            </a:custGeom>
            <a:solidFill>
              <a:schemeClr val="accent3"/>
            </a:solidFill>
            <a:ln>
              <a:noFill/>
            </a:ln>
          </p:spPr>
          <p:txBody>
            <a:bodyPr/>
            <a:lstStyle/>
            <a:p>
              <a:endParaRPr lang="zh-CN" altLang="en-US"/>
            </a:p>
          </p:txBody>
        </p:sp>
        <p:sp>
          <p:nvSpPr>
            <p:cNvPr id="33" name="Freeform 168"/>
            <p:cNvSpPr>
              <a:spLocks noEditPoints="1"/>
            </p:cNvSpPr>
            <p:nvPr/>
          </p:nvSpPr>
          <p:spPr bwMode="auto">
            <a:xfrm>
              <a:off x="14491" y="2423"/>
              <a:ext cx="955" cy="755"/>
            </a:xfrm>
            <a:custGeom>
              <a:avLst/>
              <a:gdLst>
                <a:gd name="T0" fmla="*/ 2147483646 w 574"/>
                <a:gd name="T1" fmla="*/ 2147483646 h 455"/>
                <a:gd name="T2" fmla="*/ 2147483646 w 574"/>
                <a:gd name="T3" fmla="*/ 0 h 455"/>
                <a:gd name="T4" fmla="*/ 0 w 574"/>
                <a:gd name="T5" fmla="*/ 2147483646 h 455"/>
                <a:gd name="T6" fmla="*/ 2147483646 w 574"/>
                <a:gd name="T7" fmla="*/ 2147483646 h 455"/>
                <a:gd name="T8" fmla="*/ 2147483646 w 574"/>
                <a:gd name="T9" fmla="*/ 2147483646 h 455"/>
                <a:gd name="T10" fmla="*/ 2147483646 w 574"/>
                <a:gd name="T11" fmla="*/ 2147483646 h 455"/>
                <a:gd name="T12" fmla="*/ 2147483646 w 574"/>
                <a:gd name="T13" fmla="*/ 2147483646 h 455"/>
                <a:gd name="T14" fmla="*/ 2147483646 w 574"/>
                <a:gd name="T15" fmla="*/ 2147483646 h 455"/>
                <a:gd name="T16" fmla="*/ 2147483646 w 574"/>
                <a:gd name="T17" fmla="*/ 2147483646 h 455"/>
                <a:gd name="T18" fmla="*/ 2147483646 w 574"/>
                <a:gd name="T19" fmla="*/ 2147483646 h 455"/>
                <a:gd name="T20" fmla="*/ 2147483646 w 574"/>
                <a:gd name="T21" fmla="*/ 2147483646 h 455"/>
                <a:gd name="T22" fmla="*/ 2147483646 w 574"/>
                <a:gd name="T23" fmla="*/ 2147483646 h 455"/>
                <a:gd name="T24" fmla="*/ 2147483646 w 574"/>
                <a:gd name="T25" fmla="*/ 2147483646 h 455"/>
                <a:gd name="T26" fmla="*/ 2147483646 w 574"/>
                <a:gd name="T27" fmla="*/ 2147483646 h 455"/>
                <a:gd name="T28" fmla="*/ 2147483646 w 574"/>
                <a:gd name="T29" fmla="*/ 2147483646 h 455"/>
                <a:gd name="T30" fmla="*/ 2147483646 w 574"/>
                <a:gd name="T31" fmla="*/ 2147483646 h 455"/>
                <a:gd name="T32" fmla="*/ 2147483646 w 574"/>
                <a:gd name="T33" fmla="*/ 2147483646 h 455"/>
                <a:gd name="T34" fmla="*/ 2147483646 w 574"/>
                <a:gd name="T35" fmla="*/ 2147483646 h 455"/>
                <a:gd name="T36" fmla="*/ 2147483646 w 574"/>
                <a:gd name="T37" fmla="*/ 2147483646 h 455"/>
                <a:gd name="T38" fmla="*/ 2147483646 w 574"/>
                <a:gd name="T39" fmla="*/ 2147483646 h 455"/>
                <a:gd name="T40" fmla="*/ 2147483646 w 574"/>
                <a:gd name="T41" fmla="*/ 2147483646 h 455"/>
                <a:gd name="T42" fmla="*/ 2147483646 w 574"/>
                <a:gd name="T43" fmla="*/ 2147483646 h 455"/>
                <a:gd name="T44" fmla="*/ 2147483646 w 574"/>
                <a:gd name="T45" fmla="*/ 2147483646 h 455"/>
                <a:gd name="T46" fmla="*/ 2147483646 w 574"/>
                <a:gd name="T47" fmla="*/ 2147483646 h 455"/>
                <a:gd name="T48" fmla="*/ 2147483646 w 574"/>
                <a:gd name="T49" fmla="*/ 2147483646 h 455"/>
                <a:gd name="T50" fmla="*/ 2147483646 w 574"/>
                <a:gd name="T51" fmla="*/ 2147483646 h 455"/>
                <a:gd name="T52" fmla="*/ 2147483646 w 574"/>
                <a:gd name="T53" fmla="*/ 2147483646 h 455"/>
                <a:gd name="T54" fmla="*/ 2147483646 w 574"/>
                <a:gd name="T55" fmla="*/ 2147483646 h 455"/>
                <a:gd name="T56" fmla="*/ 2147483646 w 574"/>
                <a:gd name="T57" fmla="*/ 2147483646 h 455"/>
                <a:gd name="T58" fmla="*/ 2147483646 w 574"/>
                <a:gd name="T59" fmla="*/ 2147483646 h 455"/>
                <a:gd name="T60" fmla="*/ 2147483646 w 574"/>
                <a:gd name="T61" fmla="*/ 2147483646 h 455"/>
                <a:gd name="T62" fmla="*/ 2147483646 w 574"/>
                <a:gd name="T63" fmla="*/ 2147483646 h 455"/>
                <a:gd name="T64" fmla="*/ 2147483646 w 574"/>
                <a:gd name="T65" fmla="*/ 2147483646 h 455"/>
                <a:gd name="T66" fmla="*/ 2147483646 w 574"/>
                <a:gd name="T67" fmla="*/ 2147483646 h 45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574" h="455">
                  <a:moveTo>
                    <a:pt x="403" y="102"/>
                  </a:moveTo>
                  <a:cubicBezTo>
                    <a:pt x="373" y="41"/>
                    <a:pt x="296" y="0"/>
                    <a:pt x="208" y="0"/>
                  </a:cubicBezTo>
                  <a:cubicBezTo>
                    <a:pt x="94" y="0"/>
                    <a:pt x="0" y="71"/>
                    <a:pt x="0" y="158"/>
                  </a:cubicBezTo>
                  <a:cubicBezTo>
                    <a:pt x="0" y="216"/>
                    <a:pt x="42" y="270"/>
                    <a:pt x="109" y="297"/>
                  </a:cubicBezTo>
                  <a:cubicBezTo>
                    <a:pt x="67" y="398"/>
                    <a:pt x="67" y="398"/>
                    <a:pt x="67" y="398"/>
                  </a:cubicBezTo>
                  <a:cubicBezTo>
                    <a:pt x="169" y="314"/>
                    <a:pt x="169" y="314"/>
                    <a:pt x="169" y="314"/>
                  </a:cubicBezTo>
                  <a:cubicBezTo>
                    <a:pt x="182" y="316"/>
                    <a:pt x="195" y="317"/>
                    <a:pt x="208" y="317"/>
                  </a:cubicBezTo>
                  <a:cubicBezTo>
                    <a:pt x="214" y="317"/>
                    <a:pt x="220" y="317"/>
                    <a:pt x="226" y="316"/>
                  </a:cubicBezTo>
                  <a:cubicBezTo>
                    <a:pt x="261" y="356"/>
                    <a:pt x="321" y="381"/>
                    <a:pt x="385" y="381"/>
                  </a:cubicBezTo>
                  <a:cubicBezTo>
                    <a:pt x="390" y="381"/>
                    <a:pt x="395" y="381"/>
                    <a:pt x="399" y="380"/>
                  </a:cubicBezTo>
                  <a:cubicBezTo>
                    <a:pt x="489" y="455"/>
                    <a:pt x="489" y="455"/>
                    <a:pt x="489" y="455"/>
                  </a:cubicBezTo>
                  <a:cubicBezTo>
                    <a:pt x="455" y="371"/>
                    <a:pt x="455" y="371"/>
                    <a:pt x="455" y="371"/>
                  </a:cubicBezTo>
                  <a:cubicBezTo>
                    <a:pt x="527" y="350"/>
                    <a:pt x="574" y="299"/>
                    <a:pt x="574" y="241"/>
                  </a:cubicBezTo>
                  <a:cubicBezTo>
                    <a:pt x="574" y="169"/>
                    <a:pt x="500" y="109"/>
                    <a:pt x="403" y="102"/>
                  </a:cubicBezTo>
                  <a:close/>
                  <a:moveTo>
                    <a:pt x="117" y="179"/>
                  </a:moveTo>
                  <a:cubicBezTo>
                    <a:pt x="106" y="179"/>
                    <a:pt x="96" y="170"/>
                    <a:pt x="96" y="158"/>
                  </a:cubicBezTo>
                  <a:cubicBezTo>
                    <a:pt x="96" y="147"/>
                    <a:pt x="106" y="138"/>
                    <a:pt x="117" y="138"/>
                  </a:cubicBezTo>
                  <a:cubicBezTo>
                    <a:pt x="128" y="138"/>
                    <a:pt x="138" y="147"/>
                    <a:pt x="138" y="158"/>
                  </a:cubicBezTo>
                  <a:cubicBezTo>
                    <a:pt x="138" y="170"/>
                    <a:pt x="128" y="179"/>
                    <a:pt x="117" y="179"/>
                  </a:cubicBezTo>
                  <a:close/>
                  <a:moveTo>
                    <a:pt x="208" y="179"/>
                  </a:moveTo>
                  <a:cubicBezTo>
                    <a:pt x="197" y="179"/>
                    <a:pt x="188" y="170"/>
                    <a:pt x="188" y="158"/>
                  </a:cubicBezTo>
                  <a:cubicBezTo>
                    <a:pt x="188" y="147"/>
                    <a:pt x="197" y="138"/>
                    <a:pt x="208" y="138"/>
                  </a:cubicBezTo>
                  <a:cubicBezTo>
                    <a:pt x="220" y="138"/>
                    <a:pt x="229" y="147"/>
                    <a:pt x="229" y="158"/>
                  </a:cubicBezTo>
                  <a:cubicBezTo>
                    <a:pt x="229" y="170"/>
                    <a:pt x="220" y="179"/>
                    <a:pt x="208" y="179"/>
                  </a:cubicBezTo>
                  <a:close/>
                  <a:moveTo>
                    <a:pt x="279" y="158"/>
                  </a:moveTo>
                  <a:cubicBezTo>
                    <a:pt x="279" y="147"/>
                    <a:pt x="288" y="138"/>
                    <a:pt x="300" y="138"/>
                  </a:cubicBezTo>
                  <a:cubicBezTo>
                    <a:pt x="311" y="138"/>
                    <a:pt x="320" y="147"/>
                    <a:pt x="320" y="158"/>
                  </a:cubicBezTo>
                  <a:cubicBezTo>
                    <a:pt x="320" y="170"/>
                    <a:pt x="311" y="179"/>
                    <a:pt x="300" y="179"/>
                  </a:cubicBezTo>
                  <a:cubicBezTo>
                    <a:pt x="288" y="179"/>
                    <a:pt x="279" y="170"/>
                    <a:pt x="279" y="158"/>
                  </a:cubicBezTo>
                  <a:close/>
                  <a:moveTo>
                    <a:pt x="385" y="318"/>
                  </a:moveTo>
                  <a:cubicBezTo>
                    <a:pt x="356" y="318"/>
                    <a:pt x="327" y="311"/>
                    <a:pt x="304" y="299"/>
                  </a:cubicBezTo>
                  <a:cubicBezTo>
                    <a:pt x="368" y="274"/>
                    <a:pt x="411" y="225"/>
                    <a:pt x="416" y="167"/>
                  </a:cubicBezTo>
                  <a:cubicBezTo>
                    <a:pt x="470" y="175"/>
                    <a:pt x="512" y="207"/>
                    <a:pt x="512" y="241"/>
                  </a:cubicBezTo>
                  <a:cubicBezTo>
                    <a:pt x="512" y="282"/>
                    <a:pt x="453" y="318"/>
                    <a:pt x="385" y="318"/>
                  </a:cubicBezTo>
                  <a:close/>
                </a:path>
              </a:pathLst>
            </a:custGeom>
            <a:solidFill>
              <a:srgbClr val="2DA3F0"/>
            </a:solidFill>
            <a:ln>
              <a:noFill/>
            </a:ln>
          </p:spPr>
          <p:txBody>
            <a:bodyPr/>
            <a:lstStyle/>
            <a:p>
              <a:endParaRPr lang="zh-CN" altLang="en-US"/>
            </a:p>
          </p:txBody>
        </p:sp>
      </p:grpSp>
      <p:sp>
        <p:nvSpPr>
          <p:cNvPr id="34" name="矩形 51"/>
          <p:cNvSpPr>
            <a:spLocks noChangeArrowheads="1"/>
          </p:cNvSpPr>
          <p:nvPr/>
        </p:nvSpPr>
        <p:spPr bwMode="auto">
          <a:xfrm>
            <a:off x="1954213" y="1448435"/>
            <a:ext cx="262128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2400" b="1">
                <a:solidFill>
                  <a:srgbClr val="000000"/>
                </a:solidFill>
                <a:latin typeface="微软雅黑" panose="020B0503020204020204" pitchFamily="34" charset="-122"/>
                <a:ea typeface="微软雅黑" panose="020B0503020204020204" pitchFamily="34" charset="-122"/>
              </a:rPr>
              <a:t>点击此处添加标题</a:t>
            </a:r>
            <a:endParaRPr lang="zh-CN" altLang="en-US" sz="2400" b="1">
              <a:solidFill>
                <a:srgbClr val="000000"/>
              </a:solidFill>
              <a:latin typeface="微软雅黑" panose="020B0503020204020204" pitchFamily="34" charset="-122"/>
              <a:ea typeface="微软雅黑" panose="020B0503020204020204" pitchFamily="34" charset="-122"/>
            </a:endParaRPr>
          </a:p>
        </p:txBody>
      </p:sp>
      <p:sp>
        <p:nvSpPr>
          <p:cNvPr id="35" name="矩形 52"/>
          <p:cNvSpPr>
            <a:spLocks noChangeArrowheads="1"/>
          </p:cNvSpPr>
          <p:nvPr/>
        </p:nvSpPr>
        <p:spPr bwMode="auto">
          <a:xfrm>
            <a:off x="1205865" y="2124075"/>
            <a:ext cx="4215130" cy="3415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indent="0" algn="just" fontAlgn="auto">
              <a:lnSpc>
                <a:spcPct val="150000"/>
              </a:lnSpc>
              <a:spcBef>
                <a:spcPct val="0"/>
              </a:spcBef>
              <a:buNone/>
            </a:pPr>
            <a:r>
              <a:rPr sz="1600" dirty="0">
                <a:latin typeface="微软雅黑" panose="020B0503020204020204" pitchFamily="34" charset="-122"/>
                <a:ea typeface="微软雅黑" panose="020B0503020204020204" pitchFamily="34" charset="-122"/>
                <a:sym typeface="+mn-ea"/>
              </a:rPr>
              <a:t>单击此处编辑内容，建议您在展示时采用微软雅黑字体单击此处编辑内容，建议您在展示时采用微软雅黑字体单击此处编辑内容，建议您在展示时采用微软雅黑字体单击此处编辑内容，建议您在展示时采用微软雅黑字体单击此处编辑内容，建议您在展示时采用微软雅黑字体单击此处编辑内容，建议您在展示时采用微软雅黑字体</a:t>
            </a:r>
            <a:r>
              <a:rPr lang="zh-CN" sz="1600" dirty="0">
                <a:latin typeface="微软雅黑" panose="020B0503020204020204" pitchFamily="34" charset="-122"/>
                <a:ea typeface="微软雅黑" panose="020B0503020204020204" pitchFamily="34" charset="-122"/>
                <a:sym typeface="+mn-ea"/>
              </a:rPr>
              <a:t>。</a:t>
            </a:r>
            <a:endParaRPr lang="zh-CN" sz="1600" dirty="0">
              <a:solidFill>
                <a:srgbClr val="000000"/>
              </a:solidFill>
              <a:latin typeface="微软雅黑" panose="020B0503020204020204" pitchFamily="34" charset="-122"/>
              <a:ea typeface="微软雅黑" panose="020B0503020204020204" pitchFamily="34" charset="-122"/>
              <a:sym typeface="+mn-ea"/>
            </a:endParaRPr>
          </a:p>
          <a:p>
            <a:pPr fontAlgn="auto">
              <a:lnSpc>
                <a:spcPct val="150000"/>
              </a:lnSpc>
              <a:spcBef>
                <a:spcPct val="0"/>
              </a:spcBef>
            </a:pPr>
            <a:endParaRPr lang="zh-CN" altLang="en-US" sz="1600">
              <a:solidFill>
                <a:srgbClr val="000000"/>
              </a:solidFill>
              <a:latin typeface="宋体" panose="02010600030101010101" pitchFamily="2" charset="-122"/>
            </a:endParaRPr>
          </a:p>
        </p:txBody>
      </p:sp>
      <p:cxnSp>
        <p:nvCxnSpPr>
          <p:cNvPr id="36" name="直接连接符 35"/>
          <p:cNvCxnSpPr/>
          <p:nvPr/>
        </p:nvCxnSpPr>
        <p:spPr>
          <a:xfrm>
            <a:off x="2050098" y="2001838"/>
            <a:ext cx="252571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44" name="组合 43"/>
          <p:cNvGrpSpPr/>
          <p:nvPr/>
        </p:nvGrpSpPr>
        <p:grpSpPr>
          <a:xfrm>
            <a:off x="389760" y="-78015"/>
            <a:ext cx="987163" cy="1189012"/>
            <a:chOff x="336692" y="-179502"/>
            <a:chExt cx="987163" cy="1189012"/>
          </a:xfrm>
          <a:solidFill>
            <a:srgbClr val="C00000"/>
          </a:solidFill>
        </p:grpSpPr>
        <p:sp>
          <p:nvSpPr>
            <p:cNvPr id="45" name="Diamond 13"/>
            <p:cNvSpPr/>
            <p:nvPr/>
          </p:nvSpPr>
          <p:spPr>
            <a:xfrm rot="2747839">
              <a:off x="336692" y="-150750"/>
              <a:ext cx="283103" cy="283103"/>
            </a:xfrm>
            <a:prstGeom prst="diamond">
              <a:avLst/>
            </a:prstGeom>
            <a:grp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sp>
          <p:nvSpPr>
            <p:cNvPr id="46" name="Diamond 16"/>
            <p:cNvSpPr/>
            <p:nvPr/>
          </p:nvSpPr>
          <p:spPr>
            <a:xfrm rot="8147839">
              <a:off x="496416" y="-179502"/>
              <a:ext cx="508031" cy="508031"/>
            </a:xfrm>
            <a:prstGeom prst="diamond">
              <a:avLst/>
            </a:prstGeom>
            <a:grpFill/>
            <a:ln>
              <a:noFill/>
            </a:ln>
            <a:effectLst>
              <a:outerShdw blurRad="50800" dist="38100" dir="10800000" algn="r"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sp>
          <p:nvSpPr>
            <p:cNvPr id="47" name="Diamond 14"/>
            <p:cNvSpPr/>
            <p:nvPr/>
          </p:nvSpPr>
          <p:spPr>
            <a:xfrm rot="18947839">
              <a:off x="437330" y="122985"/>
              <a:ext cx="886525" cy="886525"/>
            </a:xfrm>
            <a:prstGeom prst="diamond">
              <a:avLst/>
            </a:prstGeom>
            <a:grpFill/>
            <a:ln>
              <a:noFill/>
            </a:ln>
            <a:effectLst>
              <a:outerShdw blurRad="50800" dist="38100" dir="16200000"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grpSp>
      <p:sp>
        <p:nvSpPr>
          <p:cNvPr id="48" name="文本框 47"/>
          <p:cNvSpPr txBox="1"/>
          <p:nvPr/>
        </p:nvSpPr>
        <p:spPr>
          <a:xfrm>
            <a:off x="604482" y="406124"/>
            <a:ext cx="658356" cy="521970"/>
          </a:xfrm>
          <a:prstGeom prst="rect">
            <a:avLst/>
          </a:prstGeom>
          <a:solidFill>
            <a:srgbClr val="C00000"/>
          </a:solidFill>
        </p:spPr>
        <p:txBody>
          <a:bodyPr wrap="square" rtlCol="0">
            <a:spAutoFit/>
          </a:bodyPr>
          <a:lstStyle/>
          <a:p>
            <a:pPr algn="ctr"/>
            <a:r>
              <a:rPr lang="en-US" altLang="zh-CN" sz="2800" b="1" dirty="0">
                <a:ln w="28575">
                  <a:noFill/>
                </a:ln>
                <a:solidFill>
                  <a:schemeClr val="bg1"/>
                </a:solidFill>
                <a:latin typeface="微软雅黑" panose="020B0503020204020204" pitchFamily="34" charset="-122"/>
                <a:ea typeface="微软雅黑" panose="020B0503020204020204" pitchFamily="34" charset="-122"/>
              </a:rPr>
              <a:t>0</a:t>
            </a:r>
            <a:r>
              <a:rPr lang="en-US" sz="2800" b="1" dirty="0">
                <a:ln w="28575">
                  <a:noFill/>
                </a:ln>
                <a:solidFill>
                  <a:schemeClr val="bg1"/>
                </a:solidFill>
                <a:latin typeface="微软雅黑" panose="020B0503020204020204" pitchFamily="34" charset="-122"/>
                <a:ea typeface="微软雅黑" panose="020B0503020204020204" pitchFamily="34" charset="-122"/>
              </a:rPr>
              <a:t>2</a:t>
            </a:r>
            <a:endParaRPr lang="en-US" sz="4400" b="1" dirty="0">
              <a:ln w="28575">
                <a:noFill/>
              </a:ln>
              <a:solidFill>
                <a:schemeClr val="bg1"/>
              </a:solidFill>
              <a:latin typeface="微软雅黑" panose="020B0503020204020204" pitchFamily="34" charset="-122"/>
              <a:ea typeface="微软雅黑" panose="020B0503020204020204" pitchFamily="34" charset="-122"/>
            </a:endParaRPr>
          </a:p>
        </p:txBody>
      </p:sp>
      <p:grpSp>
        <p:nvGrpSpPr>
          <p:cNvPr id="50" name="组合 33"/>
          <p:cNvGrpSpPr/>
          <p:nvPr/>
        </p:nvGrpSpPr>
        <p:grpSpPr>
          <a:xfrm>
            <a:off x="11222378" y="292030"/>
            <a:ext cx="575689" cy="577804"/>
            <a:chOff x="6084168" y="1274820"/>
            <a:chExt cx="432048" cy="432834"/>
          </a:xfrm>
        </p:grpSpPr>
        <p:sp>
          <p:nvSpPr>
            <p:cNvPr id="51" name="椭圆 22"/>
            <p:cNvSpPr/>
            <p:nvPr/>
          </p:nvSpPr>
          <p:spPr>
            <a:xfrm>
              <a:off x="6084168" y="1274820"/>
              <a:ext cx="432048" cy="432834"/>
            </a:xfrm>
            <a:prstGeom prst="ellipse">
              <a:avLst/>
            </a:prstGeom>
            <a:solidFill>
              <a:srgbClr val="88559D"/>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52" name="Freeform 59"/>
            <p:cNvSpPr/>
            <p:nvPr/>
          </p:nvSpPr>
          <p:spPr>
            <a:xfrm>
              <a:off x="6180302" y="1365898"/>
              <a:ext cx="239780" cy="250679"/>
            </a:xfrm>
            <a:custGeom>
              <a:avLst/>
              <a:gdLst>
                <a:gd name="txL" fmla="*/ 0 w 581"/>
                <a:gd name="txT" fmla="*/ 0 h 609"/>
                <a:gd name="txR" fmla="*/ 581 w 581"/>
                <a:gd name="txB" fmla="*/ 609 h 609"/>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0"/>
                </a:cxn>
                <a:cxn ang="0">
                  <a:pos x="2147483647" y="2147483647"/>
                </a:cxn>
              </a:cxnLst>
              <a:rect l="txL" t="txT" r="txR" b="tx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95" name="组合 36"/>
          <p:cNvGrpSpPr/>
          <p:nvPr/>
        </p:nvGrpSpPr>
        <p:grpSpPr>
          <a:xfrm>
            <a:off x="9493197" y="292030"/>
            <a:ext cx="577804" cy="577804"/>
            <a:chOff x="4788024" y="1275213"/>
            <a:chExt cx="432048" cy="432048"/>
          </a:xfrm>
        </p:grpSpPr>
        <p:sp>
          <p:nvSpPr>
            <p:cNvPr id="96" name="椭圆 65"/>
            <p:cNvSpPr/>
            <p:nvPr/>
          </p:nvSpPr>
          <p:spPr>
            <a:xfrm>
              <a:off x="4788024" y="1275213"/>
              <a:ext cx="432048" cy="432048"/>
            </a:xfrm>
            <a:prstGeom prst="ellipse">
              <a:avLst/>
            </a:prstGeom>
            <a:solidFill>
              <a:srgbClr val="F79600"/>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97" name="Freeform 110"/>
            <p:cNvSpPr/>
            <p:nvPr/>
          </p:nvSpPr>
          <p:spPr>
            <a:xfrm>
              <a:off x="4891102" y="1366806"/>
              <a:ext cx="250679" cy="248862"/>
            </a:xfrm>
            <a:custGeom>
              <a:avLst/>
              <a:gdLst>
                <a:gd name="txL" fmla="*/ 0 w 609"/>
                <a:gd name="txT" fmla="*/ 0 h 602"/>
                <a:gd name="txR" fmla="*/ 609 w 609"/>
                <a:gd name="txB" fmla="*/ 602 h 602"/>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98" name="组合 39"/>
          <p:cNvGrpSpPr/>
          <p:nvPr/>
        </p:nvGrpSpPr>
        <p:grpSpPr>
          <a:xfrm>
            <a:off x="10358845" y="292030"/>
            <a:ext cx="575689" cy="577804"/>
            <a:chOff x="5436096" y="1274820"/>
            <a:chExt cx="432833" cy="432834"/>
          </a:xfrm>
        </p:grpSpPr>
        <p:sp>
          <p:nvSpPr>
            <p:cNvPr id="99" name="椭圆 16"/>
            <p:cNvSpPr>
              <a:spLocks noChangeArrowheads="1"/>
            </p:cNvSpPr>
            <p:nvPr/>
          </p:nvSpPr>
          <p:spPr bwMode="auto">
            <a:xfrm>
              <a:off x="5436096" y="1274820"/>
              <a:ext cx="432833" cy="432834"/>
            </a:xfrm>
            <a:prstGeom prst="ellipse">
              <a:avLst/>
            </a:prstGeom>
            <a:solidFill>
              <a:srgbClr val="49A9B7"/>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100" name="Freeform 16"/>
            <p:cNvSpPr/>
            <p:nvPr/>
          </p:nvSpPr>
          <p:spPr>
            <a:xfrm>
              <a:off x="5554420" y="1377705"/>
              <a:ext cx="196183" cy="227065"/>
            </a:xfrm>
            <a:custGeom>
              <a:avLst/>
              <a:gdLst>
                <a:gd name="txL" fmla="*/ 0 w 475"/>
                <a:gd name="txT" fmla="*/ 0 h 552"/>
                <a:gd name="txR" fmla="*/ 475 w 475"/>
                <a:gd name="txB" fmla="*/ 552 h 552"/>
              </a:gdLst>
              <a:ahLst/>
              <a:cxnLst>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Lst>
              <a:rect l="txL" t="txT" r="txR" b="tx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101" name="组合 43"/>
          <p:cNvGrpSpPr/>
          <p:nvPr/>
        </p:nvGrpSpPr>
        <p:grpSpPr>
          <a:xfrm>
            <a:off x="7766132" y="292030"/>
            <a:ext cx="577804" cy="577804"/>
            <a:chOff x="3491880" y="1274820"/>
            <a:chExt cx="432833" cy="432834"/>
          </a:xfrm>
        </p:grpSpPr>
        <p:sp>
          <p:nvSpPr>
            <p:cNvPr id="105" name="椭圆 16"/>
            <p:cNvSpPr/>
            <p:nvPr/>
          </p:nvSpPr>
          <p:spPr>
            <a:xfrm>
              <a:off x="3491880" y="1274820"/>
              <a:ext cx="432833" cy="432834"/>
            </a:xfrm>
            <a:prstGeom prst="ellipse">
              <a:avLst/>
            </a:prstGeom>
            <a:solidFill>
              <a:srgbClr val="C00000"/>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106" name="Freeform 75"/>
            <p:cNvSpPr/>
            <p:nvPr/>
          </p:nvSpPr>
          <p:spPr>
            <a:xfrm>
              <a:off x="3583864" y="1385879"/>
              <a:ext cx="248863" cy="210716"/>
            </a:xfrm>
            <a:custGeom>
              <a:avLst/>
              <a:gdLst>
                <a:gd name="txL" fmla="*/ 0 w 602"/>
                <a:gd name="txT" fmla="*/ 0 h 510"/>
                <a:gd name="txR" fmla="*/ 602 w 602"/>
                <a:gd name="txB" fmla="*/ 510 h 510"/>
              </a:gdLst>
              <a:ahLst/>
              <a:cxnLst>
                <a:cxn ang="0">
                  <a:pos x="2147483647" y="2147483647"/>
                </a:cxn>
                <a:cxn ang="0">
                  <a:pos x="2147483647" y="2147483647"/>
                </a:cxn>
                <a:cxn ang="0">
                  <a:pos x="2147483647" y="2147483647"/>
                </a:cxn>
                <a:cxn ang="0">
                  <a:pos x="0"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107" name="组合 76"/>
          <p:cNvGrpSpPr/>
          <p:nvPr/>
        </p:nvGrpSpPr>
        <p:grpSpPr>
          <a:xfrm>
            <a:off x="8629664" y="292030"/>
            <a:ext cx="577804" cy="577804"/>
            <a:chOff x="4139952" y="1274820"/>
            <a:chExt cx="432833" cy="432834"/>
          </a:xfrm>
        </p:grpSpPr>
        <p:sp>
          <p:nvSpPr>
            <p:cNvPr id="108" name="椭圆 16"/>
            <p:cNvSpPr/>
            <p:nvPr/>
          </p:nvSpPr>
          <p:spPr>
            <a:xfrm>
              <a:off x="4139952" y="1274820"/>
              <a:ext cx="432833" cy="432834"/>
            </a:xfrm>
            <a:prstGeom prst="ellipse">
              <a:avLst/>
            </a:prstGeom>
            <a:solidFill>
              <a:srgbClr val="3992DB"/>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109" name="Freeform 84"/>
            <p:cNvSpPr/>
            <p:nvPr/>
          </p:nvSpPr>
          <p:spPr>
            <a:xfrm>
              <a:off x="4241546" y="1366806"/>
              <a:ext cx="248863" cy="248863"/>
            </a:xfrm>
            <a:custGeom>
              <a:avLst/>
              <a:gdLst>
                <a:gd name="txL" fmla="*/ 0 w 602"/>
                <a:gd name="txT" fmla="*/ 0 h 602"/>
                <a:gd name="txR" fmla="*/ 602 w 602"/>
                <a:gd name="txB" fmla="*/ 602 h 602"/>
              </a:gdLst>
              <a:ahLst/>
              <a:cxnLst>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Lst>
              <a:rect l="txL" t="txT" r="txR" b="tx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sp>
        <p:nvSpPr>
          <p:cNvPr id="53" name="矩形 52"/>
          <p:cNvSpPr/>
          <p:nvPr/>
        </p:nvSpPr>
        <p:spPr>
          <a:xfrm flipV="1">
            <a:off x="128" y="1"/>
            <a:ext cx="12191744" cy="9550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322877" y="166010"/>
            <a:ext cx="2632710" cy="829945"/>
          </a:xfrm>
          <a:prstGeom prst="rect">
            <a:avLst/>
          </a:prstGeom>
          <a:noFill/>
          <a:extLst>
            <a:ext uri="{909E8E84-426E-40DD-AFC4-6F175D3DCCD1}">
              <a14:hiddenFill xmlns:a14="http://schemas.microsoft.com/office/drawing/2010/main">
                <a:solidFill>
                  <a:srgbClr val="C00000"/>
                </a:solidFill>
              </a14:hiddenFill>
            </a:ext>
          </a:extLst>
        </p:spPr>
        <p:txBody>
          <a:bodyPr wrap="none">
            <a:spAutoFit/>
          </a:bodyPr>
          <a:lstStyle/>
          <a:p>
            <a:pPr algn="l">
              <a:lnSpc>
                <a:spcPct val="150000"/>
              </a:lnSpc>
            </a:pPr>
            <a:r>
              <a:rPr lang="zh-CN" altLang="en-US" sz="3200" b="1" dirty="0">
                <a:effectLst/>
                <a:latin typeface="黑体" panose="02010609060101010101" charset="-122"/>
                <a:ea typeface="黑体" panose="02010609060101010101" charset="-122"/>
                <a:cs typeface="华文楷体" panose="02010600040101010101" pitchFamily="1" charset="-122"/>
                <a:sym typeface="+mn-ea"/>
              </a:rPr>
              <a:t>工作完成情况</a:t>
            </a:r>
            <a:endParaRPr lang="zh-CN" altLang="en-US" sz="3200" b="1" dirty="0">
              <a:solidFill>
                <a:srgbClr val="ED7D31"/>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random/>
      </p:transition>
    </mc:Choice>
    <mc:Fallback>
      <p:transition spd="med"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1000"/>
                                        <p:tgtEl>
                                          <p:spTgt spid="3"/>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fade">
                                      <p:cBhvr>
                                        <p:cTn id="11" dur="500"/>
                                        <p:tgtEl>
                                          <p:spTgt spid="34"/>
                                        </p:tgtEl>
                                      </p:cBhvr>
                                    </p:animEffect>
                                  </p:childTnLst>
                                </p:cTn>
                              </p:par>
                              <p:par>
                                <p:cTn id="12" presetID="10" presetClass="entr" presetSubtype="0" fill="hold" nodeType="withEffect">
                                  <p:stCondLst>
                                    <p:cond delay="0"/>
                                  </p:stCondLst>
                                  <p:childTnLst>
                                    <p:set>
                                      <p:cBhvr>
                                        <p:cTn id="13" dur="1" fill="hold">
                                          <p:stCondLst>
                                            <p:cond delay="0"/>
                                          </p:stCondLst>
                                        </p:cTn>
                                        <p:tgtEl>
                                          <p:spTgt spid="36"/>
                                        </p:tgtEl>
                                        <p:attrNameLst>
                                          <p:attrName>style.visibility</p:attrName>
                                        </p:attrNameLst>
                                      </p:cBhvr>
                                      <p:to>
                                        <p:strVal val="visible"/>
                                      </p:to>
                                    </p:set>
                                    <p:animEffect transition="in" filter="fade">
                                      <p:cBhvr>
                                        <p:cTn id="14" dur="500"/>
                                        <p:tgtEl>
                                          <p:spTgt spid="36"/>
                                        </p:tgtEl>
                                      </p:cBhvr>
                                    </p:animEffect>
                                  </p:childTnLst>
                                </p:cTn>
                              </p:par>
                              <p:par>
                                <p:cTn id="15" presetID="27" presetClass="entr" presetSubtype="0" fill="hold" grpId="0" nodeType="withEffect">
                                  <p:stCondLst>
                                    <p:cond delay="300"/>
                                  </p:stCondLst>
                                  <p:iterate type="lt">
                                    <p:tmPct val="50000"/>
                                  </p:iterate>
                                  <p:childTnLst>
                                    <p:set>
                                      <p:cBhvr>
                                        <p:cTn id="16" dur="1" fill="hold">
                                          <p:stCondLst>
                                            <p:cond delay="0"/>
                                          </p:stCondLst>
                                        </p:cTn>
                                        <p:tgtEl>
                                          <p:spTgt spid="35"/>
                                        </p:tgtEl>
                                        <p:attrNameLst>
                                          <p:attrName>style.visibility</p:attrName>
                                        </p:attrNameLst>
                                      </p:cBhvr>
                                      <p:to>
                                        <p:strVal val="visible"/>
                                      </p:to>
                                    </p:set>
                                    <p:anim calcmode="discrete" valueType="clr">
                                      <p:cBhvr override="childStyle">
                                        <p:cTn id="17" dur="80"/>
                                        <p:tgtEl>
                                          <p:spTgt spid="35"/>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35"/>
                                        </p:tgtEl>
                                        <p:attrNameLst>
                                          <p:attrName>fillcolor</p:attrName>
                                        </p:attrNameLst>
                                      </p:cBhvr>
                                      <p:tavLst>
                                        <p:tav tm="0">
                                          <p:val>
                                            <p:clrVal>
                                              <a:schemeClr val="accent2"/>
                                            </p:clrVal>
                                          </p:val>
                                        </p:tav>
                                        <p:tav tm="50000">
                                          <p:val>
                                            <p:clrVal>
                                              <a:schemeClr val="hlink"/>
                                            </p:clrVal>
                                          </p:val>
                                        </p:tav>
                                      </p:tavLst>
                                    </p:anim>
                                    <p:set>
                                      <p:cBhvr>
                                        <p:cTn id="19" dur="80"/>
                                        <p:tgtEl>
                                          <p:spTgt spid="3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grpSp>
        <p:nvGrpSpPr>
          <p:cNvPr id="4" name="Group 3"/>
          <p:cNvGrpSpPr/>
          <p:nvPr/>
        </p:nvGrpSpPr>
        <p:grpSpPr>
          <a:xfrm>
            <a:off x="6058439" y="2004680"/>
            <a:ext cx="5645801" cy="3343330"/>
            <a:chOff x="5501810" y="2231587"/>
            <a:chExt cx="6116169" cy="3612896"/>
          </a:xfrm>
        </p:grpSpPr>
        <p:grpSp>
          <p:nvGrpSpPr>
            <p:cNvPr id="2" name="Group 4"/>
            <p:cNvGrpSpPr>
              <a:grpSpLocks noChangeAspect="1"/>
            </p:cNvGrpSpPr>
            <p:nvPr/>
          </p:nvGrpSpPr>
          <p:grpSpPr>
            <a:xfrm flipH="1">
              <a:off x="5501810" y="2231587"/>
              <a:ext cx="6116169" cy="3612896"/>
              <a:chOff x="-92075" y="455613"/>
              <a:chExt cx="7167387" cy="4233862"/>
            </a:xfrm>
            <a:effectLst>
              <a:outerShdw blurRad="50800" dist="38100" dir="8100000" algn="tr" rotWithShape="0">
                <a:prstClr val="black">
                  <a:alpha val="40000"/>
                </a:prstClr>
              </a:outerShdw>
            </a:effectLst>
          </p:grpSpPr>
          <p:sp>
            <p:nvSpPr>
              <p:cNvPr id="10" name="Freeform 5"/>
              <p:cNvSpPr/>
              <p:nvPr/>
            </p:nvSpPr>
            <p:spPr bwMode="auto">
              <a:xfrm>
                <a:off x="4313909" y="2444725"/>
                <a:ext cx="2686051" cy="1743075"/>
              </a:xfrm>
              <a:custGeom>
                <a:avLst/>
                <a:gdLst/>
                <a:ahLst/>
                <a:cxnLst>
                  <a:cxn ang="0">
                    <a:pos x="1159" y="376"/>
                  </a:cxn>
                  <a:cxn ang="0">
                    <a:pos x="1159" y="376"/>
                  </a:cxn>
                  <a:cxn ang="0">
                    <a:pos x="1159" y="0"/>
                  </a:cxn>
                  <a:cxn ang="0">
                    <a:pos x="932" y="0"/>
                  </a:cxn>
                  <a:cxn ang="0">
                    <a:pos x="924" y="112"/>
                  </a:cxn>
                  <a:cxn ang="0">
                    <a:pos x="0" y="407"/>
                  </a:cxn>
                  <a:cxn ang="0">
                    <a:pos x="906" y="759"/>
                  </a:cxn>
                  <a:cxn ang="0">
                    <a:pos x="906" y="761"/>
                  </a:cxn>
                  <a:cxn ang="0">
                    <a:pos x="907" y="759"/>
                  </a:cxn>
                  <a:cxn ang="0">
                    <a:pos x="1159" y="376"/>
                  </a:cxn>
                </a:cxnLst>
                <a:rect l="0" t="0" r="r" b="b"/>
                <a:pathLst>
                  <a:path w="1175" h="761">
                    <a:moveTo>
                      <a:pt x="1159" y="376"/>
                    </a:moveTo>
                    <a:cubicBezTo>
                      <a:pt x="1159" y="376"/>
                      <a:pt x="1159" y="376"/>
                      <a:pt x="1159" y="376"/>
                    </a:cubicBezTo>
                    <a:cubicBezTo>
                      <a:pt x="1159" y="0"/>
                      <a:pt x="1159" y="0"/>
                      <a:pt x="1159" y="0"/>
                    </a:cubicBezTo>
                    <a:cubicBezTo>
                      <a:pt x="932" y="0"/>
                      <a:pt x="932" y="0"/>
                      <a:pt x="932" y="0"/>
                    </a:cubicBezTo>
                    <a:cubicBezTo>
                      <a:pt x="924" y="112"/>
                      <a:pt x="924" y="112"/>
                      <a:pt x="924" y="112"/>
                    </a:cubicBezTo>
                    <a:cubicBezTo>
                      <a:pt x="0" y="407"/>
                      <a:pt x="0" y="407"/>
                      <a:pt x="0" y="407"/>
                    </a:cubicBezTo>
                    <a:cubicBezTo>
                      <a:pt x="906" y="759"/>
                      <a:pt x="906" y="759"/>
                      <a:pt x="906" y="759"/>
                    </a:cubicBezTo>
                    <a:cubicBezTo>
                      <a:pt x="906" y="761"/>
                      <a:pt x="906" y="761"/>
                      <a:pt x="906" y="761"/>
                    </a:cubicBezTo>
                    <a:cubicBezTo>
                      <a:pt x="907" y="759"/>
                      <a:pt x="907" y="759"/>
                      <a:pt x="907" y="759"/>
                    </a:cubicBezTo>
                    <a:cubicBezTo>
                      <a:pt x="1087" y="647"/>
                      <a:pt x="1175" y="513"/>
                      <a:pt x="1159" y="376"/>
                    </a:cubicBezTo>
                    <a:close/>
                  </a:path>
                </a:pathLst>
              </a:custGeom>
              <a:solidFill>
                <a:srgbClr val="2DA3F0"/>
              </a:solidFill>
              <a:ln w="9525">
                <a:noFill/>
                <a:round/>
              </a:ln>
            </p:spPr>
            <p:txBody>
              <a:bodyPr vert="horz" wrap="square" lIns="121920" tIns="60960" rIns="121920" bIns="60960" numCol="1" anchor="t" anchorCtr="0" compatLnSpc="1"/>
              <a:lstStyle/>
              <a:p>
                <a:endParaRPr lang="en-US">
                  <a:latin typeface="Agency FB" panose="020B0503020202020204" pitchFamily="34" charset="0"/>
                </a:endParaRPr>
              </a:p>
            </p:txBody>
          </p:sp>
          <p:sp>
            <p:nvSpPr>
              <p:cNvPr id="11" name="Freeform 7"/>
              <p:cNvSpPr/>
              <p:nvPr/>
            </p:nvSpPr>
            <p:spPr bwMode="auto">
              <a:xfrm>
                <a:off x="2927350" y="996950"/>
                <a:ext cx="2274888" cy="2039938"/>
              </a:xfrm>
              <a:custGeom>
                <a:avLst/>
                <a:gdLst/>
                <a:ahLst/>
                <a:cxnLst>
                  <a:cxn ang="0">
                    <a:pos x="1433" y="0"/>
                  </a:cxn>
                  <a:cxn ang="0">
                    <a:pos x="1433" y="1035"/>
                  </a:cxn>
                  <a:cxn ang="0">
                    <a:pos x="0" y="1285"/>
                  </a:cxn>
                  <a:cxn ang="0">
                    <a:pos x="0" y="462"/>
                  </a:cxn>
                  <a:cxn ang="0">
                    <a:pos x="1433" y="0"/>
                  </a:cxn>
                </a:cxnLst>
                <a:rect l="0" t="0" r="r" b="b"/>
                <a:pathLst>
                  <a:path w="1433" h="1285">
                    <a:moveTo>
                      <a:pt x="1433" y="0"/>
                    </a:moveTo>
                    <a:lnTo>
                      <a:pt x="1433" y="1035"/>
                    </a:lnTo>
                    <a:lnTo>
                      <a:pt x="0" y="1285"/>
                    </a:lnTo>
                    <a:lnTo>
                      <a:pt x="0" y="462"/>
                    </a:lnTo>
                    <a:lnTo>
                      <a:pt x="1433" y="0"/>
                    </a:lnTo>
                    <a:close/>
                  </a:path>
                </a:pathLst>
              </a:custGeom>
              <a:solidFill>
                <a:schemeClr val="accent1">
                  <a:lumMod val="75000"/>
                </a:schemeClr>
              </a:solidFill>
              <a:ln w="9525">
                <a:noFill/>
                <a:round/>
              </a:ln>
            </p:spPr>
            <p:txBody>
              <a:bodyPr vert="horz" wrap="square" lIns="121920" tIns="60960" rIns="121920" bIns="60960" numCol="1" anchor="t" anchorCtr="0" compatLnSpc="1"/>
              <a:lstStyle/>
              <a:p>
                <a:endParaRPr lang="en-US">
                  <a:latin typeface="Agency FB" panose="020B0503020202020204" pitchFamily="34" charset="0"/>
                </a:endParaRPr>
              </a:p>
            </p:txBody>
          </p:sp>
          <p:sp>
            <p:nvSpPr>
              <p:cNvPr id="12" name="Freeform 8"/>
              <p:cNvSpPr/>
              <p:nvPr/>
            </p:nvSpPr>
            <p:spPr bwMode="auto">
              <a:xfrm>
                <a:off x="1022350" y="455613"/>
                <a:ext cx="4179888" cy="1274763"/>
              </a:xfrm>
              <a:custGeom>
                <a:avLst/>
                <a:gdLst/>
                <a:ahLst/>
                <a:cxnLst>
                  <a:cxn ang="0">
                    <a:pos x="824" y="0"/>
                  </a:cxn>
                  <a:cxn ang="0">
                    <a:pos x="1828" y="237"/>
                  </a:cxn>
                  <a:cxn ang="0">
                    <a:pos x="833" y="557"/>
                  </a:cxn>
                  <a:cxn ang="0">
                    <a:pos x="0" y="148"/>
                  </a:cxn>
                  <a:cxn ang="0">
                    <a:pos x="608" y="9"/>
                  </a:cxn>
                  <a:cxn ang="0">
                    <a:pos x="824" y="0"/>
                  </a:cxn>
                </a:cxnLst>
                <a:rect l="0" t="0" r="r" b="b"/>
                <a:pathLst>
                  <a:path w="1828" h="557">
                    <a:moveTo>
                      <a:pt x="824" y="0"/>
                    </a:moveTo>
                    <a:cubicBezTo>
                      <a:pt x="1215" y="0"/>
                      <a:pt x="1587" y="88"/>
                      <a:pt x="1828" y="237"/>
                    </a:cubicBezTo>
                    <a:cubicBezTo>
                      <a:pt x="833" y="557"/>
                      <a:pt x="833" y="557"/>
                      <a:pt x="833" y="557"/>
                    </a:cubicBezTo>
                    <a:cubicBezTo>
                      <a:pt x="0" y="148"/>
                      <a:pt x="0" y="148"/>
                      <a:pt x="0" y="148"/>
                    </a:cubicBezTo>
                    <a:cubicBezTo>
                      <a:pt x="173" y="76"/>
                      <a:pt x="385" y="29"/>
                      <a:pt x="608" y="9"/>
                    </a:cubicBezTo>
                    <a:cubicBezTo>
                      <a:pt x="680" y="3"/>
                      <a:pt x="752" y="0"/>
                      <a:pt x="824" y="0"/>
                    </a:cubicBezTo>
                    <a:close/>
                  </a:path>
                </a:pathLst>
              </a:custGeom>
              <a:solidFill>
                <a:schemeClr val="accent1"/>
              </a:solidFill>
              <a:ln w="9525">
                <a:noFill/>
                <a:round/>
              </a:ln>
            </p:spPr>
            <p:txBody>
              <a:bodyPr vert="horz" wrap="square" lIns="121920" tIns="60960" rIns="121920" bIns="60960" numCol="1" anchor="t" anchorCtr="0" compatLnSpc="1"/>
              <a:lstStyle/>
              <a:p>
                <a:endParaRPr lang="en-US">
                  <a:latin typeface="Agency FB" panose="020B0503020202020204" pitchFamily="34" charset="0"/>
                </a:endParaRPr>
              </a:p>
            </p:txBody>
          </p:sp>
          <p:sp>
            <p:nvSpPr>
              <p:cNvPr id="13" name="Freeform 9"/>
              <p:cNvSpPr/>
              <p:nvPr/>
            </p:nvSpPr>
            <p:spPr bwMode="auto">
              <a:xfrm>
                <a:off x="1022350" y="793750"/>
                <a:ext cx="1905000" cy="2243138"/>
              </a:xfrm>
              <a:custGeom>
                <a:avLst/>
                <a:gdLst/>
                <a:ahLst/>
                <a:cxnLst>
                  <a:cxn ang="0">
                    <a:pos x="1200" y="590"/>
                  </a:cxn>
                  <a:cxn ang="0">
                    <a:pos x="1200" y="1413"/>
                  </a:cxn>
                  <a:cxn ang="0">
                    <a:pos x="0" y="1036"/>
                  </a:cxn>
                  <a:cxn ang="0">
                    <a:pos x="0" y="0"/>
                  </a:cxn>
                  <a:cxn ang="0">
                    <a:pos x="1200" y="590"/>
                  </a:cxn>
                </a:cxnLst>
                <a:rect l="0" t="0" r="r" b="b"/>
                <a:pathLst>
                  <a:path w="1200" h="1413">
                    <a:moveTo>
                      <a:pt x="1200" y="590"/>
                    </a:moveTo>
                    <a:lnTo>
                      <a:pt x="1200" y="1413"/>
                    </a:lnTo>
                    <a:lnTo>
                      <a:pt x="0" y="1036"/>
                    </a:lnTo>
                    <a:lnTo>
                      <a:pt x="0" y="0"/>
                    </a:lnTo>
                    <a:lnTo>
                      <a:pt x="1200" y="590"/>
                    </a:lnTo>
                    <a:close/>
                  </a:path>
                </a:pathLst>
              </a:custGeom>
              <a:solidFill>
                <a:schemeClr val="accent1">
                  <a:lumMod val="50000"/>
                </a:schemeClr>
              </a:solidFill>
              <a:ln w="9525">
                <a:noFill/>
                <a:round/>
              </a:ln>
            </p:spPr>
            <p:txBody>
              <a:bodyPr vert="horz" wrap="square" lIns="121920" tIns="60960" rIns="121920" bIns="60960" numCol="1" anchor="t" anchorCtr="0" compatLnSpc="1"/>
              <a:lstStyle/>
              <a:p>
                <a:endParaRPr lang="en-US">
                  <a:latin typeface="Agency FB" panose="020B0503020202020204" pitchFamily="34" charset="0"/>
                </a:endParaRPr>
              </a:p>
            </p:txBody>
          </p:sp>
          <p:sp>
            <p:nvSpPr>
              <p:cNvPr id="14" name="Freeform 10"/>
              <p:cNvSpPr/>
              <p:nvPr/>
            </p:nvSpPr>
            <p:spPr bwMode="auto">
              <a:xfrm>
                <a:off x="4322586" y="1751014"/>
                <a:ext cx="2752726" cy="1519238"/>
              </a:xfrm>
              <a:custGeom>
                <a:avLst/>
                <a:gdLst/>
                <a:ahLst/>
                <a:cxnLst>
                  <a:cxn ang="0">
                    <a:pos x="975" y="0"/>
                  </a:cxn>
                  <a:cxn ang="0">
                    <a:pos x="1141" y="208"/>
                  </a:cxn>
                  <a:cxn ang="0">
                    <a:pos x="906" y="664"/>
                  </a:cxn>
                  <a:cxn ang="0">
                    <a:pos x="0" y="312"/>
                  </a:cxn>
                  <a:cxn ang="0">
                    <a:pos x="975" y="0"/>
                  </a:cxn>
                </a:cxnLst>
                <a:rect l="0" t="0" r="r" b="b"/>
                <a:pathLst>
                  <a:path w="1204" h="664">
                    <a:moveTo>
                      <a:pt x="975" y="0"/>
                    </a:moveTo>
                    <a:cubicBezTo>
                      <a:pt x="1059" y="62"/>
                      <a:pt x="1114" y="135"/>
                      <a:pt x="1141" y="208"/>
                    </a:cubicBezTo>
                    <a:cubicBezTo>
                      <a:pt x="1204" y="370"/>
                      <a:pt x="1119" y="533"/>
                      <a:pt x="906" y="664"/>
                    </a:cubicBezTo>
                    <a:cubicBezTo>
                      <a:pt x="0" y="312"/>
                      <a:pt x="0" y="312"/>
                      <a:pt x="0" y="312"/>
                    </a:cubicBezTo>
                    <a:lnTo>
                      <a:pt x="975" y="0"/>
                    </a:lnTo>
                    <a:close/>
                  </a:path>
                </a:pathLst>
              </a:custGeom>
              <a:solidFill>
                <a:srgbClr val="00B0F0"/>
              </a:solidFill>
              <a:ln w="9525">
                <a:noFill/>
                <a:round/>
              </a:ln>
            </p:spPr>
            <p:txBody>
              <a:bodyPr vert="horz" wrap="square" lIns="121920" tIns="60960" rIns="121920" bIns="60960" numCol="1" anchor="t" anchorCtr="0" compatLnSpc="1"/>
              <a:lstStyle/>
              <a:p>
                <a:endParaRPr lang="en-US">
                  <a:latin typeface="Agency FB" panose="020B0503020202020204" pitchFamily="34" charset="0"/>
                </a:endParaRPr>
              </a:p>
            </p:txBody>
          </p:sp>
          <p:sp>
            <p:nvSpPr>
              <p:cNvPr id="15" name="Freeform 11"/>
              <p:cNvSpPr/>
              <p:nvPr/>
            </p:nvSpPr>
            <p:spPr bwMode="auto">
              <a:xfrm>
                <a:off x="4313909" y="2457426"/>
                <a:ext cx="2071688" cy="1730375"/>
              </a:xfrm>
              <a:custGeom>
                <a:avLst/>
                <a:gdLst/>
                <a:ahLst/>
                <a:cxnLst>
                  <a:cxn ang="0">
                    <a:pos x="1305" y="507"/>
                  </a:cxn>
                  <a:cxn ang="0">
                    <a:pos x="1305" y="1090"/>
                  </a:cxn>
                  <a:cxn ang="0">
                    <a:pos x="0" y="581"/>
                  </a:cxn>
                  <a:cxn ang="0">
                    <a:pos x="0" y="0"/>
                  </a:cxn>
                  <a:cxn ang="0">
                    <a:pos x="1305" y="507"/>
                  </a:cxn>
                </a:cxnLst>
                <a:rect l="0" t="0" r="r" b="b"/>
                <a:pathLst>
                  <a:path w="1305" h="1090">
                    <a:moveTo>
                      <a:pt x="1305" y="507"/>
                    </a:moveTo>
                    <a:lnTo>
                      <a:pt x="1305" y="1090"/>
                    </a:lnTo>
                    <a:lnTo>
                      <a:pt x="0" y="581"/>
                    </a:lnTo>
                    <a:lnTo>
                      <a:pt x="0" y="0"/>
                    </a:lnTo>
                    <a:lnTo>
                      <a:pt x="1305" y="507"/>
                    </a:lnTo>
                    <a:close/>
                  </a:path>
                </a:pathLst>
              </a:custGeom>
              <a:solidFill>
                <a:srgbClr val="0070C0"/>
              </a:solidFill>
              <a:ln w="9525">
                <a:noFill/>
                <a:round/>
              </a:ln>
            </p:spPr>
            <p:txBody>
              <a:bodyPr vert="horz" wrap="square" lIns="121920" tIns="60960" rIns="121920" bIns="60960" numCol="1" anchor="t" anchorCtr="0" compatLnSpc="1"/>
              <a:lstStyle/>
              <a:p>
                <a:endParaRPr lang="en-US">
                  <a:latin typeface="Agency FB" panose="020B0503020202020204" pitchFamily="34" charset="0"/>
                </a:endParaRPr>
              </a:p>
            </p:txBody>
          </p:sp>
          <p:sp>
            <p:nvSpPr>
              <p:cNvPr id="16" name="Freeform 12"/>
              <p:cNvSpPr/>
              <p:nvPr/>
            </p:nvSpPr>
            <p:spPr bwMode="auto">
              <a:xfrm>
                <a:off x="3048000" y="3489325"/>
                <a:ext cx="1943100" cy="1160463"/>
              </a:xfrm>
              <a:custGeom>
                <a:avLst/>
                <a:gdLst/>
                <a:ahLst/>
                <a:cxnLst>
                  <a:cxn ang="0">
                    <a:pos x="195" y="76"/>
                  </a:cxn>
                  <a:cxn ang="0">
                    <a:pos x="0" y="0"/>
                  </a:cxn>
                  <a:cxn ang="0">
                    <a:pos x="225" y="507"/>
                  </a:cxn>
                  <a:cxn ang="0">
                    <a:pos x="850" y="330"/>
                  </a:cxn>
                  <a:cxn ang="0">
                    <a:pos x="850" y="141"/>
                  </a:cxn>
                  <a:cxn ang="0">
                    <a:pos x="195" y="76"/>
                  </a:cxn>
                </a:cxnLst>
                <a:rect l="0" t="0" r="r" b="b"/>
                <a:pathLst>
                  <a:path w="850" h="507">
                    <a:moveTo>
                      <a:pt x="195" y="76"/>
                    </a:moveTo>
                    <a:cubicBezTo>
                      <a:pt x="0" y="0"/>
                      <a:pt x="0" y="0"/>
                      <a:pt x="0" y="0"/>
                    </a:cubicBezTo>
                    <a:cubicBezTo>
                      <a:pt x="225" y="507"/>
                      <a:pt x="225" y="507"/>
                      <a:pt x="225" y="507"/>
                    </a:cubicBezTo>
                    <a:cubicBezTo>
                      <a:pt x="463" y="477"/>
                      <a:pt x="680" y="416"/>
                      <a:pt x="850" y="330"/>
                    </a:cubicBezTo>
                    <a:cubicBezTo>
                      <a:pt x="850" y="141"/>
                      <a:pt x="850" y="141"/>
                      <a:pt x="850" y="141"/>
                    </a:cubicBezTo>
                    <a:lnTo>
                      <a:pt x="195" y="76"/>
                    </a:lnTo>
                    <a:close/>
                  </a:path>
                </a:pathLst>
              </a:custGeom>
              <a:solidFill>
                <a:srgbClr val="006600"/>
              </a:solidFill>
              <a:ln w="9525">
                <a:noFill/>
                <a:round/>
              </a:ln>
            </p:spPr>
            <p:txBody>
              <a:bodyPr vert="horz" wrap="square" lIns="121920" tIns="60960" rIns="121920" bIns="60960" numCol="1" anchor="t" anchorCtr="0" compatLnSpc="1"/>
              <a:lstStyle/>
              <a:p>
                <a:endParaRPr lang="en-US">
                  <a:latin typeface="Agency FB" panose="020B0503020202020204" pitchFamily="34" charset="0"/>
                </a:endParaRPr>
              </a:p>
            </p:txBody>
          </p:sp>
          <p:sp>
            <p:nvSpPr>
              <p:cNvPr id="17" name="Freeform 13"/>
              <p:cNvSpPr/>
              <p:nvPr/>
            </p:nvSpPr>
            <p:spPr bwMode="auto">
              <a:xfrm>
                <a:off x="3048000" y="2840038"/>
                <a:ext cx="514350" cy="1811338"/>
              </a:xfrm>
              <a:custGeom>
                <a:avLst/>
                <a:gdLst/>
                <a:ahLst/>
                <a:cxnLst>
                  <a:cxn ang="0">
                    <a:pos x="324" y="731"/>
                  </a:cxn>
                  <a:cxn ang="0">
                    <a:pos x="324" y="1141"/>
                  </a:cxn>
                  <a:cxn ang="0">
                    <a:pos x="0" y="411"/>
                  </a:cxn>
                  <a:cxn ang="0">
                    <a:pos x="0" y="0"/>
                  </a:cxn>
                  <a:cxn ang="0">
                    <a:pos x="324" y="731"/>
                  </a:cxn>
                </a:cxnLst>
                <a:rect l="0" t="0" r="r" b="b"/>
                <a:pathLst>
                  <a:path w="324" h="1141">
                    <a:moveTo>
                      <a:pt x="324" y="731"/>
                    </a:moveTo>
                    <a:lnTo>
                      <a:pt x="324" y="1141"/>
                    </a:lnTo>
                    <a:lnTo>
                      <a:pt x="0" y="411"/>
                    </a:lnTo>
                    <a:lnTo>
                      <a:pt x="0" y="0"/>
                    </a:lnTo>
                    <a:lnTo>
                      <a:pt x="324" y="731"/>
                    </a:lnTo>
                    <a:close/>
                  </a:path>
                </a:pathLst>
              </a:custGeom>
              <a:solidFill>
                <a:srgbClr val="336600"/>
              </a:solidFill>
              <a:ln w="9525">
                <a:noFill/>
                <a:round/>
              </a:ln>
            </p:spPr>
            <p:txBody>
              <a:bodyPr vert="horz" wrap="square" lIns="121920" tIns="60960" rIns="121920" bIns="60960" numCol="1" anchor="t" anchorCtr="0" compatLnSpc="1"/>
              <a:lstStyle/>
              <a:p>
                <a:endParaRPr lang="en-US">
                  <a:latin typeface="Agency FB" panose="020B0503020202020204" pitchFamily="34" charset="0"/>
                </a:endParaRPr>
              </a:p>
            </p:txBody>
          </p:sp>
          <p:sp>
            <p:nvSpPr>
              <p:cNvPr id="18" name="Freeform 14"/>
              <p:cNvSpPr/>
              <p:nvPr/>
            </p:nvSpPr>
            <p:spPr bwMode="auto">
              <a:xfrm>
                <a:off x="3048000" y="3057525"/>
                <a:ext cx="1943100" cy="1160463"/>
              </a:xfrm>
              <a:custGeom>
                <a:avLst/>
                <a:gdLst/>
                <a:ahLst/>
                <a:cxnLst>
                  <a:cxn ang="0">
                    <a:pos x="0" y="0"/>
                  </a:cxn>
                  <a:cxn ang="0">
                    <a:pos x="850" y="330"/>
                  </a:cxn>
                  <a:cxn ang="0">
                    <a:pos x="225" y="507"/>
                  </a:cxn>
                  <a:cxn ang="0">
                    <a:pos x="0" y="0"/>
                  </a:cxn>
                </a:cxnLst>
                <a:rect l="0" t="0" r="r" b="b"/>
                <a:pathLst>
                  <a:path w="850" h="507">
                    <a:moveTo>
                      <a:pt x="0" y="0"/>
                    </a:moveTo>
                    <a:cubicBezTo>
                      <a:pt x="850" y="330"/>
                      <a:pt x="850" y="330"/>
                      <a:pt x="850" y="330"/>
                    </a:cubicBezTo>
                    <a:cubicBezTo>
                      <a:pt x="680" y="415"/>
                      <a:pt x="463" y="477"/>
                      <a:pt x="225" y="507"/>
                    </a:cubicBezTo>
                    <a:lnTo>
                      <a:pt x="0" y="0"/>
                    </a:lnTo>
                    <a:close/>
                  </a:path>
                </a:pathLst>
              </a:custGeom>
              <a:solidFill>
                <a:srgbClr val="009900"/>
              </a:solidFill>
              <a:ln w="9525">
                <a:noFill/>
                <a:round/>
              </a:ln>
            </p:spPr>
            <p:txBody>
              <a:bodyPr vert="horz" wrap="square" lIns="121920" tIns="60960" rIns="121920" bIns="60960" numCol="1" anchor="t" anchorCtr="0" compatLnSpc="1"/>
              <a:lstStyle/>
              <a:p>
                <a:endParaRPr lang="en-US">
                  <a:latin typeface="Agency FB" panose="020B0503020202020204" pitchFamily="34" charset="0"/>
                </a:endParaRPr>
              </a:p>
            </p:txBody>
          </p:sp>
          <p:sp>
            <p:nvSpPr>
              <p:cNvPr id="19" name="Freeform 15"/>
              <p:cNvSpPr/>
              <p:nvPr/>
            </p:nvSpPr>
            <p:spPr bwMode="auto">
              <a:xfrm>
                <a:off x="-1588" y="1730375"/>
                <a:ext cx="3319463" cy="2959100"/>
              </a:xfrm>
              <a:custGeom>
                <a:avLst/>
                <a:gdLst/>
                <a:ahLst/>
                <a:cxnLst>
                  <a:cxn ang="0">
                    <a:pos x="1" y="0"/>
                  </a:cxn>
                  <a:cxn ang="0">
                    <a:pos x="1" y="690"/>
                  </a:cxn>
                  <a:cxn ang="0">
                    <a:pos x="1" y="722"/>
                  </a:cxn>
                  <a:cxn ang="0">
                    <a:pos x="1" y="722"/>
                  </a:cxn>
                  <a:cxn ang="0">
                    <a:pos x="1" y="722"/>
                  </a:cxn>
                  <a:cxn ang="0">
                    <a:pos x="19" y="807"/>
                  </a:cxn>
                  <a:cxn ang="0">
                    <a:pos x="534" y="1187"/>
                  </a:cxn>
                  <a:cxn ang="0">
                    <a:pos x="1241" y="1293"/>
                  </a:cxn>
                  <a:cxn ang="0">
                    <a:pos x="1452" y="1285"/>
                  </a:cxn>
                  <a:cxn ang="0">
                    <a:pos x="1452" y="588"/>
                  </a:cxn>
                  <a:cxn ang="0">
                    <a:pos x="1" y="0"/>
                  </a:cxn>
                </a:cxnLst>
                <a:rect l="0" t="0" r="r" b="b"/>
                <a:pathLst>
                  <a:path w="1452" h="1293">
                    <a:moveTo>
                      <a:pt x="1" y="0"/>
                    </a:moveTo>
                    <a:cubicBezTo>
                      <a:pt x="1" y="690"/>
                      <a:pt x="1" y="690"/>
                      <a:pt x="1" y="690"/>
                    </a:cubicBezTo>
                    <a:cubicBezTo>
                      <a:pt x="0" y="701"/>
                      <a:pt x="0" y="711"/>
                      <a:pt x="1" y="722"/>
                    </a:cubicBezTo>
                    <a:cubicBezTo>
                      <a:pt x="1" y="722"/>
                      <a:pt x="1" y="722"/>
                      <a:pt x="1" y="722"/>
                    </a:cubicBezTo>
                    <a:cubicBezTo>
                      <a:pt x="1" y="722"/>
                      <a:pt x="1" y="722"/>
                      <a:pt x="1" y="722"/>
                    </a:cubicBezTo>
                    <a:cubicBezTo>
                      <a:pt x="2" y="750"/>
                      <a:pt x="9" y="779"/>
                      <a:pt x="19" y="807"/>
                    </a:cubicBezTo>
                    <a:cubicBezTo>
                      <a:pt x="75" y="961"/>
                      <a:pt x="259" y="1097"/>
                      <a:pt x="534" y="1187"/>
                    </a:cubicBezTo>
                    <a:cubicBezTo>
                      <a:pt x="745" y="1256"/>
                      <a:pt x="990" y="1293"/>
                      <a:pt x="1241" y="1293"/>
                    </a:cubicBezTo>
                    <a:cubicBezTo>
                      <a:pt x="1311" y="1293"/>
                      <a:pt x="1381" y="1291"/>
                      <a:pt x="1452" y="1285"/>
                    </a:cubicBezTo>
                    <a:cubicBezTo>
                      <a:pt x="1452" y="588"/>
                      <a:pt x="1452" y="588"/>
                      <a:pt x="1452" y="588"/>
                    </a:cubicBezTo>
                    <a:lnTo>
                      <a:pt x="1" y="0"/>
                    </a:lnTo>
                    <a:close/>
                  </a:path>
                </a:pathLst>
              </a:custGeom>
              <a:solidFill>
                <a:schemeClr val="accent2">
                  <a:lumMod val="50000"/>
                </a:schemeClr>
              </a:solidFill>
              <a:ln w="9525">
                <a:noFill/>
                <a:round/>
              </a:ln>
            </p:spPr>
            <p:txBody>
              <a:bodyPr vert="horz" wrap="square" lIns="121920" tIns="60960" rIns="121920" bIns="60960" numCol="1" anchor="t" anchorCtr="0" compatLnSpc="1"/>
              <a:lstStyle/>
              <a:p>
                <a:endParaRPr lang="en-US">
                  <a:latin typeface="Agency FB" panose="020B0503020202020204" pitchFamily="34" charset="0"/>
                </a:endParaRPr>
              </a:p>
            </p:txBody>
          </p:sp>
          <p:sp>
            <p:nvSpPr>
              <p:cNvPr id="20" name="Freeform 16"/>
              <p:cNvSpPr/>
              <p:nvPr/>
            </p:nvSpPr>
            <p:spPr bwMode="auto">
              <a:xfrm>
                <a:off x="-92075" y="830263"/>
                <a:ext cx="3409950" cy="2274888"/>
              </a:xfrm>
              <a:custGeom>
                <a:avLst/>
                <a:gdLst/>
                <a:ahLst/>
                <a:cxnLst>
                  <a:cxn ang="0">
                    <a:pos x="389" y="0"/>
                  </a:cxn>
                  <a:cxn ang="0">
                    <a:pos x="1241" y="418"/>
                  </a:cxn>
                  <a:cxn ang="0">
                    <a:pos x="1491" y="985"/>
                  </a:cxn>
                  <a:cxn ang="0">
                    <a:pos x="1280" y="994"/>
                  </a:cxn>
                  <a:cxn ang="0">
                    <a:pos x="573" y="888"/>
                  </a:cxn>
                  <a:cxn ang="0">
                    <a:pos x="58" y="508"/>
                  </a:cxn>
                  <a:cxn ang="0">
                    <a:pos x="267" y="69"/>
                  </a:cxn>
                  <a:cxn ang="0">
                    <a:pos x="389" y="0"/>
                  </a:cxn>
                </a:cxnLst>
                <a:rect l="0" t="0" r="r" b="b"/>
                <a:pathLst>
                  <a:path w="1491" h="994">
                    <a:moveTo>
                      <a:pt x="389" y="0"/>
                    </a:moveTo>
                    <a:cubicBezTo>
                      <a:pt x="1241" y="418"/>
                      <a:pt x="1241" y="418"/>
                      <a:pt x="1241" y="418"/>
                    </a:cubicBezTo>
                    <a:cubicBezTo>
                      <a:pt x="1491" y="985"/>
                      <a:pt x="1491" y="985"/>
                      <a:pt x="1491" y="985"/>
                    </a:cubicBezTo>
                    <a:cubicBezTo>
                      <a:pt x="1421" y="991"/>
                      <a:pt x="1350" y="994"/>
                      <a:pt x="1280" y="994"/>
                    </a:cubicBezTo>
                    <a:cubicBezTo>
                      <a:pt x="1029" y="994"/>
                      <a:pt x="784" y="957"/>
                      <a:pt x="573" y="888"/>
                    </a:cubicBezTo>
                    <a:cubicBezTo>
                      <a:pt x="298" y="798"/>
                      <a:pt x="114" y="662"/>
                      <a:pt x="58" y="508"/>
                    </a:cubicBezTo>
                    <a:cubicBezTo>
                      <a:pt x="0" y="356"/>
                      <a:pt x="75" y="197"/>
                      <a:pt x="267" y="69"/>
                    </a:cubicBezTo>
                    <a:cubicBezTo>
                      <a:pt x="300" y="43"/>
                      <a:pt x="344" y="23"/>
                      <a:pt x="389" y="0"/>
                    </a:cubicBezTo>
                    <a:close/>
                  </a:path>
                </a:pathLst>
              </a:custGeom>
              <a:solidFill>
                <a:schemeClr val="accent2"/>
              </a:solidFill>
              <a:ln w="9525">
                <a:noFill/>
                <a:round/>
              </a:ln>
            </p:spPr>
            <p:txBody>
              <a:bodyPr vert="horz" wrap="square" lIns="121920" tIns="60960" rIns="121920" bIns="60960" numCol="1" anchor="t" anchorCtr="0" compatLnSpc="1"/>
              <a:lstStyle/>
              <a:p>
                <a:endParaRPr lang="en-US">
                  <a:latin typeface="Agency FB" panose="020B0503020202020204" pitchFamily="34" charset="0"/>
                </a:endParaRPr>
              </a:p>
            </p:txBody>
          </p:sp>
        </p:grpSp>
        <p:sp>
          <p:nvSpPr>
            <p:cNvPr id="3" name="Content Placeholder 2"/>
            <p:cNvSpPr txBox="1"/>
            <p:nvPr/>
          </p:nvSpPr>
          <p:spPr>
            <a:xfrm>
              <a:off x="8507638" y="2444464"/>
              <a:ext cx="972538" cy="56522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id-ID" sz="1800" b="1" dirty="0">
                  <a:solidFill>
                    <a:schemeClr val="bg1"/>
                  </a:solidFill>
                  <a:latin typeface="Agency FB" panose="020B0503020202020204" pitchFamily="34" charset="0"/>
                </a:rPr>
                <a:t>4</a:t>
              </a:r>
              <a:r>
                <a:rPr lang="en-US" sz="1800" b="1" dirty="0">
                  <a:solidFill>
                    <a:schemeClr val="bg1"/>
                  </a:solidFill>
                  <a:latin typeface="Agency FB" panose="020B0503020202020204" pitchFamily="34" charset="0"/>
                </a:rPr>
                <a:t>2%</a:t>
              </a:r>
              <a:endParaRPr lang="en-US" sz="1800" b="1" dirty="0">
                <a:solidFill>
                  <a:schemeClr val="bg1"/>
                </a:solidFill>
                <a:latin typeface="Agency FB" panose="020B0503020202020204" pitchFamily="34" charset="0"/>
              </a:endParaRPr>
            </a:p>
          </p:txBody>
        </p:sp>
        <p:sp>
          <p:nvSpPr>
            <p:cNvPr id="9" name="Content Placeholder 2"/>
            <p:cNvSpPr txBox="1"/>
            <p:nvPr/>
          </p:nvSpPr>
          <p:spPr>
            <a:xfrm>
              <a:off x="9735739" y="3430140"/>
              <a:ext cx="972538" cy="56522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id-ID" sz="1800" b="1">
                  <a:solidFill>
                    <a:schemeClr val="bg1"/>
                  </a:solidFill>
                  <a:latin typeface="Agency FB" panose="020B0503020202020204" pitchFamily="34" charset="0"/>
                </a:rPr>
                <a:t>4</a:t>
              </a:r>
              <a:r>
                <a:rPr lang="en-US" sz="1800" b="1">
                  <a:solidFill>
                    <a:schemeClr val="bg1"/>
                  </a:solidFill>
                  <a:latin typeface="Agency FB" panose="020B0503020202020204" pitchFamily="34" charset="0"/>
                </a:rPr>
                <a:t>2%</a:t>
              </a:r>
              <a:endParaRPr lang="en-US" sz="1800" b="1" dirty="0">
                <a:solidFill>
                  <a:schemeClr val="bg1"/>
                </a:solidFill>
                <a:latin typeface="Agency FB" panose="020B0503020202020204" pitchFamily="34" charset="0"/>
              </a:endParaRPr>
            </a:p>
          </p:txBody>
        </p:sp>
        <p:sp>
          <p:nvSpPr>
            <p:cNvPr id="21" name="Content Placeholder 2"/>
            <p:cNvSpPr txBox="1"/>
            <p:nvPr/>
          </p:nvSpPr>
          <p:spPr>
            <a:xfrm>
              <a:off x="6037658" y="3702592"/>
              <a:ext cx="972538" cy="56522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id-ID" sz="1800" b="1">
                  <a:solidFill>
                    <a:schemeClr val="bg1"/>
                  </a:solidFill>
                  <a:latin typeface="Agency FB" panose="020B0503020202020204" pitchFamily="34" charset="0"/>
                </a:rPr>
                <a:t>12</a:t>
              </a:r>
              <a:r>
                <a:rPr lang="en-US" sz="1800" b="1">
                  <a:solidFill>
                    <a:schemeClr val="bg1"/>
                  </a:solidFill>
                  <a:latin typeface="Agency FB" panose="020B0503020202020204" pitchFamily="34" charset="0"/>
                </a:rPr>
                <a:t>%</a:t>
              </a:r>
              <a:endParaRPr lang="en-US" sz="1800" b="1" dirty="0">
                <a:solidFill>
                  <a:schemeClr val="bg1"/>
                </a:solidFill>
                <a:latin typeface="Agency FB" panose="020B0503020202020204" pitchFamily="34" charset="0"/>
              </a:endParaRPr>
            </a:p>
          </p:txBody>
        </p:sp>
        <p:sp>
          <p:nvSpPr>
            <p:cNvPr id="27" name="Content Placeholder 2"/>
            <p:cNvSpPr txBox="1"/>
            <p:nvPr/>
          </p:nvSpPr>
          <p:spPr>
            <a:xfrm>
              <a:off x="7944451" y="4778548"/>
              <a:ext cx="771109" cy="56522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id-ID" sz="1800" b="1">
                  <a:solidFill>
                    <a:schemeClr val="bg1"/>
                  </a:solidFill>
                  <a:latin typeface="Agency FB" panose="020B0503020202020204" pitchFamily="34" charset="0"/>
                </a:rPr>
                <a:t>4</a:t>
              </a:r>
              <a:r>
                <a:rPr lang="en-US" sz="1800" b="1">
                  <a:solidFill>
                    <a:schemeClr val="bg1"/>
                  </a:solidFill>
                  <a:latin typeface="Agency FB" panose="020B0503020202020204" pitchFamily="34" charset="0"/>
                </a:rPr>
                <a:t>%</a:t>
              </a:r>
              <a:endParaRPr lang="en-US" sz="1800" b="1" dirty="0">
                <a:solidFill>
                  <a:schemeClr val="bg1"/>
                </a:solidFill>
                <a:latin typeface="Agency FB" panose="020B0503020202020204" pitchFamily="34" charset="0"/>
              </a:endParaRPr>
            </a:p>
          </p:txBody>
        </p:sp>
      </p:grpSp>
      <p:sp>
        <p:nvSpPr>
          <p:cNvPr id="28" name="TextBox 21"/>
          <p:cNvSpPr txBox="1"/>
          <p:nvPr/>
        </p:nvSpPr>
        <p:spPr>
          <a:xfrm>
            <a:off x="1016635" y="1971675"/>
            <a:ext cx="3617595" cy="460375"/>
          </a:xfrm>
          <a:prstGeom prst="rect">
            <a:avLst/>
          </a:prstGeom>
          <a:solidFill>
            <a:srgbClr val="C02856"/>
          </a:solidFill>
        </p:spPr>
        <p:txBody>
          <a:bodyPr wrap="square" rtlCol="0">
            <a:spAutoFit/>
          </a:bodyPr>
          <a:lstStyle/>
          <a:p>
            <a:pPr algn="ctr"/>
            <a:r>
              <a:rPr sz="2400" dirty="0">
                <a:solidFill>
                  <a:schemeClr val="bg1"/>
                </a:solidFill>
                <a:latin typeface="微软雅黑" panose="020B0503020204020204" pitchFamily="34" charset="-122"/>
                <a:ea typeface="微软雅黑" panose="020B0503020204020204" pitchFamily="34" charset="-122"/>
                <a:sym typeface="+mn-ea"/>
              </a:rPr>
              <a:t>单击此处编辑内容</a:t>
            </a:r>
            <a:endParaRPr lang="en-US" sz="2400" dirty="0">
              <a:solidFill>
                <a:schemeClr val="bg1"/>
              </a:solidFill>
              <a:latin typeface="微软雅黑" panose="020B0503020204020204" pitchFamily="34" charset="-122"/>
              <a:ea typeface="微软雅黑" panose="020B0503020204020204" pitchFamily="34" charset="-122"/>
              <a:sym typeface="+mn-ea"/>
            </a:endParaRPr>
          </a:p>
        </p:txBody>
      </p:sp>
      <p:sp>
        <p:nvSpPr>
          <p:cNvPr id="33" name="Freeform 29"/>
          <p:cNvSpPr>
            <a:spLocks noEditPoints="1"/>
          </p:cNvSpPr>
          <p:nvPr/>
        </p:nvSpPr>
        <p:spPr bwMode="auto">
          <a:xfrm>
            <a:off x="1990252" y="4494927"/>
            <a:ext cx="481012" cy="480695"/>
          </a:xfrm>
          <a:custGeom>
            <a:avLst/>
            <a:gdLst>
              <a:gd name="T0" fmla="*/ 114 w 128"/>
              <a:gd name="T1" fmla="*/ 29 h 128"/>
              <a:gd name="T2" fmla="*/ 112 w 128"/>
              <a:gd name="T3" fmla="*/ 8 h 128"/>
              <a:gd name="T4" fmla="*/ 24 w 128"/>
              <a:gd name="T5" fmla="*/ 0 h 128"/>
              <a:gd name="T6" fmla="*/ 16 w 128"/>
              <a:gd name="T7" fmla="*/ 27 h 128"/>
              <a:gd name="T8" fmla="*/ 2 w 128"/>
              <a:gd name="T9" fmla="*/ 45 h 128"/>
              <a:gd name="T10" fmla="*/ 0 w 128"/>
              <a:gd name="T11" fmla="*/ 56 h 128"/>
              <a:gd name="T12" fmla="*/ 12 w 128"/>
              <a:gd name="T13" fmla="*/ 68 h 128"/>
              <a:gd name="T14" fmla="*/ 20 w 128"/>
              <a:gd name="T15" fmla="*/ 128 h 128"/>
              <a:gd name="T16" fmla="*/ 116 w 128"/>
              <a:gd name="T17" fmla="*/ 120 h 128"/>
              <a:gd name="T18" fmla="*/ 116 w 128"/>
              <a:gd name="T19" fmla="*/ 68 h 128"/>
              <a:gd name="T20" fmla="*/ 128 w 128"/>
              <a:gd name="T21" fmla="*/ 52 h 128"/>
              <a:gd name="T22" fmla="*/ 104 w 128"/>
              <a:gd name="T23" fmla="*/ 8 h 128"/>
              <a:gd name="T24" fmla="*/ 24 w 128"/>
              <a:gd name="T25" fmla="*/ 24 h 128"/>
              <a:gd name="T26" fmla="*/ 24 w 128"/>
              <a:gd name="T27" fmla="*/ 8 h 128"/>
              <a:gd name="T28" fmla="*/ 41 w 128"/>
              <a:gd name="T29" fmla="*/ 60 h 128"/>
              <a:gd name="T30" fmla="*/ 40 w 128"/>
              <a:gd name="T31" fmla="*/ 32 h 128"/>
              <a:gd name="T32" fmla="*/ 41 w 128"/>
              <a:gd name="T33" fmla="*/ 60 h 128"/>
              <a:gd name="T34" fmla="*/ 62 w 128"/>
              <a:gd name="T35" fmla="*/ 32 h 128"/>
              <a:gd name="T36" fmla="*/ 45 w 128"/>
              <a:gd name="T37" fmla="*/ 60 h 128"/>
              <a:gd name="T38" fmla="*/ 66 w 128"/>
              <a:gd name="T39" fmla="*/ 32 h 128"/>
              <a:gd name="T40" fmla="*/ 83 w 128"/>
              <a:gd name="T41" fmla="*/ 60 h 128"/>
              <a:gd name="T42" fmla="*/ 66 w 128"/>
              <a:gd name="T43" fmla="*/ 32 h 128"/>
              <a:gd name="T44" fmla="*/ 88 w 128"/>
              <a:gd name="T45" fmla="*/ 32 h 128"/>
              <a:gd name="T46" fmla="*/ 87 w 128"/>
              <a:gd name="T47" fmla="*/ 60 h 128"/>
              <a:gd name="T48" fmla="*/ 8 w 128"/>
              <a:gd name="T49" fmla="*/ 56 h 128"/>
              <a:gd name="T50" fmla="*/ 9 w 128"/>
              <a:gd name="T51" fmla="*/ 50 h 128"/>
              <a:gd name="T52" fmla="*/ 24 w 128"/>
              <a:gd name="T53" fmla="*/ 32 h 128"/>
              <a:gd name="T54" fmla="*/ 19 w 128"/>
              <a:gd name="T55" fmla="*/ 60 h 128"/>
              <a:gd name="T56" fmla="*/ 8 w 128"/>
              <a:gd name="T57" fmla="*/ 56 h 128"/>
              <a:gd name="T58" fmla="*/ 50 w 128"/>
              <a:gd name="T59" fmla="*/ 120 h 128"/>
              <a:gd name="T60" fmla="*/ 80 w 128"/>
              <a:gd name="T61" fmla="*/ 80 h 128"/>
              <a:gd name="T62" fmla="*/ 108 w 128"/>
              <a:gd name="T63" fmla="*/ 120 h 128"/>
              <a:gd name="T64" fmla="*/ 84 w 128"/>
              <a:gd name="T65" fmla="*/ 80 h 128"/>
              <a:gd name="T66" fmla="*/ 50 w 128"/>
              <a:gd name="T67" fmla="*/ 76 h 128"/>
              <a:gd name="T68" fmla="*/ 46 w 128"/>
              <a:gd name="T69" fmla="*/ 120 h 128"/>
              <a:gd name="T70" fmla="*/ 20 w 128"/>
              <a:gd name="T71" fmla="*/ 68 h 128"/>
              <a:gd name="T72" fmla="*/ 108 w 128"/>
              <a:gd name="T73" fmla="*/ 120 h 128"/>
              <a:gd name="T74" fmla="*/ 116 w 128"/>
              <a:gd name="T75" fmla="*/ 60 h 128"/>
              <a:gd name="T76" fmla="*/ 93 w 128"/>
              <a:gd name="T77" fmla="*/ 32 h 128"/>
              <a:gd name="T78" fmla="*/ 104 w 128"/>
              <a:gd name="T79" fmla="*/ 32 h 128"/>
              <a:gd name="T80" fmla="*/ 119 w 128"/>
              <a:gd name="T81" fmla="*/ 50 h 128"/>
              <a:gd name="T82" fmla="*/ 120 w 128"/>
              <a:gd name="T83" fmla="*/ 5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126" y="45"/>
                </a:moveTo>
                <a:cubicBezTo>
                  <a:pt x="114" y="29"/>
                  <a:pt x="114" y="29"/>
                  <a:pt x="114" y="29"/>
                </a:cubicBezTo>
                <a:cubicBezTo>
                  <a:pt x="113" y="28"/>
                  <a:pt x="113" y="28"/>
                  <a:pt x="112" y="27"/>
                </a:cubicBezTo>
                <a:cubicBezTo>
                  <a:pt x="112" y="8"/>
                  <a:pt x="112" y="8"/>
                  <a:pt x="112" y="8"/>
                </a:cubicBezTo>
                <a:cubicBezTo>
                  <a:pt x="112" y="4"/>
                  <a:pt x="108" y="0"/>
                  <a:pt x="104" y="0"/>
                </a:cubicBezTo>
                <a:cubicBezTo>
                  <a:pt x="24" y="0"/>
                  <a:pt x="24" y="0"/>
                  <a:pt x="24" y="0"/>
                </a:cubicBezTo>
                <a:cubicBezTo>
                  <a:pt x="20" y="0"/>
                  <a:pt x="16" y="4"/>
                  <a:pt x="16" y="8"/>
                </a:cubicBezTo>
                <a:cubicBezTo>
                  <a:pt x="16" y="27"/>
                  <a:pt x="16" y="27"/>
                  <a:pt x="16" y="27"/>
                </a:cubicBezTo>
                <a:cubicBezTo>
                  <a:pt x="15" y="28"/>
                  <a:pt x="15" y="28"/>
                  <a:pt x="14" y="29"/>
                </a:cubicBezTo>
                <a:cubicBezTo>
                  <a:pt x="2" y="45"/>
                  <a:pt x="2" y="45"/>
                  <a:pt x="2" y="45"/>
                </a:cubicBezTo>
                <a:cubicBezTo>
                  <a:pt x="1" y="47"/>
                  <a:pt x="0" y="49"/>
                  <a:pt x="0" y="52"/>
                </a:cubicBezTo>
                <a:cubicBezTo>
                  <a:pt x="0" y="56"/>
                  <a:pt x="0" y="56"/>
                  <a:pt x="0" y="56"/>
                </a:cubicBezTo>
                <a:cubicBezTo>
                  <a:pt x="0" y="63"/>
                  <a:pt x="5" y="68"/>
                  <a:pt x="12" y="68"/>
                </a:cubicBezTo>
                <a:cubicBezTo>
                  <a:pt x="12" y="68"/>
                  <a:pt x="12" y="68"/>
                  <a:pt x="12" y="68"/>
                </a:cubicBezTo>
                <a:cubicBezTo>
                  <a:pt x="12" y="120"/>
                  <a:pt x="12" y="120"/>
                  <a:pt x="12" y="120"/>
                </a:cubicBezTo>
                <a:cubicBezTo>
                  <a:pt x="12" y="124"/>
                  <a:pt x="16" y="128"/>
                  <a:pt x="20" y="128"/>
                </a:cubicBezTo>
                <a:cubicBezTo>
                  <a:pt x="108" y="128"/>
                  <a:pt x="108" y="128"/>
                  <a:pt x="108" y="128"/>
                </a:cubicBezTo>
                <a:cubicBezTo>
                  <a:pt x="112" y="128"/>
                  <a:pt x="116" y="124"/>
                  <a:pt x="116" y="120"/>
                </a:cubicBezTo>
                <a:cubicBezTo>
                  <a:pt x="116" y="68"/>
                  <a:pt x="116" y="68"/>
                  <a:pt x="116" y="68"/>
                </a:cubicBezTo>
                <a:cubicBezTo>
                  <a:pt x="116" y="68"/>
                  <a:pt x="116" y="68"/>
                  <a:pt x="116" y="68"/>
                </a:cubicBezTo>
                <a:cubicBezTo>
                  <a:pt x="123" y="68"/>
                  <a:pt x="128" y="63"/>
                  <a:pt x="128" y="56"/>
                </a:cubicBezTo>
                <a:cubicBezTo>
                  <a:pt x="128" y="52"/>
                  <a:pt x="128" y="52"/>
                  <a:pt x="128" y="52"/>
                </a:cubicBezTo>
                <a:cubicBezTo>
                  <a:pt x="128" y="49"/>
                  <a:pt x="127" y="47"/>
                  <a:pt x="126" y="45"/>
                </a:cubicBezTo>
                <a:close/>
                <a:moveTo>
                  <a:pt x="104" y="8"/>
                </a:moveTo>
                <a:cubicBezTo>
                  <a:pt x="104" y="24"/>
                  <a:pt x="104" y="24"/>
                  <a:pt x="104" y="24"/>
                </a:cubicBezTo>
                <a:cubicBezTo>
                  <a:pt x="24" y="24"/>
                  <a:pt x="24" y="24"/>
                  <a:pt x="24" y="24"/>
                </a:cubicBezTo>
                <a:cubicBezTo>
                  <a:pt x="24" y="24"/>
                  <a:pt x="24" y="24"/>
                  <a:pt x="24" y="24"/>
                </a:cubicBezTo>
                <a:cubicBezTo>
                  <a:pt x="24" y="8"/>
                  <a:pt x="24" y="8"/>
                  <a:pt x="24" y="8"/>
                </a:cubicBezTo>
                <a:lnTo>
                  <a:pt x="104" y="8"/>
                </a:lnTo>
                <a:close/>
                <a:moveTo>
                  <a:pt x="41" y="60"/>
                </a:moveTo>
                <a:cubicBezTo>
                  <a:pt x="24" y="60"/>
                  <a:pt x="24" y="60"/>
                  <a:pt x="24" y="60"/>
                </a:cubicBezTo>
                <a:cubicBezTo>
                  <a:pt x="40" y="32"/>
                  <a:pt x="40" y="32"/>
                  <a:pt x="40" y="32"/>
                </a:cubicBezTo>
                <a:cubicBezTo>
                  <a:pt x="49" y="32"/>
                  <a:pt x="49" y="32"/>
                  <a:pt x="49" y="32"/>
                </a:cubicBezTo>
                <a:lnTo>
                  <a:pt x="41" y="60"/>
                </a:lnTo>
                <a:close/>
                <a:moveTo>
                  <a:pt x="53" y="32"/>
                </a:moveTo>
                <a:cubicBezTo>
                  <a:pt x="62" y="32"/>
                  <a:pt x="62" y="32"/>
                  <a:pt x="62" y="32"/>
                </a:cubicBezTo>
                <a:cubicBezTo>
                  <a:pt x="62" y="60"/>
                  <a:pt x="62" y="60"/>
                  <a:pt x="62" y="60"/>
                </a:cubicBezTo>
                <a:cubicBezTo>
                  <a:pt x="45" y="60"/>
                  <a:pt x="45" y="60"/>
                  <a:pt x="45" y="60"/>
                </a:cubicBezTo>
                <a:lnTo>
                  <a:pt x="53" y="32"/>
                </a:lnTo>
                <a:close/>
                <a:moveTo>
                  <a:pt x="66" y="32"/>
                </a:moveTo>
                <a:cubicBezTo>
                  <a:pt x="75" y="32"/>
                  <a:pt x="75" y="32"/>
                  <a:pt x="75" y="32"/>
                </a:cubicBezTo>
                <a:cubicBezTo>
                  <a:pt x="83" y="60"/>
                  <a:pt x="83" y="60"/>
                  <a:pt x="83" y="60"/>
                </a:cubicBezTo>
                <a:cubicBezTo>
                  <a:pt x="66" y="60"/>
                  <a:pt x="66" y="60"/>
                  <a:pt x="66" y="60"/>
                </a:cubicBezTo>
                <a:lnTo>
                  <a:pt x="66" y="32"/>
                </a:lnTo>
                <a:close/>
                <a:moveTo>
                  <a:pt x="79" y="32"/>
                </a:moveTo>
                <a:cubicBezTo>
                  <a:pt x="88" y="32"/>
                  <a:pt x="88" y="32"/>
                  <a:pt x="88" y="32"/>
                </a:cubicBezTo>
                <a:cubicBezTo>
                  <a:pt x="104" y="60"/>
                  <a:pt x="104" y="60"/>
                  <a:pt x="104" y="60"/>
                </a:cubicBezTo>
                <a:cubicBezTo>
                  <a:pt x="87" y="60"/>
                  <a:pt x="87" y="60"/>
                  <a:pt x="87" y="60"/>
                </a:cubicBezTo>
                <a:lnTo>
                  <a:pt x="79" y="32"/>
                </a:lnTo>
                <a:close/>
                <a:moveTo>
                  <a:pt x="8" y="56"/>
                </a:moveTo>
                <a:cubicBezTo>
                  <a:pt x="8" y="52"/>
                  <a:pt x="8" y="52"/>
                  <a:pt x="8" y="52"/>
                </a:cubicBezTo>
                <a:cubicBezTo>
                  <a:pt x="8" y="51"/>
                  <a:pt x="8" y="50"/>
                  <a:pt x="9" y="50"/>
                </a:cubicBezTo>
                <a:cubicBezTo>
                  <a:pt x="21" y="34"/>
                  <a:pt x="21" y="34"/>
                  <a:pt x="21" y="34"/>
                </a:cubicBezTo>
                <a:cubicBezTo>
                  <a:pt x="22" y="33"/>
                  <a:pt x="23" y="32"/>
                  <a:pt x="24" y="32"/>
                </a:cubicBezTo>
                <a:cubicBezTo>
                  <a:pt x="35" y="32"/>
                  <a:pt x="35" y="32"/>
                  <a:pt x="35" y="32"/>
                </a:cubicBezTo>
                <a:cubicBezTo>
                  <a:pt x="19" y="60"/>
                  <a:pt x="19" y="60"/>
                  <a:pt x="19" y="60"/>
                </a:cubicBezTo>
                <a:cubicBezTo>
                  <a:pt x="12" y="60"/>
                  <a:pt x="12" y="60"/>
                  <a:pt x="12" y="60"/>
                </a:cubicBezTo>
                <a:cubicBezTo>
                  <a:pt x="10" y="60"/>
                  <a:pt x="8" y="58"/>
                  <a:pt x="8" y="56"/>
                </a:cubicBezTo>
                <a:close/>
                <a:moveTo>
                  <a:pt x="80" y="120"/>
                </a:moveTo>
                <a:cubicBezTo>
                  <a:pt x="50" y="120"/>
                  <a:pt x="50" y="120"/>
                  <a:pt x="50" y="120"/>
                </a:cubicBezTo>
                <a:cubicBezTo>
                  <a:pt x="50" y="80"/>
                  <a:pt x="50" y="80"/>
                  <a:pt x="50" y="80"/>
                </a:cubicBezTo>
                <a:cubicBezTo>
                  <a:pt x="80" y="80"/>
                  <a:pt x="80" y="80"/>
                  <a:pt x="80" y="80"/>
                </a:cubicBezTo>
                <a:lnTo>
                  <a:pt x="80" y="120"/>
                </a:lnTo>
                <a:close/>
                <a:moveTo>
                  <a:pt x="108" y="120"/>
                </a:moveTo>
                <a:cubicBezTo>
                  <a:pt x="84" y="120"/>
                  <a:pt x="84" y="120"/>
                  <a:pt x="84" y="120"/>
                </a:cubicBezTo>
                <a:cubicBezTo>
                  <a:pt x="84" y="80"/>
                  <a:pt x="84" y="80"/>
                  <a:pt x="84" y="80"/>
                </a:cubicBezTo>
                <a:cubicBezTo>
                  <a:pt x="84" y="78"/>
                  <a:pt x="82" y="76"/>
                  <a:pt x="80" y="76"/>
                </a:cubicBezTo>
                <a:cubicBezTo>
                  <a:pt x="50" y="76"/>
                  <a:pt x="50" y="76"/>
                  <a:pt x="50" y="76"/>
                </a:cubicBezTo>
                <a:cubicBezTo>
                  <a:pt x="48" y="76"/>
                  <a:pt x="46" y="78"/>
                  <a:pt x="46" y="80"/>
                </a:cubicBezTo>
                <a:cubicBezTo>
                  <a:pt x="46" y="120"/>
                  <a:pt x="46" y="120"/>
                  <a:pt x="46" y="120"/>
                </a:cubicBezTo>
                <a:cubicBezTo>
                  <a:pt x="20" y="120"/>
                  <a:pt x="20" y="120"/>
                  <a:pt x="20" y="120"/>
                </a:cubicBezTo>
                <a:cubicBezTo>
                  <a:pt x="20" y="68"/>
                  <a:pt x="20" y="68"/>
                  <a:pt x="20" y="68"/>
                </a:cubicBezTo>
                <a:cubicBezTo>
                  <a:pt x="108" y="68"/>
                  <a:pt x="108" y="68"/>
                  <a:pt x="108" y="68"/>
                </a:cubicBezTo>
                <a:lnTo>
                  <a:pt x="108" y="120"/>
                </a:lnTo>
                <a:close/>
                <a:moveTo>
                  <a:pt x="120" y="56"/>
                </a:moveTo>
                <a:cubicBezTo>
                  <a:pt x="120" y="58"/>
                  <a:pt x="118" y="60"/>
                  <a:pt x="116" y="60"/>
                </a:cubicBezTo>
                <a:cubicBezTo>
                  <a:pt x="109" y="60"/>
                  <a:pt x="109" y="60"/>
                  <a:pt x="109" y="60"/>
                </a:cubicBezTo>
                <a:cubicBezTo>
                  <a:pt x="93" y="32"/>
                  <a:pt x="93" y="32"/>
                  <a:pt x="93" y="32"/>
                </a:cubicBezTo>
                <a:cubicBezTo>
                  <a:pt x="104" y="32"/>
                  <a:pt x="104" y="32"/>
                  <a:pt x="104" y="32"/>
                </a:cubicBezTo>
                <a:cubicBezTo>
                  <a:pt x="104" y="32"/>
                  <a:pt x="104" y="32"/>
                  <a:pt x="104" y="32"/>
                </a:cubicBezTo>
                <a:cubicBezTo>
                  <a:pt x="105" y="32"/>
                  <a:pt x="106" y="33"/>
                  <a:pt x="107" y="34"/>
                </a:cubicBezTo>
                <a:cubicBezTo>
                  <a:pt x="119" y="50"/>
                  <a:pt x="119" y="50"/>
                  <a:pt x="119" y="50"/>
                </a:cubicBezTo>
                <a:cubicBezTo>
                  <a:pt x="120" y="50"/>
                  <a:pt x="120" y="51"/>
                  <a:pt x="120" y="52"/>
                </a:cubicBezTo>
                <a:lnTo>
                  <a:pt x="120" y="56"/>
                </a:lnTo>
                <a:close/>
              </a:path>
            </a:pathLst>
          </a:custGeom>
          <a:solidFill>
            <a:srgbClr val="C02856"/>
          </a:solidFill>
          <a:ln>
            <a:noFill/>
          </a:ln>
        </p:spPr>
        <p:txBody>
          <a:bodyPr vert="horz" wrap="square" lIns="91440" tIns="45720" rIns="91440" bIns="45720" numCol="1" anchor="t" anchorCtr="0" compatLnSpc="1"/>
          <a:lstStyle/>
          <a:p>
            <a:endParaRPr lang="id-ID">
              <a:latin typeface="Agency FB" panose="020B0503020202020204" pitchFamily="34" charset="0"/>
            </a:endParaRPr>
          </a:p>
        </p:txBody>
      </p:sp>
      <p:sp>
        <p:nvSpPr>
          <p:cNvPr id="34" name="Freeform 18"/>
          <p:cNvSpPr>
            <a:spLocks noEditPoints="1"/>
          </p:cNvSpPr>
          <p:nvPr/>
        </p:nvSpPr>
        <p:spPr bwMode="auto">
          <a:xfrm>
            <a:off x="3063463" y="4497467"/>
            <a:ext cx="496887" cy="466725"/>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solidFill>
            <a:srgbClr val="C02856"/>
          </a:solidFill>
          <a:ln>
            <a:noFill/>
          </a:ln>
        </p:spPr>
        <p:txBody>
          <a:bodyPr vert="horz" wrap="square" lIns="91440" tIns="45720" rIns="91440" bIns="45720" numCol="1" anchor="t" anchorCtr="0" compatLnSpc="1"/>
          <a:lstStyle/>
          <a:p>
            <a:endParaRPr lang="id-ID">
              <a:latin typeface="Agency FB" panose="020B0503020202020204" pitchFamily="34" charset="0"/>
            </a:endParaRPr>
          </a:p>
        </p:txBody>
      </p:sp>
      <p:grpSp>
        <p:nvGrpSpPr>
          <p:cNvPr id="35" name="Group 34"/>
          <p:cNvGrpSpPr/>
          <p:nvPr/>
        </p:nvGrpSpPr>
        <p:grpSpPr>
          <a:xfrm>
            <a:off x="867275" y="4519692"/>
            <a:ext cx="488950" cy="480695"/>
            <a:chOff x="7141104" y="1923522"/>
            <a:chExt cx="488950" cy="481013"/>
          </a:xfrm>
          <a:solidFill>
            <a:srgbClr val="C02856"/>
          </a:solidFill>
        </p:grpSpPr>
        <p:sp>
          <p:nvSpPr>
            <p:cNvPr id="36" name="Freeform 58"/>
            <p:cNvSpPr/>
            <p:nvPr/>
          </p:nvSpPr>
          <p:spPr bwMode="auto">
            <a:xfrm>
              <a:off x="7407804" y="1983847"/>
              <a:ext cx="157162" cy="157163"/>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p:spPr>
          <p:txBody>
            <a:bodyPr vert="horz" wrap="square" lIns="91440" tIns="45720" rIns="91440" bIns="45720" numCol="1" anchor="t" anchorCtr="0" compatLnSpc="1"/>
            <a:lstStyle/>
            <a:p>
              <a:endParaRPr lang="id-ID">
                <a:latin typeface="Agency FB" panose="020B0503020202020204" pitchFamily="34" charset="0"/>
              </a:endParaRPr>
            </a:p>
          </p:txBody>
        </p:sp>
        <p:sp>
          <p:nvSpPr>
            <p:cNvPr id="37" name="Freeform 59"/>
            <p:cNvSpPr>
              <a:spLocks noEditPoints="1"/>
            </p:cNvSpPr>
            <p:nvPr/>
          </p:nvSpPr>
          <p:spPr bwMode="auto">
            <a:xfrm>
              <a:off x="7141104" y="1923522"/>
              <a:ext cx="488950" cy="481013"/>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p:spPr>
          <p:txBody>
            <a:bodyPr vert="horz" wrap="square" lIns="91440" tIns="45720" rIns="91440" bIns="45720" numCol="1" anchor="t" anchorCtr="0" compatLnSpc="1"/>
            <a:lstStyle/>
            <a:p>
              <a:endParaRPr lang="id-ID">
                <a:latin typeface="Agency FB" panose="020B0503020202020204" pitchFamily="34" charset="0"/>
              </a:endParaRPr>
            </a:p>
          </p:txBody>
        </p:sp>
        <p:sp>
          <p:nvSpPr>
            <p:cNvPr id="38" name="Freeform 60"/>
            <p:cNvSpPr/>
            <p:nvPr/>
          </p:nvSpPr>
          <p:spPr bwMode="auto">
            <a:xfrm>
              <a:off x="7399866" y="1923522"/>
              <a:ext cx="225425" cy="225425"/>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p:spPr>
          <p:txBody>
            <a:bodyPr vert="horz" wrap="square" lIns="91440" tIns="45720" rIns="91440" bIns="45720" numCol="1" anchor="t" anchorCtr="0" compatLnSpc="1"/>
            <a:lstStyle/>
            <a:p>
              <a:endParaRPr lang="id-ID">
                <a:latin typeface="Agency FB" panose="020B0503020202020204" pitchFamily="34" charset="0"/>
              </a:endParaRPr>
            </a:p>
          </p:txBody>
        </p:sp>
      </p:grpSp>
      <p:grpSp>
        <p:nvGrpSpPr>
          <p:cNvPr id="39" name="Group 38"/>
          <p:cNvGrpSpPr/>
          <p:nvPr/>
        </p:nvGrpSpPr>
        <p:grpSpPr>
          <a:xfrm>
            <a:off x="4145127" y="4506357"/>
            <a:ext cx="488950" cy="482600"/>
            <a:chOff x="5157788" y="2905126"/>
            <a:chExt cx="488950" cy="482600"/>
          </a:xfrm>
          <a:solidFill>
            <a:srgbClr val="C02856"/>
          </a:solidFill>
        </p:grpSpPr>
        <p:sp>
          <p:nvSpPr>
            <p:cNvPr id="40" name="Freeform 53"/>
            <p:cNvSpPr>
              <a:spLocks noEditPoints="1"/>
            </p:cNvSpPr>
            <p:nvPr/>
          </p:nvSpPr>
          <p:spPr bwMode="auto">
            <a:xfrm>
              <a:off x="5157788" y="2905126"/>
              <a:ext cx="488950" cy="482600"/>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Agency FB" panose="020B0503020202020204" pitchFamily="34" charset="0"/>
              </a:endParaRPr>
            </a:p>
          </p:txBody>
        </p:sp>
        <p:sp>
          <p:nvSpPr>
            <p:cNvPr id="41" name="Freeform 54"/>
            <p:cNvSpPr>
              <a:spLocks noEditPoints="1"/>
            </p:cNvSpPr>
            <p:nvPr/>
          </p:nvSpPr>
          <p:spPr bwMode="auto">
            <a:xfrm>
              <a:off x="5334000" y="3074988"/>
              <a:ext cx="131762" cy="134938"/>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Agency FB" panose="020B0503020202020204" pitchFamily="34" charset="0"/>
              </a:endParaRPr>
            </a:p>
          </p:txBody>
        </p:sp>
        <p:sp>
          <p:nvSpPr>
            <p:cNvPr id="42" name="Freeform 55"/>
            <p:cNvSpPr/>
            <p:nvPr/>
          </p:nvSpPr>
          <p:spPr bwMode="auto">
            <a:xfrm>
              <a:off x="5322888" y="3236913"/>
              <a:ext cx="71437"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Agency FB" panose="020B0503020202020204" pitchFamily="34" charset="0"/>
              </a:endParaRPr>
            </a:p>
          </p:txBody>
        </p:sp>
        <p:sp>
          <p:nvSpPr>
            <p:cNvPr id="43" name="Freeform 56"/>
            <p:cNvSpPr/>
            <p:nvPr/>
          </p:nvSpPr>
          <p:spPr bwMode="auto">
            <a:xfrm>
              <a:off x="5408613" y="2981326"/>
              <a:ext cx="76200" cy="77788"/>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Agency FB" panose="020B0503020202020204" pitchFamily="34" charset="0"/>
              </a:endParaRPr>
            </a:p>
          </p:txBody>
        </p:sp>
      </p:grpSp>
      <p:sp>
        <p:nvSpPr>
          <p:cNvPr id="44" name="Rectangle 43"/>
          <p:cNvSpPr/>
          <p:nvPr/>
        </p:nvSpPr>
        <p:spPr>
          <a:xfrm>
            <a:off x="731095" y="2575346"/>
            <a:ext cx="4448732" cy="1706880"/>
          </a:xfrm>
          <a:prstGeom prst="rect">
            <a:avLst/>
          </a:prstGeom>
        </p:spPr>
        <p:txBody>
          <a:bodyPr wrap="square">
            <a:spAutoFit/>
          </a:bodyPr>
          <a:lstStyle/>
          <a:p>
            <a:pPr fontAlgn="auto">
              <a:lnSpc>
                <a:spcPct val="150000"/>
              </a:lnSpc>
            </a:pPr>
            <a:r>
              <a:rPr sz="1400" dirty="0">
                <a:latin typeface="微软雅黑" panose="020B0503020204020204" pitchFamily="34" charset="-122"/>
                <a:ea typeface="微软雅黑" panose="020B0503020204020204" pitchFamily="34" charset="-122"/>
                <a:sym typeface="+mn-ea"/>
              </a:rPr>
              <a:t>单击此处编辑内容，建议您在展示时采用微软雅黑字体单击此处编辑内容，建议您在展示时采用微软雅黑字体单击此处编辑内容单击此处编辑内容，建议您在展示时采用微软雅黑字体单击此处编辑内容，建议您在展示时采用微软雅黑字体单击此处编辑内容</a:t>
            </a:r>
            <a:endParaRPr lang="en-US" sz="1400" dirty="0">
              <a:latin typeface="Agency FB" panose="020B0503020202020204" pitchFamily="34" charset="0"/>
              <a:ea typeface="Open Sans Light" panose="020B0306030504020204" pitchFamily="34" charset="0"/>
              <a:cs typeface="Open Sans Light" panose="020B0306030504020204" pitchFamily="34" charset="0"/>
            </a:endParaRPr>
          </a:p>
        </p:txBody>
      </p:sp>
      <p:grpSp>
        <p:nvGrpSpPr>
          <p:cNvPr id="48" name="组合 47"/>
          <p:cNvGrpSpPr/>
          <p:nvPr/>
        </p:nvGrpSpPr>
        <p:grpSpPr>
          <a:xfrm>
            <a:off x="389760" y="-78015"/>
            <a:ext cx="987163" cy="1189012"/>
            <a:chOff x="336692" y="-179502"/>
            <a:chExt cx="987163" cy="1189012"/>
          </a:xfrm>
          <a:solidFill>
            <a:srgbClr val="C00000"/>
          </a:solidFill>
        </p:grpSpPr>
        <p:sp>
          <p:nvSpPr>
            <p:cNvPr id="49" name="Diamond 13"/>
            <p:cNvSpPr/>
            <p:nvPr/>
          </p:nvSpPr>
          <p:spPr>
            <a:xfrm rot="2747839">
              <a:off x="336692" y="-150750"/>
              <a:ext cx="283103" cy="283103"/>
            </a:xfrm>
            <a:prstGeom prst="diamond">
              <a:avLst/>
            </a:prstGeom>
            <a:grp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sp>
          <p:nvSpPr>
            <p:cNvPr id="50" name="Diamond 16"/>
            <p:cNvSpPr/>
            <p:nvPr/>
          </p:nvSpPr>
          <p:spPr>
            <a:xfrm rot="8147839">
              <a:off x="496416" y="-179502"/>
              <a:ext cx="508031" cy="508031"/>
            </a:xfrm>
            <a:prstGeom prst="diamond">
              <a:avLst/>
            </a:prstGeom>
            <a:grpFill/>
            <a:ln>
              <a:noFill/>
            </a:ln>
            <a:effectLst>
              <a:outerShdw blurRad="50800" dist="38100" dir="10800000" algn="r"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sp>
          <p:nvSpPr>
            <p:cNvPr id="51" name="Diamond 14"/>
            <p:cNvSpPr/>
            <p:nvPr/>
          </p:nvSpPr>
          <p:spPr>
            <a:xfrm rot="18947839">
              <a:off x="437330" y="122985"/>
              <a:ext cx="886525" cy="886525"/>
            </a:xfrm>
            <a:prstGeom prst="diamond">
              <a:avLst/>
            </a:prstGeom>
            <a:grpFill/>
            <a:ln>
              <a:noFill/>
            </a:ln>
            <a:effectLst>
              <a:outerShdw blurRad="50800" dist="38100" dir="16200000"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grpSp>
      <p:sp>
        <p:nvSpPr>
          <p:cNvPr id="52" name="文本框 51"/>
          <p:cNvSpPr txBox="1"/>
          <p:nvPr/>
        </p:nvSpPr>
        <p:spPr>
          <a:xfrm>
            <a:off x="604482" y="406124"/>
            <a:ext cx="658356" cy="521970"/>
          </a:xfrm>
          <a:prstGeom prst="rect">
            <a:avLst/>
          </a:prstGeom>
          <a:solidFill>
            <a:srgbClr val="C00000"/>
          </a:solidFill>
        </p:spPr>
        <p:txBody>
          <a:bodyPr wrap="square" rtlCol="0">
            <a:spAutoFit/>
          </a:bodyPr>
          <a:lstStyle/>
          <a:p>
            <a:pPr algn="ctr"/>
            <a:r>
              <a:rPr lang="en-US" altLang="zh-CN" sz="2800" b="1" dirty="0">
                <a:ln w="28575">
                  <a:noFill/>
                </a:ln>
                <a:solidFill>
                  <a:schemeClr val="bg1"/>
                </a:solidFill>
                <a:latin typeface="微软雅黑" panose="020B0503020204020204" pitchFamily="34" charset="-122"/>
                <a:ea typeface="微软雅黑" panose="020B0503020204020204" pitchFamily="34" charset="-122"/>
              </a:rPr>
              <a:t>0</a:t>
            </a:r>
            <a:r>
              <a:rPr lang="en-US" sz="2800" b="1" dirty="0">
                <a:ln w="28575">
                  <a:noFill/>
                </a:ln>
                <a:solidFill>
                  <a:schemeClr val="bg1"/>
                </a:solidFill>
                <a:latin typeface="微软雅黑" panose="020B0503020204020204" pitchFamily="34" charset="-122"/>
                <a:ea typeface="微软雅黑" panose="020B0503020204020204" pitchFamily="34" charset="-122"/>
              </a:rPr>
              <a:t>2</a:t>
            </a:r>
            <a:endParaRPr lang="en-US" sz="4400" b="1" dirty="0">
              <a:ln w="28575">
                <a:noFill/>
              </a:ln>
              <a:solidFill>
                <a:schemeClr val="bg1"/>
              </a:solidFill>
              <a:latin typeface="微软雅黑" panose="020B0503020204020204" pitchFamily="34" charset="-122"/>
              <a:ea typeface="微软雅黑" panose="020B0503020204020204" pitchFamily="34" charset="-122"/>
            </a:endParaRPr>
          </a:p>
        </p:txBody>
      </p:sp>
      <p:grpSp>
        <p:nvGrpSpPr>
          <p:cNvPr id="55" name="组合 33"/>
          <p:cNvGrpSpPr/>
          <p:nvPr/>
        </p:nvGrpSpPr>
        <p:grpSpPr>
          <a:xfrm>
            <a:off x="11222378" y="292030"/>
            <a:ext cx="575689" cy="577804"/>
            <a:chOff x="6084168" y="1274820"/>
            <a:chExt cx="432048" cy="432834"/>
          </a:xfrm>
        </p:grpSpPr>
        <p:sp>
          <p:nvSpPr>
            <p:cNvPr id="56" name="椭圆 22"/>
            <p:cNvSpPr/>
            <p:nvPr/>
          </p:nvSpPr>
          <p:spPr>
            <a:xfrm>
              <a:off x="6084168" y="1274820"/>
              <a:ext cx="432048" cy="432834"/>
            </a:xfrm>
            <a:prstGeom prst="ellipse">
              <a:avLst/>
            </a:prstGeom>
            <a:solidFill>
              <a:srgbClr val="88559D"/>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57" name="Freeform 59"/>
            <p:cNvSpPr/>
            <p:nvPr/>
          </p:nvSpPr>
          <p:spPr>
            <a:xfrm>
              <a:off x="6180302" y="1365898"/>
              <a:ext cx="239780" cy="250679"/>
            </a:xfrm>
            <a:custGeom>
              <a:avLst/>
              <a:gdLst>
                <a:gd name="txL" fmla="*/ 0 w 581"/>
                <a:gd name="txT" fmla="*/ 0 h 609"/>
                <a:gd name="txR" fmla="*/ 581 w 581"/>
                <a:gd name="txB" fmla="*/ 609 h 609"/>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0"/>
                </a:cxn>
                <a:cxn ang="0">
                  <a:pos x="2147483647" y="2147483647"/>
                </a:cxn>
              </a:cxnLst>
              <a:rect l="txL" t="txT" r="txR" b="tx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95" name="组合 36"/>
          <p:cNvGrpSpPr/>
          <p:nvPr/>
        </p:nvGrpSpPr>
        <p:grpSpPr>
          <a:xfrm>
            <a:off x="9493197" y="292030"/>
            <a:ext cx="577804" cy="577804"/>
            <a:chOff x="4788024" y="1275213"/>
            <a:chExt cx="432048" cy="432048"/>
          </a:xfrm>
        </p:grpSpPr>
        <p:sp>
          <p:nvSpPr>
            <p:cNvPr id="96" name="椭圆 65"/>
            <p:cNvSpPr/>
            <p:nvPr/>
          </p:nvSpPr>
          <p:spPr>
            <a:xfrm>
              <a:off x="4788024" y="1275213"/>
              <a:ext cx="432048" cy="432048"/>
            </a:xfrm>
            <a:prstGeom prst="ellipse">
              <a:avLst/>
            </a:prstGeom>
            <a:solidFill>
              <a:srgbClr val="F79600"/>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97" name="Freeform 110"/>
            <p:cNvSpPr/>
            <p:nvPr/>
          </p:nvSpPr>
          <p:spPr>
            <a:xfrm>
              <a:off x="4891102" y="1366806"/>
              <a:ext cx="250679" cy="248862"/>
            </a:xfrm>
            <a:custGeom>
              <a:avLst/>
              <a:gdLst>
                <a:gd name="txL" fmla="*/ 0 w 609"/>
                <a:gd name="txT" fmla="*/ 0 h 602"/>
                <a:gd name="txR" fmla="*/ 609 w 609"/>
                <a:gd name="txB" fmla="*/ 602 h 602"/>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98" name="组合 39"/>
          <p:cNvGrpSpPr/>
          <p:nvPr/>
        </p:nvGrpSpPr>
        <p:grpSpPr>
          <a:xfrm>
            <a:off x="10358845" y="292030"/>
            <a:ext cx="575689" cy="577804"/>
            <a:chOff x="5436096" y="1274820"/>
            <a:chExt cx="432833" cy="432834"/>
          </a:xfrm>
        </p:grpSpPr>
        <p:sp>
          <p:nvSpPr>
            <p:cNvPr id="99" name="椭圆 16"/>
            <p:cNvSpPr>
              <a:spLocks noChangeArrowheads="1"/>
            </p:cNvSpPr>
            <p:nvPr/>
          </p:nvSpPr>
          <p:spPr bwMode="auto">
            <a:xfrm>
              <a:off x="5436096" y="1274820"/>
              <a:ext cx="432833" cy="432834"/>
            </a:xfrm>
            <a:prstGeom prst="ellipse">
              <a:avLst/>
            </a:prstGeom>
            <a:solidFill>
              <a:srgbClr val="49A9B7"/>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100" name="Freeform 16"/>
            <p:cNvSpPr/>
            <p:nvPr/>
          </p:nvSpPr>
          <p:spPr>
            <a:xfrm>
              <a:off x="5554420" y="1377705"/>
              <a:ext cx="196183" cy="227065"/>
            </a:xfrm>
            <a:custGeom>
              <a:avLst/>
              <a:gdLst>
                <a:gd name="txL" fmla="*/ 0 w 475"/>
                <a:gd name="txT" fmla="*/ 0 h 552"/>
                <a:gd name="txR" fmla="*/ 475 w 475"/>
                <a:gd name="txB" fmla="*/ 552 h 552"/>
              </a:gdLst>
              <a:ahLst/>
              <a:cxnLst>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Lst>
              <a:rect l="txL" t="txT" r="txR" b="tx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101" name="组合 43"/>
          <p:cNvGrpSpPr/>
          <p:nvPr/>
        </p:nvGrpSpPr>
        <p:grpSpPr>
          <a:xfrm>
            <a:off x="7766132" y="292030"/>
            <a:ext cx="577804" cy="577804"/>
            <a:chOff x="3491880" y="1274820"/>
            <a:chExt cx="432833" cy="432834"/>
          </a:xfrm>
        </p:grpSpPr>
        <p:sp>
          <p:nvSpPr>
            <p:cNvPr id="105" name="椭圆 16"/>
            <p:cNvSpPr/>
            <p:nvPr/>
          </p:nvSpPr>
          <p:spPr>
            <a:xfrm>
              <a:off x="3491880" y="1274820"/>
              <a:ext cx="432833" cy="432834"/>
            </a:xfrm>
            <a:prstGeom prst="ellipse">
              <a:avLst/>
            </a:prstGeom>
            <a:solidFill>
              <a:srgbClr val="C00000"/>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106" name="Freeform 75"/>
            <p:cNvSpPr/>
            <p:nvPr/>
          </p:nvSpPr>
          <p:spPr>
            <a:xfrm>
              <a:off x="3583864" y="1385879"/>
              <a:ext cx="248863" cy="210716"/>
            </a:xfrm>
            <a:custGeom>
              <a:avLst/>
              <a:gdLst>
                <a:gd name="txL" fmla="*/ 0 w 602"/>
                <a:gd name="txT" fmla="*/ 0 h 510"/>
                <a:gd name="txR" fmla="*/ 602 w 602"/>
                <a:gd name="txB" fmla="*/ 510 h 510"/>
              </a:gdLst>
              <a:ahLst/>
              <a:cxnLst>
                <a:cxn ang="0">
                  <a:pos x="2147483647" y="2147483647"/>
                </a:cxn>
                <a:cxn ang="0">
                  <a:pos x="2147483647" y="2147483647"/>
                </a:cxn>
                <a:cxn ang="0">
                  <a:pos x="2147483647" y="2147483647"/>
                </a:cxn>
                <a:cxn ang="0">
                  <a:pos x="0"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107" name="组合 76"/>
          <p:cNvGrpSpPr/>
          <p:nvPr/>
        </p:nvGrpSpPr>
        <p:grpSpPr>
          <a:xfrm>
            <a:off x="8629664" y="292030"/>
            <a:ext cx="577804" cy="577804"/>
            <a:chOff x="4139952" y="1274820"/>
            <a:chExt cx="432833" cy="432834"/>
          </a:xfrm>
        </p:grpSpPr>
        <p:sp>
          <p:nvSpPr>
            <p:cNvPr id="108" name="椭圆 16"/>
            <p:cNvSpPr/>
            <p:nvPr/>
          </p:nvSpPr>
          <p:spPr>
            <a:xfrm>
              <a:off x="4139952" y="1274820"/>
              <a:ext cx="432833" cy="432834"/>
            </a:xfrm>
            <a:prstGeom prst="ellipse">
              <a:avLst/>
            </a:prstGeom>
            <a:solidFill>
              <a:srgbClr val="3992DB"/>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109" name="Freeform 84"/>
            <p:cNvSpPr/>
            <p:nvPr/>
          </p:nvSpPr>
          <p:spPr>
            <a:xfrm>
              <a:off x="4241546" y="1366806"/>
              <a:ext cx="248863" cy="248863"/>
            </a:xfrm>
            <a:custGeom>
              <a:avLst/>
              <a:gdLst>
                <a:gd name="txL" fmla="*/ 0 w 602"/>
                <a:gd name="txT" fmla="*/ 0 h 602"/>
                <a:gd name="txR" fmla="*/ 602 w 602"/>
                <a:gd name="txB" fmla="*/ 602 h 602"/>
              </a:gdLst>
              <a:ahLst/>
              <a:cxnLst>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Lst>
              <a:rect l="txL" t="txT" r="txR" b="tx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sp>
        <p:nvSpPr>
          <p:cNvPr id="58" name="矩形 57"/>
          <p:cNvSpPr/>
          <p:nvPr/>
        </p:nvSpPr>
        <p:spPr>
          <a:xfrm flipV="1">
            <a:off x="128" y="1"/>
            <a:ext cx="12191744" cy="9550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322877" y="166010"/>
            <a:ext cx="2632710" cy="829945"/>
          </a:xfrm>
          <a:prstGeom prst="rect">
            <a:avLst/>
          </a:prstGeom>
          <a:noFill/>
          <a:extLst>
            <a:ext uri="{909E8E84-426E-40DD-AFC4-6F175D3DCCD1}">
              <a14:hiddenFill xmlns:a14="http://schemas.microsoft.com/office/drawing/2010/main">
                <a:solidFill>
                  <a:srgbClr val="C00000"/>
                </a:solidFill>
              </a14:hiddenFill>
            </a:ext>
          </a:extLst>
        </p:spPr>
        <p:txBody>
          <a:bodyPr wrap="none">
            <a:spAutoFit/>
          </a:bodyPr>
          <a:lstStyle/>
          <a:p>
            <a:pPr algn="l">
              <a:lnSpc>
                <a:spcPct val="150000"/>
              </a:lnSpc>
            </a:pPr>
            <a:r>
              <a:rPr lang="zh-CN" altLang="en-US" sz="3200" b="1" dirty="0">
                <a:effectLst/>
                <a:latin typeface="黑体" panose="02010609060101010101" charset="-122"/>
                <a:ea typeface="黑体" panose="02010609060101010101" charset="-122"/>
                <a:cs typeface="华文楷体" panose="02010600040101010101" pitchFamily="1" charset="-122"/>
                <a:sym typeface="+mn-ea"/>
              </a:rPr>
              <a:t>工作完成情况</a:t>
            </a:r>
            <a:endParaRPr lang="zh-CN" altLang="en-US" sz="3200" b="1" dirty="0">
              <a:solidFill>
                <a:srgbClr val="ED7D31"/>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random/>
      </p:transition>
    </mc:Choice>
    <mc:Fallback>
      <p:transition spd="med"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ipe(up)">
                                      <p:cBhvr>
                                        <p:cTn id="13" dur="500"/>
                                        <p:tgtEl>
                                          <p:spTgt spid="28"/>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wipe(up)">
                                      <p:cBhvr>
                                        <p:cTn id="17" dur="500"/>
                                        <p:tgtEl>
                                          <p:spTgt spid="44"/>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p:cTn id="21" dur="500" fill="hold"/>
                                        <p:tgtEl>
                                          <p:spTgt spid="35"/>
                                        </p:tgtEl>
                                        <p:attrNameLst>
                                          <p:attrName>ppt_w</p:attrName>
                                        </p:attrNameLst>
                                      </p:cBhvr>
                                      <p:tavLst>
                                        <p:tav tm="0">
                                          <p:val>
                                            <p:fltVal val="0"/>
                                          </p:val>
                                        </p:tav>
                                        <p:tav tm="100000">
                                          <p:val>
                                            <p:strVal val="#ppt_w"/>
                                          </p:val>
                                        </p:tav>
                                      </p:tavLst>
                                    </p:anim>
                                    <p:anim calcmode="lin" valueType="num">
                                      <p:cBhvr>
                                        <p:cTn id="22" dur="500" fill="hold"/>
                                        <p:tgtEl>
                                          <p:spTgt spid="35"/>
                                        </p:tgtEl>
                                        <p:attrNameLst>
                                          <p:attrName>ppt_h</p:attrName>
                                        </p:attrNameLst>
                                      </p:cBhvr>
                                      <p:tavLst>
                                        <p:tav tm="0">
                                          <p:val>
                                            <p:fltVal val="0"/>
                                          </p:val>
                                        </p:tav>
                                        <p:tav tm="100000">
                                          <p:val>
                                            <p:strVal val="#ppt_h"/>
                                          </p:val>
                                        </p:tav>
                                      </p:tavLst>
                                    </p:anim>
                                    <p:animEffect transition="in" filter="fade">
                                      <p:cBhvr>
                                        <p:cTn id="23" dur="500"/>
                                        <p:tgtEl>
                                          <p:spTgt spid="35"/>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ppt_w</p:attrName>
                                        </p:attrNameLst>
                                      </p:cBhvr>
                                      <p:tavLst>
                                        <p:tav tm="0">
                                          <p:val>
                                            <p:fltVal val="0"/>
                                          </p:val>
                                        </p:tav>
                                        <p:tav tm="100000">
                                          <p:val>
                                            <p:strVal val="#ppt_w"/>
                                          </p:val>
                                        </p:tav>
                                      </p:tavLst>
                                    </p:anim>
                                    <p:anim calcmode="lin" valueType="num">
                                      <p:cBhvr>
                                        <p:cTn id="28" dur="500" fill="hold"/>
                                        <p:tgtEl>
                                          <p:spTgt spid="33"/>
                                        </p:tgtEl>
                                        <p:attrNameLst>
                                          <p:attrName>ppt_h</p:attrName>
                                        </p:attrNameLst>
                                      </p:cBhvr>
                                      <p:tavLst>
                                        <p:tav tm="0">
                                          <p:val>
                                            <p:fltVal val="0"/>
                                          </p:val>
                                        </p:tav>
                                        <p:tav tm="100000">
                                          <p:val>
                                            <p:strVal val="#ppt_h"/>
                                          </p:val>
                                        </p:tav>
                                      </p:tavLst>
                                    </p:anim>
                                    <p:animEffect transition="in" filter="fade">
                                      <p:cBhvr>
                                        <p:cTn id="29" dur="500"/>
                                        <p:tgtEl>
                                          <p:spTgt spid="33"/>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34"/>
                                        </p:tgtEl>
                                        <p:attrNameLst>
                                          <p:attrName>style.visibility</p:attrName>
                                        </p:attrNameLst>
                                      </p:cBhvr>
                                      <p:to>
                                        <p:strVal val="visible"/>
                                      </p:to>
                                    </p:set>
                                    <p:anim calcmode="lin" valueType="num">
                                      <p:cBhvr>
                                        <p:cTn id="33" dur="500" fill="hold"/>
                                        <p:tgtEl>
                                          <p:spTgt spid="34"/>
                                        </p:tgtEl>
                                        <p:attrNameLst>
                                          <p:attrName>ppt_w</p:attrName>
                                        </p:attrNameLst>
                                      </p:cBhvr>
                                      <p:tavLst>
                                        <p:tav tm="0">
                                          <p:val>
                                            <p:fltVal val="0"/>
                                          </p:val>
                                        </p:tav>
                                        <p:tav tm="100000">
                                          <p:val>
                                            <p:strVal val="#ppt_w"/>
                                          </p:val>
                                        </p:tav>
                                      </p:tavLst>
                                    </p:anim>
                                    <p:anim calcmode="lin" valueType="num">
                                      <p:cBhvr>
                                        <p:cTn id="34" dur="500" fill="hold"/>
                                        <p:tgtEl>
                                          <p:spTgt spid="34"/>
                                        </p:tgtEl>
                                        <p:attrNameLst>
                                          <p:attrName>ppt_h</p:attrName>
                                        </p:attrNameLst>
                                      </p:cBhvr>
                                      <p:tavLst>
                                        <p:tav tm="0">
                                          <p:val>
                                            <p:fltVal val="0"/>
                                          </p:val>
                                        </p:tav>
                                        <p:tav tm="100000">
                                          <p:val>
                                            <p:strVal val="#ppt_h"/>
                                          </p:val>
                                        </p:tav>
                                      </p:tavLst>
                                    </p:anim>
                                    <p:animEffect transition="in" filter="fade">
                                      <p:cBhvr>
                                        <p:cTn id="35" dur="500"/>
                                        <p:tgtEl>
                                          <p:spTgt spid="34"/>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cBhvr>
                                        <p:cTn id="39" dur="500" fill="hold"/>
                                        <p:tgtEl>
                                          <p:spTgt spid="39"/>
                                        </p:tgtEl>
                                        <p:attrNameLst>
                                          <p:attrName>ppt_w</p:attrName>
                                        </p:attrNameLst>
                                      </p:cBhvr>
                                      <p:tavLst>
                                        <p:tav tm="0">
                                          <p:val>
                                            <p:fltVal val="0"/>
                                          </p:val>
                                        </p:tav>
                                        <p:tav tm="100000">
                                          <p:val>
                                            <p:strVal val="#ppt_w"/>
                                          </p:val>
                                        </p:tav>
                                      </p:tavLst>
                                    </p:anim>
                                    <p:anim calcmode="lin" valueType="num">
                                      <p:cBhvr>
                                        <p:cTn id="40" dur="500" fill="hold"/>
                                        <p:tgtEl>
                                          <p:spTgt spid="39"/>
                                        </p:tgtEl>
                                        <p:attrNameLst>
                                          <p:attrName>ppt_h</p:attrName>
                                        </p:attrNameLst>
                                      </p:cBhvr>
                                      <p:tavLst>
                                        <p:tav tm="0">
                                          <p:val>
                                            <p:fltVal val="0"/>
                                          </p:val>
                                        </p:tav>
                                        <p:tav tm="100000">
                                          <p:val>
                                            <p:strVal val="#ppt_h"/>
                                          </p:val>
                                        </p:tav>
                                      </p:tavLst>
                                    </p:anim>
                                    <p:animEffect transition="in" filter="fade">
                                      <p:cBhvr>
                                        <p:cTn id="41"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ldLvl="0" animBg="1"/>
      <p:bldP spid="33" grpId="0" bldLvl="0" animBg="1"/>
      <p:bldP spid="34" grpId="0" bldLvl="0" animBg="1"/>
      <p:bldP spid="4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原创设计师QQ598969553     _6"/>
          <p:cNvGrpSpPr/>
          <p:nvPr/>
        </p:nvGrpSpPr>
        <p:grpSpPr>
          <a:xfrm>
            <a:off x="2012016" y="2166595"/>
            <a:ext cx="2136137" cy="1812389"/>
            <a:chOff x="7388330" y="3692384"/>
            <a:chExt cx="2397222" cy="2093640"/>
          </a:xfrm>
        </p:grpSpPr>
        <p:grpSp>
          <p:nvGrpSpPr>
            <p:cNvPr id="6" name="组合 5"/>
            <p:cNvGrpSpPr/>
            <p:nvPr/>
          </p:nvGrpSpPr>
          <p:grpSpPr>
            <a:xfrm>
              <a:off x="7388330" y="3692384"/>
              <a:ext cx="2397222" cy="2093640"/>
              <a:chOff x="7388330" y="3692384"/>
              <a:chExt cx="2397222" cy="2093640"/>
            </a:xfrm>
          </p:grpSpPr>
          <p:grpSp>
            <p:nvGrpSpPr>
              <p:cNvPr id="7" name="组合 6"/>
              <p:cNvGrpSpPr/>
              <p:nvPr/>
            </p:nvGrpSpPr>
            <p:grpSpPr>
              <a:xfrm>
                <a:off x="7388330" y="3692384"/>
                <a:ext cx="2397222" cy="2093640"/>
                <a:chOff x="1511944" y="2420246"/>
                <a:chExt cx="2627152" cy="2294453"/>
              </a:xfrm>
              <a:effectLst>
                <a:outerShdw blurRad="203200" dist="38100" dir="3780000" sx="103000" sy="103000" algn="t" rotWithShape="0">
                  <a:prstClr val="black">
                    <a:alpha val="25000"/>
                  </a:prstClr>
                </a:outerShdw>
              </a:effectLst>
            </p:grpSpPr>
            <p:sp>
              <p:nvSpPr>
                <p:cNvPr id="22"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121910" tIns="60955" rIns="121910" bIns="60955" numCol="1" anchor="t" anchorCtr="0" compatLnSpc="1"/>
                <a:lstStyle/>
                <a:p>
                  <a:endParaRPr lang="zh-CN" altLang="en-US" sz="2930">
                    <a:latin typeface="+mj-ea"/>
                    <a:ea typeface="+mj-ea"/>
                  </a:endParaRPr>
                </a:p>
              </p:txBody>
            </p:sp>
            <p:sp>
              <p:nvSpPr>
                <p:cNvPr id="23"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121910" tIns="60955" rIns="121910" bIns="60955" numCol="1" anchor="t" anchorCtr="0" compatLnSpc="1"/>
                <a:lstStyle/>
                <a:p>
                  <a:endParaRPr lang="zh-CN" altLang="en-US" sz="2930">
                    <a:latin typeface="+mj-ea"/>
                    <a:ea typeface="+mj-ea"/>
                  </a:endParaRPr>
                </a:p>
              </p:txBody>
            </p:sp>
          </p:grpSp>
          <p:sp>
            <p:nvSpPr>
              <p:cNvPr id="24" name="Freeform 7"/>
              <p:cNvSpPr/>
              <p:nvPr/>
            </p:nvSpPr>
            <p:spPr bwMode="auto">
              <a:xfrm>
                <a:off x="7700013" y="3936334"/>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2"/>
              </a:solidFill>
              <a:ln w="7938" cap="flat">
                <a:noFill/>
                <a:prstDash val="solid"/>
                <a:miter lim="800000"/>
              </a:ln>
              <a:effectLst/>
            </p:spPr>
            <p:txBody>
              <a:bodyPr vert="horz" wrap="square" lIns="121910" tIns="60955" rIns="121910" bIns="60955" numCol="1" anchor="t" anchorCtr="0" compatLnSpc="1"/>
              <a:lstStyle/>
              <a:p>
                <a:endParaRPr lang="zh-CN" altLang="en-US" sz="2930">
                  <a:latin typeface="+mj-ea"/>
                  <a:ea typeface="+mj-ea"/>
                </a:endParaRPr>
              </a:p>
            </p:txBody>
          </p:sp>
        </p:grpSp>
        <p:sp>
          <p:nvSpPr>
            <p:cNvPr id="25" name="TextBox 105"/>
            <p:cNvSpPr txBox="1"/>
            <p:nvPr/>
          </p:nvSpPr>
          <p:spPr>
            <a:xfrm>
              <a:off x="8105549" y="4230954"/>
              <a:ext cx="1185202" cy="958738"/>
            </a:xfrm>
            <a:prstGeom prst="rect">
              <a:avLst/>
            </a:prstGeom>
            <a:noFill/>
          </p:spPr>
          <p:txBody>
            <a:bodyPr wrap="square" rtlCol="0">
              <a:spAutoFit/>
            </a:bodyPr>
            <a:lstStyle/>
            <a:p>
              <a:pPr>
                <a:buNone/>
              </a:pPr>
              <a:r>
                <a:rPr lang="en-US" altLang="zh-CN" sz="4800" dirty="0">
                  <a:solidFill>
                    <a:schemeClr val="bg1"/>
                  </a:solidFill>
                  <a:latin typeface="+mj-ea"/>
                  <a:ea typeface="+mj-ea"/>
                </a:rPr>
                <a:t>03</a:t>
              </a:r>
              <a:endParaRPr lang="zh-CN" altLang="en-US" sz="4800" dirty="0">
                <a:solidFill>
                  <a:schemeClr val="bg1"/>
                </a:solidFill>
                <a:latin typeface="+mj-ea"/>
                <a:ea typeface="+mj-ea"/>
              </a:endParaRPr>
            </a:p>
          </p:txBody>
        </p:sp>
      </p:grpSp>
      <p:sp>
        <p:nvSpPr>
          <p:cNvPr id="26" name="原创设计师QQ598969553     _1"/>
          <p:cNvSpPr txBox="1"/>
          <p:nvPr/>
        </p:nvSpPr>
        <p:spPr>
          <a:xfrm>
            <a:off x="5264785" y="2166620"/>
            <a:ext cx="3963670" cy="829945"/>
          </a:xfrm>
          <a:prstGeom prst="rect">
            <a:avLst/>
          </a:prstGeom>
          <a:noFill/>
        </p:spPr>
        <p:txBody>
          <a:bodyPr wrap="square" rtlCol="0">
            <a:spAutoFit/>
          </a:bodyPr>
          <a:lstStyle/>
          <a:p>
            <a:pPr marL="0" lvl="1" algn="just">
              <a:buNone/>
            </a:pPr>
            <a:r>
              <a:rPr lang="zh-CN" altLang="en-US" sz="4800" b="1" dirty="0">
                <a:effectLst/>
                <a:latin typeface="黑体" panose="02010609060101010101" charset="-122"/>
                <a:ea typeface="黑体" panose="02010609060101010101" charset="-122"/>
                <a:cs typeface="华文楷体" panose="02010600040101010101" pitchFamily="1" charset="-122"/>
                <a:sym typeface="+mn-ea"/>
              </a:rPr>
              <a:t>项目成果展示</a:t>
            </a:r>
            <a:endParaRPr lang="en-US" altLang="zh-CN" sz="4800" b="1" dirty="0">
              <a:solidFill>
                <a:schemeClr val="accent1"/>
              </a:solidFill>
              <a:latin typeface="+mj-ea"/>
              <a:ea typeface="+mj-ea"/>
            </a:endParaRPr>
          </a:p>
        </p:txBody>
      </p:sp>
      <p:cxnSp>
        <p:nvCxnSpPr>
          <p:cNvPr id="27" name="原创设计师QQ598969553     _2"/>
          <p:cNvCxnSpPr/>
          <p:nvPr/>
        </p:nvCxnSpPr>
        <p:spPr>
          <a:xfrm flipV="1">
            <a:off x="4847959" y="1881239"/>
            <a:ext cx="0" cy="2565698"/>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28" name="原创设计师QQ598969553     _4"/>
          <p:cNvSpPr txBox="1"/>
          <p:nvPr/>
        </p:nvSpPr>
        <p:spPr>
          <a:xfrm>
            <a:off x="5264785" y="3416935"/>
            <a:ext cx="1821815" cy="325755"/>
          </a:xfrm>
          <a:prstGeom prst="rect">
            <a:avLst/>
          </a:prstGeom>
          <a:noFill/>
        </p:spPr>
        <p:txBody>
          <a:bodyPr wrap="square" lIns="80618" tIns="40309" rIns="80618" bIns="40309" rtlCol="0">
            <a:spAutoFit/>
          </a:bodyPr>
          <a:lstStyle/>
          <a:p>
            <a:pPr marL="0" lvl="1" indent="0" fontAlgn="auto"/>
            <a:r>
              <a:rPr lang="en-US" altLang="zh-CN" sz="1600" dirty="0">
                <a:solidFill>
                  <a:srgbClr val="080808"/>
                </a:solidFill>
                <a:latin typeface="+mj-ea"/>
                <a:ea typeface="+mj-ea"/>
              </a:rPr>
              <a:t>※ </a:t>
            </a:r>
            <a:r>
              <a:rPr lang="zh-CN" altLang="en-US" sz="1600">
                <a:solidFill>
                  <a:srgbClr val="595959"/>
                </a:solidFill>
                <a:latin typeface="微软雅黑" panose="020B0503020204020204" pitchFamily="34" charset="-122"/>
                <a:ea typeface="微软雅黑" panose="020B0503020204020204" pitchFamily="34" charset="-122"/>
                <a:sym typeface="+mn-ea"/>
              </a:rPr>
              <a:t>已完成项目汇总</a:t>
            </a:r>
            <a:endParaRPr lang="en-US" altLang="zh-CN" sz="1600" dirty="0">
              <a:solidFill>
                <a:srgbClr val="080808"/>
              </a:solidFill>
              <a:latin typeface="+mj-ea"/>
              <a:ea typeface="+mj-ea"/>
            </a:endParaRPr>
          </a:p>
        </p:txBody>
      </p:sp>
      <p:sp>
        <p:nvSpPr>
          <p:cNvPr id="29" name="原创设计师QQ598969553     _5"/>
          <p:cNvSpPr txBox="1"/>
          <p:nvPr/>
        </p:nvSpPr>
        <p:spPr>
          <a:xfrm>
            <a:off x="6989445" y="3402330"/>
            <a:ext cx="2378075" cy="325755"/>
          </a:xfrm>
          <a:prstGeom prst="rect">
            <a:avLst/>
          </a:prstGeom>
          <a:noFill/>
        </p:spPr>
        <p:txBody>
          <a:bodyPr wrap="square" lIns="80618" tIns="40309" rIns="80618" bIns="40309" rtlCol="0">
            <a:spAutoFit/>
          </a:bodyPr>
          <a:lstStyle/>
          <a:p>
            <a:pPr marL="0" lvl="1" indent="457200"/>
            <a:r>
              <a:rPr lang="en-US" altLang="zh-CN" sz="1600" dirty="0">
                <a:solidFill>
                  <a:srgbClr val="080808"/>
                </a:solidFill>
                <a:latin typeface="+mj-ea"/>
                <a:ea typeface="+mj-ea"/>
                <a:sym typeface="+mn-ea"/>
              </a:rPr>
              <a:t>※ </a:t>
            </a:r>
            <a:r>
              <a:rPr lang="zh-CN" altLang="en-US" sz="1600">
                <a:solidFill>
                  <a:srgbClr val="595959"/>
                </a:solidFill>
                <a:latin typeface="微软雅黑" panose="020B0503020204020204" pitchFamily="34" charset="-122"/>
                <a:ea typeface="微软雅黑" panose="020B0503020204020204" pitchFamily="34" charset="-122"/>
                <a:sym typeface="+mn-ea"/>
              </a:rPr>
              <a:t>已完成重点项目</a:t>
            </a:r>
            <a:endParaRPr lang="zh-CN" altLang="en-US" sz="1600" dirty="0">
              <a:solidFill>
                <a:srgbClr val="080808"/>
              </a:solidFill>
              <a:latin typeface="+mj-ea"/>
              <a:ea typeface="+mj-ea"/>
            </a:endParaRPr>
          </a:p>
        </p:txBody>
      </p:sp>
      <p:sp>
        <p:nvSpPr>
          <p:cNvPr id="30" name="原创设计师QQ598969553     _7"/>
          <p:cNvSpPr txBox="1"/>
          <p:nvPr/>
        </p:nvSpPr>
        <p:spPr>
          <a:xfrm>
            <a:off x="7458075" y="3894455"/>
            <a:ext cx="1692910" cy="325755"/>
          </a:xfrm>
          <a:prstGeom prst="rect">
            <a:avLst/>
          </a:prstGeom>
          <a:noFill/>
        </p:spPr>
        <p:txBody>
          <a:bodyPr wrap="square" lIns="80618" tIns="40309" rIns="80618" bIns="40309" rtlCol="0">
            <a:spAutoFit/>
          </a:bodyPr>
          <a:lstStyle/>
          <a:p>
            <a:pPr marL="0" lvl="1" indent="0" fontAlgn="auto"/>
            <a:r>
              <a:rPr lang="en-US" altLang="zh-CN" sz="1600" dirty="0">
                <a:solidFill>
                  <a:srgbClr val="080808"/>
                </a:solidFill>
                <a:latin typeface="+mj-ea"/>
                <a:ea typeface="+mj-ea"/>
                <a:sym typeface="+mn-ea"/>
              </a:rPr>
              <a:t>※ </a:t>
            </a:r>
            <a:r>
              <a:rPr lang="zh-CN" altLang="en-US" sz="1600">
                <a:solidFill>
                  <a:srgbClr val="595959"/>
                </a:solidFill>
                <a:latin typeface="微软雅黑" panose="020B0503020204020204" pitchFamily="34" charset="-122"/>
                <a:ea typeface="微软雅黑" panose="020B0503020204020204" pitchFamily="34" charset="-122"/>
                <a:sym typeface="+mn-ea"/>
              </a:rPr>
              <a:t>成功项目经验</a:t>
            </a:r>
            <a:endParaRPr lang="zh-CN" altLang="en-US" sz="1600" dirty="0">
              <a:solidFill>
                <a:srgbClr val="080808"/>
              </a:solidFill>
              <a:latin typeface="+mj-ea"/>
              <a:ea typeface="+mj-ea"/>
            </a:endParaRPr>
          </a:p>
        </p:txBody>
      </p:sp>
      <p:sp>
        <p:nvSpPr>
          <p:cNvPr id="31" name="原创设计师QQ598969553     _8"/>
          <p:cNvSpPr txBox="1"/>
          <p:nvPr/>
        </p:nvSpPr>
        <p:spPr>
          <a:xfrm>
            <a:off x="5254625" y="4328160"/>
            <a:ext cx="1903730" cy="325755"/>
          </a:xfrm>
          <a:prstGeom prst="rect">
            <a:avLst/>
          </a:prstGeom>
          <a:noFill/>
        </p:spPr>
        <p:txBody>
          <a:bodyPr wrap="square" lIns="80618" tIns="40309" rIns="80618" bIns="40309" rtlCol="0">
            <a:spAutoFit/>
          </a:bodyPr>
          <a:lstStyle/>
          <a:p>
            <a:pPr marL="0" lvl="1" indent="0" fontAlgn="auto"/>
            <a:r>
              <a:rPr lang="en-US" altLang="zh-CN" sz="1600" dirty="0">
                <a:solidFill>
                  <a:srgbClr val="080808"/>
                </a:solidFill>
                <a:latin typeface="+mj-ea"/>
                <a:ea typeface="+mj-ea"/>
                <a:sym typeface="+mn-ea"/>
              </a:rPr>
              <a:t>※ </a:t>
            </a:r>
            <a:r>
              <a:rPr lang="zh-CN" altLang="en-US" sz="1600">
                <a:solidFill>
                  <a:srgbClr val="595959"/>
                </a:solidFill>
                <a:latin typeface="微软雅黑" panose="020B0503020204020204" pitchFamily="34" charset="-122"/>
                <a:ea typeface="微软雅黑" panose="020B0503020204020204" pitchFamily="34" charset="-122"/>
                <a:sym typeface="+mn-ea"/>
              </a:rPr>
              <a:t>重点项目展望</a:t>
            </a:r>
            <a:endParaRPr lang="zh-CN" altLang="en-US" sz="1600" dirty="0">
              <a:solidFill>
                <a:srgbClr val="080808"/>
              </a:solidFill>
              <a:latin typeface="+mj-ea"/>
              <a:ea typeface="+mj-ea"/>
            </a:endParaRPr>
          </a:p>
        </p:txBody>
      </p:sp>
      <p:sp>
        <p:nvSpPr>
          <p:cNvPr id="32" name="原创设计师QQ598969553     _5"/>
          <p:cNvSpPr txBox="1"/>
          <p:nvPr/>
        </p:nvSpPr>
        <p:spPr>
          <a:xfrm>
            <a:off x="5253990" y="3863975"/>
            <a:ext cx="2061845" cy="325755"/>
          </a:xfrm>
          <a:prstGeom prst="rect">
            <a:avLst/>
          </a:prstGeom>
          <a:noFill/>
        </p:spPr>
        <p:txBody>
          <a:bodyPr wrap="square" lIns="80618" tIns="40309" rIns="80618" bIns="40309" rtlCol="0">
            <a:spAutoFit/>
          </a:bodyPr>
          <a:lstStyle/>
          <a:p>
            <a:pPr marL="0" lvl="1" indent="0" fontAlgn="auto"/>
            <a:r>
              <a:rPr lang="en-US" altLang="zh-CN" sz="1600" dirty="0">
                <a:solidFill>
                  <a:srgbClr val="080808"/>
                </a:solidFill>
                <a:latin typeface="+mj-ea"/>
                <a:ea typeface="+mj-ea"/>
                <a:sym typeface="+mn-ea"/>
              </a:rPr>
              <a:t>※ </a:t>
            </a:r>
            <a:r>
              <a:rPr lang="zh-CN" altLang="en-US" sz="1600">
                <a:solidFill>
                  <a:srgbClr val="595959"/>
                </a:solidFill>
                <a:latin typeface="微软雅黑" panose="020B0503020204020204" pitchFamily="34" charset="-122"/>
                <a:ea typeface="微软雅黑" panose="020B0503020204020204" pitchFamily="34" charset="-122"/>
                <a:sym typeface="+mn-ea"/>
              </a:rPr>
              <a:t>重点项目数据分析</a:t>
            </a:r>
            <a:endParaRPr lang="zh-CN" altLang="en-US" sz="1600" dirty="0">
              <a:solidFill>
                <a:srgbClr val="080808"/>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4000">
        <p:random/>
      </p:transition>
    </mc:Choice>
    <mc:Fallback>
      <p:transition spd="med"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wipe(down)">
                                      <p:cBhvr>
                                        <p:cTn id="13" dur="500"/>
                                        <p:tgtEl>
                                          <p:spTgt spid="27"/>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p:tgtEl>
                                          <p:spTgt spid="26"/>
                                        </p:tgtEl>
                                        <p:attrNameLst>
                                          <p:attrName>ppt_x</p:attrName>
                                        </p:attrNameLst>
                                      </p:cBhvr>
                                      <p:tavLst>
                                        <p:tav tm="0">
                                          <p:val>
                                            <p:strVal val="#ppt_x-#ppt_w*1.125000"/>
                                          </p:val>
                                        </p:tav>
                                        <p:tav tm="100000">
                                          <p:val>
                                            <p:strVal val="#ppt_x"/>
                                          </p:val>
                                        </p:tav>
                                      </p:tavLst>
                                    </p:anim>
                                    <p:animEffect transition="in" filter="wipe(right)">
                                      <p:cBhvr>
                                        <p:cTn id="18" dur="500"/>
                                        <p:tgtEl>
                                          <p:spTgt spid="26"/>
                                        </p:tgtEl>
                                      </p:cBhvr>
                                    </p:animEffect>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additive="base">
                                        <p:cTn id="22" dur="500" fill="hold"/>
                                        <p:tgtEl>
                                          <p:spTgt spid="28"/>
                                        </p:tgtEl>
                                        <p:attrNameLst>
                                          <p:attrName>ppt_x</p:attrName>
                                        </p:attrNameLst>
                                      </p:cBhvr>
                                      <p:tavLst>
                                        <p:tav tm="0">
                                          <p:val>
                                            <p:strVal val="#ppt_x"/>
                                          </p:val>
                                        </p:tav>
                                        <p:tav tm="100000">
                                          <p:val>
                                            <p:strVal val="#ppt_x"/>
                                          </p:val>
                                        </p:tav>
                                      </p:tavLst>
                                    </p:anim>
                                    <p:anim calcmode="lin" valueType="num">
                                      <p:cBhvr additive="base">
                                        <p:cTn id="23" dur="500" fill="hold"/>
                                        <p:tgtEl>
                                          <p:spTgt spid="28"/>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20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500" fill="hold"/>
                                        <p:tgtEl>
                                          <p:spTgt spid="29"/>
                                        </p:tgtEl>
                                        <p:attrNameLst>
                                          <p:attrName>ppt_x</p:attrName>
                                        </p:attrNameLst>
                                      </p:cBhvr>
                                      <p:tavLst>
                                        <p:tav tm="0">
                                          <p:val>
                                            <p:strVal val="#ppt_x"/>
                                          </p:val>
                                        </p:tav>
                                        <p:tav tm="100000">
                                          <p:val>
                                            <p:strVal val="#ppt_x"/>
                                          </p:val>
                                        </p:tav>
                                      </p:tavLst>
                                    </p:anim>
                                    <p:anim calcmode="lin" valueType="num">
                                      <p:cBhvr additive="base">
                                        <p:cTn id="27" dur="500" fill="hold"/>
                                        <p:tgtEl>
                                          <p:spTgt spid="29"/>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600"/>
                                  </p:stCondLst>
                                  <p:childTnLst>
                                    <p:set>
                                      <p:cBhvr>
                                        <p:cTn id="29" dur="1" fill="hold">
                                          <p:stCondLst>
                                            <p:cond delay="0"/>
                                          </p:stCondLst>
                                        </p:cTn>
                                        <p:tgtEl>
                                          <p:spTgt spid="30"/>
                                        </p:tgtEl>
                                        <p:attrNameLst>
                                          <p:attrName>style.visibility</p:attrName>
                                        </p:attrNameLst>
                                      </p:cBhvr>
                                      <p:to>
                                        <p:strVal val="visible"/>
                                      </p:to>
                                    </p:set>
                                    <p:anim calcmode="lin" valueType="num">
                                      <p:cBhvr additive="base">
                                        <p:cTn id="30" dur="500" fill="hold"/>
                                        <p:tgtEl>
                                          <p:spTgt spid="30"/>
                                        </p:tgtEl>
                                        <p:attrNameLst>
                                          <p:attrName>ppt_x</p:attrName>
                                        </p:attrNameLst>
                                      </p:cBhvr>
                                      <p:tavLst>
                                        <p:tav tm="0">
                                          <p:val>
                                            <p:strVal val="#ppt_x"/>
                                          </p:val>
                                        </p:tav>
                                        <p:tav tm="100000">
                                          <p:val>
                                            <p:strVal val="#ppt_x"/>
                                          </p:val>
                                        </p:tav>
                                      </p:tavLst>
                                    </p:anim>
                                    <p:anim calcmode="lin" valueType="num">
                                      <p:cBhvr additive="base">
                                        <p:cTn id="31" dur="500" fill="hold"/>
                                        <p:tgtEl>
                                          <p:spTgt spid="3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800"/>
                                  </p:stCondLst>
                                  <p:childTnLst>
                                    <p:set>
                                      <p:cBhvr>
                                        <p:cTn id="33" dur="1" fill="hold">
                                          <p:stCondLst>
                                            <p:cond delay="0"/>
                                          </p:stCondLst>
                                        </p:cTn>
                                        <p:tgtEl>
                                          <p:spTgt spid="31"/>
                                        </p:tgtEl>
                                        <p:attrNameLst>
                                          <p:attrName>style.visibility</p:attrName>
                                        </p:attrNameLst>
                                      </p:cBhvr>
                                      <p:to>
                                        <p:strVal val="visible"/>
                                      </p:to>
                                    </p:set>
                                    <p:anim calcmode="lin" valueType="num">
                                      <p:cBhvr additive="base">
                                        <p:cTn id="34" dur="500" fill="hold"/>
                                        <p:tgtEl>
                                          <p:spTgt spid="31"/>
                                        </p:tgtEl>
                                        <p:attrNameLst>
                                          <p:attrName>ppt_x</p:attrName>
                                        </p:attrNameLst>
                                      </p:cBhvr>
                                      <p:tavLst>
                                        <p:tav tm="0">
                                          <p:val>
                                            <p:strVal val="#ppt_x"/>
                                          </p:val>
                                        </p:tav>
                                        <p:tav tm="100000">
                                          <p:val>
                                            <p:strVal val="#ppt_x"/>
                                          </p:val>
                                        </p:tav>
                                      </p:tavLst>
                                    </p:anim>
                                    <p:anim calcmode="lin" valueType="num">
                                      <p:cBhvr additive="base">
                                        <p:cTn id="35" dur="500" fill="hold"/>
                                        <p:tgtEl>
                                          <p:spTgt spid="31"/>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32"/>
                                        </p:tgtEl>
                                        <p:attrNameLst>
                                          <p:attrName>style.visibility</p:attrName>
                                        </p:attrNameLst>
                                      </p:cBhvr>
                                      <p:to>
                                        <p:strVal val="visible"/>
                                      </p:to>
                                    </p:set>
                                    <p:anim calcmode="lin" valueType="num">
                                      <p:cBhvr additive="base">
                                        <p:cTn id="38" dur="500" fill="hold"/>
                                        <p:tgtEl>
                                          <p:spTgt spid="32"/>
                                        </p:tgtEl>
                                        <p:attrNameLst>
                                          <p:attrName>ppt_x</p:attrName>
                                        </p:attrNameLst>
                                      </p:cBhvr>
                                      <p:tavLst>
                                        <p:tav tm="0">
                                          <p:val>
                                            <p:strVal val="#ppt_x"/>
                                          </p:val>
                                        </p:tav>
                                        <p:tav tm="100000">
                                          <p:val>
                                            <p:strVal val="#ppt_x"/>
                                          </p:val>
                                        </p:tav>
                                      </p:tavLst>
                                    </p:anim>
                                    <p:anim calcmode="lin" valueType="num">
                                      <p:cBhvr additive="base">
                                        <p:cTn id="39"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8" grpId="0"/>
      <p:bldP spid="29" grpId="0"/>
      <p:bldP spid="30" grpId="0"/>
      <p:bldP spid="31" grpId="0"/>
      <p:bldP spid="3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0"/>
          <p:cNvSpPr>
            <a:spLocks noEditPoints="1"/>
          </p:cNvSpPr>
          <p:nvPr/>
        </p:nvSpPr>
        <p:spPr bwMode="auto">
          <a:xfrm>
            <a:off x="5882005" y="1530350"/>
            <a:ext cx="1344295" cy="1306830"/>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solidFill>
            <a:srgbClr val="00B0F0"/>
          </a:solidFill>
          <a:ln>
            <a:noFill/>
          </a:ln>
        </p:spPr>
        <p:txBody>
          <a:bodyPr vert="horz" wrap="square" lIns="91440" tIns="45720" rIns="91440" bIns="45720" numCol="1" anchor="t" anchorCtr="0" compatLnSpc="1"/>
          <a:lstStyle/>
          <a:p>
            <a:endParaRPr lang="en-US"/>
          </a:p>
        </p:txBody>
      </p:sp>
      <p:sp>
        <p:nvSpPr>
          <p:cNvPr id="3" name="Freeform 10"/>
          <p:cNvSpPr>
            <a:spLocks noEditPoints="1"/>
          </p:cNvSpPr>
          <p:nvPr/>
        </p:nvSpPr>
        <p:spPr bwMode="auto">
          <a:xfrm>
            <a:off x="6189345" y="2848610"/>
            <a:ext cx="1344295" cy="1306830"/>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solidFill>
            <a:srgbClr val="006600"/>
          </a:solidFill>
          <a:ln>
            <a:noFill/>
          </a:ln>
        </p:spPr>
        <p:txBody>
          <a:bodyPr vert="horz" wrap="square" lIns="91440" tIns="45720" rIns="91440" bIns="45720" numCol="1" anchor="t" anchorCtr="0" compatLnSpc="1"/>
          <a:lstStyle/>
          <a:p>
            <a:endParaRPr lang="en-US"/>
          </a:p>
        </p:txBody>
      </p:sp>
      <p:sp>
        <p:nvSpPr>
          <p:cNvPr id="4" name="Freeform 10"/>
          <p:cNvSpPr>
            <a:spLocks noEditPoints="1"/>
          </p:cNvSpPr>
          <p:nvPr/>
        </p:nvSpPr>
        <p:spPr bwMode="auto">
          <a:xfrm>
            <a:off x="5020945" y="2569210"/>
            <a:ext cx="1231265" cy="1195705"/>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solidFill>
            <a:srgbClr val="FFCC00"/>
          </a:solidFill>
          <a:ln>
            <a:noFill/>
          </a:ln>
        </p:spPr>
        <p:txBody>
          <a:bodyPr vert="horz" wrap="square" lIns="91440" tIns="45720" rIns="91440" bIns="45720" numCol="1" anchor="t" anchorCtr="0" compatLnSpc="1"/>
          <a:lstStyle/>
          <a:p>
            <a:endParaRPr lang="en-US"/>
          </a:p>
        </p:txBody>
      </p:sp>
      <p:sp>
        <p:nvSpPr>
          <p:cNvPr id="5" name="Freeform 10"/>
          <p:cNvSpPr>
            <a:spLocks noEditPoints="1"/>
          </p:cNvSpPr>
          <p:nvPr/>
        </p:nvSpPr>
        <p:spPr bwMode="auto">
          <a:xfrm>
            <a:off x="5696585" y="4034155"/>
            <a:ext cx="975995" cy="948055"/>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solidFill>
            <a:srgbClr val="C00000"/>
          </a:solidFill>
          <a:ln>
            <a:noFill/>
          </a:ln>
        </p:spPr>
        <p:txBody>
          <a:bodyPr vert="horz" wrap="square" lIns="91440" tIns="45720" rIns="91440" bIns="45720" numCol="1" anchor="t" anchorCtr="0" compatLnSpc="1"/>
          <a:lstStyle/>
          <a:p>
            <a:endParaRPr lang="en-US"/>
          </a:p>
        </p:txBody>
      </p:sp>
      <p:sp>
        <p:nvSpPr>
          <p:cNvPr id="6" name="Freeform 10"/>
          <p:cNvSpPr>
            <a:spLocks noEditPoints="1"/>
          </p:cNvSpPr>
          <p:nvPr/>
        </p:nvSpPr>
        <p:spPr bwMode="auto">
          <a:xfrm>
            <a:off x="5383530" y="1984375"/>
            <a:ext cx="487680" cy="474345"/>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solidFill>
            <a:srgbClr val="FFCC00"/>
          </a:solidFill>
          <a:ln>
            <a:noFill/>
          </a:ln>
        </p:spPr>
        <p:txBody>
          <a:bodyPr vert="horz" wrap="square" lIns="91440" tIns="45720" rIns="91440" bIns="45720" numCol="1" anchor="t" anchorCtr="0" compatLnSpc="1"/>
          <a:lstStyle/>
          <a:p>
            <a:endParaRPr lang="en-US"/>
          </a:p>
        </p:txBody>
      </p:sp>
      <p:sp>
        <p:nvSpPr>
          <p:cNvPr id="7" name="Freeform 11"/>
          <p:cNvSpPr>
            <a:spLocks noEditPoints="1"/>
          </p:cNvSpPr>
          <p:nvPr/>
        </p:nvSpPr>
        <p:spPr bwMode="auto">
          <a:xfrm>
            <a:off x="7164070" y="2405380"/>
            <a:ext cx="561340" cy="545465"/>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solidFill>
            <a:srgbClr val="00B0F0"/>
          </a:solidFill>
          <a:ln>
            <a:noFill/>
          </a:ln>
        </p:spPr>
        <p:txBody>
          <a:bodyPr vert="horz" wrap="square" lIns="91440" tIns="45720" rIns="91440" bIns="45720" numCol="1" anchor="t" anchorCtr="0" compatLnSpc="1"/>
          <a:lstStyle/>
          <a:p>
            <a:endParaRPr lang="en-US"/>
          </a:p>
        </p:txBody>
      </p:sp>
      <p:sp>
        <p:nvSpPr>
          <p:cNvPr id="8" name="Freeform 12"/>
          <p:cNvSpPr>
            <a:spLocks noEditPoints="1"/>
          </p:cNvSpPr>
          <p:nvPr/>
        </p:nvSpPr>
        <p:spPr bwMode="auto">
          <a:xfrm>
            <a:off x="7505700" y="2966720"/>
            <a:ext cx="291465" cy="283210"/>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solidFill>
            <a:srgbClr val="00B0F0"/>
          </a:solidFill>
          <a:ln>
            <a:noFill/>
          </a:ln>
        </p:spPr>
        <p:txBody>
          <a:bodyPr vert="horz" wrap="square" lIns="91440" tIns="45720" rIns="91440" bIns="45720" numCol="1" anchor="t" anchorCtr="0" compatLnSpc="1"/>
          <a:lstStyle/>
          <a:p>
            <a:endParaRPr lang="en-US"/>
          </a:p>
        </p:txBody>
      </p:sp>
      <p:sp>
        <p:nvSpPr>
          <p:cNvPr id="9" name="Freeform 14"/>
          <p:cNvSpPr>
            <a:spLocks noEditPoints="1"/>
          </p:cNvSpPr>
          <p:nvPr/>
        </p:nvSpPr>
        <p:spPr bwMode="auto">
          <a:xfrm>
            <a:off x="7295515" y="2044700"/>
            <a:ext cx="291465" cy="283210"/>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solidFill>
            <a:srgbClr val="00B0F0"/>
          </a:solidFill>
          <a:ln>
            <a:noFill/>
          </a:ln>
        </p:spPr>
        <p:txBody>
          <a:bodyPr vert="horz" wrap="square" lIns="91440" tIns="45720" rIns="91440" bIns="45720" numCol="1" anchor="t" anchorCtr="0" compatLnSpc="1"/>
          <a:lstStyle/>
          <a:p>
            <a:endParaRPr lang="en-US"/>
          </a:p>
        </p:txBody>
      </p:sp>
      <p:sp>
        <p:nvSpPr>
          <p:cNvPr id="10" name="Freeform 15"/>
          <p:cNvSpPr>
            <a:spLocks noEditPoints="1"/>
          </p:cNvSpPr>
          <p:nvPr/>
        </p:nvSpPr>
        <p:spPr bwMode="auto">
          <a:xfrm>
            <a:off x="5085715" y="2306320"/>
            <a:ext cx="291465" cy="283210"/>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solidFill>
            <a:srgbClr val="FFCC00"/>
          </a:solidFill>
          <a:ln>
            <a:noFill/>
          </a:ln>
        </p:spPr>
        <p:txBody>
          <a:bodyPr vert="horz" wrap="square" lIns="91440" tIns="45720" rIns="91440" bIns="45720" numCol="1" anchor="t" anchorCtr="0" compatLnSpc="1"/>
          <a:lstStyle/>
          <a:p>
            <a:endParaRPr lang="en-US"/>
          </a:p>
        </p:txBody>
      </p:sp>
      <p:sp>
        <p:nvSpPr>
          <p:cNvPr id="11" name="Freeform 16"/>
          <p:cNvSpPr>
            <a:spLocks noEditPoints="1"/>
          </p:cNvSpPr>
          <p:nvPr/>
        </p:nvSpPr>
        <p:spPr bwMode="auto">
          <a:xfrm>
            <a:off x="5650230" y="1685925"/>
            <a:ext cx="291465" cy="283210"/>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solidFill>
            <a:srgbClr val="FFCC00"/>
          </a:solidFill>
          <a:ln>
            <a:noFill/>
          </a:ln>
        </p:spPr>
        <p:txBody>
          <a:bodyPr vert="horz" wrap="square" lIns="91440" tIns="45720" rIns="91440" bIns="45720" numCol="1" anchor="t" anchorCtr="0" compatLnSpc="1"/>
          <a:lstStyle/>
          <a:p>
            <a:endParaRPr lang="en-US"/>
          </a:p>
        </p:txBody>
      </p:sp>
      <p:sp>
        <p:nvSpPr>
          <p:cNvPr id="12" name="Freeform 17"/>
          <p:cNvSpPr>
            <a:spLocks noEditPoints="1"/>
          </p:cNvSpPr>
          <p:nvPr/>
        </p:nvSpPr>
        <p:spPr bwMode="auto">
          <a:xfrm>
            <a:off x="5925820" y="3700145"/>
            <a:ext cx="291465" cy="283210"/>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solidFill>
            <a:srgbClr val="339933"/>
          </a:solidFill>
          <a:ln>
            <a:noFill/>
          </a:ln>
        </p:spPr>
        <p:txBody>
          <a:bodyPr vert="horz" wrap="square" lIns="91440" tIns="45720" rIns="91440" bIns="45720" numCol="1" anchor="t" anchorCtr="0" compatLnSpc="1"/>
          <a:lstStyle/>
          <a:p>
            <a:endParaRPr lang="en-US"/>
          </a:p>
        </p:txBody>
      </p:sp>
      <p:sp>
        <p:nvSpPr>
          <p:cNvPr id="13" name="Freeform 18"/>
          <p:cNvSpPr>
            <a:spLocks noEditPoints="1"/>
          </p:cNvSpPr>
          <p:nvPr/>
        </p:nvSpPr>
        <p:spPr bwMode="auto">
          <a:xfrm>
            <a:off x="5601335" y="3849370"/>
            <a:ext cx="291465" cy="283210"/>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solidFill>
            <a:srgbClr val="339933"/>
          </a:solidFill>
          <a:ln>
            <a:noFill/>
          </a:ln>
        </p:spPr>
        <p:txBody>
          <a:bodyPr vert="horz" wrap="square" lIns="91440" tIns="45720" rIns="91440" bIns="45720" numCol="1" anchor="t" anchorCtr="0" compatLnSpc="1"/>
          <a:lstStyle/>
          <a:p>
            <a:endParaRPr lang="en-US"/>
          </a:p>
        </p:txBody>
      </p:sp>
      <p:sp>
        <p:nvSpPr>
          <p:cNvPr id="14" name="Freeform 19"/>
          <p:cNvSpPr>
            <a:spLocks noEditPoints="1"/>
          </p:cNvSpPr>
          <p:nvPr/>
        </p:nvSpPr>
        <p:spPr bwMode="auto">
          <a:xfrm>
            <a:off x="6694170" y="4224655"/>
            <a:ext cx="459740" cy="447040"/>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solidFill>
            <a:srgbClr val="C00000"/>
          </a:solidFill>
          <a:ln>
            <a:noFill/>
          </a:ln>
        </p:spPr>
        <p:txBody>
          <a:bodyPr vert="horz" wrap="square" lIns="91440" tIns="45720" rIns="91440" bIns="45720" numCol="1" anchor="t" anchorCtr="0" compatLnSpc="1"/>
          <a:lstStyle/>
          <a:p>
            <a:endParaRPr lang="en-US"/>
          </a:p>
        </p:txBody>
      </p:sp>
      <p:sp>
        <p:nvSpPr>
          <p:cNvPr id="15" name="Freeform 20"/>
          <p:cNvSpPr>
            <a:spLocks noEditPoints="1"/>
          </p:cNvSpPr>
          <p:nvPr/>
        </p:nvSpPr>
        <p:spPr bwMode="auto">
          <a:xfrm>
            <a:off x="6631305" y="4686300"/>
            <a:ext cx="291465" cy="283210"/>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solidFill>
            <a:srgbClr val="C00000"/>
          </a:solidFill>
          <a:ln>
            <a:noFill/>
          </a:ln>
        </p:spPr>
        <p:txBody>
          <a:bodyPr vert="horz" wrap="square" lIns="91440" tIns="45720" rIns="91440" bIns="45720" numCol="1" anchor="t" anchorCtr="0" compatLnSpc="1"/>
          <a:lstStyle/>
          <a:p>
            <a:endParaRPr lang="en-US"/>
          </a:p>
        </p:txBody>
      </p:sp>
      <p:sp>
        <p:nvSpPr>
          <p:cNvPr id="16" name="Freeform 11"/>
          <p:cNvSpPr/>
          <p:nvPr/>
        </p:nvSpPr>
        <p:spPr bwMode="auto">
          <a:xfrm>
            <a:off x="5505450" y="1814195"/>
            <a:ext cx="132715" cy="129540"/>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rgbClr val="FFCC00"/>
          </a:solidFill>
          <a:ln>
            <a:noFill/>
          </a:ln>
        </p:spPr>
        <p:txBody>
          <a:bodyPr vert="horz" wrap="square" lIns="91440" tIns="45720" rIns="91440" bIns="45720" numCol="1" anchor="t" anchorCtr="0" compatLnSpc="1"/>
          <a:lstStyle/>
          <a:p>
            <a:endParaRPr lang="en-US"/>
          </a:p>
        </p:txBody>
      </p:sp>
      <p:sp>
        <p:nvSpPr>
          <p:cNvPr id="17" name="Freeform 11"/>
          <p:cNvSpPr/>
          <p:nvPr/>
        </p:nvSpPr>
        <p:spPr bwMode="auto">
          <a:xfrm>
            <a:off x="5891530" y="1609090"/>
            <a:ext cx="132715" cy="129540"/>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rgbClr val="FFCC00"/>
          </a:solidFill>
          <a:ln>
            <a:noFill/>
          </a:ln>
        </p:spPr>
        <p:txBody>
          <a:bodyPr vert="horz" wrap="square" lIns="91440" tIns="45720" rIns="91440" bIns="45720" numCol="1" anchor="t" anchorCtr="0" compatLnSpc="1"/>
          <a:lstStyle/>
          <a:p>
            <a:endParaRPr lang="en-US"/>
          </a:p>
        </p:txBody>
      </p:sp>
      <p:sp>
        <p:nvSpPr>
          <p:cNvPr id="18" name="Freeform 11"/>
          <p:cNvSpPr/>
          <p:nvPr/>
        </p:nvSpPr>
        <p:spPr bwMode="auto">
          <a:xfrm>
            <a:off x="7256780" y="1907540"/>
            <a:ext cx="132715" cy="129540"/>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rgbClr val="00B0F0"/>
          </a:solidFill>
          <a:ln>
            <a:noFill/>
          </a:ln>
        </p:spPr>
        <p:txBody>
          <a:bodyPr vert="horz" wrap="square" lIns="91440" tIns="45720" rIns="91440" bIns="45720" numCol="1" anchor="t" anchorCtr="0" compatLnSpc="1"/>
          <a:lstStyle/>
          <a:p>
            <a:endParaRPr lang="en-US"/>
          </a:p>
        </p:txBody>
      </p:sp>
      <p:sp>
        <p:nvSpPr>
          <p:cNvPr id="19" name="Freeform 11"/>
          <p:cNvSpPr/>
          <p:nvPr/>
        </p:nvSpPr>
        <p:spPr bwMode="auto">
          <a:xfrm>
            <a:off x="6278880" y="2821305"/>
            <a:ext cx="132715" cy="129540"/>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rgbClr val="C00000"/>
          </a:solidFill>
          <a:ln>
            <a:noFill/>
          </a:ln>
        </p:spPr>
        <p:txBody>
          <a:bodyPr vert="horz" wrap="square" lIns="91440" tIns="45720" rIns="91440" bIns="45720" numCol="1" anchor="t" anchorCtr="0" compatLnSpc="1"/>
          <a:lstStyle/>
          <a:p>
            <a:endParaRPr lang="en-US"/>
          </a:p>
        </p:txBody>
      </p:sp>
      <p:sp>
        <p:nvSpPr>
          <p:cNvPr id="20" name="Freeform 11"/>
          <p:cNvSpPr/>
          <p:nvPr/>
        </p:nvSpPr>
        <p:spPr bwMode="auto">
          <a:xfrm>
            <a:off x="5803900" y="2397760"/>
            <a:ext cx="132715" cy="129540"/>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rgbClr val="FFCC00"/>
          </a:solidFill>
          <a:ln>
            <a:noFill/>
          </a:ln>
        </p:spPr>
        <p:txBody>
          <a:bodyPr vert="horz" wrap="square" lIns="91440" tIns="45720" rIns="91440" bIns="45720" numCol="1" anchor="t" anchorCtr="0" compatLnSpc="1"/>
          <a:lstStyle/>
          <a:p>
            <a:endParaRPr lang="en-US"/>
          </a:p>
        </p:txBody>
      </p:sp>
      <p:sp>
        <p:nvSpPr>
          <p:cNvPr id="21" name="Freeform 11"/>
          <p:cNvSpPr/>
          <p:nvPr/>
        </p:nvSpPr>
        <p:spPr bwMode="auto">
          <a:xfrm>
            <a:off x="7008495" y="2653665"/>
            <a:ext cx="132715" cy="129540"/>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rgbClr val="00B0F0"/>
          </a:solidFill>
          <a:ln>
            <a:noFill/>
          </a:ln>
        </p:spPr>
        <p:txBody>
          <a:bodyPr vert="horz" wrap="square" lIns="91440" tIns="45720" rIns="91440" bIns="45720" numCol="1" anchor="t" anchorCtr="0" compatLnSpc="1"/>
          <a:lstStyle/>
          <a:p>
            <a:endParaRPr lang="en-US"/>
          </a:p>
        </p:txBody>
      </p:sp>
      <p:sp>
        <p:nvSpPr>
          <p:cNvPr id="22" name="Freeform 11"/>
          <p:cNvSpPr/>
          <p:nvPr/>
        </p:nvSpPr>
        <p:spPr bwMode="auto">
          <a:xfrm>
            <a:off x="7228205" y="2266315"/>
            <a:ext cx="132715" cy="129540"/>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rgbClr val="00B0F0"/>
          </a:solidFill>
          <a:ln>
            <a:noFill/>
          </a:ln>
        </p:spPr>
        <p:txBody>
          <a:bodyPr vert="horz" wrap="square" lIns="91440" tIns="45720" rIns="91440" bIns="45720" numCol="1" anchor="t" anchorCtr="0" compatLnSpc="1"/>
          <a:lstStyle/>
          <a:p>
            <a:endParaRPr lang="en-US"/>
          </a:p>
        </p:txBody>
      </p:sp>
      <p:sp>
        <p:nvSpPr>
          <p:cNvPr id="23" name="Freeform 11"/>
          <p:cNvSpPr/>
          <p:nvPr/>
        </p:nvSpPr>
        <p:spPr bwMode="auto">
          <a:xfrm>
            <a:off x="5234305" y="2147570"/>
            <a:ext cx="132715" cy="129540"/>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rgbClr val="FFCC00"/>
          </a:solidFill>
          <a:ln>
            <a:noFill/>
          </a:ln>
        </p:spPr>
        <p:txBody>
          <a:bodyPr vert="horz" wrap="square" lIns="91440" tIns="45720" rIns="91440" bIns="45720" numCol="1" anchor="t" anchorCtr="0" compatLnSpc="1"/>
          <a:lstStyle/>
          <a:p>
            <a:endParaRPr lang="en-US"/>
          </a:p>
        </p:txBody>
      </p:sp>
      <p:sp>
        <p:nvSpPr>
          <p:cNvPr id="24" name="Freeform 11"/>
          <p:cNvSpPr/>
          <p:nvPr/>
        </p:nvSpPr>
        <p:spPr bwMode="auto">
          <a:xfrm>
            <a:off x="5060315" y="2583815"/>
            <a:ext cx="132715" cy="129540"/>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rgbClr val="FFCC00"/>
          </a:solidFill>
          <a:ln>
            <a:noFill/>
          </a:ln>
        </p:spPr>
        <p:txBody>
          <a:bodyPr vert="horz" wrap="square" lIns="91440" tIns="45720" rIns="91440" bIns="45720" numCol="1" anchor="t" anchorCtr="0" compatLnSpc="1"/>
          <a:lstStyle/>
          <a:p>
            <a:endParaRPr lang="en-US"/>
          </a:p>
        </p:txBody>
      </p:sp>
      <p:sp>
        <p:nvSpPr>
          <p:cNvPr id="25" name="Freeform 11"/>
          <p:cNvSpPr/>
          <p:nvPr/>
        </p:nvSpPr>
        <p:spPr bwMode="auto">
          <a:xfrm>
            <a:off x="5370195" y="2397760"/>
            <a:ext cx="132715" cy="129540"/>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rgbClr val="FFCC00"/>
          </a:solidFill>
          <a:ln>
            <a:noFill/>
          </a:ln>
        </p:spPr>
        <p:txBody>
          <a:bodyPr vert="horz" wrap="square" lIns="91440" tIns="45720" rIns="91440" bIns="45720" numCol="1" anchor="t" anchorCtr="0" compatLnSpc="1"/>
          <a:lstStyle/>
          <a:p>
            <a:endParaRPr lang="en-US"/>
          </a:p>
        </p:txBody>
      </p:sp>
      <p:sp>
        <p:nvSpPr>
          <p:cNvPr id="26" name="Freeform 11"/>
          <p:cNvSpPr/>
          <p:nvPr/>
        </p:nvSpPr>
        <p:spPr bwMode="auto">
          <a:xfrm>
            <a:off x="7564120" y="2266315"/>
            <a:ext cx="132715" cy="129540"/>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rgbClr val="00B0F0"/>
          </a:solidFill>
          <a:ln>
            <a:noFill/>
          </a:ln>
        </p:spPr>
        <p:txBody>
          <a:bodyPr vert="horz" wrap="square" lIns="91440" tIns="45720" rIns="91440" bIns="45720" numCol="1" anchor="t" anchorCtr="0" compatLnSpc="1"/>
          <a:lstStyle/>
          <a:p>
            <a:endParaRPr lang="en-US"/>
          </a:p>
        </p:txBody>
      </p:sp>
      <p:sp>
        <p:nvSpPr>
          <p:cNvPr id="27" name="Freeform 11"/>
          <p:cNvSpPr/>
          <p:nvPr/>
        </p:nvSpPr>
        <p:spPr bwMode="auto">
          <a:xfrm>
            <a:off x="7567295" y="3263265"/>
            <a:ext cx="132715" cy="129540"/>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rgbClr val="00B0F0"/>
          </a:solidFill>
          <a:ln>
            <a:noFill/>
          </a:ln>
        </p:spPr>
        <p:txBody>
          <a:bodyPr vert="horz" wrap="square" lIns="91440" tIns="45720" rIns="91440" bIns="45720" numCol="1" anchor="t" anchorCtr="0" compatLnSpc="1"/>
          <a:lstStyle/>
          <a:p>
            <a:endParaRPr lang="en-US"/>
          </a:p>
        </p:txBody>
      </p:sp>
      <p:sp>
        <p:nvSpPr>
          <p:cNvPr id="28" name="Freeform 11"/>
          <p:cNvSpPr/>
          <p:nvPr/>
        </p:nvSpPr>
        <p:spPr bwMode="auto">
          <a:xfrm>
            <a:off x="7670800" y="2844165"/>
            <a:ext cx="132715" cy="129540"/>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rgbClr val="00B0F0"/>
          </a:solidFill>
          <a:ln>
            <a:noFill/>
          </a:ln>
        </p:spPr>
        <p:txBody>
          <a:bodyPr vert="horz" wrap="square" lIns="91440" tIns="45720" rIns="91440" bIns="45720" numCol="1" anchor="t" anchorCtr="0" compatLnSpc="1"/>
          <a:lstStyle/>
          <a:p>
            <a:endParaRPr lang="en-US"/>
          </a:p>
        </p:txBody>
      </p:sp>
      <p:sp>
        <p:nvSpPr>
          <p:cNvPr id="29" name="Freeform 11"/>
          <p:cNvSpPr/>
          <p:nvPr/>
        </p:nvSpPr>
        <p:spPr bwMode="auto">
          <a:xfrm>
            <a:off x="5504815" y="3772535"/>
            <a:ext cx="132715" cy="129540"/>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rgbClr val="339933"/>
          </a:solidFill>
          <a:ln>
            <a:noFill/>
          </a:ln>
        </p:spPr>
        <p:txBody>
          <a:bodyPr vert="horz" wrap="square" lIns="91440" tIns="45720" rIns="91440" bIns="45720" numCol="1" anchor="t" anchorCtr="0" compatLnSpc="1"/>
          <a:lstStyle/>
          <a:p>
            <a:endParaRPr lang="en-US"/>
          </a:p>
        </p:txBody>
      </p:sp>
      <p:sp>
        <p:nvSpPr>
          <p:cNvPr id="30" name="Freeform 11"/>
          <p:cNvSpPr/>
          <p:nvPr/>
        </p:nvSpPr>
        <p:spPr bwMode="auto">
          <a:xfrm>
            <a:off x="5633085" y="4138930"/>
            <a:ext cx="132715" cy="129540"/>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rgbClr val="339933"/>
          </a:solidFill>
          <a:ln>
            <a:noFill/>
          </a:ln>
        </p:spPr>
        <p:txBody>
          <a:bodyPr vert="horz" wrap="square" lIns="91440" tIns="45720" rIns="91440" bIns="45720" numCol="1" anchor="t" anchorCtr="0" compatLnSpc="1"/>
          <a:lstStyle/>
          <a:p>
            <a:endParaRPr lang="en-US"/>
          </a:p>
        </p:txBody>
      </p:sp>
      <p:sp>
        <p:nvSpPr>
          <p:cNvPr id="31" name="Freeform 11"/>
          <p:cNvSpPr/>
          <p:nvPr/>
        </p:nvSpPr>
        <p:spPr bwMode="auto">
          <a:xfrm>
            <a:off x="6501765" y="4839970"/>
            <a:ext cx="132715" cy="129540"/>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rgbClr val="C00000"/>
          </a:solidFill>
          <a:ln>
            <a:noFill/>
          </a:ln>
        </p:spPr>
        <p:txBody>
          <a:bodyPr vert="horz" wrap="square" lIns="91440" tIns="45720" rIns="91440" bIns="45720" numCol="1" anchor="t" anchorCtr="0" compatLnSpc="1"/>
          <a:lstStyle/>
          <a:p>
            <a:endParaRPr lang="en-US"/>
          </a:p>
        </p:txBody>
      </p:sp>
      <p:sp>
        <p:nvSpPr>
          <p:cNvPr id="32" name="Freeform 11"/>
          <p:cNvSpPr/>
          <p:nvPr/>
        </p:nvSpPr>
        <p:spPr bwMode="auto">
          <a:xfrm>
            <a:off x="6639560" y="4154170"/>
            <a:ext cx="132715" cy="129540"/>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rgbClr val="C00000"/>
          </a:solidFill>
          <a:ln>
            <a:noFill/>
          </a:ln>
        </p:spPr>
        <p:txBody>
          <a:bodyPr vert="horz" wrap="square" lIns="91440" tIns="45720" rIns="91440" bIns="45720" numCol="1" anchor="t" anchorCtr="0" compatLnSpc="1"/>
          <a:lstStyle/>
          <a:p>
            <a:endParaRPr lang="en-US"/>
          </a:p>
        </p:txBody>
      </p:sp>
      <p:sp>
        <p:nvSpPr>
          <p:cNvPr id="33" name="Freeform 11"/>
          <p:cNvSpPr/>
          <p:nvPr/>
        </p:nvSpPr>
        <p:spPr bwMode="auto">
          <a:xfrm>
            <a:off x="7092950" y="4162425"/>
            <a:ext cx="132715" cy="129540"/>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rgbClr val="C00000"/>
          </a:solidFill>
          <a:ln>
            <a:noFill/>
          </a:ln>
        </p:spPr>
        <p:txBody>
          <a:bodyPr vert="horz" wrap="square" lIns="91440" tIns="45720" rIns="91440" bIns="45720" numCol="1" anchor="t" anchorCtr="0" compatLnSpc="1"/>
          <a:lstStyle/>
          <a:p>
            <a:endParaRPr lang="en-US"/>
          </a:p>
        </p:txBody>
      </p:sp>
      <p:sp>
        <p:nvSpPr>
          <p:cNvPr id="34" name="Freeform 11"/>
          <p:cNvSpPr/>
          <p:nvPr/>
        </p:nvSpPr>
        <p:spPr bwMode="auto">
          <a:xfrm>
            <a:off x="6932295" y="4665980"/>
            <a:ext cx="132715" cy="129540"/>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rgbClr val="C00000"/>
          </a:solidFill>
          <a:ln>
            <a:noFill/>
          </a:ln>
        </p:spPr>
        <p:txBody>
          <a:bodyPr vert="horz" wrap="square" lIns="91440" tIns="45720" rIns="91440" bIns="45720" numCol="1" anchor="t" anchorCtr="0" compatLnSpc="1"/>
          <a:lstStyle/>
          <a:p>
            <a:endParaRPr lang="en-US"/>
          </a:p>
        </p:txBody>
      </p:sp>
      <p:sp>
        <p:nvSpPr>
          <p:cNvPr id="35" name="Freeform 11"/>
          <p:cNvSpPr/>
          <p:nvPr/>
        </p:nvSpPr>
        <p:spPr bwMode="auto">
          <a:xfrm>
            <a:off x="7214235" y="4067175"/>
            <a:ext cx="132715" cy="129540"/>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rgbClr val="C00000"/>
          </a:solidFill>
          <a:ln>
            <a:noFill/>
          </a:ln>
        </p:spPr>
        <p:txBody>
          <a:bodyPr vert="horz" wrap="square" lIns="91440" tIns="45720" rIns="91440" bIns="45720" numCol="1" anchor="t" anchorCtr="0" compatLnSpc="1"/>
          <a:lstStyle/>
          <a:p>
            <a:endParaRPr lang="en-US"/>
          </a:p>
        </p:txBody>
      </p:sp>
      <p:sp>
        <p:nvSpPr>
          <p:cNvPr id="36" name="Freeform 11"/>
          <p:cNvSpPr/>
          <p:nvPr/>
        </p:nvSpPr>
        <p:spPr bwMode="auto">
          <a:xfrm>
            <a:off x="7174230" y="4305935"/>
            <a:ext cx="132715" cy="129540"/>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rgbClr val="C00000"/>
          </a:solidFill>
          <a:ln>
            <a:noFill/>
          </a:ln>
        </p:spPr>
        <p:txBody>
          <a:bodyPr vert="horz" wrap="square" lIns="91440" tIns="45720" rIns="91440" bIns="45720" numCol="1" anchor="t" anchorCtr="0" compatLnSpc="1"/>
          <a:lstStyle/>
          <a:p>
            <a:endParaRPr lang="en-US"/>
          </a:p>
        </p:txBody>
      </p:sp>
      <p:grpSp>
        <p:nvGrpSpPr>
          <p:cNvPr id="37" name="Group 42"/>
          <p:cNvGrpSpPr/>
          <p:nvPr/>
        </p:nvGrpSpPr>
        <p:grpSpPr>
          <a:xfrm>
            <a:off x="5882005" y="5033645"/>
            <a:ext cx="1101090" cy="1014730"/>
            <a:chOff x="3721102" y="3890965"/>
            <a:chExt cx="749300" cy="822325"/>
          </a:xfrm>
          <a:solidFill>
            <a:srgbClr val="C00000"/>
          </a:solidFill>
        </p:grpSpPr>
        <p:sp>
          <p:nvSpPr>
            <p:cNvPr id="38" name="Freeform 43"/>
            <p:cNvSpPr/>
            <p:nvPr/>
          </p:nvSpPr>
          <p:spPr bwMode="auto">
            <a:xfrm>
              <a:off x="3746502" y="4470403"/>
              <a:ext cx="698500" cy="66675"/>
            </a:xfrm>
            <a:custGeom>
              <a:avLst/>
              <a:gdLst>
                <a:gd name="T0" fmla="*/ 11 w 226"/>
                <a:gd name="T1" fmla="*/ 22 h 22"/>
                <a:gd name="T2" fmla="*/ 215 w 226"/>
                <a:gd name="T3" fmla="*/ 22 h 22"/>
                <a:gd name="T4" fmla="*/ 226 w 226"/>
                <a:gd name="T5" fmla="*/ 0 h 22"/>
                <a:gd name="T6" fmla="*/ 0 w 226"/>
                <a:gd name="T7" fmla="*/ 0 h 22"/>
                <a:gd name="T8" fmla="*/ 11 w 226"/>
                <a:gd name="T9" fmla="*/ 22 h 22"/>
              </a:gdLst>
              <a:ahLst/>
              <a:cxnLst>
                <a:cxn ang="0">
                  <a:pos x="T0" y="T1"/>
                </a:cxn>
                <a:cxn ang="0">
                  <a:pos x="T2" y="T3"/>
                </a:cxn>
                <a:cxn ang="0">
                  <a:pos x="T4" y="T5"/>
                </a:cxn>
                <a:cxn ang="0">
                  <a:pos x="T6" y="T7"/>
                </a:cxn>
                <a:cxn ang="0">
                  <a:pos x="T8" y="T9"/>
                </a:cxn>
              </a:cxnLst>
              <a:rect l="0" t="0" r="r" b="b"/>
              <a:pathLst>
                <a:path w="226" h="22">
                  <a:moveTo>
                    <a:pt x="11" y="22"/>
                  </a:moveTo>
                  <a:cubicBezTo>
                    <a:pt x="215" y="22"/>
                    <a:pt x="215" y="22"/>
                    <a:pt x="215" y="22"/>
                  </a:cubicBezTo>
                  <a:cubicBezTo>
                    <a:pt x="220" y="15"/>
                    <a:pt x="223" y="8"/>
                    <a:pt x="226" y="0"/>
                  </a:cubicBezTo>
                  <a:cubicBezTo>
                    <a:pt x="0" y="0"/>
                    <a:pt x="0" y="0"/>
                    <a:pt x="0" y="0"/>
                  </a:cubicBezTo>
                  <a:cubicBezTo>
                    <a:pt x="3" y="8"/>
                    <a:pt x="7" y="15"/>
                    <a:pt x="11"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9" name="Freeform 44"/>
            <p:cNvSpPr/>
            <p:nvPr/>
          </p:nvSpPr>
          <p:spPr bwMode="auto">
            <a:xfrm>
              <a:off x="3835402" y="4608515"/>
              <a:ext cx="519112" cy="104775"/>
            </a:xfrm>
            <a:custGeom>
              <a:avLst/>
              <a:gdLst>
                <a:gd name="T0" fmla="*/ 84 w 168"/>
                <a:gd name="T1" fmla="*/ 34 h 34"/>
                <a:gd name="T2" fmla="*/ 168 w 168"/>
                <a:gd name="T3" fmla="*/ 0 h 34"/>
                <a:gd name="T4" fmla="*/ 0 w 168"/>
                <a:gd name="T5" fmla="*/ 0 h 34"/>
                <a:gd name="T6" fmla="*/ 84 w 168"/>
                <a:gd name="T7" fmla="*/ 34 h 34"/>
              </a:gdLst>
              <a:ahLst/>
              <a:cxnLst>
                <a:cxn ang="0">
                  <a:pos x="T0" y="T1"/>
                </a:cxn>
                <a:cxn ang="0">
                  <a:pos x="T2" y="T3"/>
                </a:cxn>
                <a:cxn ang="0">
                  <a:pos x="T4" y="T5"/>
                </a:cxn>
                <a:cxn ang="0">
                  <a:pos x="T6" y="T7"/>
                </a:cxn>
              </a:cxnLst>
              <a:rect l="0" t="0" r="r" b="b"/>
              <a:pathLst>
                <a:path w="168" h="34">
                  <a:moveTo>
                    <a:pt x="84" y="34"/>
                  </a:moveTo>
                  <a:cubicBezTo>
                    <a:pt x="117" y="34"/>
                    <a:pt x="146" y="21"/>
                    <a:pt x="168" y="0"/>
                  </a:cubicBezTo>
                  <a:cubicBezTo>
                    <a:pt x="0" y="0"/>
                    <a:pt x="0" y="0"/>
                    <a:pt x="0" y="0"/>
                  </a:cubicBezTo>
                  <a:cubicBezTo>
                    <a:pt x="22" y="21"/>
                    <a:pt x="51" y="34"/>
                    <a:pt x="84"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0" name="Freeform 45"/>
            <p:cNvSpPr/>
            <p:nvPr/>
          </p:nvSpPr>
          <p:spPr bwMode="auto">
            <a:xfrm>
              <a:off x="3721102" y="3890965"/>
              <a:ext cx="749300" cy="508000"/>
            </a:xfrm>
            <a:custGeom>
              <a:avLst/>
              <a:gdLst>
                <a:gd name="T0" fmla="*/ 242 w 242"/>
                <a:gd name="T1" fmla="*/ 0 h 165"/>
                <a:gd name="T2" fmla="*/ 0 w 242"/>
                <a:gd name="T3" fmla="*/ 0 h 165"/>
                <a:gd name="T4" fmla="*/ 0 w 242"/>
                <a:gd name="T5" fmla="*/ 146 h 165"/>
                <a:gd name="T6" fmla="*/ 2 w 242"/>
                <a:gd name="T7" fmla="*/ 165 h 165"/>
                <a:gd name="T8" fmla="*/ 240 w 242"/>
                <a:gd name="T9" fmla="*/ 165 h 165"/>
                <a:gd name="T10" fmla="*/ 242 w 242"/>
                <a:gd name="T11" fmla="*/ 146 h 165"/>
                <a:gd name="T12" fmla="*/ 242 w 242"/>
                <a:gd name="T13" fmla="*/ 0 h 165"/>
              </a:gdLst>
              <a:ahLst/>
              <a:cxnLst>
                <a:cxn ang="0">
                  <a:pos x="T0" y="T1"/>
                </a:cxn>
                <a:cxn ang="0">
                  <a:pos x="T2" y="T3"/>
                </a:cxn>
                <a:cxn ang="0">
                  <a:pos x="T4" y="T5"/>
                </a:cxn>
                <a:cxn ang="0">
                  <a:pos x="T6" y="T7"/>
                </a:cxn>
                <a:cxn ang="0">
                  <a:pos x="T8" y="T9"/>
                </a:cxn>
                <a:cxn ang="0">
                  <a:pos x="T10" y="T11"/>
                </a:cxn>
                <a:cxn ang="0">
                  <a:pos x="T12" y="T13"/>
                </a:cxn>
              </a:cxnLst>
              <a:rect l="0" t="0" r="r" b="b"/>
              <a:pathLst>
                <a:path w="242" h="165">
                  <a:moveTo>
                    <a:pt x="242" y="0"/>
                  </a:moveTo>
                  <a:cubicBezTo>
                    <a:pt x="0" y="0"/>
                    <a:pt x="0" y="0"/>
                    <a:pt x="0" y="0"/>
                  </a:cubicBezTo>
                  <a:cubicBezTo>
                    <a:pt x="0" y="146"/>
                    <a:pt x="0" y="146"/>
                    <a:pt x="0" y="146"/>
                  </a:cubicBezTo>
                  <a:cubicBezTo>
                    <a:pt x="0" y="153"/>
                    <a:pt x="1" y="159"/>
                    <a:pt x="2" y="165"/>
                  </a:cubicBezTo>
                  <a:cubicBezTo>
                    <a:pt x="240" y="165"/>
                    <a:pt x="240" y="165"/>
                    <a:pt x="240" y="165"/>
                  </a:cubicBezTo>
                  <a:cubicBezTo>
                    <a:pt x="241" y="159"/>
                    <a:pt x="242" y="153"/>
                    <a:pt x="242" y="146"/>
                  </a:cubicBezTo>
                  <a:lnTo>
                    <a:pt x="24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41" name="Group 47"/>
          <p:cNvGrpSpPr/>
          <p:nvPr/>
        </p:nvGrpSpPr>
        <p:grpSpPr>
          <a:xfrm>
            <a:off x="6308090" y="1864360"/>
            <a:ext cx="511810" cy="622300"/>
            <a:chOff x="5106627" y="2260366"/>
            <a:chExt cx="324452" cy="406813"/>
          </a:xfrm>
          <a:solidFill>
            <a:srgbClr val="00B0F0"/>
          </a:solidFill>
        </p:grpSpPr>
        <p:sp>
          <p:nvSpPr>
            <p:cNvPr id="42" name="Freeform 80"/>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3" name="Freeform 81"/>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4" name="Freeform 82"/>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5" name="Oval 83"/>
            <p:cNvSpPr>
              <a:spLocks noChangeArrowheads="1"/>
            </p:cNvSpPr>
            <p:nvPr/>
          </p:nvSpPr>
          <p:spPr bwMode="auto">
            <a:xfrm>
              <a:off x="5111618" y="2260366"/>
              <a:ext cx="316965" cy="10731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46" name="Group 52"/>
          <p:cNvGrpSpPr/>
          <p:nvPr/>
        </p:nvGrpSpPr>
        <p:grpSpPr>
          <a:xfrm>
            <a:off x="6612890" y="3194685"/>
            <a:ext cx="472440" cy="595630"/>
            <a:chOff x="6421904" y="4798576"/>
            <a:chExt cx="299494" cy="389342"/>
          </a:xfrm>
          <a:solidFill>
            <a:srgbClr val="006600"/>
          </a:solidFill>
        </p:grpSpPr>
        <p:sp>
          <p:nvSpPr>
            <p:cNvPr id="47" name="Freeform 170"/>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8" name="Freeform 171"/>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49" name="Group 55"/>
          <p:cNvGrpSpPr/>
          <p:nvPr/>
        </p:nvGrpSpPr>
        <p:grpSpPr>
          <a:xfrm>
            <a:off x="5365750" y="2919730"/>
            <a:ext cx="508635" cy="485775"/>
            <a:chOff x="1587575" y="2265358"/>
            <a:chExt cx="314468" cy="309477"/>
          </a:xfrm>
          <a:solidFill>
            <a:srgbClr val="FFCC00"/>
          </a:solidFill>
        </p:grpSpPr>
        <p:sp>
          <p:nvSpPr>
            <p:cNvPr id="50" name="Freeform 59"/>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1" name="Oval 60"/>
            <p:cNvSpPr>
              <a:spLocks noChangeArrowheads="1"/>
            </p:cNvSpPr>
            <p:nvPr/>
          </p:nvSpPr>
          <p:spPr bwMode="auto">
            <a:xfrm>
              <a:off x="1712364" y="2387652"/>
              <a:ext cx="64890" cy="6239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52" name="Group 58"/>
          <p:cNvGrpSpPr/>
          <p:nvPr/>
        </p:nvGrpSpPr>
        <p:grpSpPr>
          <a:xfrm>
            <a:off x="5882005" y="4283075"/>
            <a:ext cx="589915" cy="422275"/>
            <a:chOff x="2563427" y="3717902"/>
            <a:chExt cx="439257" cy="324452"/>
          </a:xfrm>
          <a:solidFill>
            <a:srgbClr val="C00000"/>
          </a:solidFill>
        </p:grpSpPr>
        <p:sp>
          <p:nvSpPr>
            <p:cNvPr id="53" name="Freeform 92"/>
            <p:cNvSpPr/>
            <p:nvPr/>
          </p:nvSpPr>
          <p:spPr bwMode="auto">
            <a:xfrm>
              <a:off x="2720660" y="3942523"/>
              <a:ext cx="127286" cy="99831"/>
            </a:xfrm>
            <a:custGeom>
              <a:avLst/>
              <a:gdLst>
                <a:gd name="T0" fmla="*/ 37 w 38"/>
                <a:gd name="T1" fmla="*/ 10 h 30"/>
                <a:gd name="T2" fmla="*/ 1 w 38"/>
                <a:gd name="T3" fmla="*/ 11 h 30"/>
                <a:gd name="T4" fmla="*/ 1 w 38"/>
                <a:gd name="T5" fmla="*/ 13 h 30"/>
                <a:gd name="T6" fmla="*/ 19 w 38"/>
                <a:gd name="T7" fmla="*/ 30 h 30"/>
                <a:gd name="T8" fmla="*/ 36 w 38"/>
                <a:gd name="T9" fmla="*/ 13 h 30"/>
                <a:gd name="T10" fmla="*/ 37 w 38"/>
                <a:gd name="T11" fmla="*/ 10 h 30"/>
              </a:gdLst>
              <a:ahLst/>
              <a:cxnLst>
                <a:cxn ang="0">
                  <a:pos x="T0" y="T1"/>
                </a:cxn>
                <a:cxn ang="0">
                  <a:pos x="T2" y="T3"/>
                </a:cxn>
                <a:cxn ang="0">
                  <a:pos x="T4" y="T5"/>
                </a:cxn>
                <a:cxn ang="0">
                  <a:pos x="T6" y="T7"/>
                </a:cxn>
                <a:cxn ang="0">
                  <a:pos x="T8" y="T9"/>
                </a:cxn>
                <a:cxn ang="0">
                  <a:pos x="T10" y="T11"/>
                </a:cxn>
              </a:cxnLst>
              <a:rect l="0" t="0" r="r" b="b"/>
              <a:pathLst>
                <a:path w="38" h="30">
                  <a:moveTo>
                    <a:pt x="37" y="10"/>
                  </a:moveTo>
                  <a:cubicBezTo>
                    <a:pt x="26" y="1"/>
                    <a:pt x="12" y="0"/>
                    <a:pt x="1" y="11"/>
                  </a:cubicBezTo>
                  <a:cubicBezTo>
                    <a:pt x="1" y="11"/>
                    <a:pt x="0" y="12"/>
                    <a:pt x="1" y="13"/>
                  </a:cubicBezTo>
                  <a:cubicBezTo>
                    <a:pt x="19" y="30"/>
                    <a:pt x="19" y="30"/>
                    <a:pt x="19" y="30"/>
                  </a:cubicBezTo>
                  <a:cubicBezTo>
                    <a:pt x="36" y="13"/>
                    <a:pt x="36" y="13"/>
                    <a:pt x="36" y="13"/>
                  </a:cubicBezTo>
                  <a:cubicBezTo>
                    <a:pt x="38" y="11"/>
                    <a:pt x="37" y="11"/>
                    <a:pt x="3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4" name="Freeform 93"/>
            <p:cNvSpPr/>
            <p:nvPr/>
          </p:nvSpPr>
          <p:spPr bwMode="auto">
            <a:xfrm>
              <a:off x="2638300" y="3830213"/>
              <a:ext cx="292007" cy="129781"/>
            </a:xfrm>
            <a:custGeom>
              <a:avLst/>
              <a:gdLst>
                <a:gd name="T0" fmla="*/ 87 w 88"/>
                <a:gd name="T1" fmla="*/ 23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8 w 88"/>
                <a:gd name="T15" fmla="*/ 26 h 39"/>
                <a:gd name="T16" fmla="*/ 88 w 88"/>
                <a:gd name="T17" fmla="*/ 26 h 39"/>
                <a:gd name="T18" fmla="*/ 88 w 88"/>
                <a:gd name="T19" fmla="*/ 24 h 39"/>
                <a:gd name="T20" fmla="*/ 87 w 88"/>
                <a:gd name="T21"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39">
                  <a:moveTo>
                    <a:pt x="87" y="23"/>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4" y="39"/>
                    <a:pt x="75" y="39"/>
                    <a:pt x="75" y="38"/>
                  </a:cubicBezTo>
                  <a:cubicBezTo>
                    <a:pt x="88" y="26"/>
                    <a:pt x="88" y="26"/>
                    <a:pt x="88" y="26"/>
                  </a:cubicBezTo>
                  <a:cubicBezTo>
                    <a:pt x="88" y="26"/>
                    <a:pt x="88" y="26"/>
                    <a:pt x="88" y="26"/>
                  </a:cubicBezTo>
                  <a:cubicBezTo>
                    <a:pt x="88" y="25"/>
                    <a:pt x="88" y="24"/>
                    <a:pt x="88" y="24"/>
                  </a:cubicBezTo>
                  <a:lnTo>
                    <a:pt x="87"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5" name="Freeform 94"/>
            <p:cNvSpPr/>
            <p:nvPr/>
          </p:nvSpPr>
          <p:spPr bwMode="auto">
            <a:xfrm>
              <a:off x="2563427" y="3717902"/>
              <a:ext cx="439257" cy="169713"/>
            </a:xfrm>
            <a:custGeom>
              <a:avLst/>
              <a:gdLst>
                <a:gd name="T0" fmla="*/ 131 w 132"/>
                <a:gd name="T1" fmla="*/ 36 h 51"/>
                <a:gd name="T2" fmla="*/ 131 w 132"/>
                <a:gd name="T3" fmla="*/ 36 h 51"/>
                <a:gd name="T4" fmla="*/ 1 w 132"/>
                <a:gd name="T5" fmla="*/ 36 h 51"/>
                <a:gd name="T6" fmla="*/ 1 w 132"/>
                <a:gd name="T7" fmla="*/ 38 h 51"/>
                <a:gd name="T8" fmla="*/ 14 w 132"/>
                <a:gd name="T9" fmla="*/ 51 h 51"/>
                <a:gd name="T10" fmla="*/ 16 w 132"/>
                <a:gd name="T11" fmla="*/ 51 h 51"/>
                <a:gd name="T12" fmla="*/ 116 w 132"/>
                <a:gd name="T13" fmla="*/ 51 h 51"/>
                <a:gd name="T14" fmla="*/ 118 w 132"/>
                <a:gd name="T15" fmla="*/ 51 h 51"/>
                <a:gd name="T16" fmla="*/ 131 w 132"/>
                <a:gd name="T17" fmla="*/ 38 h 51"/>
                <a:gd name="T18" fmla="*/ 131 w 132"/>
                <a:gd name="T19" fmla="*/ 38 h 51"/>
                <a:gd name="T20" fmla="*/ 131 w 132"/>
                <a:gd name="T21"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1">
                  <a:moveTo>
                    <a:pt x="131" y="36"/>
                  </a:moveTo>
                  <a:cubicBezTo>
                    <a:pt x="131" y="36"/>
                    <a:pt x="131" y="36"/>
                    <a:pt x="131" y="36"/>
                  </a:cubicBezTo>
                  <a:cubicBezTo>
                    <a:pt x="95" y="0"/>
                    <a:pt x="37" y="0"/>
                    <a:pt x="1" y="36"/>
                  </a:cubicBezTo>
                  <a:cubicBezTo>
                    <a:pt x="0" y="37"/>
                    <a:pt x="0" y="37"/>
                    <a:pt x="1" y="38"/>
                  </a:cubicBezTo>
                  <a:cubicBezTo>
                    <a:pt x="14" y="51"/>
                    <a:pt x="14" y="51"/>
                    <a:pt x="14" y="51"/>
                  </a:cubicBezTo>
                  <a:cubicBezTo>
                    <a:pt x="14" y="51"/>
                    <a:pt x="15" y="51"/>
                    <a:pt x="16" y="51"/>
                  </a:cubicBezTo>
                  <a:cubicBezTo>
                    <a:pt x="43" y="23"/>
                    <a:pt x="89" y="23"/>
                    <a:pt x="116" y="51"/>
                  </a:cubicBezTo>
                  <a:cubicBezTo>
                    <a:pt x="117" y="51"/>
                    <a:pt x="118" y="51"/>
                    <a:pt x="118" y="51"/>
                  </a:cubicBezTo>
                  <a:cubicBezTo>
                    <a:pt x="131" y="38"/>
                    <a:pt x="131" y="38"/>
                    <a:pt x="131" y="38"/>
                  </a:cubicBezTo>
                  <a:cubicBezTo>
                    <a:pt x="131" y="38"/>
                    <a:pt x="131" y="38"/>
                    <a:pt x="131" y="38"/>
                  </a:cubicBezTo>
                  <a:cubicBezTo>
                    <a:pt x="132" y="37"/>
                    <a:pt x="132" y="36"/>
                    <a:pt x="13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56" name="Group 62"/>
          <p:cNvGrpSpPr/>
          <p:nvPr/>
        </p:nvGrpSpPr>
        <p:grpSpPr>
          <a:xfrm flipH="1">
            <a:off x="5484495" y="2070100"/>
            <a:ext cx="290195" cy="229235"/>
            <a:chOff x="1550139" y="1314466"/>
            <a:chExt cx="509139" cy="414300"/>
          </a:xfrm>
          <a:solidFill>
            <a:srgbClr val="FFCC00"/>
          </a:solidFill>
        </p:grpSpPr>
        <p:sp>
          <p:nvSpPr>
            <p:cNvPr id="57"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8"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9"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60" name="Group 66"/>
          <p:cNvGrpSpPr/>
          <p:nvPr/>
        </p:nvGrpSpPr>
        <p:grpSpPr>
          <a:xfrm flipH="1">
            <a:off x="7327900" y="2543810"/>
            <a:ext cx="250190" cy="273685"/>
            <a:chOff x="5513440" y="1766202"/>
            <a:chExt cx="429274" cy="484183"/>
          </a:xfrm>
          <a:solidFill>
            <a:srgbClr val="00B0F0"/>
          </a:solidFill>
        </p:grpSpPr>
        <p:sp>
          <p:nvSpPr>
            <p:cNvPr id="61" name="Freeform 147"/>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2"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3" name="Freeform 149"/>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64" name="Group 78"/>
          <p:cNvGrpSpPr/>
          <p:nvPr/>
        </p:nvGrpSpPr>
        <p:grpSpPr>
          <a:xfrm>
            <a:off x="6854825" y="4334510"/>
            <a:ext cx="176530" cy="214630"/>
            <a:chOff x="5106627" y="2260366"/>
            <a:chExt cx="324452" cy="406813"/>
          </a:xfrm>
          <a:solidFill>
            <a:srgbClr val="C00000"/>
          </a:solidFill>
        </p:grpSpPr>
        <p:sp>
          <p:nvSpPr>
            <p:cNvPr id="65" name="Freeform 80"/>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6" name="Freeform 81"/>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7" name="Freeform 82"/>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8" name="Oval 83"/>
            <p:cNvSpPr>
              <a:spLocks noChangeArrowheads="1"/>
            </p:cNvSpPr>
            <p:nvPr/>
          </p:nvSpPr>
          <p:spPr bwMode="auto">
            <a:xfrm>
              <a:off x="5111618" y="2260366"/>
              <a:ext cx="316965" cy="10731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69" name="Group 83"/>
          <p:cNvGrpSpPr/>
          <p:nvPr/>
        </p:nvGrpSpPr>
        <p:grpSpPr>
          <a:xfrm flipH="1">
            <a:off x="5676265" y="3928745"/>
            <a:ext cx="144780" cy="114935"/>
            <a:chOff x="1550139" y="1314466"/>
            <a:chExt cx="509139" cy="414300"/>
          </a:xfrm>
          <a:solidFill>
            <a:srgbClr val="339933"/>
          </a:solidFill>
        </p:grpSpPr>
        <p:sp>
          <p:nvSpPr>
            <p:cNvPr id="70"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71"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72"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73" name="Freeform 10"/>
          <p:cNvSpPr>
            <a:spLocks noEditPoints="1"/>
          </p:cNvSpPr>
          <p:nvPr/>
        </p:nvSpPr>
        <p:spPr bwMode="auto">
          <a:xfrm>
            <a:off x="7569835" y="3020060"/>
            <a:ext cx="166370" cy="141605"/>
          </a:xfrm>
          <a:custGeom>
            <a:avLst/>
            <a:gdLst>
              <a:gd name="T0" fmla="*/ 121 w 122"/>
              <a:gd name="T1" fmla="*/ 103 h 107"/>
              <a:gd name="T2" fmla="*/ 63 w 122"/>
              <a:gd name="T3" fmla="*/ 1 h 107"/>
              <a:gd name="T4" fmla="*/ 61 w 122"/>
              <a:gd name="T5" fmla="*/ 0 h 107"/>
              <a:gd name="T6" fmla="*/ 59 w 122"/>
              <a:gd name="T7" fmla="*/ 1 h 107"/>
              <a:gd name="T8" fmla="*/ 1 w 122"/>
              <a:gd name="T9" fmla="*/ 103 h 107"/>
              <a:gd name="T10" fmla="*/ 0 w 122"/>
              <a:gd name="T11" fmla="*/ 105 h 107"/>
              <a:gd name="T12" fmla="*/ 0 w 122"/>
              <a:gd name="T13" fmla="*/ 106 h 107"/>
              <a:gd name="T14" fmla="*/ 3 w 122"/>
              <a:gd name="T15" fmla="*/ 107 h 107"/>
              <a:gd name="T16" fmla="*/ 119 w 122"/>
              <a:gd name="T17" fmla="*/ 107 h 107"/>
              <a:gd name="T18" fmla="*/ 121 w 122"/>
              <a:gd name="T19" fmla="*/ 106 h 107"/>
              <a:gd name="T20" fmla="*/ 121 w 122"/>
              <a:gd name="T21" fmla="*/ 103 h 107"/>
              <a:gd name="T22" fmla="*/ 55 w 122"/>
              <a:gd name="T23" fmla="*/ 38 h 107"/>
              <a:gd name="T24" fmla="*/ 67 w 122"/>
              <a:gd name="T25" fmla="*/ 38 h 107"/>
              <a:gd name="T26" fmla="*/ 67 w 122"/>
              <a:gd name="T27" fmla="*/ 76 h 107"/>
              <a:gd name="T28" fmla="*/ 55 w 122"/>
              <a:gd name="T29" fmla="*/ 76 h 107"/>
              <a:gd name="T30" fmla="*/ 55 w 122"/>
              <a:gd name="T31" fmla="*/ 38 h 107"/>
              <a:gd name="T32" fmla="*/ 61 w 122"/>
              <a:gd name="T33" fmla="*/ 97 h 107"/>
              <a:gd name="T34" fmla="*/ 55 w 122"/>
              <a:gd name="T35" fmla="*/ 91 h 107"/>
              <a:gd name="T36" fmla="*/ 61 w 122"/>
              <a:gd name="T37" fmla="*/ 86 h 107"/>
              <a:gd name="T38" fmla="*/ 67 w 122"/>
              <a:gd name="T39" fmla="*/ 91 h 107"/>
              <a:gd name="T40" fmla="*/ 61 w 122"/>
              <a:gd name="T41" fmla="*/ 9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2" h="107">
                <a:moveTo>
                  <a:pt x="121" y="103"/>
                </a:moveTo>
                <a:cubicBezTo>
                  <a:pt x="63" y="1"/>
                  <a:pt x="63" y="1"/>
                  <a:pt x="63" y="1"/>
                </a:cubicBezTo>
                <a:cubicBezTo>
                  <a:pt x="63" y="1"/>
                  <a:pt x="62" y="0"/>
                  <a:pt x="61" y="0"/>
                </a:cubicBezTo>
                <a:cubicBezTo>
                  <a:pt x="60" y="0"/>
                  <a:pt x="59" y="1"/>
                  <a:pt x="59" y="1"/>
                </a:cubicBezTo>
                <a:cubicBezTo>
                  <a:pt x="1" y="103"/>
                  <a:pt x="1" y="103"/>
                  <a:pt x="1" y="103"/>
                </a:cubicBezTo>
                <a:cubicBezTo>
                  <a:pt x="0" y="104"/>
                  <a:pt x="0" y="104"/>
                  <a:pt x="0" y="105"/>
                </a:cubicBezTo>
                <a:cubicBezTo>
                  <a:pt x="0" y="106"/>
                  <a:pt x="0" y="106"/>
                  <a:pt x="0" y="106"/>
                </a:cubicBezTo>
                <a:cubicBezTo>
                  <a:pt x="1" y="107"/>
                  <a:pt x="2" y="107"/>
                  <a:pt x="3" y="107"/>
                </a:cubicBezTo>
                <a:cubicBezTo>
                  <a:pt x="119" y="107"/>
                  <a:pt x="119" y="107"/>
                  <a:pt x="119" y="107"/>
                </a:cubicBezTo>
                <a:cubicBezTo>
                  <a:pt x="120" y="107"/>
                  <a:pt x="121" y="107"/>
                  <a:pt x="121" y="106"/>
                </a:cubicBezTo>
                <a:cubicBezTo>
                  <a:pt x="122" y="105"/>
                  <a:pt x="122" y="104"/>
                  <a:pt x="121" y="103"/>
                </a:cubicBezTo>
                <a:close/>
                <a:moveTo>
                  <a:pt x="55" y="38"/>
                </a:moveTo>
                <a:cubicBezTo>
                  <a:pt x="67" y="38"/>
                  <a:pt x="67" y="38"/>
                  <a:pt x="67" y="38"/>
                </a:cubicBezTo>
                <a:cubicBezTo>
                  <a:pt x="67" y="76"/>
                  <a:pt x="67" y="76"/>
                  <a:pt x="67" y="76"/>
                </a:cubicBezTo>
                <a:cubicBezTo>
                  <a:pt x="55" y="76"/>
                  <a:pt x="55" y="76"/>
                  <a:pt x="55" y="76"/>
                </a:cubicBezTo>
                <a:lnTo>
                  <a:pt x="55" y="38"/>
                </a:lnTo>
                <a:close/>
                <a:moveTo>
                  <a:pt x="61" y="97"/>
                </a:moveTo>
                <a:cubicBezTo>
                  <a:pt x="57" y="97"/>
                  <a:pt x="55" y="95"/>
                  <a:pt x="55" y="91"/>
                </a:cubicBezTo>
                <a:cubicBezTo>
                  <a:pt x="55" y="88"/>
                  <a:pt x="57" y="86"/>
                  <a:pt x="61" y="86"/>
                </a:cubicBezTo>
                <a:cubicBezTo>
                  <a:pt x="65" y="86"/>
                  <a:pt x="67" y="88"/>
                  <a:pt x="67" y="91"/>
                </a:cubicBezTo>
                <a:cubicBezTo>
                  <a:pt x="67" y="95"/>
                  <a:pt x="65" y="97"/>
                  <a:pt x="61" y="97"/>
                </a:cubicBezTo>
                <a:close/>
              </a:path>
            </a:pathLst>
          </a:custGeom>
          <a:solidFill>
            <a:srgbClr val="00B0F0"/>
          </a:solidFill>
          <a:ln>
            <a:noFill/>
          </a:ln>
        </p:spPr>
        <p:txBody>
          <a:bodyPr vert="horz" wrap="square" lIns="91440" tIns="45720" rIns="91440" bIns="45720" numCol="1" anchor="t" anchorCtr="0" compatLnSpc="1"/>
          <a:lstStyle/>
          <a:p>
            <a:endParaRPr lang="en-US"/>
          </a:p>
        </p:txBody>
      </p:sp>
      <p:sp>
        <p:nvSpPr>
          <p:cNvPr id="74" name="Freeform 13"/>
          <p:cNvSpPr>
            <a:spLocks noEditPoints="1"/>
          </p:cNvSpPr>
          <p:nvPr/>
        </p:nvSpPr>
        <p:spPr bwMode="auto">
          <a:xfrm>
            <a:off x="6697345" y="4766945"/>
            <a:ext cx="156845" cy="134620"/>
          </a:xfrm>
          <a:custGeom>
            <a:avLst/>
            <a:gdLst>
              <a:gd name="T0" fmla="*/ 132 w 134"/>
              <a:gd name="T1" fmla="*/ 16 h 118"/>
              <a:gd name="T2" fmla="*/ 120 w 134"/>
              <a:gd name="T3" fmla="*/ 4 h 118"/>
              <a:gd name="T4" fmla="*/ 115 w 134"/>
              <a:gd name="T5" fmla="*/ 4 h 118"/>
              <a:gd name="T6" fmla="*/ 113 w 134"/>
              <a:gd name="T7" fmla="*/ 8 h 118"/>
              <a:gd name="T8" fmla="*/ 111 w 134"/>
              <a:gd name="T9" fmla="*/ 8 h 118"/>
              <a:gd name="T10" fmla="*/ 111 w 134"/>
              <a:gd name="T11" fmla="*/ 8 h 118"/>
              <a:gd name="T12" fmla="*/ 80 w 134"/>
              <a:gd name="T13" fmla="*/ 39 h 118"/>
              <a:gd name="T14" fmla="*/ 78 w 134"/>
              <a:gd name="T15" fmla="*/ 47 h 118"/>
              <a:gd name="T16" fmla="*/ 82 w 134"/>
              <a:gd name="T17" fmla="*/ 50 h 118"/>
              <a:gd name="T18" fmla="*/ 82 w 134"/>
              <a:gd name="T19" fmla="*/ 50 h 118"/>
              <a:gd name="T20" fmla="*/ 82 w 134"/>
              <a:gd name="T21" fmla="*/ 50 h 118"/>
              <a:gd name="T22" fmla="*/ 75 w 134"/>
              <a:gd name="T23" fmla="*/ 57 h 118"/>
              <a:gd name="T24" fmla="*/ 53 w 134"/>
              <a:gd name="T25" fmla="*/ 35 h 118"/>
              <a:gd name="T26" fmla="*/ 46 w 134"/>
              <a:gd name="T27" fmla="*/ 9 h 118"/>
              <a:gd name="T28" fmla="*/ 21 w 134"/>
              <a:gd name="T29" fmla="*/ 2 h 118"/>
              <a:gd name="T30" fmla="*/ 36 w 134"/>
              <a:gd name="T31" fmla="*/ 17 h 118"/>
              <a:gd name="T32" fmla="*/ 32 w 134"/>
              <a:gd name="T33" fmla="*/ 32 h 118"/>
              <a:gd name="T34" fmla="*/ 17 w 134"/>
              <a:gd name="T35" fmla="*/ 36 h 118"/>
              <a:gd name="T36" fmla="*/ 2 w 134"/>
              <a:gd name="T37" fmla="*/ 21 h 118"/>
              <a:gd name="T38" fmla="*/ 9 w 134"/>
              <a:gd name="T39" fmla="*/ 46 h 118"/>
              <a:gd name="T40" fmla="*/ 36 w 134"/>
              <a:gd name="T41" fmla="*/ 53 h 118"/>
              <a:gd name="T42" fmla="*/ 36 w 134"/>
              <a:gd name="T43" fmla="*/ 53 h 118"/>
              <a:gd name="T44" fmla="*/ 58 w 134"/>
              <a:gd name="T45" fmla="*/ 74 h 118"/>
              <a:gd name="T46" fmla="*/ 37 w 134"/>
              <a:gd name="T47" fmla="*/ 95 h 118"/>
              <a:gd name="T48" fmla="*/ 36 w 134"/>
              <a:gd name="T49" fmla="*/ 94 h 118"/>
              <a:gd name="T50" fmla="*/ 30 w 134"/>
              <a:gd name="T51" fmla="*/ 99 h 118"/>
              <a:gd name="T52" fmla="*/ 20 w 134"/>
              <a:gd name="T53" fmla="*/ 114 h 118"/>
              <a:gd name="T54" fmla="*/ 23 w 134"/>
              <a:gd name="T55" fmla="*/ 116 h 118"/>
              <a:gd name="T56" fmla="*/ 38 w 134"/>
              <a:gd name="T57" fmla="*/ 107 h 118"/>
              <a:gd name="T58" fmla="*/ 43 w 134"/>
              <a:gd name="T59" fmla="*/ 101 h 118"/>
              <a:gd name="T60" fmla="*/ 42 w 134"/>
              <a:gd name="T61" fmla="*/ 100 h 118"/>
              <a:gd name="T62" fmla="*/ 62 w 134"/>
              <a:gd name="T63" fmla="*/ 79 h 118"/>
              <a:gd name="T64" fmla="*/ 98 w 134"/>
              <a:gd name="T65" fmla="*/ 114 h 118"/>
              <a:gd name="T66" fmla="*/ 106 w 134"/>
              <a:gd name="T67" fmla="*/ 118 h 118"/>
              <a:gd name="T68" fmla="*/ 115 w 134"/>
              <a:gd name="T69" fmla="*/ 114 h 118"/>
              <a:gd name="T70" fmla="*/ 115 w 134"/>
              <a:gd name="T71" fmla="*/ 97 h 118"/>
              <a:gd name="T72" fmla="*/ 80 w 134"/>
              <a:gd name="T73" fmla="*/ 62 h 118"/>
              <a:gd name="T74" fmla="*/ 87 w 134"/>
              <a:gd name="T75" fmla="*/ 55 h 118"/>
              <a:gd name="T76" fmla="*/ 90 w 134"/>
              <a:gd name="T77" fmla="*/ 58 h 118"/>
              <a:gd name="T78" fmla="*/ 97 w 134"/>
              <a:gd name="T79" fmla="*/ 56 h 118"/>
              <a:gd name="T80" fmla="*/ 127 w 134"/>
              <a:gd name="T81" fmla="*/ 26 h 118"/>
              <a:gd name="T82" fmla="*/ 128 w 134"/>
              <a:gd name="T83" fmla="*/ 25 h 118"/>
              <a:gd name="T84" fmla="*/ 128 w 134"/>
              <a:gd name="T85" fmla="*/ 25 h 118"/>
              <a:gd name="T86" fmla="*/ 129 w 134"/>
              <a:gd name="T87" fmla="*/ 23 h 118"/>
              <a:gd name="T88" fmla="*/ 132 w 134"/>
              <a:gd name="T89" fmla="*/ 22 h 118"/>
              <a:gd name="T90" fmla="*/ 132 w 134"/>
              <a:gd name="T91" fmla="*/ 16 h 118"/>
              <a:gd name="T92" fmla="*/ 108 w 134"/>
              <a:gd name="T93" fmla="*/ 103 h 118"/>
              <a:gd name="T94" fmla="*/ 112 w 134"/>
              <a:gd name="T95" fmla="*/ 108 h 118"/>
              <a:gd name="T96" fmla="*/ 108 w 134"/>
              <a:gd name="T97" fmla="*/ 112 h 118"/>
              <a:gd name="T98" fmla="*/ 103 w 134"/>
              <a:gd name="T99" fmla="*/ 108 h 118"/>
              <a:gd name="T100" fmla="*/ 108 w 134"/>
              <a:gd name="T101" fmla="*/ 103 h 118"/>
              <a:gd name="T102" fmla="*/ 90 w 134"/>
              <a:gd name="T103" fmla="*/ 41 h 118"/>
              <a:gd name="T104" fmla="*/ 88 w 134"/>
              <a:gd name="T105" fmla="*/ 39 h 118"/>
              <a:gd name="T106" fmla="*/ 111 w 134"/>
              <a:gd name="T107" fmla="*/ 16 h 118"/>
              <a:gd name="T108" fmla="*/ 113 w 134"/>
              <a:gd name="T109" fmla="*/ 18 h 118"/>
              <a:gd name="T110" fmla="*/ 90 w 134"/>
              <a:gd name="T111" fmla="*/ 41 h 118"/>
              <a:gd name="T112" fmla="*/ 98 w 134"/>
              <a:gd name="T113" fmla="*/ 48 h 118"/>
              <a:gd name="T114" fmla="*/ 96 w 134"/>
              <a:gd name="T115" fmla="*/ 46 h 118"/>
              <a:gd name="T116" fmla="*/ 118 w 134"/>
              <a:gd name="T117" fmla="*/ 23 h 118"/>
              <a:gd name="T118" fmla="*/ 120 w 134"/>
              <a:gd name="T119" fmla="*/ 25 h 118"/>
              <a:gd name="T120" fmla="*/ 98 w 134"/>
              <a:gd name="T121" fmla="*/ 4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4" h="118">
                <a:moveTo>
                  <a:pt x="132" y="16"/>
                </a:moveTo>
                <a:cubicBezTo>
                  <a:pt x="120" y="4"/>
                  <a:pt x="120" y="4"/>
                  <a:pt x="120" y="4"/>
                </a:cubicBezTo>
                <a:cubicBezTo>
                  <a:pt x="119" y="2"/>
                  <a:pt x="116" y="2"/>
                  <a:pt x="115" y="4"/>
                </a:cubicBezTo>
                <a:cubicBezTo>
                  <a:pt x="114" y="5"/>
                  <a:pt x="113" y="6"/>
                  <a:pt x="113" y="8"/>
                </a:cubicBezTo>
                <a:cubicBezTo>
                  <a:pt x="113" y="8"/>
                  <a:pt x="112" y="8"/>
                  <a:pt x="111" y="8"/>
                </a:cubicBezTo>
                <a:cubicBezTo>
                  <a:pt x="111" y="8"/>
                  <a:pt x="111" y="8"/>
                  <a:pt x="111" y="8"/>
                </a:cubicBezTo>
                <a:cubicBezTo>
                  <a:pt x="80" y="39"/>
                  <a:pt x="80" y="39"/>
                  <a:pt x="80" y="39"/>
                </a:cubicBezTo>
                <a:cubicBezTo>
                  <a:pt x="81" y="42"/>
                  <a:pt x="80" y="44"/>
                  <a:pt x="78" y="47"/>
                </a:cubicBezTo>
                <a:cubicBezTo>
                  <a:pt x="82" y="50"/>
                  <a:pt x="82" y="50"/>
                  <a:pt x="82" y="50"/>
                </a:cubicBezTo>
                <a:cubicBezTo>
                  <a:pt x="82" y="50"/>
                  <a:pt x="82" y="50"/>
                  <a:pt x="82" y="50"/>
                </a:cubicBezTo>
                <a:cubicBezTo>
                  <a:pt x="82" y="50"/>
                  <a:pt x="82" y="50"/>
                  <a:pt x="82" y="50"/>
                </a:cubicBezTo>
                <a:cubicBezTo>
                  <a:pt x="75" y="57"/>
                  <a:pt x="75" y="57"/>
                  <a:pt x="75" y="57"/>
                </a:cubicBezTo>
                <a:cubicBezTo>
                  <a:pt x="53" y="35"/>
                  <a:pt x="53" y="35"/>
                  <a:pt x="53" y="35"/>
                </a:cubicBezTo>
                <a:cubicBezTo>
                  <a:pt x="56" y="26"/>
                  <a:pt x="53" y="16"/>
                  <a:pt x="46" y="9"/>
                </a:cubicBezTo>
                <a:cubicBezTo>
                  <a:pt x="39" y="2"/>
                  <a:pt x="30" y="0"/>
                  <a:pt x="21" y="2"/>
                </a:cubicBezTo>
                <a:cubicBezTo>
                  <a:pt x="36" y="17"/>
                  <a:pt x="36" y="17"/>
                  <a:pt x="36" y="17"/>
                </a:cubicBezTo>
                <a:cubicBezTo>
                  <a:pt x="32" y="32"/>
                  <a:pt x="32" y="32"/>
                  <a:pt x="32" y="32"/>
                </a:cubicBezTo>
                <a:cubicBezTo>
                  <a:pt x="17" y="36"/>
                  <a:pt x="17" y="36"/>
                  <a:pt x="17" y="36"/>
                </a:cubicBezTo>
                <a:cubicBezTo>
                  <a:pt x="2" y="21"/>
                  <a:pt x="2" y="21"/>
                  <a:pt x="2" y="21"/>
                </a:cubicBezTo>
                <a:cubicBezTo>
                  <a:pt x="0" y="30"/>
                  <a:pt x="2" y="39"/>
                  <a:pt x="9" y="46"/>
                </a:cubicBezTo>
                <a:cubicBezTo>
                  <a:pt x="16" y="54"/>
                  <a:pt x="27" y="56"/>
                  <a:pt x="36" y="53"/>
                </a:cubicBezTo>
                <a:cubicBezTo>
                  <a:pt x="36" y="53"/>
                  <a:pt x="36" y="53"/>
                  <a:pt x="36" y="53"/>
                </a:cubicBezTo>
                <a:cubicBezTo>
                  <a:pt x="58" y="74"/>
                  <a:pt x="58" y="74"/>
                  <a:pt x="58" y="74"/>
                </a:cubicBezTo>
                <a:cubicBezTo>
                  <a:pt x="37" y="95"/>
                  <a:pt x="37" y="95"/>
                  <a:pt x="37" y="95"/>
                </a:cubicBezTo>
                <a:cubicBezTo>
                  <a:pt x="36" y="94"/>
                  <a:pt x="36" y="94"/>
                  <a:pt x="36" y="94"/>
                </a:cubicBezTo>
                <a:cubicBezTo>
                  <a:pt x="30" y="99"/>
                  <a:pt x="30" y="99"/>
                  <a:pt x="30" y="99"/>
                </a:cubicBezTo>
                <a:cubicBezTo>
                  <a:pt x="20" y="114"/>
                  <a:pt x="20" y="114"/>
                  <a:pt x="20" y="114"/>
                </a:cubicBezTo>
                <a:cubicBezTo>
                  <a:pt x="23" y="116"/>
                  <a:pt x="23" y="116"/>
                  <a:pt x="23" y="116"/>
                </a:cubicBezTo>
                <a:cubicBezTo>
                  <a:pt x="38" y="107"/>
                  <a:pt x="38" y="107"/>
                  <a:pt x="38" y="107"/>
                </a:cubicBezTo>
                <a:cubicBezTo>
                  <a:pt x="43" y="101"/>
                  <a:pt x="43" y="101"/>
                  <a:pt x="43" y="101"/>
                </a:cubicBezTo>
                <a:cubicBezTo>
                  <a:pt x="42" y="100"/>
                  <a:pt x="42" y="100"/>
                  <a:pt x="42" y="100"/>
                </a:cubicBezTo>
                <a:cubicBezTo>
                  <a:pt x="62" y="79"/>
                  <a:pt x="62" y="79"/>
                  <a:pt x="62" y="79"/>
                </a:cubicBezTo>
                <a:cubicBezTo>
                  <a:pt x="98" y="114"/>
                  <a:pt x="98" y="114"/>
                  <a:pt x="98" y="114"/>
                </a:cubicBezTo>
                <a:cubicBezTo>
                  <a:pt x="100" y="117"/>
                  <a:pt x="103" y="118"/>
                  <a:pt x="106" y="118"/>
                </a:cubicBezTo>
                <a:cubicBezTo>
                  <a:pt x="110" y="118"/>
                  <a:pt x="113" y="117"/>
                  <a:pt x="115" y="114"/>
                </a:cubicBezTo>
                <a:cubicBezTo>
                  <a:pt x="120" y="110"/>
                  <a:pt x="120" y="102"/>
                  <a:pt x="115" y="97"/>
                </a:cubicBezTo>
                <a:cubicBezTo>
                  <a:pt x="80" y="62"/>
                  <a:pt x="80" y="62"/>
                  <a:pt x="80" y="62"/>
                </a:cubicBezTo>
                <a:cubicBezTo>
                  <a:pt x="87" y="55"/>
                  <a:pt x="87" y="55"/>
                  <a:pt x="87" y="55"/>
                </a:cubicBezTo>
                <a:cubicBezTo>
                  <a:pt x="90" y="58"/>
                  <a:pt x="90" y="58"/>
                  <a:pt x="90" y="58"/>
                </a:cubicBezTo>
                <a:cubicBezTo>
                  <a:pt x="92" y="56"/>
                  <a:pt x="95" y="56"/>
                  <a:pt x="97" y="56"/>
                </a:cubicBezTo>
                <a:cubicBezTo>
                  <a:pt x="127" y="26"/>
                  <a:pt x="127" y="26"/>
                  <a:pt x="127" y="26"/>
                </a:cubicBezTo>
                <a:cubicBezTo>
                  <a:pt x="128" y="25"/>
                  <a:pt x="128" y="25"/>
                  <a:pt x="128" y="25"/>
                </a:cubicBezTo>
                <a:cubicBezTo>
                  <a:pt x="128" y="25"/>
                  <a:pt x="128" y="25"/>
                  <a:pt x="128" y="25"/>
                </a:cubicBezTo>
                <a:cubicBezTo>
                  <a:pt x="128" y="25"/>
                  <a:pt x="129" y="24"/>
                  <a:pt x="129" y="23"/>
                </a:cubicBezTo>
                <a:cubicBezTo>
                  <a:pt x="130" y="23"/>
                  <a:pt x="131" y="23"/>
                  <a:pt x="132" y="22"/>
                </a:cubicBezTo>
                <a:cubicBezTo>
                  <a:pt x="134" y="20"/>
                  <a:pt x="134" y="17"/>
                  <a:pt x="132" y="16"/>
                </a:cubicBezTo>
                <a:close/>
                <a:moveTo>
                  <a:pt x="108" y="103"/>
                </a:moveTo>
                <a:cubicBezTo>
                  <a:pt x="110" y="103"/>
                  <a:pt x="112" y="105"/>
                  <a:pt x="112" y="108"/>
                </a:cubicBezTo>
                <a:cubicBezTo>
                  <a:pt x="112" y="110"/>
                  <a:pt x="110" y="112"/>
                  <a:pt x="108" y="112"/>
                </a:cubicBezTo>
                <a:cubicBezTo>
                  <a:pt x="105" y="112"/>
                  <a:pt x="103" y="110"/>
                  <a:pt x="103" y="108"/>
                </a:cubicBezTo>
                <a:cubicBezTo>
                  <a:pt x="103" y="105"/>
                  <a:pt x="105" y="103"/>
                  <a:pt x="108" y="103"/>
                </a:cubicBezTo>
                <a:close/>
                <a:moveTo>
                  <a:pt x="90" y="41"/>
                </a:moveTo>
                <a:cubicBezTo>
                  <a:pt x="88" y="39"/>
                  <a:pt x="88" y="39"/>
                  <a:pt x="88" y="39"/>
                </a:cubicBezTo>
                <a:cubicBezTo>
                  <a:pt x="111" y="16"/>
                  <a:pt x="111" y="16"/>
                  <a:pt x="111" y="16"/>
                </a:cubicBezTo>
                <a:cubicBezTo>
                  <a:pt x="113" y="18"/>
                  <a:pt x="113" y="18"/>
                  <a:pt x="113" y="18"/>
                </a:cubicBezTo>
                <a:lnTo>
                  <a:pt x="90" y="41"/>
                </a:lnTo>
                <a:close/>
                <a:moveTo>
                  <a:pt x="98" y="48"/>
                </a:moveTo>
                <a:cubicBezTo>
                  <a:pt x="96" y="46"/>
                  <a:pt x="96" y="46"/>
                  <a:pt x="96" y="46"/>
                </a:cubicBezTo>
                <a:cubicBezTo>
                  <a:pt x="118" y="23"/>
                  <a:pt x="118" y="23"/>
                  <a:pt x="118" y="23"/>
                </a:cubicBezTo>
                <a:cubicBezTo>
                  <a:pt x="120" y="25"/>
                  <a:pt x="120" y="25"/>
                  <a:pt x="120" y="25"/>
                </a:cubicBezTo>
                <a:lnTo>
                  <a:pt x="98" y="48"/>
                </a:lnTo>
                <a:close/>
              </a:path>
            </a:pathLst>
          </a:custGeom>
          <a:solidFill>
            <a:srgbClr val="C00000"/>
          </a:solidFill>
          <a:ln>
            <a:noFill/>
          </a:ln>
        </p:spPr>
        <p:txBody>
          <a:bodyPr vert="horz" wrap="square" lIns="91440" tIns="45720" rIns="91440" bIns="45720" numCol="1" anchor="t" anchorCtr="0" compatLnSpc="1"/>
          <a:lstStyle/>
          <a:p>
            <a:endParaRPr lang="en-US"/>
          </a:p>
        </p:txBody>
      </p:sp>
      <p:grpSp>
        <p:nvGrpSpPr>
          <p:cNvPr id="75" name="Group 89"/>
          <p:cNvGrpSpPr/>
          <p:nvPr/>
        </p:nvGrpSpPr>
        <p:grpSpPr>
          <a:xfrm flipH="1">
            <a:off x="6008370" y="3812540"/>
            <a:ext cx="129540" cy="90170"/>
            <a:chOff x="1585913" y="1584325"/>
            <a:chExt cx="461963" cy="330201"/>
          </a:xfrm>
          <a:solidFill>
            <a:srgbClr val="339933"/>
          </a:solidFill>
        </p:grpSpPr>
        <p:sp>
          <p:nvSpPr>
            <p:cNvPr id="76" name="Freeform 13"/>
            <p:cNvSpPr/>
            <p:nvPr/>
          </p:nvSpPr>
          <p:spPr bwMode="auto">
            <a:xfrm>
              <a:off x="1585913" y="1646238"/>
              <a:ext cx="461963" cy="268288"/>
            </a:xfrm>
            <a:custGeom>
              <a:avLst/>
              <a:gdLst>
                <a:gd name="T0" fmla="*/ 0 w 291"/>
                <a:gd name="T1" fmla="*/ 0 h 169"/>
                <a:gd name="T2" fmla="*/ 0 w 291"/>
                <a:gd name="T3" fmla="*/ 169 h 169"/>
                <a:gd name="T4" fmla="*/ 291 w 291"/>
                <a:gd name="T5" fmla="*/ 169 h 169"/>
                <a:gd name="T6" fmla="*/ 291 w 291"/>
                <a:gd name="T7" fmla="*/ 0 h 169"/>
                <a:gd name="T8" fmla="*/ 146 w 291"/>
                <a:gd name="T9" fmla="*/ 105 h 169"/>
                <a:gd name="T10" fmla="*/ 0 w 291"/>
                <a:gd name="T11" fmla="*/ 0 h 169"/>
              </a:gdLst>
              <a:ahLst/>
              <a:cxnLst>
                <a:cxn ang="0">
                  <a:pos x="T0" y="T1"/>
                </a:cxn>
                <a:cxn ang="0">
                  <a:pos x="T2" y="T3"/>
                </a:cxn>
                <a:cxn ang="0">
                  <a:pos x="T4" y="T5"/>
                </a:cxn>
                <a:cxn ang="0">
                  <a:pos x="T6" y="T7"/>
                </a:cxn>
                <a:cxn ang="0">
                  <a:pos x="T8" y="T9"/>
                </a:cxn>
                <a:cxn ang="0">
                  <a:pos x="T10" y="T11"/>
                </a:cxn>
              </a:cxnLst>
              <a:rect l="0" t="0" r="r" b="b"/>
              <a:pathLst>
                <a:path w="291" h="169">
                  <a:moveTo>
                    <a:pt x="0" y="0"/>
                  </a:moveTo>
                  <a:lnTo>
                    <a:pt x="0" y="169"/>
                  </a:lnTo>
                  <a:lnTo>
                    <a:pt x="291" y="169"/>
                  </a:lnTo>
                  <a:lnTo>
                    <a:pt x="291" y="0"/>
                  </a:lnTo>
                  <a:lnTo>
                    <a:pt x="146" y="105"/>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77" name="Freeform 14"/>
            <p:cNvSpPr/>
            <p:nvPr/>
          </p:nvSpPr>
          <p:spPr bwMode="auto">
            <a:xfrm>
              <a:off x="1585913" y="1584325"/>
              <a:ext cx="461963" cy="192088"/>
            </a:xfrm>
            <a:custGeom>
              <a:avLst/>
              <a:gdLst>
                <a:gd name="T0" fmla="*/ 291 w 291"/>
                <a:gd name="T1" fmla="*/ 17 h 121"/>
                <a:gd name="T2" fmla="*/ 291 w 291"/>
                <a:gd name="T3" fmla="*/ 0 h 121"/>
                <a:gd name="T4" fmla="*/ 0 w 291"/>
                <a:gd name="T5" fmla="*/ 0 h 121"/>
                <a:gd name="T6" fmla="*/ 0 w 291"/>
                <a:gd name="T7" fmla="*/ 17 h 121"/>
                <a:gd name="T8" fmla="*/ 146 w 291"/>
                <a:gd name="T9" fmla="*/ 121 h 121"/>
                <a:gd name="T10" fmla="*/ 291 w 291"/>
                <a:gd name="T11" fmla="*/ 17 h 121"/>
              </a:gdLst>
              <a:ahLst/>
              <a:cxnLst>
                <a:cxn ang="0">
                  <a:pos x="T0" y="T1"/>
                </a:cxn>
                <a:cxn ang="0">
                  <a:pos x="T2" y="T3"/>
                </a:cxn>
                <a:cxn ang="0">
                  <a:pos x="T4" y="T5"/>
                </a:cxn>
                <a:cxn ang="0">
                  <a:pos x="T6" y="T7"/>
                </a:cxn>
                <a:cxn ang="0">
                  <a:pos x="T8" y="T9"/>
                </a:cxn>
                <a:cxn ang="0">
                  <a:pos x="T10" y="T11"/>
                </a:cxn>
              </a:cxnLst>
              <a:rect l="0" t="0" r="r" b="b"/>
              <a:pathLst>
                <a:path w="291" h="121">
                  <a:moveTo>
                    <a:pt x="291" y="17"/>
                  </a:moveTo>
                  <a:lnTo>
                    <a:pt x="291" y="0"/>
                  </a:lnTo>
                  <a:lnTo>
                    <a:pt x="0" y="0"/>
                  </a:lnTo>
                  <a:lnTo>
                    <a:pt x="0" y="17"/>
                  </a:lnTo>
                  <a:lnTo>
                    <a:pt x="146" y="121"/>
                  </a:lnTo>
                  <a:lnTo>
                    <a:pt x="291"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78" name="Group 92"/>
          <p:cNvGrpSpPr/>
          <p:nvPr/>
        </p:nvGrpSpPr>
        <p:grpSpPr>
          <a:xfrm>
            <a:off x="7360920" y="2127885"/>
            <a:ext cx="176530" cy="106680"/>
            <a:chOff x="5172076" y="1938338"/>
            <a:chExt cx="471488" cy="293688"/>
          </a:xfrm>
          <a:solidFill>
            <a:srgbClr val="00B0F0"/>
          </a:solidFill>
        </p:grpSpPr>
        <p:sp>
          <p:nvSpPr>
            <p:cNvPr id="79" name="Freeform 8"/>
            <p:cNvSpPr>
              <a:spLocks noEditPoints="1"/>
            </p:cNvSpPr>
            <p:nvPr/>
          </p:nvSpPr>
          <p:spPr bwMode="auto">
            <a:xfrm>
              <a:off x="5172076" y="1938338"/>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80" name="Rectangle 9"/>
            <p:cNvSpPr>
              <a:spLocks noChangeArrowheads="1"/>
            </p:cNvSpPr>
            <p:nvPr/>
          </p:nvSpPr>
          <p:spPr bwMode="auto">
            <a:xfrm>
              <a:off x="5235576" y="2001838"/>
              <a:ext cx="90488"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81" name="Rectangle 10"/>
            <p:cNvSpPr>
              <a:spLocks noChangeArrowheads="1"/>
            </p:cNvSpPr>
            <p:nvPr/>
          </p:nvSpPr>
          <p:spPr bwMode="auto">
            <a:xfrm>
              <a:off x="5341938" y="2001838"/>
              <a:ext cx="85725"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grpSp>
      <p:sp>
        <p:nvSpPr>
          <p:cNvPr id="82" name="Freeform 10"/>
          <p:cNvSpPr>
            <a:spLocks noEditPoints="1"/>
          </p:cNvSpPr>
          <p:nvPr/>
        </p:nvSpPr>
        <p:spPr bwMode="auto">
          <a:xfrm>
            <a:off x="5711825" y="1734185"/>
            <a:ext cx="166370" cy="141605"/>
          </a:xfrm>
          <a:custGeom>
            <a:avLst/>
            <a:gdLst>
              <a:gd name="T0" fmla="*/ 121 w 122"/>
              <a:gd name="T1" fmla="*/ 103 h 107"/>
              <a:gd name="T2" fmla="*/ 63 w 122"/>
              <a:gd name="T3" fmla="*/ 1 h 107"/>
              <a:gd name="T4" fmla="*/ 61 w 122"/>
              <a:gd name="T5" fmla="*/ 0 h 107"/>
              <a:gd name="T6" fmla="*/ 59 w 122"/>
              <a:gd name="T7" fmla="*/ 1 h 107"/>
              <a:gd name="T8" fmla="*/ 1 w 122"/>
              <a:gd name="T9" fmla="*/ 103 h 107"/>
              <a:gd name="T10" fmla="*/ 0 w 122"/>
              <a:gd name="T11" fmla="*/ 105 h 107"/>
              <a:gd name="T12" fmla="*/ 0 w 122"/>
              <a:gd name="T13" fmla="*/ 106 h 107"/>
              <a:gd name="T14" fmla="*/ 3 w 122"/>
              <a:gd name="T15" fmla="*/ 107 h 107"/>
              <a:gd name="T16" fmla="*/ 119 w 122"/>
              <a:gd name="T17" fmla="*/ 107 h 107"/>
              <a:gd name="T18" fmla="*/ 121 w 122"/>
              <a:gd name="T19" fmla="*/ 106 h 107"/>
              <a:gd name="T20" fmla="*/ 121 w 122"/>
              <a:gd name="T21" fmla="*/ 103 h 107"/>
              <a:gd name="T22" fmla="*/ 55 w 122"/>
              <a:gd name="T23" fmla="*/ 38 h 107"/>
              <a:gd name="T24" fmla="*/ 67 w 122"/>
              <a:gd name="T25" fmla="*/ 38 h 107"/>
              <a:gd name="T26" fmla="*/ 67 w 122"/>
              <a:gd name="T27" fmla="*/ 76 h 107"/>
              <a:gd name="T28" fmla="*/ 55 w 122"/>
              <a:gd name="T29" fmla="*/ 76 h 107"/>
              <a:gd name="T30" fmla="*/ 55 w 122"/>
              <a:gd name="T31" fmla="*/ 38 h 107"/>
              <a:gd name="T32" fmla="*/ 61 w 122"/>
              <a:gd name="T33" fmla="*/ 97 h 107"/>
              <a:gd name="T34" fmla="*/ 55 w 122"/>
              <a:gd name="T35" fmla="*/ 91 h 107"/>
              <a:gd name="T36" fmla="*/ 61 w 122"/>
              <a:gd name="T37" fmla="*/ 86 h 107"/>
              <a:gd name="T38" fmla="*/ 67 w 122"/>
              <a:gd name="T39" fmla="*/ 91 h 107"/>
              <a:gd name="T40" fmla="*/ 61 w 122"/>
              <a:gd name="T41" fmla="*/ 9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2" h="107">
                <a:moveTo>
                  <a:pt x="121" y="103"/>
                </a:moveTo>
                <a:cubicBezTo>
                  <a:pt x="63" y="1"/>
                  <a:pt x="63" y="1"/>
                  <a:pt x="63" y="1"/>
                </a:cubicBezTo>
                <a:cubicBezTo>
                  <a:pt x="63" y="1"/>
                  <a:pt x="62" y="0"/>
                  <a:pt x="61" y="0"/>
                </a:cubicBezTo>
                <a:cubicBezTo>
                  <a:pt x="60" y="0"/>
                  <a:pt x="59" y="1"/>
                  <a:pt x="59" y="1"/>
                </a:cubicBezTo>
                <a:cubicBezTo>
                  <a:pt x="1" y="103"/>
                  <a:pt x="1" y="103"/>
                  <a:pt x="1" y="103"/>
                </a:cubicBezTo>
                <a:cubicBezTo>
                  <a:pt x="0" y="104"/>
                  <a:pt x="0" y="104"/>
                  <a:pt x="0" y="105"/>
                </a:cubicBezTo>
                <a:cubicBezTo>
                  <a:pt x="0" y="106"/>
                  <a:pt x="0" y="106"/>
                  <a:pt x="0" y="106"/>
                </a:cubicBezTo>
                <a:cubicBezTo>
                  <a:pt x="1" y="107"/>
                  <a:pt x="2" y="107"/>
                  <a:pt x="3" y="107"/>
                </a:cubicBezTo>
                <a:cubicBezTo>
                  <a:pt x="119" y="107"/>
                  <a:pt x="119" y="107"/>
                  <a:pt x="119" y="107"/>
                </a:cubicBezTo>
                <a:cubicBezTo>
                  <a:pt x="120" y="107"/>
                  <a:pt x="121" y="107"/>
                  <a:pt x="121" y="106"/>
                </a:cubicBezTo>
                <a:cubicBezTo>
                  <a:pt x="122" y="105"/>
                  <a:pt x="122" y="104"/>
                  <a:pt x="121" y="103"/>
                </a:cubicBezTo>
                <a:close/>
                <a:moveTo>
                  <a:pt x="55" y="38"/>
                </a:moveTo>
                <a:cubicBezTo>
                  <a:pt x="67" y="38"/>
                  <a:pt x="67" y="38"/>
                  <a:pt x="67" y="38"/>
                </a:cubicBezTo>
                <a:cubicBezTo>
                  <a:pt x="67" y="76"/>
                  <a:pt x="67" y="76"/>
                  <a:pt x="67" y="76"/>
                </a:cubicBezTo>
                <a:cubicBezTo>
                  <a:pt x="55" y="76"/>
                  <a:pt x="55" y="76"/>
                  <a:pt x="55" y="76"/>
                </a:cubicBezTo>
                <a:lnTo>
                  <a:pt x="55" y="38"/>
                </a:lnTo>
                <a:close/>
                <a:moveTo>
                  <a:pt x="61" y="97"/>
                </a:moveTo>
                <a:cubicBezTo>
                  <a:pt x="57" y="97"/>
                  <a:pt x="55" y="95"/>
                  <a:pt x="55" y="91"/>
                </a:cubicBezTo>
                <a:cubicBezTo>
                  <a:pt x="55" y="88"/>
                  <a:pt x="57" y="86"/>
                  <a:pt x="61" y="86"/>
                </a:cubicBezTo>
                <a:cubicBezTo>
                  <a:pt x="65" y="86"/>
                  <a:pt x="67" y="88"/>
                  <a:pt x="67" y="91"/>
                </a:cubicBezTo>
                <a:cubicBezTo>
                  <a:pt x="67" y="95"/>
                  <a:pt x="65" y="97"/>
                  <a:pt x="61" y="97"/>
                </a:cubicBezTo>
                <a:close/>
              </a:path>
            </a:pathLst>
          </a:custGeom>
          <a:solidFill>
            <a:srgbClr val="FFCC00"/>
          </a:solidFill>
          <a:ln>
            <a:noFill/>
          </a:ln>
        </p:spPr>
        <p:txBody>
          <a:bodyPr vert="horz" wrap="square" lIns="91440" tIns="45720" rIns="91440" bIns="45720" numCol="1" anchor="t" anchorCtr="0" compatLnSpc="1"/>
          <a:lstStyle/>
          <a:p>
            <a:endParaRPr lang="en-US"/>
          </a:p>
        </p:txBody>
      </p:sp>
      <p:sp>
        <p:nvSpPr>
          <p:cNvPr id="83" name="Freeform 13"/>
          <p:cNvSpPr>
            <a:spLocks noEditPoints="1"/>
          </p:cNvSpPr>
          <p:nvPr/>
        </p:nvSpPr>
        <p:spPr bwMode="auto">
          <a:xfrm>
            <a:off x="5154295" y="2376805"/>
            <a:ext cx="156845" cy="134620"/>
          </a:xfrm>
          <a:custGeom>
            <a:avLst/>
            <a:gdLst>
              <a:gd name="T0" fmla="*/ 132 w 134"/>
              <a:gd name="T1" fmla="*/ 16 h 118"/>
              <a:gd name="T2" fmla="*/ 120 w 134"/>
              <a:gd name="T3" fmla="*/ 4 h 118"/>
              <a:gd name="T4" fmla="*/ 115 w 134"/>
              <a:gd name="T5" fmla="*/ 4 h 118"/>
              <a:gd name="T6" fmla="*/ 113 w 134"/>
              <a:gd name="T7" fmla="*/ 8 h 118"/>
              <a:gd name="T8" fmla="*/ 111 w 134"/>
              <a:gd name="T9" fmla="*/ 8 h 118"/>
              <a:gd name="T10" fmla="*/ 111 w 134"/>
              <a:gd name="T11" fmla="*/ 8 h 118"/>
              <a:gd name="T12" fmla="*/ 80 w 134"/>
              <a:gd name="T13" fmla="*/ 39 h 118"/>
              <a:gd name="T14" fmla="*/ 78 w 134"/>
              <a:gd name="T15" fmla="*/ 47 h 118"/>
              <a:gd name="T16" fmla="*/ 82 w 134"/>
              <a:gd name="T17" fmla="*/ 50 h 118"/>
              <a:gd name="T18" fmla="*/ 82 w 134"/>
              <a:gd name="T19" fmla="*/ 50 h 118"/>
              <a:gd name="T20" fmla="*/ 82 w 134"/>
              <a:gd name="T21" fmla="*/ 50 h 118"/>
              <a:gd name="T22" fmla="*/ 75 w 134"/>
              <a:gd name="T23" fmla="*/ 57 h 118"/>
              <a:gd name="T24" fmla="*/ 53 w 134"/>
              <a:gd name="T25" fmla="*/ 35 h 118"/>
              <a:gd name="T26" fmla="*/ 46 w 134"/>
              <a:gd name="T27" fmla="*/ 9 h 118"/>
              <a:gd name="T28" fmla="*/ 21 w 134"/>
              <a:gd name="T29" fmla="*/ 2 h 118"/>
              <a:gd name="T30" fmla="*/ 36 w 134"/>
              <a:gd name="T31" fmla="*/ 17 h 118"/>
              <a:gd name="T32" fmla="*/ 32 w 134"/>
              <a:gd name="T33" fmla="*/ 32 h 118"/>
              <a:gd name="T34" fmla="*/ 17 w 134"/>
              <a:gd name="T35" fmla="*/ 36 h 118"/>
              <a:gd name="T36" fmla="*/ 2 w 134"/>
              <a:gd name="T37" fmla="*/ 21 h 118"/>
              <a:gd name="T38" fmla="*/ 9 w 134"/>
              <a:gd name="T39" fmla="*/ 46 h 118"/>
              <a:gd name="T40" fmla="*/ 36 w 134"/>
              <a:gd name="T41" fmla="*/ 53 h 118"/>
              <a:gd name="T42" fmla="*/ 36 w 134"/>
              <a:gd name="T43" fmla="*/ 53 h 118"/>
              <a:gd name="T44" fmla="*/ 58 w 134"/>
              <a:gd name="T45" fmla="*/ 74 h 118"/>
              <a:gd name="T46" fmla="*/ 37 w 134"/>
              <a:gd name="T47" fmla="*/ 95 h 118"/>
              <a:gd name="T48" fmla="*/ 36 w 134"/>
              <a:gd name="T49" fmla="*/ 94 h 118"/>
              <a:gd name="T50" fmla="*/ 30 w 134"/>
              <a:gd name="T51" fmla="*/ 99 h 118"/>
              <a:gd name="T52" fmla="*/ 20 w 134"/>
              <a:gd name="T53" fmla="*/ 114 h 118"/>
              <a:gd name="T54" fmla="*/ 23 w 134"/>
              <a:gd name="T55" fmla="*/ 116 h 118"/>
              <a:gd name="T56" fmla="*/ 38 w 134"/>
              <a:gd name="T57" fmla="*/ 107 h 118"/>
              <a:gd name="T58" fmla="*/ 43 w 134"/>
              <a:gd name="T59" fmla="*/ 101 h 118"/>
              <a:gd name="T60" fmla="*/ 42 w 134"/>
              <a:gd name="T61" fmla="*/ 100 h 118"/>
              <a:gd name="T62" fmla="*/ 62 w 134"/>
              <a:gd name="T63" fmla="*/ 79 h 118"/>
              <a:gd name="T64" fmla="*/ 98 w 134"/>
              <a:gd name="T65" fmla="*/ 114 h 118"/>
              <a:gd name="T66" fmla="*/ 106 w 134"/>
              <a:gd name="T67" fmla="*/ 118 h 118"/>
              <a:gd name="T68" fmla="*/ 115 w 134"/>
              <a:gd name="T69" fmla="*/ 114 h 118"/>
              <a:gd name="T70" fmla="*/ 115 w 134"/>
              <a:gd name="T71" fmla="*/ 97 h 118"/>
              <a:gd name="T72" fmla="*/ 80 w 134"/>
              <a:gd name="T73" fmla="*/ 62 h 118"/>
              <a:gd name="T74" fmla="*/ 87 w 134"/>
              <a:gd name="T75" fmla="*/ 55 h 118"/>
              <a:gd name="T76" fmla="*/ 90 w 134"/>
              <a:gd name="T77" fmla="*/ 58 h 118"/>
              <a:gd name="T78" fmla="*/ 97 w 134"/>
              <a:gd name="T79" fmla="*/ 56 h 118"/>
              <a:gd name="T80" fmla="*/ 127 w 134"/>
              <a:gd name="T81" fmla="*/ 26 h 118"/>
              <a:gd name="T82" fmla="*/ 128 w 134"/>
              <a:gd name="T83" fmla="*/ 25 h 118"/>
              <a:gd name="T84" fmla="*/ 128 w 134"/>
              <a:gd name="T85" fmla="*/ 25 h 118"/>
              <a:gd name="T86" fmla="*/ 129 w 134"/>
              <a:gd name="T87" fmla="*/ 23 h 118"/>
              <a:gd name="T88" fmla="*/ 132 w 134"/>
              <a:gd name="T89" fmla="*/ 22 h 118"/>
              <a:gd name="T90" fmla="*/ 132 w 134"/>
              <a:gd name="T91" fmla="*/ 16 h 118"/>
              <a:gd name="T92" fmla="*/ 108 w 134"/>
              <a:gd name="T93" fmla="*/ 103 h 118"/>
              <a:gd name="T94" fmla="*/ 112 w 134"/>
              <a:gd name="T95" fmla="*/ 108 h 118"/>
              <a:gd name="T96" fmla="*/ 108 w 134"/>
              <a:gd name="T97" fmla="*/ 112 h 118"/>
              <a:gd name="T98" fmla="*/ 103 w 134"/>
              <a:gd name="T99" fmla="*/ 108 h 118"/>
              <a:gd name="T100" fmla="*/ 108 w 134"/>
              <a:gd name="T101" fmla="*/ 103 h 118"/>
              <a:gd name="T102" fmla="*/ 90 w 134"/>
              <a:gd name="T103" fmla="*/ 41 h 118"/>
              <a:gd name="T104" fmla="*/ 88 w 134"/>
              <a:gd name="T105" fmla="*/ 39 h 118"/>
              <a:gd name="T106" fmla="*/ 111 w 134"/>
              <a:gd name="T107" fmla="*/ 16 h 118"/>
              <a:gd name="T108" fmla="*/ 113 w 134"/>
              <a:gd name="T109" fmla="*/ 18 h 118"/>
              <a:gd name="T110" fmla="*/ 90 w 134"/>
              <a:gd name="T111" fmla="*/ 41 h 118"/>
              <a:gd name="T112" fmla="*/ 98 w 134"/>
              <a:gd name="T113" fmla="*/ 48 h 118"/>
              <a:gd name="T114" fmla="*/ 96 w 134"/>
              <a:gd name="T115" fmla="*/ 46 h 118"/>
              <a:gd name="T116" fmla="*/ 118 w 134"/>
              <a:gd name="T117" fmla="*/ 23 h 118"/>
              <a:gd name="T118" fmla="*/ 120 w 134"/>
              <a:gd name="T119" fmla="*/ 25 h 118"/>
              <a:gd name="T120" fmla="*/ 98 w 134"/>
              <a:gd name="T121" fmla="*/ 4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4" h="118">
                <a:moveTo>
                  <a:pt x="132" y="16"/>
                </a:moveTo>
                <a:cubicBezTo>
                  <a:pt x="120" y="4"/>
                  <a:pt x="120" y="4"/>
                  <a:pt x="120" y="4"/>
                </a:cubicBezTo>
                <a:cubicBezTo>
                  <a:pt x="119" y="2"/>
                  <a:pt x="116" y="2"/>
                  <a:pt x="115" y="4"/>
                </a:cubicBezTo>
                <a:cubicBezTo>
                  <a:pt x="114" y="5"/>
                  <a:pt x="113" y="6"/>
                  <a:pt x="113" y="8"/>
                </a:cubicBezTo>
                <a:cubicBezTo>
                  <a:pt x="113" y="8"/>
                  <a:pt x="112" y="8"/>
                  <a:pt x="111" y="8"/>
                </a:cubicBezTo>
                <a:cubicBezTo>
                  <a:pt x="111" y="8"/>
                  <a:pt x="111" y="8"/>
                  <a:pt x="111" y="8"/>
                </a:cubicBezTo>
                <a:cubicBezTo>
                  <a:pt x="80" y="39"/>
                  <a:pt x="80" y="39"/>
                  <a:pt x="80" y="39"/>
                </a:cubicBezTo>
                <a:cubicBezTo>
                  <a:pt x="81" y="42"/>
                  <a:pt x="80" y="44"/>
                  <a:pt x="78" y="47"/>
                </a:cubicBezTo>
                <a:cubicBezTo>
                  <a:pt x="82" y="50"/>
                  <a:pt x="82" y="50"/>
                  <a:pt x="82" y="50"/>
                </a:cubicBezTo>
                <a:cubicBezTo>
                  <a:pt x="82" y="50"/>
                  <a:pt x="82" y="50"/>
                  <a:pt x="82" y="50"/>
                </a:cubicBezTo>
                <a:cubicBezTo>
                  <a:pt x="82" y="50"/>
                  <a:pt x="82" y="50"/>
                  <a:pt x="82" y="50"/>
                </a:cubicBezTo>
                <a:cubicBezTo>
                  <a:pt x="75" y="57"/>
                  <a:pt x="75" y="57"/>
                  <a:pt x="75" y="57"/>
                </a:cubicBezTo>
                <a:cubicBezTo>
                  <a:pt x="53" y="35"/>
                  <a:pt x="53" y="35"/>
                  <a:pt x="53" y="35"/>
                </a:cubicBezTo>
                <a:cubicBezTo>
                  <a:pt x="56" y="26"/>
                  <a:pt x="53" y="16"/>
                  <a:pt x="46" y="9"/>
                </a:cubicBezTo>
                <a:cubicBezTo>
                  <a:pt x="39" y="2"/>
                  <a:pt x="30" y="0"/>
                  <a:pt x="21" y="2"/>
                </a:cubicBezTo>
                <a:cubicBezTo>
                  <a:pt x="36" y="17"/>
                  <a:pt x="36" y="17"/>
                  <a:pt x="36" y="17"/>
                </a:cubicBezTo>
                <a:cubicBezTo>
                  <a:pt x="32" y="32"/>
                  <a:pt x="32" y="32"/>
                  <a:pt x="32" y="32"/>
                </a:cubicBezTo>
                <a:cubicBezTo>
                  <a:pt x="17" y="36"/>
                  <a:pt x="17" y="36"/>
                  <a:pt x="17" y="36"/>
                </a:cubicBezTo>
                <a:cubicBezTo>
                  <a:pt x="2" y="21"/>
                  <a:pt x="2" y="21"/>
                  <a:pt x="2" y="21"/>
                </a:cubicBezTo>
                <a:cubicBezTo>
                  <a:pt x="0" y="30"/>
                  <a:pt x="2" y="39"/>
                  <a:pt x="9" y="46"/>
                </a:cubicBezTo>
                <a:cubicBezTo>
                  <a:pt x="16" y="54"/>
                  <a:pt x="27" y="56"/>
                  <a:pt x="36" y="53"/>
                </a:cubicBezTo>
                <a:cubicBezTo>
                  <a:pt x="36" y="53"/>
                  <a:pt x="36" y="53"/>
                  <a:pt x="36" y="53"/>
                </a:cubicBezTo>
                <a:cubicBezTo>
                  <a:pt x="58" y="74"/>
                  <a:pt x="58" y="74"/>
                  <a:pt x="58" y="74"/>
                </a:cubicBezTo>
                <a:cubicBezTo>
                  <a:pt x="37" y="95"/>
                  <a:pt x="37" y="95"/>
                  <a:pt x="37" y="95"/>
                </a:cubicBezTo>
                <a:cubicBezTo>
                  <a:pt x="36" y="94"/>
                  <a:pt x="36" y="94"/>
                  <a:pt x="36" y="94"/>
                </a:cubicBezTo>
                <a:cubicBezTo>
                  <a:pt x="30" y="99"/>
                  <a:pt x="30" y="99"/>
                  <a:pt x="30" y="99"/>
                </a:cubicBezTo>
                <a:cubicBezTo>
                  <a:pt x="20" y="114"/>
                  <a:pt x="20" y="114"/>
                  <a:pt x="20" y="114"/>
                </a:cubicBezTo>
                <a:cubicBezTo>
                  <a:pt x="23" y="116"/>
                  <a:pt x="23" y="116"/>
                  <a:pt x="23" y="116"/>
                </a:cubicBezTo>
                <a:cubicBezTo>
                  <a:pt x="38" y="107"/>
                  <a:pt x="38" y="107"/>
                  <a:pt x="38" y="107"/>
                </a:cubicBezTo>
                <a:cubicBezTo>
                  <a:pt x="43" y="101"/>
                  <a:pt x="43" y="101"/>
                  <a:pt x="43" y="101"/>
                </a:cubicBezTo>
                <a:cubicBezTo>
                  <a:pt x="42" y="100"/>
                  <a:pt x="42" y="100"/>
                  <a:pt x="42" y="100"/>
                </a:cubicBezTo>
                <a:cubicBezTo>
                  <a:pt x="62" y="79"/>
                  <a:pt x="62" y="79"/>
                  <a:pt x="62" y="79"/>
                </a:cubicBezTo>
                <a:cubicBezTo>
                  <a:pt x="98" y="114"/>
                  <a:pt x="98" y="114"/>
                  <a:pt x="98" y="114"/>
                </a:cubicBezTo>
                <a:cubicBezTo>
                  <a:pt x="100" y="117"/>
                  <a:pt x="103" y="118"/>
                  <a:pt x="106" y="118"/>
                </a:cubicBezTo>
                <a:cubicBezTo>
                  <a:pt x="110" y="118"/>
                  <a:pt x="113" y="117"/>
                  <a:pt x="115" y="114"/>
                </a:cubicBezTo>
                <a:cubicBezTo>
                  <a:pt x="120" y="110"/>
                  <a:pt x="120" y="102"/>
                  <a:pt x="115" y="97"/>
                </a:cubicBezTo>
                <a:cubicBezTo>
                  <a:pt x="80" y="62"/>
                  <a:pt x="80" y="62"/>
                  <a:pt x="80" y="62"/>
                </a:cubicBezTo>
                <a:cubicBezTo>
                  <a:pt x="87" y="55"/>
                  <a:pt x="87" y="55"/>
                  <a:pt x="87" y="55"/>
                </a:cubicBezTo>
                <a:cubicBezTo>
                  <a:pt x="90" y="58"/>
                  <a:pt x="90" y="58"/>
                  <a:pt x="90" y="58"/>
                </a:cubicBezTo>
                <a:cubicBezTo>
                  <a:pt x="92" y="56"/>
                  <a:pt x="95" y="56"/>
                  <a:pt x="97" y="56"/>
                </a:cubicBezTo>
                <a:cubicBezTo>
                  <a:pt x="127" y="26"/>
                  <a:pt x="127" y="26"/>
                  <a:pt x="127" y="26"/>
                </a:cubicBezTo>
                <a:cubicBezTo>
                  <a:pt x="128" y="25"/>
                  <a:pt x="128" y="25"/>
                  <a:pt x="128" y="25"/>
                </a:cubicBezTo>
                <a:cubicBezTo>
                  <a:pt x="128" y="25"/>
                  <a:pt x="128" y="25"/>
                  <a:pt x="128" y="25"/>
                </a:cubicBezTo>
                <a:cubicBezTo>
                  <a:pt x="128" y="25"/>
                  <a:pt x="129" y="24"/>
                  <a:pt x="129" y="23"/>
                </a:cubicBezTo>
                <a:cubicBezTo>
                  <a:pt x="130" y="23"/>
                  <a:pt x="131" y="23"/>
                  <a:pt x="132" y="22"/>
                </a:cubicBezTo>
                <a:cubicBezTo>
                  <a:pt x="134" y="20"/>
                  <a:pt x="134" y="17"/>
                  <a:pt x="132" y="16"/>
                </a:cubicBezTo>
                <a:close/>
                <a:moveTo>
                  <a:pt x="108" y="103"/>
                </a:moveTo>
                <a:cubicBezTo>
                  <a:pt x="110" y="103"/>
                  <a:pt x="112" y="105"/>
                  <a:pt x="112" y="108"/>
                </a:cubicBezTo>
                <a:cubicBezTo>
                  <a:pt x="112" y="110"/>
                  <a:pt x="110" y="112"/>
                  <a:pt x="108" y="112"/>
                </a:cubicBezTo>
                <a:cubicBezTo>
                  <a:pt x="105" y="112"/>
                  <a:pt x="103" y="110"/>
                  <a:pt x="103" y="108"/>
                </a:cubicBezTo>
                <a:cubicBezTo>
                  <a:pt x="103" y="105"/>
                  <a:pt x="105" y="103"/>
                  <a:pt x="108" y="103"/>
                </a:cubicBezTo>
                <a:close/>
                <a:moveTo>
                  <a:pt x="90" y="41"/>
                </a:moveTo>
                <a:cubicBezTo>
                  <a:pt x="88" y="39"/>
                  <a:pt x="88" y="39"/>
                  <a:pt x="88" y="39"/>
                </a:cubicBezTo>
                <a:cubicBezTo>
                  <a:pt x="111" y="16"/>
                  <a:pt x="111" y="16"/>
                  <a:pt x="111" y="16"/>
                </a:cubicBezTo>
                <a:cubicBezTo>
                  <a:pt x="113" y="18"/>
                  <a:pt x="113" y="18"/>
                  <a:pt x="113" y="18"/>
                </a:cubicBezTo>
                <a:lnTo>
                  <a:pt x="90" y="41"/>
                </a:lnTo>
                <a:close/>
                <a:moveTo>
                  <a:pt x="98" y="48"/>
                </a:moveTo>
                <a:cubicBezTo>
                  <a:pt x="96" y="46"/>
                  <a:pt x="96" y="46"/>
                  <a:pt x="96" y="46"/>
                </a:cubicBezTo>
                <a:cubicBezTo>
                  <a:pt x="118" y="23"/>
                  <a:pt x="118" y="23"/>
                  <a:pt x="118" y="23"/>
                </a:cubicBezTo>
                <a:cubicBezTo>
                  <a:pt x="120" y="25"/>
                  <a:pt x="120" y="25"/>
                  <a:pt x="120" y="25"/>
                </a:cubicBezTo>
                <a:lnTo>
                  <a:pt x="98" y="48"/>
                </a:lnTo>
                <a:close/>
              </a:path>
            </a:pathLst>
          </a:custGeom>
          <a:solidFill>
            <a:srgbClr val="FFCC00"/>
          </a:solidFill>
          <a:ln>
            <a:noFill/>
          </a:ln>
        </p:spPr>
        <p:txBody>
          <a:bodyPr vert="horz" wrap="square" lIns="91440" tIns="45720" rIns="91440" bIns="45720" numCol="1" anchor="t" anchorCtr="0" compatLnSpc="1"/>
          <a:lstStyle/>
          <a:p>
            <a:endParaRPr lang="en-US"/>
          </a:p>
        </p:txBody>
      </p:sp>
      <p:grpSp>
        <p:nvGrpSpPr>
          <p:cNvPr id="92" name="组合 91"/>
          <p:cNvGrpSpPr/>
          <p:nvPr/>
        </p:nvGrpSpPr>
        <p:grpSpPr>
          <a:xfrm>
            <a:off x="8264525" y="1348740"/>
            <a:ext cx="2603500" cy="1195070"/>
            <a:chOff x="13365" y="2328"/>
            <a:chExt cx="4100" cy="1882"/>
          </a:xfrm>
        </p:grpSpPr>
        <p:sp>
          <p:nvSpPr>
            <p:cNvPr id="87" name="Freeform 6"/>
            <p:cNvSpPr/>
            <p:nvPr/>
          </p:nvSpPr>
          <p:spPr bwMode="auto">
            <a:xfrm flipH="1">
              <a:off x="13365" y="2328"/>
              <a:ext cx="4100" cy="1883"/>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noFill/>
            <a:ln>
              <a:solidFill>
                <a:srgbClr val="E66EC6"/>
              </a:solidFill>
            </a:ln>
          </p:spPr>
          <p:txBody>
            <a:bodyPr vert="horz" wrap="square" lIns="91440" tIns="45720" rIns="91440" bIns="45720" numCol="1" anchor="t" anchorCtr="0" compatLnSpc="1"/>
            <a:lstStyle/>
            <a:p>
              <a:endParaRPr lang="en-US"/>
            </a:p>
          </p:txBody>
        </p:sp>
        <p:grpSp>
          <p:nvGrpSpPr>
            <p:cNvPr id="106" name="组合 105"/>
            <p:cNvGrpSpPr/>
            <p:nvPr/>
          </p:nvGrpSpPr>
          <p:grpSpPr>
            <a:xfrm>
              <a:off x="13860" y="2532"/>
              <a:ext cx="3542" cy="1510"/>
              <a:chOff x="3636424" y="-246724"/>
              <a:chExt cx="2249372" cy="958749"/>
            </a:xfrm>
          </p:grpSpPr>
          <p:sp>
            <p:nvSpPr>
              <p:cNvPr id="104" name="Rectangle 49"/>
              <p:cNvSpPr>
                <a:spLocks noChangeArrowheads="1"/>
              </p:cNvSpPr>
              <p:nvPr/>
            </p:nvSpPr>
            <p:spPr bwMode="auto">
              <a:xfrm>
                <a:off x="3636424" y="19875"/>
                <a:ext cx="2249372"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ts val="1800"/>
                  </a:lnSpc>
                  <a:buFont typeface="Arial" panose="020B0604020202020204" pitchFamily="34" charset="0"/>
                  <a:buNone/>
                </a:pPr>
                <a:r>
                  <a:rPr sz="1100" dirty="0">
                    <a:latin typeface="微软雅黑" panose="020B0503020204020204" pitchFamily="34" charset="-122"/>
                    <a:ea typeface="微软雅黑" panose="020B0503020204020204" pitchFamily="34" charset="-122"/>
                    <a:sym typeface="+mn-ea"/>
                  </a:rPr>
                  <a:t>单击此处编辑内容，建议您在展示时采用微软雅黑字体单击此处编辑内容单击此处编辑内容处编辑</a:t>
                </a:r>
                <a:r>
                  <a:rPr lang="en-US" altLang="zh-CN" sz="1100" dirty="0">
                    <a:solidFill>
                      <a:schemeClr val="tx1">
                        <a:lumMod val="50000"/>
                        <a:lumOff val="50000"/>
                      </a:schemeClr>
                    </a:solidFill>
                    <a:latin typeface="微软雅黑 Light" panose="020B0502040204020203" pitchFamily="34" charset="-122"/>
                    <a:ea typeface="微软雅黑 Light" panose="020B0502040204020203" pitchFamily="34" charset="-122"/>
                    <a:sym typeface="+mn-ea"/>
                  </a:rPr>
                  <a:t> </a:t>
                </a:r>
                <a:endParaRPr lang="zh-CN" altLang="en-US" sz="1100"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
            <p:nvSpPr>
              <p:cNvPr id="105" name="Rectangle 49"/>
              <p:cNvSpPr>
                <a:spLocks noChangeArrowheads="1"/>
              </p:cNvSpPr>
              <p:nvPr/>
            </p:nvSpPr>
            <p:spPr bwMode="auto">
              <a:xfrm>
                <a:off x="3636424" y="-246724"/>
                <a:ext cx="175890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此处添加文字</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grpSp>
        <p:nvGrpSpPr>
          <p:cNvPr id="94" name="组合 93"/>
          <p:cNvGrpSpPr/>
          <p:nvPr/>
        </p:nvGrpSpPr>
        <p:grpSpPr>
          <a:xfrm>
            <a:off x="8264837" y="4528879"/>
            <a:ext cx="2603237" cy="1219581"/>
            <a:chOff x="13226" y="6998"/>
            <a:chExt cx="4100" cy="1921"/>
          </a:xfrm>
        </p:grpSpPr>
        <p:sp>
          <p:nvSpPr>
            <p:cNvPr id="89" name="Freeform 6"/>
            <p:cNvSpPr/>
            <p:nvPr/>
          </p:nvSpPr>
          <p:spPr bwMode="auto">
            <a:xfrm flipH="1">
              <a:off x="13226" y="6998"/>
              <a:ext cx="4100" cy="1921"/>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noFill/>
            <a:ln>
              <a:solidFill>
                <a:srgbClr val="E66EC6"/>
              </a:solidFill>
            </a:ln>
          </p:spPr>
          <p:txBody>
            <a:bodyPr vert="horz" wrap="square" lIns="91440" tIns="45720" rIns="91440" bIns="45720" numCol="1" anchor="t" anchorCtr="0" compatLnSpc="1"/>
            <a:lstStyle/>
            <a:p>
              <a:endParaRPr lang="en-US"/>
            </a:p>
          </p:txBody>
        </p:sp>
        <p:grpSp>
          <p:nvGrpSpPr>
            <p:cNvPr id="107" name="组合 106"/>
            <p:cNvGrpSpPr/>
            <p:nvPr/>
          </p:nvGrpSpPr>
          <p:grpSpPr>
            <a:xfrm>
              <a:off x="13648" y="7202"/>
              <a:ext cx="3542" cy="1526"/>
              <a:chOff x="3550064" y="-271489"/>
              <a:chExt cx="2249372" cy="968909"/>
            </a:xfrm>
          </p:grpSpPr>
          <p:sp>
            <p:nvSpPr>
              <p:cNvPr id="108" name="Rectangle 49"/>
              <p:cNvSpPr>
                <a:spLocks noChangeArrowheads="1"/>
              </p:cNvSpPr>
              <p:nvPr/>
            </p:nvSpPr>
            <p:spPr bwMode="auto">
              <a:xfrm>
                <a:off x="3550064" y="5270"/>
                <a:ext cx="2249372"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ts val="1800"/>
                  </a:lnSpc>
                  <a:buFont typeface="Arial" panose="020B0604020202020204" pitchFamily="34" charset="0"/>
                  <a:buNone/>
                </a:pPr>
                <a:r>
                  <a:rPr sz="1100" dirty="0">
                    <a:latin typeface="微软雅黑" panose="020B0503020204020204" pitchFamily="34" charset="-122"/>
                    <a:ea typeface="微软雅黑" panose="020B0503020204020204" pitchFamily="34" charset="-122"/>
                    <a:sym typeface="+mn-ea"/>
                  </a:rPr>
                  <a:t>单击此处编辑内容，建议您在展示时采用微软雅黑字体单击此处编辑内容单击此处编辑内容处编辑</a:t>
                </a:r>
                <a:r>
                  <a:rPr lang="en-US" altLang="zh-CN" sz="1100" dirty="0">
                    <a:solidFill>
                      <a:schemeClr val="tx1">
                        <a:lumMod val="50000"/>
                        <a:lumOff val="50000"/>
                      </a:schemeClr>
                    </a:solidFill>
                    <a:latin typeface="微软雅黑 Light" panose="020B0502040204020203" pitchFamily="34" charset="-122"/>
                    <a:ea typeface="微软雅黑 Light" panose="020B0502040204020203" pitchFamily="34" charset="-122"/>
                    <a:sym typeface="+mn-ea"/>
                  </a:rPr>
                  <a:t> </a:t>
                </a:r>
                <a:endParaRPr lang="zh-CN" altLang="en-US" sz="1100"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
            <p:nvSpPr>
              <p:cNvPr id="109" name="Rectangle 49"/>
              <p:cNvSpPr>
                <a:spLocks noChangeArrowheads="1"/>
              </p:cNvSpPr>
              <p:nvPr/>
            </p:nvSpPr>
            <p:spPr bwMode="auto">
              <a:xfrm>
                <a:off x="3605944" y="-271489"/>
                <a:ext cx="175890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此处添加文字</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grpSp>
        <p:nvGrpSpPr>
          <p:cNvPr id="91" name="组合 90"/>
          <p:cNvGrpSpPr/>
          <p:nvPr/>
        </p:nvGrpSpPr>
        <p:grpSpPr>
          <a:xfrm>
            <a:off x="1949450" y="1348740"/>
            <a:ext cx="2603237" cy="1195857"/>
            <a:chOff x="3070" y="2124"/>
            <a:chExt cx="4100" cy="1883"/>
          </a:xfrm>
        </p:grpSpPr>
        <p:sp>
          <p:nvSpPr>
            <p:cNvPr id="84" name="Freeform 6"/>
            <p:cNvSpPr/>
            <p:nvPr/>
          </p:nvSpPr>
          <p:spPr bwMode="auto">
            <a:xfrm>
              <a:off x="3070" y="2124"/>
              <a:ext cx="4100" cy="1883"/>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noFill/>
            <a:ln>
              <a:solidFill>
                <a:srgbClr val="E66EC6"/>
              </a:solidFill>
            </a:ln>
          </p:spPr>
          <p:txBody>
            <a:bodyPr vert="horz" wrap="square" lIns="91440" tIns="45720" rIns="91440" bIns="45720" numCol="1" anchor="t" anchorCtr="0" compatLnSpc="1"/>
            <a:lstStyle/>
            <a:p>
              <a:endParaRPr lang="en-US"/>
            </a:p>
          </p:txBody>
        </p:sp>
        <p:grpSp>
          <p:nvGrpSpPr>
            <p:cNvPr id="119" name="组合 118"/>
            <p:cNvGrpSpPr/>
            <p:nvPr/>
          </p:nvGrpSpPr>
          <p:grpSpPr>
            <a:xfrm>
              <a:off x="3156" y="2303"/>
              <a:ext cx="3589" cy="1569"/>
              <a:chOff x="3794093" y="-246724"/>
              <a:chExt cx="2249372" cy="996134"/>
            </a:xfrm>
          </p:grpSpPr>
          <p:sp>
            <p:nvSpPr>
              <p:cNvPr id="120" name="Rectangle 49"/>
              <p:cNvSpPr>
                <a:spLocks noChangeArrowheads="1"/>
              </p:cNvSpPr>
              <p:nvPr/>
            </p:nvSpPr>
            <p:spPr bwMode="auto">
              <a:xfrm>
                <a:off x="3794093" y="57334"/>
                <a:ext cx="2249372" cy="692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ts val="1800"/>
                  </a:lnSpc>
                  <a:buFont typeface="Arial" panose="020B0604020202020204" pitchFamily="34" charset="0"/>
                  <a:buNone/>
                </a:pPr>
                <a:r>
                  <a:rPr sz="1100" dirty="0">
                    <a:latin typeface="微软雅黑" panose="020B0503020204020204" pitchFamily="34" charset="-122"/>
                    <a:ea typeface="微软雅黑" panose="020B0503020204020204" pitchFamily="34" charset="-122"/>
                    <a:sym typeface="+mn-ea"/>
                  </a:rPr>
                  <a:t>单击此处编辑内容，建议您在展示时采用微软雅黑字体单击此处编辑内容单击此处编辑内容处编辑</a:t>
                </a:r>
                <a:r>
                  <a:rPr lang="en-US" altLang="zh-CN" sz="1100" dirty="0">
                    <a:solidFill>
                      <a:schemeClr val="tx1">
                        <a:lumMod val="50000"/>
                        <a:lumOff val="50000"/>
                      </a:schemeClr>
                    </a:solidFill>
                    <a:latin typeface="微软雅黑 Light" panose="020B0502040204020203" pitchFamily="34" charset="-122"/>
                    <a:ea typeface="微软雅黑 Light" panose="020B0502040204020203" pitchFamily="34" charset="-122"/>
                  </a:rPr>
                  <a:t> .</a:t>
                </a:r>
                <a:endParaRPr lang="zh-CN" altLang="en-US" sz="1100"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
            <p:nvSpPr>
              <p:cNvPr id="121" name="Rectangle 49"/>
              <p:cNvSpPr>
                <a:spLocks noChangeArrowheads="1"/>
              </p:cNvSpPr>
              <p:nvPr/>
            </p:nvSpPr>
            <p:spPr bwMode="auto">
              <a:xfrm>
                <a:off x="4126890" y="-246724"/>
                <a:ext cx="1758906" cy="215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此处添加文字</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grpSp>
        <p:nvGrpSpPr>
          <p:cNvPr id="93" name="组合 92"/>
          <p:cNvGrpSpPr/>
          <p:nvPr/>
        </p:nvGrpSpPr>
        <p:grpSpPr>
          <a:xfrm>
            <a:off x="1981200" y="4479290"/>
            <a:ext cx="2603500" cy="1219200"/>
            <a:chOff x="3585" y="7079"/>
            <a:chExt cx="4100" cy="1920"/>
          </a:xfrm>
        </p:grpSpPr>
        <p:sp>
          <p:nvSpPr>
            <p:cNvPr id="86" name="Freeform 6"/>
            <p:cNvSpPr/>
            <p:nvPr/>
          </p:nvSpPr>
          <p:spPr bwMode="auto">
            <a:xfrm>
              <a:off x="3585" y="7079"/>
              <a:ext cx="4100" cy="1921"/>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noFill/>
            <a:ln>
              <a:solidFill>
                <a:srgbClr val="E66EC6"/>
              </a:solidFill>
            </a:ln>
          </p:spPr>
          <p:txBody>
            <a:bodyPr vert="horz" wrap="square" lIns="91440" tIns="45720" rIns="91440" bIns="45720" numCol="1" anchor="t" anchorCtr="0" compatLnSpc="1"/>
            <a:lstStyle/>
            <a:p>
              <a:endParaRPr lang="en-US"/>
            </a:p>
          </p:txBody>
        </p:sp>
        <p:grpSp>
          <p:nvGrpSpPr>
            <p:cNvPr id="122" name="组合 121"/>
            <p:cNvGrpSpPr/>
            <p:nvPr/>
          </p:nvGrpSpPr>
          <p:grpSpPr>
            <a:xfrm>
              <a:off x="3615" y="7313"/>
              <a:ext cx="3542" cy="1510"/>
              <a:chOff x="3636424" y="-246724"/>
              <a:chExt cx="2249372" cy="958749"/>
            </a:xfrm>
          </p:grpSpPr>
          <p:sp>
            <p:nvSpPr>
              <p:cNvPr id="123" name="Rectangle 49"/>
              <p:cNvSpPr>
                <a:spLocks noChangeArrowheads="1"/>
              </p:cNvSpPr>
              <p:nvPr/>
            </p:nvSpPr>
            <p:spPr bwMode="auto">
              <a:xfrm>
                <a:off x="3636424" y="19875"/>
                <a:ext cx="2249372"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ts val="1800"/>
                  </a:lnSpc>
                  <a:buFont typeface="Arial" panose="020B0604020202020204" pitchFamily="34" charset="0"/>
                  <a:buNone/>
                </a:pPr>
                <a:r>
                  <a:rPr sz="1100" dirty="0">
                    <a:latin typeface="微软雅黑" panose="020B0503020204020204" pitchFamily="34" charset="-122"/>
                    <a:ea typeface="微软雅黑" panose="020B0503020204020204" pitchFamily="34" charset="-122"/>
                    <a:sym typeface="+mn-ea"/>
                  </a:rPr>
                  <a:t>单击此处编辑内容，建议您在展示时采用微软雅黑字体单击此处编辑内容单击此处编辑内容处编辑</a:t>
                </a:r>
                <a:r>
                  <a:rPr lang="en-US" altLang="zh-CN" sz="1100" dirty="0">
                    <a:solidFill>
                      <a:schemeClr val="tx1">
                        <a:lumMod val="50000"/>
                        <a:lumOff val="50000"/>
                      </a:schemeClr>
                    </a:solidFill>
                    <a:latin typeface="微软雅黑 Light" panose="020B0502040204020203" pitchFamily="34" charset="-122"/>
                    <a:ea typeface="微软雅黑 Light" panose="020B0502040204020203" pitchFamily="34" charset="-122"/>
                    <a:sym typeface="+mn-ea"/>
                  </a:rPr>
                  <a:t> </a:t>
                </a:r>
                <a:r>
                  <a:rPr lang="en-US" altLang="zh-CN" sz="1100" dirty="0">
                    <a:solidFill>
                      <a:schemeClr val="tx1">
                        <a:lumMod val="50000"/>
                        <a:lumOff val="50000"/>
                      </a:schemeClr>
                    </a:solidFill>
                    <a:latin typeface="微软雅黑 Light" panose="020B0502040204020203" pitchFamily="34" charset="-122"/>
                    <a:ea typeface="微软雅黑 Light" panose="020B0502040204020203" pitchFamily="34" charset="-122"/>
                  </a:rPr>
                  <a:t>.</a:t>
                </a:r>
                <a:endParaRPr lang="zh-CN" altLang="en-US" sz="1100"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
            <p:nvSpPr>
              <p:cNvPr id="124" name="Rectangle 49"/>
              <p:cNvSpPr>
                <a:spLocks noChangeArrowheads="1"/>
              </p:cNvSpPr>
              <p:nvPr/>
            </p:nvSpPr>
            <p:spPr bwMode="auto">
              <a:xfrm>
                <a:off x="4126890" y="-246724"/>
                <a:ext cx="175890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此处添加文字</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sp>
        <p:nvSpPr>
          <p:cNvPr id="85" name="矩形 84"/>
          <p:cNvSpPr/>
          <p:nvPr/>
        </p:nvSpPr>
        <p:spPr>
          <a:xfrm flipV="1">
            <a:off x="128" y="1"/>
            <a:ext cx="12191744" cy="9550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8" name="组合 87"/>
          <p:cNvGrpSpPr/>
          <p:nvPr/>
        </p:nvGrpSpPr>
        <p:grpSpPr>
          <a:xfrm>
            <a:off x="389890" y="-78105"/>
            <a:ext cx="987425" cy="1188720"/>
            <a:chOff x="614" y="-123"/>
            <a:chExt cx="1555" cy="1872"/>
          </a:xfrm>
        </p:grpSpPr>
        <p:grpSp>
          <p:nvGrpSpPr>
            <p:cNvPr id="95" name="组合 94"/>
            <p:cNvGrpSpPr/>
            <p:nvPr/>
          </p:nvGrpSpPr>
          <p:grpSpPr>
            <a:xfrm>
              <a:off x="614" y="-123"/>
              <a:ext cx="1555" cy="1872"/>
              <a:chOff x="336692" y="-179502"/>
              <a:chExt cx="987163" cy="1189012"/>
            </a:xfrm>
            <a:solidFill>
              <a:srgbClr val="C00000"/>
            </a:solidFill>
          </p:grpSpPr>
          <p:sp>
            <p:nvSpPr>
              <p:cNvPr id="96" name="Diamond 13"/>
              <p:cNvSpPr/>
              <p:nvPr/>
            </p:nvSpPr>
            <p:spPr>
              <a:xfrm rot="2747839">
                <a:off x="336692" y="-150750"/>
                <a:ext cx="283103" cy="283103"/>
              </a:xfrm>
              <a:prstGeom prst="diamond">
                <a:avLst/>
              </a:prstGeom>
              <a:grp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sp>
            <p:nvSpPr>
              <p:cNvPr id="97" name="Diamond 16"/>
              <p:cNvSpPr/>
              <p:nvPr/>
            </p:nvSpPr>
            <p:spPr>
              <a:xfrm rot="8147839">
                <a:off x="496416" y="-179502"/>
                <a:ext cx="508031" cy="508031"/>
              </a:xfrm>
              <a:prstGeom prst="diamond">
                <a:avLst/>
              </a:prstGeom>
              <a:grpFill/>
              <a:ln>
                <a:noFill/>
              </a:ln>
              <a:effectLst>
                <a:outerShdw blurRad="50800" dist="38100" dir="10800000" algn="r"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sp>
            <p:nvSpPr>
              <p:cNvPr id="98" name="Diamond 14"/>
              <p:cNvSpPr/>
              <p:nvPr/>
            </p:nvSpPr>
            <p:spPr>
              <a:xfrm rot="18947839">
                <a:off x="437330" y="122985"/>
                <a:ext cx="886525" cy="886525"/>
              </a:xfrm>
              <a:prstGeom prst="diamond">
                <a:avLst/>
              </a:prstGeom>
              <a:grpFill/>
              <a:ln>
                <a:noFill/>
              </a:ln>
              <a:effectLst>
                <a:outerShdw blurRad="50800" dist="38100" dir="16200000"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grpSp>
        <p:sp>
          <p:nvSpPr>
            <p:cNvPr id="99" name="文本框 98"/>
            <p:cNvSpPr txBox="1"/>
            <p:nvPr/>
          </p:nvSpPr>
          <p:spPr>
            <a:xfrm>
              <a:off x="952" y="640"/>
              <a:ext cx="1037" cy="822"/>
            </a:xfrm>
            <a:prstGeom prst="rect">
              <a:avLst/>
            </a:prstGeom>
            <a:solidFill>
              <a:srgbClr val="C00000"/>
            </a:solidFill>
          </p:spPr>
          <p:txBody>
            <a:bodyPr wrap="square" rtlCol="0">
              <a:spAutoFit/>
            </a:bodyPr>
            <a:lstStyle/>
            <a:p>
              <a:pPr algn="ctr"/>
              <a:r>
                <a:rPr lang="en-US" altLang="zh-CN" sz="2800" b="1" dirty="0">
                  <a:ln w="28575">
                    <a:noFill/>
                  </a:ln>
                  <a:solidFill>
                    <a:schemeClr val="bg1"/>
                  </a:solidFill>
                  <a:latin typeface="微软雅黑" panose="020B0503020204020204" pitchFamily="34" charset="-122"/>
                  <a:ea typeface="微软雅黑" panose="020B0503020204020204" pitchFamily="34" charset="-122"/>
                </a:rPr>
                <a:t>0</a:t>
              </a:r>
              <a:r>
                <a:rPr lang="en-US" sz="2800" b="1" dirty="0">
                  <a:ln w="28575">
                    <a:noFill/>
                  </a:ln>
                  <a:solidFill>
                    <a:schemeClr val="bg1"/>
                  </a:solidFill>
                  <a:latin typeface="微软雅黑" panose="020B0503020204020204" pitchFamily="34" charset="-122"/>
                  <a:ea typeface="微软雅黑" panose="020B0503020204020204" pitchFamily="34" charset="-122"/>
                </a:rPr>
                <a:t>3</a:t>
              </a:r>
              <a:endParaRPr lang="en-US" sz="4400" b="1" dirty="0">
                <a:ln w="28575">
                  <a:noFill/>
                </a:ln>
                <a:solidFill>
                  <a:schemeClr val="bg1"/>
                </a:solidFill>
                <a:latin typeface="微软雅黑" panose="020B0503020204020204" pitchFamily="34" charset="-122"/>
                <a:ea typeface="微软雅黑" panose="020B0503020204020204" pitchFamily="34" charset="-122"/>
              </a:endParaRPr>
            </a:p>
          </p:txBody>
        </p:sp>
      </p:grpSp>
      <p:sp>
        <p:nvSpPr>
          <p:cNvPr id="100" name="矩形 99"/>
          <p:cNvSpPr/>
          <p:nvPr/>
        </p:nvSpPr>
        <p:spPr>
          <a:xfrm>
            <a:off x="1322877" y="166010"/>
            <a:ext cx="2632710" cy="829945"/>
          </a:xfrm>
          <a:prstGeom prst="rect">
            <a:avLst/>
          </a:prstGeom>
          <a:noFill/>
          <a:extLst>
            <a:ext uri="{909E8E84-426E-40DD-AFC4-6F175D3DCCD1}">
              <a14:hiddenFill xmlns:a14="http://schemas.microsoft.com/office/drawing/2010/main">
                <a:solidFill>
                  <a:srgbClr val="C00000"/>
                </a:solidFill>
              </a14:hiddenFill>
            </a:ext>
          </a:extLst>
        </p:spPr>
        <p:txBody>
          <a:bodyPr wrap="none">
            <a:spAutoFit/>
          </a:bodyPr>
          <a:lstStyle/>
          <a:p>
            <a:pPr algn="l">
              <a:lnSpc>
                <a:spcPct val="150000"/>
              </a:lnSpc>
            </a:pPr>
            <a:r>
              <a:rPr lang="zh-CN" altLang="en-US" sz="3200" b="1" dirty="0">
                <a:effectLst/>
                <a:latin typeface="黑体" panose="02010609060101010101" charset="-122"/>
                <a:ea typeface="黑体" panose="02010609060101010101" charset="-122"/>
                <a:cs typeface="华文楷体" panose="02010600040101010101" pitchFamily="1" charset="-122"/>
                <a:sym typeface="+mn-ea"/>
              </a:rPr>
              <a:t>项目成果展示</a:t>
            </a:r>
            <a:endParaRPr lang="zh-CN" altLang="en-US" sz="3200" b="1" dirty="0">
              <a:solidFill>
                <a:srgbClr val="ED7D31"/>
              </a:solidFill>
              <a:latin typeface="微软雅黑" panose="020B0503020204020204" pitchFamily="34" charset="-122"/>
              <a:ea typeface="微软雅黑" panose="020B0503020204020204" pitchFamily="34" charset="-122"/>
              <a:sym typeface="+mn-ea"/>
            </a:endParaRPr>
          </a:p>
        </p:txBody>
      </p:sp>
      <p:grpSp>
        <p:nvGrpSpPr>
          <p:cNvPr id="101" name="组合 33"/>
          <p:cNvGrpSpPr/>
          <p:nvPr/>
        </p:nvGrpSpPr>
        <p:grpSpPr>
          <a:xfrm>
            <a:off x="11222378" y="292030"/>
            <a:ext cx="575689" cy="577804"/>
            <a:chOff x="6084168" y="1274820"/>
            <a:chExt cx="432048" cy="432834"/>
          </a:xfrm>
        </p:grpSpPr>
        <p:sp>
          <p:nvSpPr>
            <p:cNvPr id="102" name="椭圆 22"/>
            <p:cNvSpPr/>
            <p:nvPr/>
          </p:nvSpPr>
          <p:spPr>
            <a:xfrm>
              <a:off x="6084168" y="1274820"/>
              <a:ext cx="432048" cy="432834"/>
            </a:xfrm>
            <a:prstGeom prst="ellipse">
              <a:avLst/>
            </a:prstGeom>
            <a:solidFill>
              <a:srgbClr val="88559D"/>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103" name="Freeform 59"/>
            <p:cNvSpPr/>
            <p:nvPr/>
          </p:nvSpPr>
          <p:spPr>
            <a:xfrm>
              <a:off x="6180302" y="1365898"/>
              <a:ext cx="239780" cy="250679"/>
            </a:xfrm>
            <a:custGeom>
              <a:avLst/>
              <a:gdLst>
                <a:gd name="txL" fmla="*/ 0 w 581"/>
                <a:gd name="txT" fmla="*/ 0 h 609"/>
                <a:gd name="txR" fmla="*/ 581 w 581"/>
                <a:gd name="txB" fmla="*/ 609 h 609"/>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0"/>
                </a:cxn>
                <a:cxn ang="0">
                  <a:pos x="2147483647" y="2147483647"/>
                </a:cxn>
              </a:cxnLst>
              <a:rect l="txL" t="txT" r="txR" b="tx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110" name="组合 36"/>
          <p:cNvGrpSpPr/>
          <p:nvPr/>
        </p:nvGrpSpPr>
        <p:grpSpPr>
          <a:xfrm>
            <a:off x="9493197" y="292030"/>
            <a:ext cx="577804" cy="577804"/>
            <a:chOff x="4788024" y="1275213"/>
            <a:chExt cx="432048" cy="432048"/>
          </a:xfrm>
        </p:grpSpPr>
        <p:sp>
          <p:nvSpPr>
            <p:cNvPr id="111" name="椭圆 65"/>
            <p:cNvSpPr/>
            <p:nvPr/>
          </p:nvSpPr>
          <p:spPr>
            <a:xfrm>
              <a:off x="4788024" y="1275213"/>
              <a:ext cx="432048" cy="432048"/>
            </a:xfrm>
            <a:prstGeom prst="ellipse">
              <a:avLst/>
            </a:prstGeom>
            <a:solidFill>
              <a:srgbClr val="F79600"/>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112" name="Freeform 110"/>
            <p:cNvSpPr/>
            <p:nvPr/>
          </p:nvSpPr>
          <p:spPr>
            <a:xfrm>
              <a:off x="4891102" y="1366806"/>
              <a:ext cx="250679" cy="248862"/>
            </a:xfrm>
            <a:custGeom>
              <a:avLst/>
              <a:gdLst>
                <a:gd name="txL" fmla="*/ 0 w 609"/>
                <a:gd name="txT" fmla="*/ 0 h 602"/>
                <a:gd name="txR" fmla="*/ 609 w 609"/>
                <a:gd name="txB" fmla="*/ 602 h 602"/>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113" name="组合 39"/>
          <p:cNvGrpSpPr/>
          <p:nvPr/>
        </p:nvGrpSpPr>
        <p:grpSpPr>
          <a:xfrm>
            <a:off x="10358845" y="292030"/>
            <a:ext cx="575689" cy="577804"/>
            <a:chOff x="5436096" y="1274820"/>
            <a:chExt cx="432833" cy="432834"/>
          </a:xfrm>
        </p:grpSpPr>
        <p:sp>
          <p:nvSpPr>
            <p:cNvPr id="114" name="椭圆 16"/>
            <p:cNvSpPr>
              <a:spLocks noChangeArrowheads="1"/>
            </p:cNvSpPr>
            <p:nvPr/>
          </p:nvSpPr>
          <p:spPr bwMode="auto">
            <a:xfrm>
              <a:off x="5436096" y="1274820"/>
              <a:ext cx="432833" cy="432834"/>
            </a:xfrm>
            <a:prstGeom prst="ellipse">
              <a:avLst/>
            </a:prstGeom>
            <a:solidFill>
              <a:srgbClr val="49A9B7"/>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115" name="Freeform 16"/>
            <p:cNvSpPr/>
            <p:nvPr/>
          </p:nvSpPr>
          <p:spPr>
            <a:xfrm>
              <a:off x="5554420" y="1377705"/>
              <a:ext cx="196183" cy="227065"/>
            </a:xfrm>
            <a:custGeom>
              <a:avLst/>
              <a:gdLst>
                <a:gd name="txL" fmla="*/ 0 w 475"/>
                <a:gd name="txT" fmla="*/ 0 h 552"/>
                <a:gd name="txR" fmla="*/ 475 w 475"/>
                <a:gd name="txB" fmla="*/ 552 h 552"/>
              </a:gdLst>
              <a:ahLst/>
              <a:cxnLst>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Lst>
              <a:rect l="txL" t="txT" r="txR" b="tx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116" name="组合 43"/>
          <p:cNvGrpSpPr/>
          <p:nvPr/>
        </p:nvGrpSpPr>
        <p:grpSpPr>
          <a:xfrm>
            <a:off x="7766132" y="292030"/>
            <a:ext cx="577804" cy="577804"/>
            <a:chOff x="3491880" y="1274820"/>
            <a:chExt cx="432833" cy="432834"/>
          </a:xfrm>
        </p:grpSpPr>
        <p:sp>
          <p:nvSpPr>
            <p:cNvPr id="117" name="椭圆 16"/>
            <p:cNvSpPr/>
            <p:nvPr/>
          </p:nvSpPr>
          <p:spPr>
            <a:xfrm>
              <a:off x="3491880" y="1274820"/>
              <a:ext cx="432833" cy="432834"/>
            </a:xfrm>
            <a:prstGeom prst="ellipse">
              <a:avLst/>
            </a:prstGeom>
            <a:solidFill>
              <a:srgbClr val="C00000"/>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118" name="Freeform 75"/>
            <p:cNvSpPr/>
            <p:nvPr/>
          </p:nvSpPr>
          <p:spPr>
            <a:xfrm>
              <a:off x="3583864" y="1385879"/>
              <a:ext cx="248863" cy="210716"/>
            </a:xfrm>
            <a:custGeom>
              <a:avLst/>
              <a:gdLst>
                <a:gd name="txL" fmla="*/ 0 w 602"/>
                <a:gd name="txT" fmla="*/ 0 h 510"/>
                <a:gd name="txR" fmla="*/ 602 w 602"/>
                <a:gd name="txB" fmla="*/ 510 h 510"/>
              </a:gdLst>
              <a:ahLst/>
              <a:cxnLst>
                <a:cxn ang="0">
                  <a:pos x="2147483647" y="2147483647"/>
                </a:cxn>
                <a:cxn ang="0">
                  <a:pos x="2147483647" y="2147483647"/>
                </a:cxn>
                <a:cxn ang="0">
                  <a:pos x="2147483647" y="2147483647"/>
                </a:cxn>
                <a:cxn ang="0">
                  <a:pos x="0"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125" name="组合 76"/>
          <p:cNvGrpSpPr/>
          <p:nvPr/>
        </p:nvGrpSpPr>
        <p:grpSpPr>
          <a:xfrm>
            <a:off x="8629664" y="292030"/>
            <a:ext cx="577804" cy="577804"/>
            <a:chOff x="4139952" y="1274820"/>
            <a:chExt cx="432833" cy="432834"/>
          </a:xfrm>
        </p:grpSpPr>
        <p:sp>
          <p:nvSpPr>
            <p:cNvPr id="126" name="椭圆 16"/>
            <p:cNvSpPr/>
            <p:nvPr/>
          </p:nvSpPr>
          <p:spPr>
            <a:xfrm>
              <a:off x="4139952" y="1274820"/>
              <a:ext cx="432833" cy="432834"/>
            </a:xfrm>
            <a:prstGeom prst="ellipse">
              <a:avLst/>
            </a:prstGeom>
            <a:solidFill>
              <a:srgbClr val="3992DB"/>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127" name="Freeform 84"/>
            <p:cNvSpPr/>
            <p:nvPr/>
          </p:nvSpPr>
          <p:spPr>
            <a:xfrm>
              <a:off x="4241546" y="1366806"/>
              <a:ext cx="248863" cy="248863"/>
            </a:xfrm>
            <a:custGeom>
              <a:avLst/>
              <a:gdLst>
                <a:gd name="txL" fmla="*/ 0 w 602"/>
                <a:gd name="txT" fmla="*/ 0 h 602"/>
                <a:gd name="txR" fmla="*/ 602 w 602"/>
                <a:gd name="txB" fmla="*/ 602 h 602"/>
              </a:gdLst>
              <a:ahLst/>
              <a:cxnLst>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Lst>
              <a:rect l="txL" t="txT" r="txR" b="tx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5000">
        <p:random/>
      </p:transition>
    </mc:Choice>
    <mc:Fallback>
      <p:transition spd="med"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wipe(left)">
                                      <p:cBhvr>
                                        <p:cTn id="7" dur="500"/>
                                        <p:tgtEl>
                                          <p:spTgt spid="85"/>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88"/>
                                        </p:tgtEl>
                                        <p:attrNameLst>
                                          <p:attrName>style.visibility</p:attrName>
                                        </p:attrNameLst>
                                      </p:cBhvr>
                                      <p:to>
                                        <p:strVal val="visible"/>
                                      </p:to>
                                    </p:set>
                                    <p:animEffect transition="in" filter="wipe(up)">
                                      <p:cBhvr>
                                        <p:cTn id="11" dur="500"/>
                                        <p:tgtEl>
                                          <p:spTgt spid="88"/>
                                        </p:tgtEl>
                                      </p:cBhvr>
                                    </p:animEffect>
                                  </p:childTnLst>
                                </p:cTn>
                              </p:par>
                            </p:childTnLst>
                          </p:cTn>
                        </p:par>
                        <p:par>
                          <p:cTn id="12" fill="hold">
                            <p:stCondLst>
                              <p:cond delay="1000"/>
                            </p:stCondLst>
                            <p:childTnLst>
                              <p:par>
                                <p:cTn id="13" presetID="12" presetClass="entr" presetSubtype="8" fill="hold" grpId="1" nodeType="afterEffect">
                                  <p:stCondLst>
                                    <p:cond delay="0"/>
                                  </p:stCondLst>
                                  <p:childTnLst>
                                    <p:set>
                                      <p:cBhvr>
                                        <p:cTn id="14" dur="1" fill="hold">
                                          <p:stCondLst>
                                            <p:cond delay="0"/>
                                          </p:stCondLst>
                                        </p:cTn>
                                        <p:tgtEl>
                                          <p:spTgt spid="100"/>
                                        </p:tgtEl>
                                        <p:attrNameLst>
                                          <p:attrName>style.visibility</p:attrName>
                                        </p:attrNameLst>
                                      </p:cBhvr>
                                      <p:to>
                                        <p:strVal val="visible"/>
                                      </p:to>
                                    </p:set>
                                    <p:anim calcmode="lin" valueType="num">
                                      <p:cBhvr additive="base">
                                        <p:cTn id="15" dur="500"/>
                                        <p:tgtEl>
                                          <p:spTgt spid="100"/>
                                        </p:tgtEl>
                                        <p:attrNameLst>
                                          <p:attrName>ppt_x</p:attrName>
                                        </p:attrNameLst>
                                      </p:cBhvr>
                                      <p:tavLst>
                                        <p:tav tm="0">
                                          <p:val>
                                            <p:strVal val="#ppt_x-#ppt_w*1.125000"/>
                                          </p:val>
                                        </p:tav>
                                        <p:tav tm="100000">
                                          <p:val>
                                            <p:strVal val="#ppt_x"/>
                                          </p:val>
                                        </p:tav>
                                      </p:tavLst>
                                    </p:anim>
                                    <p:animEffect transition="in" filter="wipe(right)">
                                      <p:cBhvr>
                                        <p:cTn id="16" dur="500"/>
                                        <p:tgtEl>
                                          <p:spTgt spid="100"/>
                                        </p:tgtEl>
                                      </p:cBhvr>
                                    </p:animEffect>
                                  </p:childTnLst>
                                </p:cTn>
                              </p:par>
                            </p:childTnLst>
                          </p:cTn>
                        </p:par>
                        <p:par>
                          <p:cTn id="17" fill="hold">
                            <p:stCondLst>
                              <p:cond delay="1500"/>
                            </p:stCondLst>
                            <p:childTnLst>
                              <p:par>
                                <p:cTn id="18" presetID="35" presetClass="entr" presetSubtype="0" fill="hold" nodeType="afterEffect">
                                  <p:stCondLst>
                                    <p:cond delay="0"/>
                                  </p:stCondLst>
                                  <p:childTnLst>
                                    <p:set>
                                      <p:cBhvr>
                                        <p:cTn id="19" dur="1" fill="hold">
                                          <p:stCondLst>
                                            <p:cond delay="0"/>
                                          </p:stCondLst>
                                        </p:cTn>
                                        <p:tgtEl>
                                          <p:spTgt spid="101"/>
                                        </p:tgtEl>
                                        <p:attrNameLst>
                                          <p:attrName>style.visibility</p:attrName>
                                        </p:attrNameLst>
                                      </p:cBhvr>
                                      <p:to>
                                        <p:strVal val="visible"/>
                                      </p:to>
                                    </p:set>
                                    <p:animEffect transition="in" filter="fade">
                                      <p:cBhvr>
                                        <p:cTn id="20" dur="2000"/>
                                        <p:tgtEl>
                                          <p:spTgt spid="101"/>
                                        </p:tgtEl>
                                      </p:cBhvr>
                                    </p:animEffect>
                                    <p:anim calcmode="lin" valueType="num">
                                      <p:cBhvr>
                                        <p:cTn id="21" dur="2000" fill="hold"/>
                                        <p:tgtEl>
                                          <p:spTgt spid="101"/>
                                        </p:tgtEl>
                                        <p:attrNameLst>
                                          <p:attrName>style.rotation</p:attrName>
                                        </p:attrNameLst>
                                      </p:cBhvr>
                                      <p:tavLst>
                                        <p:tav tm="0">
                                          <p:val>
                                            <p:fltVal val="720"/>
                                          </p:val>
                                        </p:tav>
                                        <p:tav tm="100000">
                                          <p:val>
                                            <p:fltVal val="0"/>
                                          </p:val>
                                        </p:tav>
                                      </p:tavLst>
                                    </p:anim>
                                    <p:anim calcmode="lin" valueType="num">
                                      <p:cBhvr>
                                        <p:cTn id="22" dur="2000" fill="hold"/>
                                        <p:tgtEl>
                                          <p:spTgt spid="101"/>
                                        </p:tgtEl>
                                        <p:attrNameLst>
                                          <p:attrName>ppt_h</p:attrName>
                                        </p:attrNameLst>
                                      </p:cBhvr>
                                      <p:tavLst>
                                        <p:tav tm="0">
                                          <p:val>
                                            <p:fltVal val="0"/>
                                          </p:val>
                                        </p:tav>
                                        <p:tav tm="100000">
                                          <p:val>
                                            <p:strVal val="#ppt_h"/>
                                          </p:val>
                                        </p:tav>
                                      </p:tavLst>
                                    </p:anim>
                                    <p:anim calcmode="lin" valueType="num">
                                      <p:cBhvr>
                                        <p:cTn id="23" dur="2000" fill="hold"/>
                                        <p:tgtEl>
                                          <p:spTgt spid="101"/>
                                        </p:tgtEl>
                                        <p:attrNameLst>
                                          <p:attrName>ppt_w</p:attrName>
                                        </p:attrNameLst>
                                      </p:cBhvr>
                                      <p:tavLst>
                                        <p:tav tm="0">
                                          <p:val>
                                            <p:fltVal val="0"/>
                                          </p:val>
                                        </p:tav>
                                        <p:tav tm="100000">
                                          <p:val>
                                            <p:strVal val="#ppt_w"/>
                                          </p:val>
                                        </p:tav>
                                      </p:tavLst>
                                    </p:anim>
                                  </p:childTnLst>
                                </p:cTn>
                              </p:par>
                              <p:par>
                                <p:cTn id="24" presetID="35" presetClass="entr" presetSubtype="0" fill="hold" nodeType="withEffect">
                                  <p:stCondLst>
                                    <p:cond delay="0"/>
                                  </p:stCondLst>
                                  <p:childTnLst>
                                    <p:set>
                                      <p:cBhvr>
                                        <p:cTn id="25" dur="1" fill="hold">
                                          <p:stCondLst>
                                            <p:cond delay="0"/>
                                          </p:stCondLst>
                                        </p:cTn>
                                        <p:tgtEl>
                                          <p:spTgt spid="110"/>
                                        </p:tgtEl>
                                        <p:attrNameLst>
                                          <p:attrName>style.visibility</p:attrName>
                                        </p:attrNameLst>
                                      </p:cBhvr>
                                      <p:to>
                                        <p:strVal val="visible"/>
                                      </p:to>
                                    </p:set>
                                    <p:animEffect transition="in" filter="fade">
                                      <p:cBhvr>
                                        <p:cTn id="26" dur="2000"/>
                                        <p:tgtEl>
                                          <p:spTgt spid="110"/>
                                        </p:tgtEl>
                                      </p:cBhvr>
                                    </p:animEffect>
                                    <p:anim calcmode="lin" valueType="num">
                                      <p:cBhvr>
                                        <p:cTn id="27" dur="2000" fill="hold"/>
                                        <p:tgtEl>
                                          <p:spTgt spid="110"/>
                                        </p:tgtEl>
                                        <p:attrNameLst>
                                          <p:attrName>style.rotation</p:attrName>
                                        </p:attrNameLst>
                                      </p:cBhvr>
                                      <p:tavLst>
                                        <p:tav tm="0">
                                          <p:val>
                                            <p:fltVal val="720"/>
                                          </p:val>
                                        </p:tav>
                                        <p:tav tm="100000">
                                          <p:val>
                                            <p:fltVal val="0"/>
                                          </p:val>
                                        </p:tav>
                                      </p:tavLst>
                                    </p:anim>
                                    <p:anim calcmode="lin" valueType="num">
                                      <p:cBhvr>
                                        <p:cTn id="28" dur="2000" fill="hold"/>
                                        <p:tgtEl>
                                          <p:spTgt spid="110"/>
                                        </p:tgtEl>
                                        <p:attrNameLst>
                                          <p:attrName>ppt_h</p:attrName>
                                        </p:attrNameLst>
                                      </p:cBhvr>
                                      <p:tavLst>
                                        <p:tav tm="0">
                                          <p:val>
                                            <p:fltVal val="0"/>
                                          </p:val>
                                        </p:tav>
                                        <p:tav tm="100000">
                                          <p:val>
                                            <p:strVal val="#ppt_h"/>
                                          </p:val>
                                        </p:tav>
                                      </p:tavLst>
                                    </p:anim>
                                    <p:anim calcmode="lin" valueType="num">
                                      <p:cBhvr>
                                        <p:cTn id="29" dur="2000" fill="hold"/>
                                        <p:tgtEl>
                                          <p:spTgt spid="110"/>
                                        </p:tgtEl>
                                        <p:attrNameLst>
                                          <p:attrName>ppt_w</p:attrName>
                                        </p:attrNameLst>
                                      </p:cBhvr>
                                      <p:tavLst>
                                        <p:tav tm="0">
                                          <p:val>
                                            <p:fltVal val="0"/>
                                          </p:val>
                                        </p:tav>
                                        <p:tav tm="100000">
                                          <p:val>
                                            <p:strVal val="#ppt_w"/>
                                          </p:val>
                                        </p:tav>
                                      </p:tavLst>
                                    </p:anim>
                                  </p:childTnLst>
                                </p:cTn>
                              </p:par>
                              <p:par>
                                <p:cTn id="30" presetID="35" presetClass="entr" presetSubtype="0" fill="hold" nodeType="withEffect">
                                  <p:stCondLst>
                                    <p:cond delay="0"/>
                                  </p:stCondLst>
                                  <p:childTnLst>
                                    <p:set>
                                      <p:cBhvr>
                                        <p:cTn id="31" dur="1" fill="hold">
                                          <p:stCondLst>
                                            <p:cond delay="0"/>
                                          </p:stCondLst>
                                        </p:cTn>
                                        <p:tgtEl>
                                          <p:spTgt spid="113"/>
                                        </p:tgtEl>
                                        <p:attrNameLst>
                                          <p:attrName>style.visibility</p:attrName>
                                        </p:attrNameLst>
                                      </p:cBhvr>
                                      <p:to>
                                        <p:strVal val="visible"/>
                                      </p:to>
                                    </p:set>
                                    <p:animEffect transition="in" filter="fade">
                                      <p:cBhvr>
                                        <p:cTn id="32" dur="2000"/>
                                        <p:tgtEl>
                                          <p:spTgt spid="113"/>
                                        </p:tgtEl>
                                      </p:cBhvr>
                                    </p:animEffect>
                                    <p:anim calcmode="lin" valueType="num">
                                      <p:cBhvr>
                                        <p:cTn id="33" dur="2000" fill="hold"/>
                                        <p:tgtEl>
                                          <p:spTgt spid="113"/>
                                        </p:tgtEl>
                                        <p:attrNameLst>
                                          <p:attrName>style.rotation</p:attrName>
                                        </p:attrNameLst>
                                      </p:cBhvr>
                                      <p:tavLst>
                                        <p:tav tm="0">
                                          <p:val>
                                            <p:fltVal val="720"/>
                                          </p:val>
                                        </p:tav>
                                        <p:tav tm="100000">
                                          <p:val>
                                            <p:fltVal val="0"/>
                                          </p:val>
                                        </p:tav>
                                      </p:tavLst>
                                    </p:anim>
                                    <p:anim calcmode="lin" valueType="num">
                                      <p:cBhvr>
                                        <p:cTn id="34" dur="2000" fill="hold"/>
                                        <p:tgtEl>
                                          <p:spTgt spid="113"/>
                                        </p:tgtEl>
                                        <p:attrNameLst>
                                          <p:attrName>ppt_h</p:attrName>
                                        </p:attrNameLst>
                                      </p:cBhvr>
                                      <p:tavLst>
                                        <p:tav tm="0">
                                          <p:val>
                                            <p:fltVal val="0"/>
                                          </p:val>
                                        </p:tav>
                                        <p:tav tm="100000">
                                          <p:val>
                                            <p:strVal val="#ppt_h"/>
                                          </p:val>
                                        </p:tav>
                                      </p:tavLst>
                                    </p:anim>
                                    <p:anim calcmode="lin" valueType="num">
                                      <p:cBhvr>
                                        <p:cTn id="35" dur="2000" fill="hold"/>
                                        <p:tgtEl>
                                          <p:spTgt spid="113"/>
                                        </p:tgtEl>
                                        <p:attrNameLst>
                                          <p:attrName>ppt_w</p:attrName>
                                        </p:attrNameLst>
                                      </p:cBhvr>
                                      <p:tavLst>
                                        <p:tav tm="0">
                                          <p:val>
                                            <p:fltVal val="0"/>
                                          </p:val>
                                        </p:tav>
                                        <p:tav tm="100000">
                                          <p:val>
                                            <p:strVal val="#ppt_w"/>
                                          </p:val>
                                        </p:tav>
                                      </p:tavLst>
                                    </p:anim>
                                  </p:childTnLst>
                                </p:cTn>
                              </p:par>
                              <p:par>
                                <p:cTn id="36" presetID="35" presetClass="entr" presetSubtype="0" fill="hold" nodeType="withEffect">
                                  <p:stCondLst>
                                    <p:cond delay="0"/>
                                  </p:stCondLst>
                                  <p:childTnLst>
                                    <p:set>
                                      <p:cBhvr>
                                        <p:cTn id="37" dur="1" fill="hold">
                                          <p:stCondLst>
                                            <p:cond delay="0"/>
                                          </p:stCondLst>
                                        </p:cTn>
                                        <p:tgtEl>
                                          <p:spTgt spid="116"/>
                                        </p:tgtEl>
                                        <p:attrNameLst>
                                          <p:attrName>style.visibility</p:attrName>
                                        </p:attrNameLst>
                                      </p:cBhvr>
                                      <p:to>
                                        <p:strVal val="visible"/>
                                      </p:to>
                                    </p:set>
                                    <p:animEffect transition="in" filter="fade">
                                      <p:cBhvr>
                                        <p:cTn id="38" dur="2000"/>
                                        <p:tgtEl>
                                          <p:spTgt spid="116"/>
                                        </p:tgtEl>
                                      </p:cBhvr>
                                    </p:animEffect>
                                    <p:anim calcmode="lin" valueType="num">
                                      <p:cBhvr>
                                        <p:cTn id="39" dur="2000" fill="hold"/>
                                        <p:tgtEl>
                                          <p:spTgt spid="116"/>
                                        </p:tgtEl>
                                        <p:attrNameLst>
                                          <p:attrName>style.rotation</p:attrName>
                                        </p:attrNameLst>
                                      </p:cBhvr>
                                      <p:tavLst>
                                        <p:tav tm="0">
                                          <p:val>
                                            <p:fltVal val="720"/>
                                          </p:val>
                                        </p:tav>
                                        <p:tav tm="100000">
                                          <p:val>
                                            <p:fltVal val="0"/>
                                          </p:val>
                                        </p:tav>
                                      </p:tavLst>
                                    </p:anim>
                                    <p:anim calcmode="lin" valueType="num">
                                      <p:cBhvr>
                                        <p:cTn id="40" dur="2000" fill="hold"/>
                                        <p:tgtEl>
                                          <p:spTgt spid="116"/>
                                        </p:tgtEl>
                                        <p:attrNameLst>
                                          <p:attrName>ppt_h</p:attrName>
                                        </p:attrNameLst>
                                      </p:cBhvr>
                                      <p:tavLst>
                                        <p:tav tm="0">
                                          <p:val>
                                            <p:fltVal val="0"/>
                                          </p:val>
                                        </p:tav>
                                        <p:tav tm="100000">
                                          <p:val>
                                            <p:strVal val="#ppt_h"/>
                                          </p:val>
                                        </p:tav>
                                      </p:tavLst>
                                    </p:anim>
                                    <p:anim calcmode="lin" valueType="num">
                                      <p:cBhvr>
                                        <p:cTn id="41" dur="2000" fill="hold"/>
                                        <p:tgtEl>
                                          <p:spTgt spid="116"/>
                                        </p:tgtEl>
                                        <p:attrNameLst>
                                          <p:attrName>ppt_w</p:attrName>
                                        </p:attrNameLst>
                                      </p:cBhvr>
                                      <p:tavLst>
                                        <p:tav tm="0">
                                          <p:val>
                                            <p:fltVal val="0"/>
                                          </p:val>
                                        </p:tav>
                                        <p:tav tm="100000">
                                          <p:val>
                                            <p:strVal val="#ppt_w"/>
                                          </p:val>
                                        </p:tav>
                                      </p:tavLst>
                                    </p:anim>
                                  </p:childTnLst>
                                </p:cTn>
                              </p:par>
                              <p:par>
                                <p:cTn id="42" presetID="35" presetClass="entr" presetSubtype="0" fill="hold" nodeType="withEffect">
                                  <p:stCondLst>
                                    <p:cond delay="0"/>
                                  </p:stCondLst>
                                  <p:childTnLst>
                                    <p:set>
                                      <p:cBhvr>
                                        <p:cTn id="43" dur="1" fill="hold">
                                          <p:stCondLst>
                                            <p:cond delay="0"/>
                                          </p:stCondLst>
                                        </p:cTn>
                                        <p:tgtEl>
                                          <p:spTgt spid="125"/>
                                        </p:tgtEl>
                                        <p:attrNameLst>
                                          <p:attrName>style.visibility</p:attrName>
                                        </p:attrNameLst>
                                      </p:cBhvr>
                                      <p:to>
                                        <p:strVal val="visible"/>
                                      </p:to>
                                    </p:set>
                                    <p:animEffect transition="in" filter="fade">
                                      <p:cBhvr>
                                        <p:cTn id="44" dur="2000"/>
                                        <p:tgtEl>
                                          <p:spTgt spid="125"/>
                                        </p:tgtEl>
                                      </p:cBhvr>
                                    </p:animEffect>
                                    <p:anim calcmode="lin" valueType="num">
                                      <p:cBhvr>
                                        <p:cTn id="45" dur="2000" fill="hold"/>
                                        <p:tgtEl>
                                          <p:spTgt spid="125"/>
                                        </p:tgtEl>
                                        <p:attrNameLst>
                                          <p:attrName>style.rotation</p:attrName>
                                        </p:attrNameLst>
                                      </p:cBhvr>
                                      <p:tavLst>
                                        <p:tav tm="0">
                                          <p:val>
                                            <p:fltVal val="720"/>
                                          </p:val>
                                        </p:tav>
                                        <p:tav tm="100000">
                                          <p:val>
                                            <p:fltVal val="0"/>
                                          </p:val>
                                        </p:tav>
                                      </p:tavLst>
                                    </p:anim>
                                    <p:anim calcmode="lin" valueType="num">
                                      <p:cBhvr>
                                        <p:cTn id="46" dur="2000" fill="hold"/>
                                        <p:tgtEl>
                                          <p:spTgt spid="125"/>
                                        </p:tgtEl>
                                        <p:attrNameLst>
                                          <p:attrName>ppt_h</p:attrName>
                                        </p:attrNameLst>
                                      </p:cBhvr>
                                      <p:tavLst>
                                        <p:tav tm="0">
                                          <p:val>
                                            <p:fltVal val="0"/>
                                          </p:val>
                                        </p:tav>
                                        <p:tav tm="100000">
                                          <p:val>
                                            <p:strVal val="#ppt_h"/>
                                          </p:val>
                                        </p:tav>
                                      </p:tavLst>
                                    </p:anim>
                                    <p:anim calcmode="lin" valueType="num">
                                      <p:cBhvr>
                                        <p:cTn id="47" dur="2000" fill="hold"/>
                                        <p:tgtEl>
                                          <p:spTgt spid="125"/>
                                        </p:tgtEl>
                                        <p:attrNameLst>
                                          <p:attrName>ppt_w</p:attrName>
                                        </p:attrNameLst>
                                      </p:cBhvr>
                                      <p:tavLst>
                                        <p:tav tm="0">
                                          <p:val>
                                            <p:fltVal val="0"/>
                                          </p:val>
                                        </p:tav>
                                        <p:tav tm="100000">
                                          <p:val>
                                            <p:strVal val="#ppt_w"/>
                                          </p:val>
                                        </p:tav>
                                      </p:tavLst>
                                    </p:anim>
                                  </p:childTnLst>
                                </p:cTn>
                              </p:par>
                            </p:childTnLst>
                          </p:cTn>
                        </p:par>
                        <p:par>
                          <p:cTn id="48" fill="hold">
                            <p:stCondLst>
                              <p:cond delay="3500"/>
                            </p:stCondLst>
                            <p:childTnLst>
                              <p:par>
                                <p:cTn id="49" presetID="53" presetClass="entr" presetSubtype="16" fill="hold" grpId="0" nodeType="afterEffect">
                                  <p:stCondLst>
                                    <p:cond delay="0"/>
                                  </p:stCondLst>
                                  <p:childTnLst>
                                    <p:set>
                                      <p:cBhvr>
                                        <p:cTn id="50" dur="1" fill="hold">
                                          <p:stCondLst>
                                            <p:cond delay="0"/>
                                          </p:stCondLst>
                                        </p:cTn>
                                        <p:tgtEl>
                                          <p:spTgt spid="2"/>
                                        </p:tgtEl>
                                        <p:attrNameLst>
                                          <p:attrName>style.visibility</p:attrName>
                                        </p:attrNameLst>
                                      </p:cBhvr>
                                      <p:to>
                                        <p:strVal val="visible"/>
                                      </p:to>
                                    </p:set>
                                    <p:anim calcmode="lin" valueType="num">
                                      <p:cBhvr>
                                        <p:cTn id="51" dur="500" fill="hold"/>
                                        <p:tgtEl>
                                          <p:spTgt spid="2"/>
                                        </p:tgtEl>
                                        <p:attrNameLst>
                                          <p:attrName>ppt_w</p:attrName>
                                        </p:attrNameLst>
                                      </p:cBhvr>
                                      <p:tavLst>
                                        <p:tav tm="0">
                                          <p:val>
                                            <p:fltVal val="0"/>
                                          </p:val>
                                        </p:tav>
                                        <p:tav tm="100000">
                                          <p:val>
                                            <p:strVal val="#ppt_w"/>
                                          </p:val>
                                        </p:tav>
                                      </p:tavLst>
                                    </p:anim>
                                    <p:anim calcmode="lin" valueType="num">
                                      <p:cBhvr>
                                        <p:cTn id="52" dur="500" fill="hold"/>
                                        <p:tgtEl>
                                          <p:spTgt spid="2"/>
                                        </p:tgtEl>
                                        <p:attrNameLst>
                                          <p:attrName>ppt_h</p:attrName>
                                        </p:attrNameLst>
                                      </p:cBhvr>
                                      <p:tavLst>
                                        <p:tav tm="0">
                                          <p:val>
                                            <p:fltVal val="0"/>
                                          </p:val>
                                        </p:tav>
                                        <p:tav tm="100000">
                                          <p:val>
                                            <p:strVal val="#ppt_h"/>
                                          </p:val>
                                        </p:tav>
                                      </p:tavLst>
                                    </p:anim>
                                    <p:animEffect transition="in" filter="fade">
                                      <p:cBhvr>
                                        <p:cTn id="53" dur="500"/>
                                        <p:tgtEl>
                                          <p:spTgt spid="2"/>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3"/>
                                        </p:tgtEl>
                                        <p:attrNameLst>
                                          <p:attrName>style.visibility</p:attrName>
                                        </p:attrNameLst>
                                      </p:cBhvr>
                                      <p:to>
                                        <p:strVal val="visible"/>
                                      </p:to>
                                    </p:set>
                                    <p:anim calcmode="lin" valueType="num">
                                      <p:cBhvr>
                                        <p:cTn id="56" dur="500" fill="hold"/>
                                        <p:tgtEl>
                                          <p:spTgt spid="3"/>
                                        </p:tgtEl>
                                        <p:attrNameLst>
                                          <p:attrName>ppt_w</p:attrName>
                                        </p:attrNameLst>
                                      </p:cBhvr>
                                      <p:tavLst>
                                        <p:tav tm="0">
                                          <p:val>
                                            <p:fltVal val="0"/>
                                          </p:val>
                                        </p:tav>
                                        <p:tav tm="100000">
                                          <p:val>
                                            <p:strVal val="#ppt_w"/>
                                          </p:val>
                                        </p:tav>
                                      </p:tavLst>
                                    </p:anim>
                                    <p:anim calcmode="lin" valueType="num">
                                      <p:cBhvr>
                                        <p:cTn id="57" dur="500" fill="hold"/>
                                        <p:tgtEl>
                                          <p:spTgt spid="3"/>
                                        </p:tgtEl>
                                        <p:attrNameLst>
                                          <p:attrName>ppt_h</p:attrName>
                                        </p:attrNameLst>
                                      </p:cBhvr>
                                      <p:tavLst>
                                        <p:tav tm="0">
                                          <p:val>
                                            <p:fltVal val="0"/>
                                          </p:val>
                                        </p:tav>
                                        <p:tav tm="100000">
                                          <p:val>
                                            <p:strVal val="#ppt_h"/>
                                          </p:val>
                                        </p:tav>
                                      </p:tavLst>
                                    </p:anim>
                                    <p:animEffect transition="in" filter="fade">
                                      <p:cBhvr>
                                        <p:cTn id="58" dur="500"/>
                                        <p:tgtEl>
                                          <p:spTgt spid="3"/>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p:cTn id="61" dur="500" fill="hold"/>
                                        <p:tgtEl>
                                          <p:spTgt spid="4"/>
                                        </p:tgtEl>
                                        <p:attrNameLst>
                                          <p:attrName>ppt_w</p:attrName>
                                        </p:attrNameLst>
                                      </p:cBhvr>
                                      <p:tavLst>
                                        <p:tav tm="0">
                                          <p:val>
                                            <p:fltVal val="0"/>
                                          </p:val>
                                        </p:tav>
                                        <p:tav tm="100000">
                                          <p:val>
                                            <p:strVal val="#ppt_w"/>
                                          </p:val>
                                        </p:tav>
                                      </p:tavLst>
                                    </p:anim>
                                    <p:anim calcmode="lin" valueType="num">
                                      <p:cBhvr>
                                        <p:cTn id="62" dur="500" fill="hold"/>
                                        <p:tgtEl>
                                          <p:spTgt spid="4"/>
                                        </p:tgtEl>
                                        <p:attrNameLst>
                                          <p:attrName>ppt_h</p:attrName>
                                        </p:attrNameLst>
                                      </p:cBhvr>
                                      <p:tavLst>
                                        <p:tav tm="0">
                                          <p:val>
                                            <p:fltVal val="0"/>
                                          </p:val>
                                        </p:tav>
                                        <p:tav tm="100000">
                                          <p:val>
                                            <p:strVal val="#ppt_h"/>
                                          </p:val>
                                        </p:tav>
                                      </p:tavLst>
                                    </p:anim>
                                    <p:animEffect transition="in" filter="fade">
                                      <p:cBhvr>
                                        <p:cTn id="63" dur="500"/>
                                        <p:tgtEl>
                                          <p:spTgt spid="4"/>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5"/>
                                        </p:tgtEl>
                                        <p:attrNameLst>
                                          <p:attrName>style.visibility</p:attrName>
                                        </p:attrNameLst>
                                      </p:cBhvr>
                                      <p:to>
                                        <p:strVal val="visible"/>
                                      </p:to>
                                    </p:set>
                                    <p:anim calcmode="lin" valueType="num">
                                      <p:cBhvr>
                                        <p:cTn id="66" dur="500" fill="hold"/>
                                        <p:tgtEl>
                                          <p:spTgt spid="5"/>
                                        </p:tgtEl>
                                        <p:attrNameLst>
                                          <p:attrName>ppt_w</p:attrName>
                                        </p:attrNameLst>
                                      </p:cBhvr>
                                      <p:tavLst>
                                        <p:tav tm="0">
                                          <p:val>
                                            <p:fltVal val="0"/>
                                          </p:val>
                                        </p:tav>
                                        <p:tav tm="100000">
                                          <p:val>
                                            <p:strVal val="#ppt_w"/>
                                          </p:val>
                                        </p:tav>
                                      </p:tavLst>
                                    </p:anim>
                                    <p:anim calcmode="lin" valueType="num">
                                      <p:cBhvr>
                                        <p:cTn id="67" dur="500" fill="hold"/>
                                        <p:tgtEl>
                                          <p:spTgt spid="5"/>
                                        </p:tgtEl>
                                        <p:attrNameLst>
                                          <p:attrName>ppt_h</p:attrName>
                                        </p:attrNameLst>
                                      </p:cBhvr>
                                      <p:tavLst>
                                        <p:tav tm="0">
                                          <p:val>
                                            <p:fltVal val="0"/>
                                          </p:val>
                                        </p:tav>
                                        <p:tav tm="100000">
                                          <p:val>
                                            <p:strVal val="#ppt_h"/>
                                          </p:val>
                                        </p:tav>
                                      </p:tavLst>
                                    </p:anim>
                                    <p:animEffect transition="in" filter="fade">
                                      <p:cBhvr>
                                        <p:cTn id="68" dur="500"/>
                                        <p:tgtEl>
                                          <p:spTgt spid="5"/>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6"/>
                                        </p:tgtEl>
                                        <p:attrNameLst>
                                          <p:attrName>style.visibility</p:attrName>
                                        </p:attrNameLst>
                                      </p:cBhvr>
                                      <p:to>
                                        <p:strVal val="visible"/>
                                      </p:to>
                                    </p:set>
                                    <p:anim calcmode="lin" valueType="num">
                                      <p:cBhvr>
                                        <p:cTn id="71" dur="500" fill="hold"/>
                                        <p:tgtEl>
                                          <p:spTgt spid="6"/>
                                        </p:tgtEl>
                                        <p:attrNameLst>
                                          <p:attrName>ppt_w</p:attrName>
                                        </p:attrNameLst>
                                      </p:cBhvr>
                                      <p:tavLst>
                                        <p:tav tm="0">
                                          <p:val>
                                            <p:fltVal val="0"/>
                                          </p:val>
                                        </p:tav>
                                        <p:tav tm="100000">
                                          <p:val>
                                            <p:strVal val="#ppt_w"/>
                                          </p:val>
                                        </p:tav>
                                      </p:tavLst>
                                    </p:anim>
                                    <p:anim calcmode="lin" valueType="num">
                                      <p:cBhvr>
                                        <p:cTn id="72" dur="500" fill="hold"/>
                                        <p:tgtEl>
                                          <p:spTgt spid="6"/>
                                        </p:tgtEl>
                                        <p:attrNameLst>
                                          <p:attrName>ppt_h</p:attrName>
                                        </p:attrNameLst>
                                      </p:cBhvr>
                                      <p:tavLst>
                                        <p:tav tm="0">
                                          <p:val>
                                            <p:fltVal val="0"/>
                                          </p:val>
                                        </p:tav>
                                        <p:tav tm="100000">
                                          <p:val>
                                            <p:strVal val="#ppt_h"/>
                                          </p:val>
                                        </p:tav>
                                      </p:tavLst>
                                    </p:anim>
                                    <p:animEffect transition="in" filter="fade">
                                      <p:cBhvr>
                                        <p:cTn id="73" dur="500"/>
                                        <p:tgtEl>
                                          <p:spTgt spid="6"/>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7"/>
                                        </p:tgtEl>
                                        <p:attrNameLst>
                                          <p:attrName>style.visibility</p:attrName>
                                        </p:attrNameLst>
                                      </p:cBhvr>
                                      <p:to>
                                        <p:strVal val="visible"/>
                                      </p:to>
                                    </p:set>
                                    <p:anim calcmode="lin" valueType="num">
                                      <p:cBhvr>
                                        <p:cTn id="76" dur="500" fill="hold"/>
                                        <p:tgtEl>
                                          <p:spTgt spid="7"/>
                                        </p:tgtEl>
                                        <p:attrNameLst>
                                          <p:attrName>ppt_w</p:attrName>
                                        </p:attrNameLst>
                                      </p:cBhvr>
                                      <p:tavLst>
                                        <p:tav tm="0">
                                          <p:val>
                                            <p:fltVal val="0"/>
                                          </p:val>
                                        </p:tav>
                                        <p:tav tm="100000">
                                          <p:val>
                                            <p:strVal val="#ppt_w"/>
                                          </p:val>
                                        </p:tav>
                                      </p:tavLst>
                                    </p:anim>
                                    <p:anim calcmode="lin" valueType="num">
                                      <p:cBhvr>
                                        <p:cTn id="77" dur="500" fill="hold"/>
                                        <p:tgtEl>
                                          <p:spTgt spid="7"/>
                                        </p:tgtEl>
                                        <p:attrNameLst>
                                          <p:attrName>ppt_h</p:attrName>
                                        </p:attrNameLst>
                                      </p:cBhvr>
                                      <p:tavLst>
                                        <p:tav tm="0">
                                          <p:val>
                                            <p:fltVal val="0"/>
                                          </p:val>
                                        </p:tav>
                                        <p:tav tm="100000">
                                          <p:val>
                                            <p:strVal val="#ppt_h"/>
                                          </p:val>
                                        </p:tav>
                                      </p:tavLst>
                                    </p:anim>
                                    <p:animEffect transition="in" filter="fade">
                                      <p:cBhvr>
                                        <p:cTn id="78" dur="500"/>
                                        <p:tgtEl>
                                          <p:spTgt spid="7"/>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8"/>
                                        </p:tgtEl>
                                        <p:attrNameLst>
                                          <p:attrName>style.visibility</p:attrName>
                                        </p:attrNameLst>
                                      </p:cBhvr>
                                      <p:to>
                                        <p:strVal val="visible"/>
                                      </p:to>
                                    </p:set>
                                    <p:anim calcmode="lin" valueType="num">
                                      <p:cBhvr>
                                        <p:cTn id="81" dur="500" fill="hold"/>
                                        <p:tgtEl>
                                          <p:spTgt spid="8"/>
                                        </p:tgtEl>
                                        <p:attrNameLst>
                                          <p:attrName>ppt_w</p:attrName>
                                        </p:attrNameLst>
                                      </p:cBhvr>
                                      <p:tavLst>
                                        <p:tav tm="0">
                                          <p:val>
                                            <p:fltVal val="0"/>
                                          </p:val>
                                        </p:tav>
                                        <p:tav tm="100000">
                                          <p:val>
                                            <p:strVal val="#ppt_w"/>
                                          </p:val>
                                        </p:tav>
                                      </p:tavLst>
                                    </p:anim>
                                    <p:anim calcmode="lin" valueType="num">
                                      <p:cBhvr>
                                        <p:cTn id="82" dur="500" fill="hold"/>
                                        <p:tgtEl>
                                          <p:spTgt spid="8"/>
                                        </p:tgtEl>
                                        <p:attrNameLst>
                                          <p:attrName>ppt_h</p:attrName>
                                        </p:attrNameLst>
                                      </p:cBhvr>
                                      <p:tavLst>
                                        <p:tav tm="0">
                                          <p:val>
                                            <p:fltVal val="0"/>
                                          </p:val>
                                        </p:tav>
                                        <p:tav tm="100000">
                                          <p:val>
                                            <p:strVal val="#ppt_h"/>
                                          </p:val>
                                        </p:tav>
                                      </p:tavLst>
                                    </p:anim>
                                    <p:animEffect transition="in" filter="fade">
                                      <p:cBhvr>
                                        <p:cTn id="83" dur="500"/>
                                        <p:tgtEl>
                                          <p:spTgt spid="8"/>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9"/>
                                        </p:tgtEl>
                                        <p:attrNameLst>
                                          <p:attrName>style.visibility</p:attrName>
                                        </p:attrNameLst>
                                      </p:cBhvr>
                                      <p:to>
                                        <p:strVal val="visible"/>
                                      </p:to>
                                    </p:set>
                                    <p:anim calcmode="lin" valueType="num">
                                      <p:cBhvr>
                                        <p:cTn id="86" dur="500" fill="hold"/>
                                        <p:tgtEl>
                                          <p:spTgt spid="9"/>
                                        </p:tgtEl>
                                        <p:attrNameLst>
                                          <p:attrName>ppt_w</p:attrName>
                                        </p:attrNameLst>
                                      </p:cBhvr>
                                      <p:tavLst>
                                        <p:tav tm="0">
                                          <p:val>
                                            <p:fltVal val="0"/>
                                          </p:val>
                                        </p:tav>
                                        <p:tav tm="100000">
                                          <p:val>
                                            <p:strVal val="#ppt_w"/>
                                          </p:val>
                                        </p:tav>
                                      </p:tavLst>
                                    </p:anim>
                                    <p:anim calcmode="lin" valueType="num">
                                      <p:cBhvr>
                                        <p:cTn id="87" dur="500" fill="hold"/>
                                        <p:tgtEl>
                                          <p:spTgt spid="9"/>
                                        </p:tgtEl>
                                        <p:attrNameLst>
                                          <p:attrName>ppt_h</p:attrName>
                                        </p:attrNameLst>
                                      </p:cBhvr>
                                      <p:tavLst>
                                        <p:tav tm="0">
                                          <p:val>
                                            <p:fltVal val="0"/>
                                          </p:val>
                                        </p:tav>
                                        <p:tav tm="100000">
                                          <p:val>
                                            <p:strVal val="#ppt_h"/>
                                          </p:val>
                                        </p:tav>
                                      </p:tavLst>
                                    </p:anim>
                                    <p:animEffect transition="in" filter="fade">
                                      <p:cBhvr>
                                        <p:cTn id="88" dur="500"/>
                                        <p:tgtEl>
                                          <p:spTgt spid="9"/>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10"/>
                                        </p:tgtEl>
                                        <p:attrNameLst>
                                          <p:attrName>style.visibility</p:attrName>
                                        </p:attrNameLst>
                                      </p:cBhvr>
                                      <p:to>
                                        <p:strVal val="visible"/>
                                      </p:to>
                                    </p:set>
                                    <p:anim calcmode="lin" valueType="num">
                                      <p:cBhvr>
                                        <p:cTn id="91" dur="500" fill="hold"/>
                                        <p:tgtEl>
                                          <p:spTgt spid="10"/>
                                        </p:tgtEl>
                                        <p:attrNameLst>
                                          <p:attrName>ppt_w</p:attrName>
                                        </p:attrNameLst>
                                      </p:cBhvr>
                                      <p:tavLst>
                                        <p:tav tm="0">
                                          <p:val>
                                            <p:fltVal val="0"/>
                                          </p:val>
                                        </p:tav>
                                        <p:tav tm="100000">
                                          <p:val>
                                            <p:strVal val="#ppt_w"/>
                                          </p:val>
                                        </p:tav>
                                      </p:tavLst>
                                    </p:anim>
                                    <p:anim calcmode="lin" valueType="num">
                                      <p:cBhvr>
                                        <p:cTn id="92" dur="500" fill="hold"/>
                                        <p:tgtEl>
                                          <p:spTgt spid="10"/>
                                        </p:tgtEl>
                                        <p:attrNameLst>
                                          <p:attrName>ppt_h</p:attrName>
                                        </p:attrNameLst>
                                      </p:cBhvr>
                                      <p:tavLst>
                                        <p:tav tm="0">
                                          <p:val>
                                            <p:fltVal val="0"/>
                                          </p:val>
                                        </p:tav>
                                        <p:tav tm="100000">
                                          <p:val>
                                            <p:strVal val="#ppt_h"/>
                                          </p:val>
                                        </p:tav>
                                      </p:tavLst>
                                    </p:anim>
                                    <p:animEffect transition="in" filter="fade">
                                      <p:cBhvr>
                                        <p:cTn id="93" dur="500"/>
                                        <p:tgtEl>
                                          <p:spTgt spid="10"/>
                                        </p:tgtEl>
                                      </p:cBhvr>
                                    </p:animEffect>
                                  </p:childTnLst>
                                </p:cTn>
                              </p:par>
                              <p:par>
                                <p:cTn id="94" presetID="53" presetClass="entr" presetSubtype="16" fill="hold" grpId="0" nodeType="withEffect">
                                  <p:stCondLst>
                                    <p:cond delay="0"/>
                                  </p:stCondLst>
                                  <p:childTnLst>
                                    <p:set>
                                      <p:cBhvr>
                                        <p:cTn id="95" dur="1" fill="hold">
                                          <p:stCondLst>
                                            <p:cond delay="0"/>
                                          </p:stCondLst>
                                        </p:cTn>
                                        <p:tgtEl>
                                          <p:spTgt spid="11"/>
                                        </p:tgtEl>
                                        <p:attrNameLst>
                                          <p:attrName>style.visibility</p:attrName>
                                        </p:attrNameLst>
                                      </p:cBhvr>
                                      <p:to>
                                        <p:strVal val="visible"/>
                                      </p:to>
                                    </p:set>
                                    <p:anim calcmode="lin" valueType="num">
                                      <p:cBhvr>
                                        <p:cTn id="96" dur="500" fill="hold"/>
                                        <p:tgtEl>
                                          <p:spTgt spid="11"/>
                                        </p:tgtEl>
                                        <p:attrNameLst>
                                          <p:attrName>ppt_w</p:attrName>
                                        </p:attrNameLst>
                                      </p:cBhvr>
                                      <p:tavLst>
                                        <p:tav tm="0">
                                          <p:val>
                                            <p:fltVal val="0"/>
                                          </p:val>
                                        </p:tav>
                                        <p:tav tm="100000">
                                          <p:val>
                                            <p:strVal val="#ppt_w"/>
                                          </p:val>
                                        </p:tav>
                                      </p:tavLst>
                                    </p:anim>
                                    <p:anim calcmode="lin" valueType="num">
                                      <p:cBhvr>
                                        <p:cTn id="97" dur="500" fill="hold"/>
                                        <p:tgtEl>
                                          <p:spTgt spid="11"/>
                                        </p:tgtEl>
                                        <p:attrNameLst>
                                          <p:attrName>ppt_h</p:attrName>
                                        </p:attrNameLst>
                                      </p:cBhvr>
                                      <p:tavLst>
                                        <p:tav tm="0">
                                          <p:val>
                                            <p:fltVal val="0"/>
                                          </p:val>
                                        </p:tav>
                                        <p:tav tm="100000">
                                          <p:val>
                                            <p:strVal val="#ppt_h"/>
                                          </p:val>
                                        </p:tav>
                                      </p:tavLst>
                                    </p:anim>
                                    <p:animEffect transition="in" filter="fade">
                                      <p:cBhvr>
                                        <p:cTn id="98" dur="500"/>
                                        <p:tgtEl>
                                          <p:spTgt spid="11"/>
                                        </p:tgtEl>
                                      </p:cBhvr>
                                    </p:animEffect>
                                  </p:childTnLst>
                                </p:cTn>
                              </p:par>
                              <p:par>
                                <p:cTn id="99" presetID="53" presetClass="entr" presetSubtype="16" fill="hold" grpId="0" nodeType="withEffect">
                                  <p:stCondLst>
                                    <p:cond delay="0"/>
                                  </p:stCondLst>
                                  <p:childTnLst>
                                    <p:set>
                                      <p:cBhvr>
                                        <p:cTn id="100" dur="1" fill="hold">
                                          <p:stCondLst>
                                            <p:cond delay="0"/>
                                          </p:stCondLst>
                                        </p:cTn>
                                        <p:tgtEl>
                                          <p:spTgt spid="12"/>
                                        </p:tgtEl>
                                        <p:attrNameLst>
                                          <p:attrName>style.visibility</p:attrName>
                                        </p:attrNameLst>
                                      </p:cBhvr>
                                      <p:to>
                                        <p:strVal val="visible"/>
                                      </p:to>
                                    </p:set>
                                    <p:anim calcmode="lin" valueType="num">
                                      <p:cBhvr>
                                        <p:cTn id="101" dur="500" fill="hold"/>
                                        <p:tgtEl>
                                          <p:spTgt spid="12"/>
                                        </p:tgtEl>
                                        <p:attrNameLst>
                                          <p:attrName>ppt_w</p:attrName>
                                        </p:attrNameLst>
                                      </p:cBhvr>
                                      <p:tavLst>
                                        <p:tav tm="0">
                                          <p:val>
                                            <p:fltVal val="0"/>
                                          </p:val>
                                        </p:tav>
                                        <p:tav tm="100000">
                                          <p:val>
                                            <p:strVal val="#ppt_w"/>
                                          </p:val>
                                        </p:tav>
                                      </p:tavLst>
                                    </p:anim>
                                    <p:anim calcmode="lin" valueType="num">
                                      <p:cBhvr>
                                        <p:cTn id="102" dur="500" fill="hold"/>
                                        <p:tgtEl>
                                          <p:spTgt spid="12"/>
                                        </p:tgtEl>
                                        <p:attrNameLst>
                                          <p:attrName>ppt_h</p:attrName>
                                        </p:attrNameLst>
                                      </p:cBhvr>
                                      <p:tavLst>
                                        <p:tav tm="0">
                                          <p:val>
                                            <p:fltVal val="0"/>
                                          </p:val>
                                        </p:tav>
                                        <p:tav tm="100000">
                                          <p:val>
                                            <p:strVal val="#ppt_h"/>
                                          </p:val>
                                        </p:tav>
                                      </p:tavLst>
                                    </p:anim>
                                    <p:animEffect transition="in" filter="fade">
                                      <p:cBhvr>
                                        <p:cTn id="103" dur="500"/>
                                        <p:tgtEl>
                                          <p:spTgt spid="12"/>
                                        </p:tgtEl>
                                      </p:cBhvr>
                                    </p:animEffect>
                                  </p:childTnLst>
                                </p:cTn>
                              </p:par>
                              <p:par>
                                <p:cTn id="104" presetID="53" presetClass="entr" presetSubtype="16" fill="hold" grpId="0" nodeType="withEffect">
                                  <p:stCondLst>
                                    <p:cond delay="0"/>
                                  </p:stCondLst>
                                  <p:childTnLst>
                                    <p:set>
                                      <p:cBhvr>
                                        <p:cTn id="105" dur="1" fill="hold">
                                          <p:stCondLst>
                                            <p:cond delay="0"/>
                                          </p:stCondLst>
                                        </p:cTn>
                                        <p:tgtEl>
                                          <p:spTgt spid="13"/>
                                        </p:tgtEl>
                                        <p:attrNameLst>
                                          <p:attrName>style.visibility</p:attrName>
                                        </p:attrNameLst>
                                      </p:cBhvr>
                                      <p:to>
                                        <p:strVal val="visible"/>
                                      </p:to>
                                    </p:set>
                                    <p:anim calcmode="lin" valueType="num">
                                      <p:cBhvr>
                                        <p:cTn id="106" dur="500" fill="hold"/>
                                        <p:tgtEl>
                                          <p:spTgt spid="13"/>
                                        </p:tgtEl>
                                        <p:attrNameLst>
                                          <p:attrName>ppt_w</p:attrName>
                                        </p:attrNameLst>
                                      </p:cBhvr>
                                      <p:tavLst>
                                        <p:tav tm="0">
                                          <p:val>
                                            <p:fltVal val="0"/>
                                          </p:val>
                                        </p:tav>
                                        <p:tav tm="100000">
                                          <p:val>
                                            <p:strVal val="#ppt_w"/>
                                          </p:val>
                                        </p:tav>
                                      </p:tavLst>
                                    </p:anim>
                                    <p:anim calcmode="lin" valueType="num">
                                      <p:cBhvr>
                                        <p:cTn id="107" dur="500" fill="hold"/>
                                        <p:tgtEl>
                                          <p:spTgt spid="13"/>
                                        </p:tgtEl>
                                        <p:attrNameLst>
                                          <p:attrName>ppt_h</p:attrName>
                                        </p:attrNameLst>
                                      </p:cBhvr>
                                      <p:tavLst>
                                        <p:tav tm="0">
                                          <p:val>
                                            <p:fltVal val="0"/>
                                          </p:val>
                                        </p:tav>
                                        <p:tav tm="100000">
                                          <p:val>
                                            <p:strVal val="#ppt_h"/>
                                          </p:val>
                                        </p:tav>
                                      </p:tavLst>
                                    </p:anim>
                                    <p:animEffect transition="in" filter="fade">
                                      <p:cBhvr>
                                        <p:cTn id="108" dur="500"/>
                                        <p:tgtEl>
                                          <p:spTgt spid="13"/>
                                        </p:tgtEl>
                                      </p:cBhvr>
                                    </p:animEffect>
                                  </p:childTnLst>
                                </p:cTn>
                              </p:par>
                              <p:par>
                                <p:cTn id="109" presetID="53" presetClass="entr" presetSubtype="16" fill="hold" grpId="0" nodeType="withEffect">
                                  <p:stCondLst>
                                    <p:cond delay="0"/>
                                  </p:stCondLst>
                                  <p:childTnLst>
                                    <p:set>
                                      <p:cBhvr>
                                        <p:cTn id="110" dur="1" fill="hold">
                                          <p:stCondLst>
                                            <p:cond delay="0"/>
                                          </p:stCondLst>
                                        </p:cTn>
                                        <p:tgtEl>
                                          <p:spTgt spid="14"/>
                                        </p:tgtEl>
                                        <p:attrNameLst>
                                          <p:attrName>style.visibility</p:attrName>
                                        </p:attrNameLst>
                                      </p:cBhvr>
                                      <p:to>
                                        <p:strVal val="visible"/>
                                      </p:to>
                                    </p:set>
                                    <p:anim calcmode="lin" valueType="num">
                                      <p:cBhvr>
                                        <p:cTn id="111" dur="500" fill="hold"/>
                                        <p:tgtEl>
                                          <p:spTgt spid="14"/>
                                        </p:tgtEl>
                                        <p:attrNameLst>
                                          <p:attrName>ppt_w</p:attrName>
                                        </p:attrNameLst>
                                      </p:cBhvr>
                                      <p:tavLst>
                                        <p:tav tm="0">
                                          <p:val>
                                            <p:fltVal val="0"/>
                                          </p:val>
                                        </p:tav>
                                        <p:tav tm="100000">
                                          <p:val>
                                            <p:strVal val="#ppt_w"/>
                                          </p:val>
                                        </p:tav>
                                      </p:tavLst>
                                    </p:anim>
                                    <p:anim calcmode="lin" valueType="num">
                                      <p:cBhvr>
                                        <p:cTn id="112" dur="500" fill="hold"/>
                                        <p:tgtEl>
                                          <p:spTgt spid="14"/>
                                        </p:tgtEl>
                                        <p:attrNameLst>
                                          <p:attrName>ppt_h</p:attrName>
                                        </p:attrNameLst>
                                      </p:cBhvr>
                                      <p:tavLst>
                                        <p:tav tm="0">
                                          <p:val>
                                            <p:fltVal val="0"/>
                                          </p:val>
                                        </p:tav>
                                        <p:tav tm="100000">
                                          <p:val>
                                            <p:strVal val="#ppt_h"/>
                                          </p:val>
                                        </p:tav>
                                      </p:tavLst>
                                    </p:anim>
                                    <p:animEffect transition="in" filter="fade">
                                      <p:cBhvr>
                                        <p:cTn id="113" dur="500"/>
                                        <p:tgtEl>
                                          <p:spTgt spid="14"/>
                                        </p:tgtEl>
                                      </p:cBhvr>
                                    </p:animEffect>
                                  </p:childTnLst>
                                </p:cTn>
                              </p:par>
                              <p:par>
                                <p:cTn id="114" presetID="53" presetClass="entr" presetSubtype="16" fill="hold" grpId="0" nodeType="withEffect">
                                  <p:stCondLst>
                                    <p:cond delay="0"/>
                                  </p:stCondLst>
                                  <p:childTnLst>
                                    <p:set>
                                      <p:cBhvr>
                                        <p:cTn id="115" dur="1" fill="hold">
                                          <p:stCondLst>
                                            <p:cond delay="0"/>
                                          </p:stCondLst>
                                        </p:cTn>
                                        <p:tgtEl>
                                          <p:spTgt spid="15"/>
                                        </p:tgtEl>
                                        <p:attrNameLst>
                                          <p:attrName>style.visibility</p:attrName>
                                        </p:attrNameLst>
                                      </p:cBhvr>
                                      <p:to>
                                        <p:strVal val="visible"/>
                                      </p:to>
                                    </p:set>
                                    <p:anim calcmode="lin" valueType="num">
                                      <p:cBhvr>
                                        <p:cTn id="116" dur="500" fill="hold"/>
                                        <p:tgtEl>
                                          <p:spTgt spid="15"/>
                                        </p:tgtEl>
                                        <p:attrNameLst>
                                          <p:attrName>ppt_w</p:attrName>
                                        </p:attrNameLst>
                                      </p:cBhvr>
                                      <p:tavLst>
                                        <p:tav tm="0">
                                          <p:val>
                                            <p:fltVal val="0"/>
                                          </p:val>
                                        </p:tav>
                                        <p:tav tm="100000">
                                          <p:val>
                                            <p:strVal val="#ppt_w"/>
                                          </p:val>
                                        </p:tav>
                                      </p:tavLst>
                                    </p:anim>
                                    <p:anim calcmode="lin" valueType="num">
                                      <p:cBhvr>
                                        <p:cTn id="117" dur="500" fill="hold"/>
                                        <p:tgtEl>
                                          <p:spTgt spid="15"/>
                                        </p:tgtEl>
                                        <p:attrNameLst>
                                          <p:attrName>ppt_h</p:attrName>
                                        </p:attrNameLst>
                                      </p:cBhvr>
                                      <p:tavLst>
                                        <p:tav tm="0">
                                          <p:val>
                                            <p:fltVal val="0"/>
                                          </p:val>
                                        </p:tav>
                                        <p:tav tm="100000">
                                          <p:val>
                                            <p:strVal val="#ppt_h"/>
                                          </p:val>
                                        </p:tav>
                                      </p:tavLst>
                                    </p:anim>
                                    <p:animEffect transition="in" filter="fade">
                                      <p:cBhvr>
                                        <p:cTn id="118" dur="500"/>
                                        <p:tgtEl>
                                          <p:spTgt spid="15"/>
                                        </p:tgtEl>
                                      </p:cBhvr>
                                    </p:animEffect>
                                  </p:childTnLst>
                                </p:cTn>
                              </p:par>
                              <p:par>
                                <p:cTn id="119" presetID="53" presetClass="entr" presetSubtype="16" fill="hold" grpId="0" nodeType="withEffect">
                                  <p:stCondLst>
                                    <p:cond delay="0"/>
                                  </p:stCondLst>
                                  <p:childTnLst>
                                    <p:set>
                                      <p:cBhvr>
                                        <p:cTn id="120" dur="1" fill="hold">
                                          <p:stCondLst>
                                            <p:cond delay="0"/>
                                          </p:stCondLst>
                                        </p:cTn>
                                        <p:tgtEl>
                                          <p:spTgt spid="16"/>
                                        </p:tgtEl>
                                        <p:attrNameLst>
                                          <p:attrName>style.visibility</p:attrName>
                                        </p:attrNameLst>
                                      </p:cBhvr>
                                      <p:to>
                                        <p:strVal val="visible"/>
                                      </p:to>
                                    </p:set>
                                    <p:anim calcmode="lin" valueType="num">
                                      <p:cBhvr>
                                        <p:cTn id="121" dur="500" fill="hold"/>
                                        <p:tgtEl>
                                          <p:spTgt spid="16"/>
                                        </p:tgtEl>
                                        <p:attrNameLst>
                                          <p:attrName>ppt_w</p:attrName>
                                        </p:attrNameLst>
                                      </p:cBhvr>
                                      <p:tavLst>
                                        <p:tav tm="0">
                                          <p:val>
                                            <p:fltVal val="0"/>
                                          </p:val>
                                        </p:tav>
                                        <p:tav tm="100000">
                                          <p:val>
                                            <p:strVal val="#ppt_w"/>
                                          </p:val>
                                        </p:tav>
                                      </p:tavLst>
                                    </p:anim>
                                    <p:anim calcmode="lin" valueType="num">
                                      <p:cBhvr>
                                        <p:cTn id="122" dur="500" fill="hold"/>
                                        <p:tgtEl>
                                          <p:spTgt spid="16"/>
                                        </p:tgtEl>
                                        <p:attrNameLst>
                                          <p:attrName>ppt_h</p:attrName>
                                        </p:attrNameLst>
                                      </p:cBhvr>
                                      <p:tavLst>
                                        <p:tav tm="0">
                                          <p:val>
                                            <p:fltVal val="0"/>
                                          </p:val>
                                        </p:tav>
                                        <p:tav tm="100000">
                                          <p:val>
                                            <p:strVal val="#ppt_h"/>
                                          </p:val>
                                        </p:tav>
                                      </p:tavLst>
                                    </p:anim>
                                    <p:animEffect transition="in" filter="fade">
                                      <p:cBhvr>
                                        <p:cTn id="123" dur="500"/>
                                        <p:tgtEl>
                                          <p:spTgt spid="16"/>
                                        </p:tgtEl>
                                      </p:cBhvr>
                                    </p:animEffect>
                                  </p:childTnLst>
                                </p:cTn>
                              </p:par>
                              <p:par>
                                <p:cTn id="124" presetID="53" presetClass="entr" presetSubtype="16" fill="hold" grpId="0" nodeType="withEffect">
                                  <p:stCondLst>
                                    <p:cond delay="0"/>
                                  </p:stCondLst>
                                  <p:childTnLst>
                                    <p:set>
                                      <p:cBhvr>
                                        <p:cTn id="125" dur="1" fill="hold">
                                          <p:stCondLst>
                                            <p:cond delay="0"/>
                                          </p:stCondLst>
                                        </p:cTn>
                                        <p:tgtEl>
                                          <p:spTgt spid="17"/>
                                        </p:tgtEl>
                                        <p:attrNameLst>
                                          <p:attrName>style.visibility</p:attrName>
                                        </p:attrNameLst>
                                      </p:cBhvr>
                                      <p:to>
                                        <p:strVal val="visible"/>
                                      </p:to>
                                    </p:set>
                                    <p:anim calcmode="lin" valueType="num">
                                      <p:cBhvr>
                                        <p:cTn id="126" dur="500" fill="hold"/>
                                        <p:tgtEl>
                                          <p:spTgt spid="17"/>
                                        </p:tgtEl>
                                        <p:attrNameLst>
                                          <p:attrName>ppt_w</p:attrName>
                                        </p:attrNameLst>
                                      </p:cBhvr>
                                      <p:tavLst>
                                        <p:tav tm="0">
                                          <p:val>
                                            <p:fltVal val="0"/>
                                          </p:val>
                                        </p:tav>
                                        <p:tav tm="100000">
                                          <p:val>
                                            <p:strVal val="#ppt_w"/>
                                          </p:val>
                                        </p:tav>
                                      </p:tavLst>
                                    </p:anim>
                                    <p:anim calcmode="lin" valueType="num">
                                      <p:cBhvr>
                                        <p:cTn id="127" dur="500" fill="hold"/>
                                        <p:tgtEl>
                                          <p:spTgt spid="17"/>
                                        </p:tgtEl>
                                        <p:attrNameLst>
                                          <p:attrName>ppt_h</p:attrName>
                                        </p:attrNameLst>
                                      </p:cBhvr>
                                      <p:tavLst>
                                        <p:tav tm="0">
                                          <p:val>
                                            <p:fltVal val="0"/>
                                          </p:val>
                                        </p:tav>
                                        <p:tav tm="100000">
                                          <p:val>
                                            <p:strVal val="#ppt_h"/>
                                          </p:val>
                                        </p:tav>
                                      </p:tavLst>
                                    </p:anim>
                                    <p:animEffect transition="in" filter="fade">
                                      <p:cBhvr>
                                        <p:cTn id="128" dur="500"/>
                                        <p:tgtEl>
                                          <p:spTgt spid="17"/>
                                        </p:tgtEl>
                                      </p:cBhvr>
                                    </p:animEffect>
                                  </p:childTnLst>
                                </p:cTn>
                              </p:par>
                              <p:par>
                                <p:cTn id="129" presetID="53" presetClass="entr" presetSubtype="16" fill="hold" grpId="0" nodeType="withEffect">
                                  <p:stCondLst>
                                    <p:cond delay="0"/>
                                  </p:stCondLst>
                                  <p:childTnLst>
                                    <p:set>
                                      <p:cBhvr>
                                        <p:cTn id="130" dur="1" fill="hold">
                                          <p:stCondLst>
                                            <p:cond delay="0"/>
                                          </p:stCondLst>
                                        </p:cTn>
                                        <p:tgtEl>
                                          <p:spTgt spid="18"/>
                                        </p:tgtEl>
                                        <p:attrNameLst>
                                          <p:attrName>style.visibility</p:attrName>
                                        </p:attrNameLst>
                                      </p:cBhvr>
                                      <p:to>
                                        <p:strVal val="visible"/>
                                      </p:to>
                                    </p:set>
                                    <p:anim calcmode="lin" valueType="num">
                                      <p:cBhvr>
                                        <p:cTn id="131" dur="500" fill="hold"/>
                                        <p:tgtEl>
                                          <p:spTgt spid="18"/>
                                        </p:tgtEl>
                                        <p:attrNameLst>
                                          <p:attrName>ppt_w</p:attrName>
                                        </p:attrNameLst>
                                      </p:cBhvr>
                                      <p:tavLst>
                                        <p:tav tm="0">
                                          <p:val>
                                            <p:fltVal val="0"/>
                                          </p:val>
                                        </p:tav>
                                        <p:tav tm="100000">
                                          <p:val>
                                            <p:strVal val="#ppt_w"/>
                                          </p:val>
                                        </p:tav>
                                      </p:tavLst>
                                    </p:anim>
                                    <p:anim calcmode="lin" valueType="num">
                                      <p:cBhvr>
                                        <p:cTn id="132" dur="500" fill="hold"/>
                                        <p:tgtEl>
                                          <p:spTgt spid="18"/>
                                        </p:tgtEl>
                                        <p:attrNameLst>
                                          <p:attrName>ppt_h</p:attrName>
                                        </p:attrNameLst>
                                      </p:cBhvr>
                                      <p:tavLst>
                                        <p:tav tm="0">
                                          <p:val>
                                            <p:fltVal val="0"/>
                                          </p:val>
                                        </p:tav>
                                        <p:tav tm="100000">
                                          <p:val>
                                            <p:strVal val="#ppt_h"/>
                                          </p:val>
                                        </p:tav>
                                      </p:tavLst>
                                    </p:anim>
                                    <p:animEffect transition="in" filter="fade">
                                      <p:cBhvr>
                                        <p:cTn id="133" dur="500"/>
                                        <p:tgtEl>
                                          <p:spTgt spid="18"/>
                                        </p:tgtEl>
                                      </p:cBhvr>
                                    </p:animEffect>
                                  </p:childTnLst>
                                </p:cTn>
                              </p:par>
                              <p:par>
                                <p:cTn id="134" presetID="53" presetClass="entr" presetSubtype="16" fill="hold" grpId="0" nodeType="withEffect">
                                  <p:stCondLst>
                                    <p:cond delay="0"/>
                                  </p:stCondLst>
                                  <p:childTnLst>
                                    <p:set>
                                      <p:cBhvr>
                                        <p:cTn id="135" dur="1" fill="hold">
                                          <p:stCondLst>
                                            <p:cond delay="0"/>
                                          </p:stCondLst>
                                        </p:cTn>
                                        <p:tgtEl>
                                          <p:spTgt spid="19"/>
                                        </p:tgtEl>
                                        <p:attrNameLst>
                                          <p:attrName>style.visibility</p:attrName>
                                        </p:attrNameLst>
                                      </p:cBhvr>
                                      <p:to>
                                        <p:strVal val="visible"/>
                                      </p:to>
                                    </p:set>
                                    <p:anim calcmode="lin" valueType="num">
                                      <p:cBhvr>
                                        <p:cTn id="136" dur="500" fill="hold"/>
                                        <p:tgtEl>
                                          <p:spTgt spid="19"/>
                                        </p:tgtEl>
                                        <p:attrNameLst>
                                          <p:attrName>ppt_w</p:attrName>
                                        </p:attrNameLst>
                                      </p:cBhvr>
                                      <p:tavLst>
                                        <p:tav tm="0">
                                          <p:val>
                                            <p:fltVal val="0"/>
                                          </p:val>
                                        </p:tav>
                                        <p:tav tm="100000">
                                          <p:val>
                                            <p:strVal val="#ppt_w"/>
                                          </p:val>
                                        </p:tav>
                                      </p:tavLst>
                                    </p:anim>
                                    <p:anim calcmode="lin" valueType="num">
                                      <p:cBhvr>
                                        <p:cTn id="137" dur="500" fill="hold"/>
                                        <p:tgtEl>
                                          <p:spTgt spid="19"/>
                                        </p:tgtEl>
                                        <p:attrNameLst>
                                          <p:attrName>ppt_h</p:attrName>
                                        </p:attrNameLst>
                                      </p:cBhvr>
                                      <p:tavLst>
                                        <p:tav tm="0">
                                          <p:val>
                                            <p:fltVal val="0"/>
                                          </p:val>
                                        </p:tav>
                                        <p:tav tm="100000">
                                          <p:val>
                                            <p:strVal val="#ppt_h"/>
                                          </p:val>
                                        </p:tav>
                                      </p:tavLst>
                                    </p:anim>
                                    <p:animEffect transition="in" filter="fade">
                                      <p:cBhvr>
                                        <p:cTn id="138" dur="500"/>
                                        <p:tgtEl>
                                          <p:spTgt spid="19"/>
                                        </p:tgtEl>
                                      </p:cBhvr>
                                    </p:animEffect>
                                  </p:childTnLst>
                                </p:cTn>
                              </p:par>
                              <p:par>
                                <p:cTn id="139" presetID="53" presetClass="entr" presetSubtype="16" fill="hold" grpId="0" nodeType="withEffect">
                                  <p:stCondLst>
                                    <p:cond delay="0"/>
                                  </p:stCondLst>
                                  <p:childTnLst>
                                    <p:set>
                                      <p:cBhvr>
                                        <p:cTn id="140" dur="1" fill="hold">
                                          <p:stCondLst>
                                            <p:cond delay="0"/>
                                          </p:stCondLst>
                                        </p:cTn>
                                        <p:tgtEl>
                                          <p:spTgt spid="20"/>
                                        </p:tgtEl>
                                        <p:attrNameLst>
                                          <p:attrName>style.visibility</p:attrName>
                                        </p:attrNameLst>
                                      </p:cBhvr>
                                      <p:to>
                                        <p:strVal val="visible"/>
                                      </p:to>
                                    </p:set>
                                    <p:anim calcmode="lin" valueType="num">
                                      <p:cBhvr>
                                        <p:cTn id="141" dur="500" fill="hold"/>
                                        <p:tgtEl>
                                          <p:spTgt spid="20"/>
                                        </p:tgtEl>
                                        <p:attrNameLst>
                                          <p:attrName>ppt_w</p:attrName>
                                        </p:attrNameLst>
                                      </p:cBhvr>
                                      <p:tavLst>
                                        <p:tav tm="0">
                                          <p:val>
                                            <p:fltVal val="0"/>
                                          </p:val>
                                        </p:tav>
                                        <p:tav tm="100000">
                                          <p:val>
                                            <p:strVal val="#ppt_w"/>
                                          </p:val>
                                        </p:tav>
                                      </p:tavLst>
                                    </p:anim>
                                    <p:anim calcmode="lin" valueType="num">
                                      <p:cBhvr>
                                        <p:cTn id="142" dur="500" fill="hold"/>
                                        <p:tgtEl>
                                          <p:spTgt spid="20"/>
                                        </p:tgtEl>
                                        <p:attrNameLst>
                                          <p:attrName>ppt_h</p:attrName>
                                        </p:attrNameLst>
                                      </p:cBhvr>
                                      <p:tavLst>
                                        <p:tav tm="0">
                                          <p:val>
                                            <p:fltVal val="0"/>
                                          </p:val>
                                        </p:tav>
                                        <p:tav tm="100000">
                                          <p:val>
                                            <p:strVal val="#ppt_h"/>
                                          </p:val>
                                        </p:tav>
                                      </p:tavLst>
                                    </p:anim>
                                    <p:animEffect transition="in" filter="fade">
                                      <p:cBhvr>
                                        <p:cTn id="143" dur="500"/>
                                        <p:tgtEl>
                                          <p:spTgt spid="20"/>
                                        </p:tgtEl>
                                      </p:cBhvr>
                                    </p:animEffect>
                                  </p:childTnLst>
                                </p:cTn>
                              </p:par>
                              <p:par>
                                <p:cTn id="144" presetID="53" presetClass="entr" presetSubtype="16" fill="hold" grpId="0" nodeType="withEffect">
                                  <p:stCondLst>
                                    <p:cond delay="0"/>
                                  </p:stCondLst>
                                  <p:childTnLst>
                                    <p:set>
                                      <p:cBhvr>
                                        <p:cTn id="145" dur="1" fill="hold">
                                          <p:stCondLst>
                                            <p:cond delay="0"/>
                                          </p:stCondLst>
                                        </p:cTn>
                                        <p:tgtEl>
                                          <p:spTgt spid="21"/>
                                        </p:tgtEl>
                                        <p:attrNameLst>
                                          <p:attrName>style.visibility</p:attrName>
                                        </p:attrNameLst>
                                      </p:cBhvr>
                                      <p:to>
                                        <p:strVal val="visible"/>
                                      </p:to>
                                    </p:set>
                                    <p:anim calcmode="lin" valueType="num">
                                      <p:cBhvr>
                                        <p:cTn id="146" dur="500" fill="hold"/>
                                        <p:tgtEl>
                                          <p:spTgt spid="21"/>
                                        </p:tgtEl>
                                        <p:attrNameLst>
                                          <p:attrName>ppt_w</p:attrName>
                                        </p:attrNameLst>
                                      </p:cBhvr>
                                      <p:tavLst>
                                        <p:tav tm="0">
                                          <p:val>
                                            <p:fltVal val="0"/>
                                          </p:val>
                                        </p:tav>
                                        <p:tav tm="100000">
                                          <p:val>
                                            <p:strVal val="#ppt_w"/>
                                          </p:val>
                                        </p:tav>
                                      </p:tavLst>
                                    </p:anim>
                                    <p:anim calcmode="lin" valueType="num">
                                      <p:cBhvr>
                                        <p:cTn id="147" dur="500" fill="hold"/>
                                        <p:tgtEl>
                                          <p:spTgt spid="21"/>
                                        </p:tgtEl>
                                        <p:attrNameLst>
                                          <p:attrName>ppt_h</p:attrName>
                                        </p:attrNameLst>
                                      </p:cBhvr>
                                      <p:tavLst>
                                        <p:tav tm="0">
                                          <p:val>
                                            <p:fltVal val="0"/>
                                          </p:val>
                                        </p:tav>
                                        <p:tav tm="100000">
                                          <p:val>
                                            <p:strVal val="#ppt_h"/>
                                          </p:val>
                                        </p:tav>
                                      </p:tavLst>
                                    </p:anim>
                                    <p:animEffect transition="in" filter="fade">
                                      <p:cBhvr>
                                        <p:cTn id="148" dur="500"/>
                                        <p:tgtEl>
                                          <p:spTgt spid="21"/>
                                        </p:tgtEl>
                                      </p:cBhvr>
                                    </p:animEffect>
                                  </p:childTnLst>
                                </p:cTn>
                              </p:par>
                              <p:par>
                                <p:cTn id="149" presetID="53" presetClass="entr" presetSubtype="16" fill="hold" grpId="0" nodeType="withEffect">
                                  <p:stCondLst>
                                    <p:cond delay="0"/>
                                  </p:stCondLst>
                                  <p:childTnLst>
                                    <p:set>
                                      <p:cBhvr>
                                        <p:cTn id="150" dur="1" fill="hold">
                                          <p:stCondLst>
                                            <p:cond delay="0"/>
                                          </p:stCondLst>
                                        </p:cTn>
                                        <p:tgtEl>
                                          <p:spTgt spid="22"/>
                                        </p:tgtEl>
                                        <p:attrNameLst>
                                          <p:attrName>style.visibility</p:attrName>
                                        </p:attrNameLst>
                                      </p:cBhvr>
                                      <p:to>
                                        <p:strVal val="visible"/>
                                      </p:to>
                                    </p:set>
                                    <p:anim calcmode="lin" valueType="num">
                                      <p:cBhvr>
                                        <p:cTn id="151" dur="500" fill="hold"/>
                                        <p:tgtEl>
                                          <p:spTgt spid="22"/>
                                        </p:tgtEl>
                                        <p:attrNameLst>
                                          <p:attrName>ppt_w</p:attrName>
                                        </p:attrNameLst>
                                      </p:cBhvr>
                                      <p:tavLst>
                                        <p:tav tm="0">
                                          <p:val>
                                            <p:fltVal val="0"/>
                                          </p:val>
                                        </p:tav>
                                        <p:tav tm="100000">
                                          <p:val>
                                            <p:strVal val="#ppt_w"/>
                                          </p:val>
                                        </p:tav>
                                      </p:tavLst>
                                    </p:anim>
                                    <p:anim calcmode="lin" valueType="num">
                                      <p:cBhvr>
                                        <p:cTn id="152" dur="500" fill="hold"/>
                                        <p:tgtEl>
                                          <p:spTgt spid="22"/>
                                        </p:tgtEl>
                                        <p:attrNameLst>
                                          <p:attrName>ppt_h</p:attrName>
                                        </p:attrNameLst>
                                      </p:cBhvr>
                                      <p:tavLst>
                                        <p:tav tm="0">
                                          <p:val>
                                            <p:fltVal val="0"/>
                                          </p:val>
                                        </p:tav>
                                        <p:tav tm="100000">
                                          <p:val>
                                            <p:strVal val="#ppt_h"/>
                                          </p:val>
                                        </p:tav>
                                      </p:tavLst>
                                    </p:anim>
                                    <p:animEffect transition="in" filter="fade">
                                      <p:cBhvr>
                                        <p:cTn id="153" dur="500"/>
                                        <p:tgtEl>
                                          <p:spTgt spid="22"/>
                                        </p:tgtEl>
                                      </p:cBhvr>
                                    </p:animEffect>
                                  </p:childTnLst>
                                </p:cTn>
                              </p:par>
                              <p:par>
                                <p:cTn id="154" presetID="53" presetClass="entr" presetSubtype="16" fill="hold" grpId="0" nodeType="withEffect">
                                  <p:stCondLst>
                                    <p:cond delay="0"/>
                                  </p:stCondLst>
                                  <p:childTnLst>
                                    <p:set>
                                      <p:cBhvr>
                                        <p:cTn id="155" dur="1" fill="hold">
                                          <p:stCondLst>
                                            <p:cond delay="0"/>
                                          </p:stCondLst>
                                        </p:cTn>
                                        <p:tgtEl>
                                          <p:spTgt spid="23"/>
                                        </p:tgtEl>
                                        <p:attrNameLst>
                                          <p:attrName>style.visibility</p:attrName>
                                        </p:attrNameLst>
                                      </p:cBhvr>
                                      <p:to>
                                        <p:strVal val="visible"/>
                                      </p:to>
                                    </p:set>
                                    <p:anim calcmode="lin" valueType="num">
                                      <p:cBhvr>
                                        <p:cTn id="156" dur="500" fill="hold"/>
                                        <p:tgtEl>
                                          <p:spTgt spid="23"/>
                                        </p:tgtEl>
                                        <p:attrNameLst>
                                          <p:attrName>ppt_w</p:attrName>
                                        </p:attrNameLst>
                                      </p:cBhvr>
                                      <p:tavLst>
                                        <p:tav tm="0">
                                          <p:val>
                                            <p:fltVal val="0"/>
                                          </p:val>
                                        </p:tav>
                                        <p:tav tm="100000">
                                          <p:val>
                                            <p:strVal val="#ppt_w"/>
                                          </p:val>
                                        </p:tav>
                                      </p:tavLst>
                                    </p:anim>
                                    <p:anim calcmode="lin" valueType="num">
                                      <p:cBhvr>
                                        <p:cTn id="157" dur="500" fill="hold"/>
                                        <p:tgtEl>
                                          <p:spTgt spid="23"/>
                                        </p:tgtEl>
                                        <p:attrNameLst>
                                          <p:attrName>ppt_h</p:attrName>
                                        </p:attrNameLst>
                                      </p:cBhvr>
                                      <p:tavLst>
                                        <p:tav tm="0">
                                          <p:val>
                                            <p:fltVal val="0"/>
                                          </p:val>
                                        </p:tav>
                                        <p:tav tm="100000">
                                          <p:val>
                                            <p:strVal val="#ppt_h"/>
                                          </p:val>
                                        </p:tav>
                                      </p:tavLst>
                                    </p:anim>
                                    <p:animEffect transition="in" filter="fade">
                                      <p:cBhvr>
                                        <p:cTn id="158" dur="500"/>
                                        <p:tgtEl>
                                          <p:spTgt spid="23"/>
                                        </p:tgtEl>
                                      </p:cBhvr>
                                    </p:animEffect>
                                  </p:childTnLst>
                                </p:cTn>
                              </p:par>
                              <p:par>
                                <p:cTn id="159" presetID="53" presetClass="entr" presetSubtype="16" fill="hold" grpId="0" nodeType="withEffect">
                                  <p:stCondLst>
                                    <p:cond delay="0"/>
                                  </p:stCondLst>
                                  <p:childTnLst>
                                    <p:set>
                                      <p:cBhvr>
                                        <p:cTn id="160" dur="1" fill="hold">
                                          <p:stCondLst>
                                            <p:cond delay="0"/>
                                          </p:stCondLst>
                                        </p:cTn>
                                        <p:tgtEl>
                                          <p:spTgt spid="24"/>
                                        </p:tgtEl>
                                        <p:attrNameLst>
                                          <p:attrName>style.visibility</p:attrName>
                                        </p:attrNameLst>
                                      </p:cBhvr>
                                      <p:to>
                                        <p:strVal val="visible"/>
                                      </p:to>
                                    </p:set>
                                    <p:anim calcmode="lin" valueType="num">
                                      <p:cBhvr>
                                        <p:cTn id="161" dur="500" fill="hold"/>
                                        <p:tgtEl>
                                          <p:spTgt spid="24"/>
                                        </p:tgtEl>
                                        <p:attrNameLst>
                                          <p:attrName>ppt_w</p:attrName>
                                        </p:attrNameLst>
                                      </p:cBhvr>
                                      <p:tavLst>
                                        <p:tav tm="0">
                                          <p:val>
                                            <p:fltVal val="0"/>
                                          </p:val>
                                        </p:tav>
                                        <p:tav tm="100000">
                                          <p:val>
                                            <p:strVal val="#ppt_w"/>
                                          </p:val>
                                        </p:tav>
                                      </p:tavLst>
                                    </p:anim>
                                    <p:anim calcmode="lin" valueType="num">
                                      <p:cBhvr>
                                        <p:cTn id="162" dur="500" fill="hold"/>
                                        <p:tgtEl>
                                          <p:spTgt spid="24"/>
                                        </p:tgtEl>
                                        <p:attrNameLst>
                                          <p:attrName>ppt_h</p:attrName>
                                        </p:attrNameLst>
                                      </p:cBhvr>
                                      <p:tavLst>
                                        <p:tav tm="0">
                                          <p:val>
                                            <p:fltVal val="0"/>
                                          </p:val>
                                        </p:tav>
                                        <p:tav tm="100000">
                                          <p:val>
                                            <p:strVal val="#ppt_h"/>
                                          </p:val>
                                        </p:tav>
                                      </p:tavLst>
                                    </p:anim>
                                    <p:animEffect transition="in" filter="fade">
                                      <p:cBhvr>
                                        <p:cTn id="163" dur="500"/>
                                        <p:tgtEl>
                                          <p:spTgt spid="24"/>
                                        </p:tgtEl>
                                      </p:cBhvr>
                                    </p:animEffect>
                                  </p:childTnLst>
                                </p:cTn>
                              </p:par>
                              <p:par>
                                <p:cTn id="164" presetID="53" presetClass="entr" presetSubtype="16" fill="hold" grpId="0" nodeType="withEffect">
                                  <p:stCondLst>
                                    <p:cond delay="0"/>
                                  </p:stCondLst>
                                  <p:childTnLst>
                                    <p:set>
                                      <p:cBhvr>
                                        <p:cTn id="165" dur="1" fill="hold">
                                          <p:stCondLst>
                                            <p:cond delay="0"/>
                                          </p:stCondLst>
                                        </p:cTn>
                                        <p:tgtEl>
                                          <p:spTgt spid="25"/>
                                        </p:tgtEl>
                                        <p:attrNameLst>
                                          <p:attrName>style.visibility</p:attrName>
                                        </p:attrNameLst>
                                      </p:cBhvr>
                                      <p:to>
                                        <p:strVal val="visible"/>
                                      </p:to>
                                    </p:set>
                                    <p:anim calcmode="lin" valueType="num">
                                      <p:cBhvr>
                                        <p:cTn id="166" dur="500" fill="hold"/>
                                        <p:tgtEl>
                                          <p:spTgt spid="25"/>
                                        </p:tgtEl>
                                        <p:attrNameLst>
                                          <p:attrName>ppt_w</p:attrName>
                                        </p:attrNameLst>
                                      </p:cBhvr>
                                      <p:tavLst>
                                        <p:tav tm="0">
                                          <p:val>
                                            <p:fltVal val="0"/>
                                          </p:val>
                                        </p:tav>
                                        <p:tav tm="100000">
                                          <p:val>
                                            <p:strVal val="#ppt_w"/>
                                          </p:val>
                                        </p:tav>
                                      </p:tavLst>
                                    </p:anim>
                                    <p:anim calcmode="lin" valueType="num">
                                      <p:cBhvr>
                                        <p:cTn id="167" dur="500" fill="hold"/>
                                        <p:tgtEl>
                                          <p:spTgt spid="25"/>
                                        </p:tgtEl>
                                        <p:attrNameLst>
                                          <p:attrName>ppt_h</p:attrName>
                                        </p:attrNameLst>
                                      </p:cBhvr>
                                      <p:tavLst>
                                        <p:tav tm="0">
                                          <p:val>
                                            <p:fltVal val="0"/>
                                          </p:val>
                                        </p:tav>
                                        <p:tav tm="100000">
                                          <p:val>
                                            <p:strVal val="#ppt_h"/>
                                          </p:val>
                                        </p:tav>
                                      </p:tavLst>
                                    </p:anim>
                                    <p:animEffect transition="in" filter="fade">
                                      <p:cBhvr>
                                        <p:cTn id="168" dur="500"/>
                                        <p:tgtEl>
                                          <p:spTgt spid="25"/>
                                        </p:tgtEl>
                                      </p:cBhvr>
                                    </p:animEffect>
                                  </p:childTnLst>
                                </p:cTn>
                              </p:par>
                              <p:par>
                                <p:cTn id="169" presetID="53" presetClass="entr" presetSubtype="16" fill="hold" grpId="0" nodeType="withEffect">
                                  <p:stCondLst>
                                    <p:cond delay="0"/>
                                  </p:stCondLst>
                                  <p:childTnLst>
                                    <p:set>
                                      <p:cBhvr>
                                        <p:cTn id="170" dur="1" fill="hold">
                                          <p:stCondLst>
                                            <p:cond delay="0"/>
                                          </p:stCondLst>
                                        </p:cTn>
                                        <p:tgtEl>
                                          <p:spTgt spid="26"/>
                                        </p:tgtEl>
                                        <p:attrNameLst>
                                          <p:attrName>style.visibility</p:attrName>
                                        </p:attrNameLst>
                                      </p:cBhvr>
                                      <p:to>
                                        <p:strVal val="visible"/>
                                      </p:to>
                                    </p:set>
                                    <p:anim calcmode="lin" valueType="num">
                                      <p:cBhvr>
                                        <p:cTn id="171" dur="500" fill="hold"/>
                                        <p:tgtEl>
                                          <p:spTgt spid="26"/>
                                        </p:tgtEl>
                                        <p:attrNameLst>
                                          <p:attrName>ppt_w</p:attrName>
                                        </p:attrNameLst>
                                      </p:cBhvr>
                                      <p:tavLst>
                                        <p:tav tm="0">
                                          <p:val>
                                            <p:fltVal val="0"/>
                                          </p:val>
                                        </p:tav>
                                        <p:tav tm="100000">
                                          <p:val>
                                            <p:strVal val="#ppt_w"/>
                                          </p:val>
                                        </p:tav>
                                      </p:tavLst>
                                    </p:anim>
                                    <p:anim calcmode="lin" valueType="num">
                                      <p:cBhvr>
                                        <p:cTn id="172" dur="500" fill="hold"/>
                                        <p:tgtEl>
                                          <p:spTgt spid="26"/>
                                        </p:tgtEl>
                                        <p:attrNameLst>
                                          <p:attrName>ppt_h</p:attrName>
                                        </p:attrNameLst>
                                      </p:cBhvr>
                                      <p:tavLst>
                                        <p:tav tm="0">
                                          <p:val>
                                            <p:fltVal val="0"/>
                                          </p:val>
                                        </p:tav>
                                        <p:tav tm="100000">
                                          <p:val>
                                            <p:strVal val="#ppt_h"/>
                                          </p:val>
                                        </p:tav>
                                      </p:tavLst>
                                    </p:anim>
                                    <p:animEffect transition="in" filter="fade">
                                      <p:cBhvr>
                                        <p:cTn id="173" dur="500"/>
                                        <p:tgtEl>
                                          <p:spTgt spid="26"/>
                                        </p:tgtEl>
                                      </p:cBhvr>
                                    </p:animEffect>
                                  </p:childTnLst>
                                </p:cTn>
                              </p:par>
                              <p:par>
                                <p:cTn id="174" presetID="53" presetClass="entr" presetSubtype="16" fill="hold" grpId="0" nodeType="withEffect">
                                  <p:stCondLst>
                                    <p:cond delay="0"/>
                                  </p:stCondLst>
                                  <p:childTnLst>
                                    <p:set>
                                      <p:cBhvr>
                                        <p:cTn id="175" dur="1" fill="hold">
                                          <p:stCondLst>
                                            <p:cond delay="0"/>
                                          </p:stCondLst>
                                        </p:cTn>
                                        <p:tgtEl>
                                          <p:spTgt spid="27"/>
                                        </p:tgtEl>
                                        <p:attrNameLst>
                                          <p:attrName>style.visibility</p:attrName>
                                        </p:attrNameLst>
                                      </p:cBhvr>
                                      <p:to>
                                        <p:strVal val="visible"/>
                                      </p:to>
                                    </p:set>
                                    <p:anim calcmode="lin" valueType="num">
                                      <p:cBhvr>
                                        <p:cTn id="176" dur="500" fill="hold"/>
                                        <p:tgtEl>
                                          <p:spTgt spid="27"/>
                                        </p:tgtEl>
                                        <p:attrNameLst>
                                          <p:attrName>ppt_w</p:attrName>
                                        </p:attrNameLst>
                                      </p:cBhvr>
                                      <p:tavLst>
                                        <p:tav tm="0">
                                          <p:val>
                                            <p:fltVal val="0"/>
                                          </p:val>
                                        </p:tav>
                                        <p:tav tm="100000">
                                          <p:val>
                                            <p:strVal val="#ppt_w"/>
                                          </p:val>
                                        </p:tav>
                                      </p:tavLst>
                                    </p:anim>
                                    <p:anim calcmode="lin" valueType="num">
                                      <p:cBhvr>
                                        <p:cTn id="177" dur="500" fill="hold"/>
                                        <p:tgtEl>
                                          <p:spTgt spid="27"/>
                                        </p:tgtEl>
                                        <p:attrNameLst>
                                          <p:attrName>ppt_h</p:attrName>
                                        </p:attrNameLst>
                                      </p:cBhvr>
                                      <p:tavLst>
                                        <p:tav tm="0">
                                          <p:val>
                                            <p:fltVal val="0"/>
                                          </p:val>
                                        </p:tav>
                                        <p:tav tm="100000">
                                          <p:val>
                                            <p:strVal val="#ppt_h"/>
                                          </p:val>
                                        </p:tav>
                                      </p:tavLst>
                                    </p:anim>
                                    <p:animEffect transition="in" filter="fade">
                                      <p:cBhvr>
                                        <p:cTn id="178" dur="500"/>
                                        <p:tgtEl>
                                          <p:spTgt spid="27"/>
                                        </p:tgtEl>
                                      </p:cBhvr>
                                    </p:animEffect>
                                  </p:childTnLst>
                                </p:cTn>
                              </p:par>
                              <p:par>
                                <p:cTn id="179" presetID="53" presetClass="entr" presetSubtype="16" fill="hold" grpId="0" nodeType="withEffect">
                                  <p:stCondLst>
                                    <p:cond delay="0"/>
                                  </p:stCondLst>
                                  <p:childTnLst>
                                    <p:set>
                                      <p:cBhvr>
                                        <p:cTn id="180" dur="1" fill="hold">
                                          <p:stCondLst>
                                            <p:cond delay="0"/>
                                          </p:stCondLst>
                                        </p:cTn>
                                        <p:tgtEl>
                                          <p:spTgt spid="28"/>
                                        </p:tgtEl>
                                        <p:attrNameLst>
                                          <p:attrName>style.visibility</p:attrName>
                                        </p:attrNameLst>
                                      </p:cBhvr>
                                      <p:to>
                                        <p:strVal val="visible"/>
                                      </p:to>
                                    </p:set>
                                    <p:anim calcmode="lin" valueType="num">
                                      <p:cBhvr>
                                        <p:cTn id="181" dur="500" fill="hold"/>
                                        <p:tgtEl>
                                          <p:spTgt spid="28"/>
                                        </p:tgtEl>
                                        <p:attrNameLst>
                                          <p:attrName>ppt_w</p:attrName>
                                        </p:attrNameLst>
                                      </p:cBhvr>
                                      <p:tavLst>
                                        <p:tav tm="0">
                                          <p:val>
                                            <p:fltVal val="0"/>
                                          </p:val>
                                        </p:tav>
                                        <p:tav tm="100000">
                                          <p:val>
                                            <p:strVal val="#ppt_w"/>
                                          </p:val>
                                        </p:tav>
                                      </p:tavLst>
                                    </p:anim>
                                    <p:anim calcmode="lin" valueType="num">
                                      <p:cBhvr>
                                        <p:cTn id="182" dur="500" fill="hold"/>
                                        <p:tgtEl>
                                          <p:spTgt spid="28"/>
                                        </p:tgtEl>
                                        <p:attrNameLst>
                                          <p:attrName>ppt_h</p:attrName>
                                        </p:attrNameLst>
                                      </p:cBhvr>
                                      <p:tavLst>
                                        <p:tav tm="0">
                                          <p:val>
                                            <p:fltVal val="0"/>
                                          </p:val>
                                        </p:tav>
                                        <p:tav tm="100000">
                                          <p:val>
                                            <p:strVal val="#ppt_h"/>
                                          </p:val>
                                        </p:tav>
                                      </p:tavLst>
                                    </p:anim>
                                    <p:animEffect transition="in" filter="fade">
                                      <p:cBhvr>
                                        <p:cTn id="183" dur="500"/>
                                        <p:tgtEl>
                                          <p:spTgt spid="28"/>
                                        </p:tgtEl>
                                      </p:cBhvr>
                                    </p:animEffect>
                                  </p:childTnLst>
                                </p:cTn>
                              </p:par>
                              <p:par>
                                <p:cTn id="184" presetID="53" presetClass="entr" presetSubtype="16" fill="hold" grpId="0" nodeType="withEffect">
                                  <p:stCondLst>
                                    <p:cond delay="0"/>
                                  </p:stCondLst>
                                  <p:childTnLst>
                                    <p:set>
                                      <p:cBhvr>
                                        <p:cTn id="185" dur="1" fill="hold">
                                          <p:stCondLst>
                                            <p:cond delay="0"/>
                                          </p:stCondLst>
                                        </p:cTn>
                                        <p:tgtEl>
                                          <p:spTgt spid="29"/>
                                        </p:tgtEl>
                                        <p:attrNameLst>
                                          <p:attrName>style.visibility</p:attrName>
                                        </p:attrNameLst>
                                      </p:cBhvr>
                                      <p:to>
                                        <p:strVal val="visible"/>
                                      </p:to>
                                    </p:set>
                                    <p:anim calcmode="lin" valueType="num">
                                      <p:cBhvr>
                                        <p:cTn id="186" dur="500" fill="hold"/>
                                        <p:tgtEl>
                                          <p:spTgt spid="29"/>
                                        </p:tgtEl>
                                        <p:attrNameLst>
                                          <p:attrName>ppt_w</p:attrName>
                                        </p:attrNameLst>
                                      </p:cBhvr>
                                      <p:tavLst>
                                        <p:tav tm="0">
                                          <p:val>
                                            <p:fltVal val="0"/>
                                          </p:val>
                                        </p:tav>
                                        <p:tav tm="100000">
                                          <p:val>
                                            <p:strVal val="#ppt_w"/>
                                          </p:val>
                                        </p:tav>
                                      </p:tavLst>
                                    </p:anim>
                                    <p:anim calcmode="lin" valueType="num">
                                      <p:cBhvr>
                                        <p:cTn id="187" dur="500" fill="hold"/>
                                        <p:tgtEl>
                                          <p:spTgt spid="29"/>
                                        </p:tgtEl>
                                        <p:attrNameLst>
                                          <p:attrName>ppt_h</p:attrName>
                                        </p:attrNameLst>
                                      </p:cBhvr>
                                      <p:tavLst>
                                        <p:tav tm="0">
                                          <p:val>
                                            <p:fltVal val="0"/>
                                          </p:val>
                                        </p:tav>
                                        <p:tav tm="100000">
                                          <p:val>
                                            <p:strVal val="#ppt_h"/>
                                          </p:val>
                                        </p:tav>
                                      </p:tavLst>
                                    </p:anim>
                                    <p:animEffect transition="in" filter="fade">
                                      <p:cBhvr>
                                        <p:cTn id="188" dur="500"/>
                                        <p:tgtEl>
                                          <p:spTgt spid="29"/>
                                        </p:tgtEl>
                                      </p:cBhvr>
                                    </p:animEffect>
                                  </p:childTnLst>
                                </p:cTn>
                              </p:par>
                              <p:par>
                                <p:cTn id="189" presetID="53" presetClass="entr" presetSubtype="16" fill="hold" grpId="0" nodeType="withEffect">
                                  <p:stCondLst>
                                    <p:cond delay="0"/>
                                  </p:stCondLst>
                                  <p:childTnLst>
                                    <p:set>
                                      <p:cBhvr>
                                        <p:cTn id="190" dur="1" fill="hold">
                                          <p:stCondLst>
                                            <p:cond delay="0"/>
                                          </p:stCondLst>
                                        </p:cTn>
                                        <p:tgtEl>
                                          <p:spTgt spid="30"/>
                                        </p:tgtEl>
                                        <p:attrNameLst>
                                          <p:attrName>style.visibility</p:attrName>
                                        </p:attrNameLst>
                                      </p:cBhvr>
                                      <p:to>
                                        <p:strVal val="visible"/>
                                      </p:to>
                                    </p:set>
                                    <p:anim calcmode="lin" valueType="num">
                                      <p:cBhvr>
                                        <p:cTn id="191" dur="500" fill="hold"/>
                                        <p:tgtEl>
                                          <p:spTgt spid="30"/>
                                        </p:tgtEl>
                                        <p:attrNameLst>
                                          <p:attrName>ppt_w</p:attrName>
                                        </p:attrNameLst>
                                      </p:cBhvr>
                                      <p:tavLst>
                                        <p:tav tm="0">
                                          <p:val>
                                            <p:fltVal val="0"/>
                                          </p:val>
                                        </p:tav>
                                        <p:tav tm="100000">
                                          <p:val>
                                            <p:strVal val="#ppt_w"/>
                                          </p:val>
                                        </p:tav>
                                      </p:tavLst>
                                    </p:anim>
                                    <p:anim calcmode="lin" valueType="num">
                                      <p:cBhvr>
                                        <p:cTn id="192" dur="500" fill="hold"/>
                                        <p:tgtEl>
                                          <p:spTgt spid="30"/>
                                        </p:tgtEl>
                                        <p:attrNameLst>
                                          <p:attrName>ppt_h</p:attrName>
                                        </p:attrNameLst>
                                      </p:cBhvr>
                                      <p:tavLst>
                                        <p:tav tm="0">
                                          <p:val>
                                            <p:fltVal val="0"/>
                                          </p:val>
                                        </p:tav>
                                        <p:tav tm="100000">
                                          <p:val>
                                            <p:strVal val="#ppt_h"/>
                                          </p:val>
                                        </p:tav>
                                      </p:tavLst>
                                    </p:anim>
                                    <p:animEffect transition="in" filter="fade">
                                      <p:cBhvr>
                                        <p:cTn id="193" dur="500"/>
                                        <p:tgtEl>
                                          <p:spTgt spid="30"/>
                                        </p:tgtEl>
                                      </p:cBhvr>
                                    </p:animEffect>
                                  </p:childTnLst>
                                </p:cTn>
                              </p:par>
                              <p:par>
                                <p:cTn id="194" presetID="53" presetClass="entr" presetSubtype="16" fill="hold" grpId="0" nodeType="withEffect">
                                  <p:stCondLst>
                                    <p:cond delay="0"/>
                                  </p:stCondLst>
                                  <p:childTnLst>
                                    <p:set>
                                      <p:cBhvr>
                                        <p:cTn id="195" dur="1" fill="hold">
                                          <p:stCondLst>
                                            <p:cond delay="0"/>
                                          </p:stCondLst>
                                        </p:cTn>
                                        <p:tgtEl>
                                          <p:spTgt spid="31"/>
                                        </p:tgtEl>
                                        <p:attrNameLst>
                                          <p:attrName>style.visibility</p:attrName>
                                        </p:attrNameLst>
                                      </p:cBhvr>
                                      <p:to>
                                        <p:strVal val="visible"/>
                                      </p:to>
                                    </p:set>
                                    <p:anim calcmode="lin" valueType="num">
                                      <p:cBhvr>
                                        <p:cTn id="196" dur="500" fill="hold"/>
                                        <p:tgtEl>
                                          <p:spTgt spid="31"/>
                                        </p:tgtEl>
                                        <p:attrNameLst>
                                          <p:attrName>ppt_w</p:attrName>
                                        </p:attrNameLst>
                                      </p:cBhvr>
                                      <p:tavLst>
                                        <p:tav tm="0">
                                          <p:val>
                                            <p:fltVal val="0"/>
                                          </p:val>
                                        </p:tav>
                                        <p:tav tm="100000">
                                          <p:val>
                                            <p:strVal val="#ppt_w"/>
                                          </p:val>
                                        </p:tav>
                                      </p:tavLst>
                                    </p:anim>
                                    <p:anim calcmode="lin" valueType="num">
                                      <p:cBhvr>
                                        <p:cTn id="197" dur="500" fill="hold"/>
                                        <p:tgtEl>
                                          <p:spTgt spid="31"/>
                                        </p:tgtEl>
                                        <p:attrNameLst>
                                          <p:attrName>ppt_h</p:attrName>
                                        </p:attrNameLst>
                                      </p:cBhvr>
                                      <p:tavLst>
                                        <p:tav tm="0">
                                          <p:val>
                                            <p:fltVal val="0"/>
                                          </p:val>
                                        </p:tav>
                                        <p:tav tm="100000">
                                          <p:val>
                                            <p:strVal val="#ppt_h"/>
                                          </p:val>
                                        </p:tav>
                                      </p:tavLst>
                                    </p:anim>
                                    <p:animEffect transition="in" filter="fade">
                                      <p:cBhvr>
                                        <p:cTn id="198" dur="500"/>
                                        <p:tgtEl>
                                          <p:spTgt spid="31"/>
                                        </p:tgtEl>
                                      </p:cBhvr>
                                    </p:animEffect>
                                  </p:childTnLst>
                                </p:cTn>
                              </p:par>
                              <p:par>
                                <p:cTn id="199" presetID="53" presetClass="entr" presetSubtype="16" fill="hold" grpId="0" nodeType="withEffect">
                                  <p:stCondLst>
                                    <p:cond delay="0"/>
                                  </p:stCondLst>
                                  <p:childTnLst>
                                    <p:set>
                                      <p:cBhvr>
                                        <p:cTn id="200" dur="1" fill="hold">
                                          <p:stCondLst>
                                            <p:cond delay="0"/>
                                          </p:stCondLst>
                                        </p:cTn>
                                        <p:tgtEl>
                                          <p:spTgt spid="32"/>
                                        </p:tgtEl>
                                        <p:attrNameLst>
                                          <p:attrName>style.visibility</p:attrName>
                                        </p:attrNameLst>
                                      </p:cBhvr>
                                      <p:to>
                                        <p:strVal val="visible"/>
                                      </p:to>
                                    </p:set>
                                    <p:anim calcmode="lin" valueType="num">
                                      <p:cBhvr>
                                        <p:cTn id="201" dur="500" fill="hold"/>
                                        <p:tgtEl>
                                          <p:spTgt spid="32"/>
                                        </p:tgtEl>
                                        <p:attrNameLst>
                                          <p:attrName>ppt_w</p:attrName>
                                        </p:attrNameLst>
                                      </p:cBhvr>
                                      <p:tavLst>
                                        <p:tav tm="0">
                                          <p:val>
                                            <p:fltVal val="0"/>
                                          </p:val>
                                        </p:tav>
                                        <p:tav tm="100000">
                                          <p:val>
                                            <p:strVal val="#ppt_w"/>
                                          </p:val>
                                        </p:tav>
                                      </p:tavLst>
                                    </p:anim>
                                    <p:anim calcmode="lin" valueType="num">
                                      <p:cBhvr>
                                        <p:cTn id="202" dur="500" fill="hold"/>
                                        <p:tgtEl>
                                          <p:spTgt spid="32"/>
                                        </p:tgtEl>
                                        <p:attrNameLst>
                                          <p:attrName>ppt_h</p:attrName>
                                        </p:attrNameLst>
                                      </p:cBhvr>
                                      <p:tavLst>
                                        <p:tav tm="0">
                                          <p:val>
                                            <p:fltVal val="0"/>
                                          </p:val>
                                        </p:tav>
                                        <p:tav tm="100000">
                                          <p:val>
                                            <p:strVal val="#ppt_h"/>
                                          </p:val>
                                        </p:tav>
                                      </p:tavLst>
                                    </p:anim>
                                    <p:animEffect transition="in" filter="fade">
                                      <p:cBhvr>
                                        <p:cTn id="203" dur="500"/>
                                        <p:tgtEl>
                                          <p:spTgt spid="32"/>
                                        </p:tgtEl>
                                      </p:cBhvr>
                                    </p:animEffect>
                                  </p:childTnLst>
                                </p:cTn>
                              </p:par>
                              <p:par>
                                <p:cTn id="204" presetID="53" presetClass="entr" presetSubtype="16" fill="hold" grpId="0" nodeType="withEffect">
                                  <p:stCondLst>
                                    <p:cond delay="0"/>
                                  </p:stCondLst>
                                  <p:childTnLst>
                                    <p:set>
                                      <p:cBhvr>
                                        <p:cTn id="205" dur="1" fill="hold">
                                          <p:stCondLst>
                                            <p:cond delay="0"/>
                                          </p:stCondLst>
                                        </p:cTn>
                                        <p:tgtEl>
                                          <p:spTgt spid="33"/>
                                        </p:tgtEl>
                                        <p:attrNameLst>
                                          <p:attrName>style.visibility</p:attrName>
                                        </p:attrNameLst>
                                      </p:cBhvr>
                                      <p:to>
                                        <p:strVal val="visible"/>
                                      </p:to>
                                    </p:set>
                                    <p:anim calcmode="lin" valueType="num">
                                      <p:cBhvr>
                                        <p:cTn id="206" dur="500" fill="hold"/>
                                        <p:tgtEl>
                                          <p:spTgt spid="33"/>
                                        </p:tgtEl>
                                        <p:attrNameLst>
                                          <p:attrName>ppt_w</p:attrName>
                                        </p:attrNameLst>
                                      </p:cBhvr>
                                      <p:tavLst>
                                        <p:tav tm="0">
                                          <p:val>
                                            <p:fltVal val="0"/>
                                          </p:val>
                                        </p:tav>
                                        <p:tav tm="100000">
                                          <p:val>
                                            <p:strVal val="#ppt_w"/>
                                          </p:val>
                                        </p:tav>
                                      </p:tavLst>
                                    </p:anim>
                                    <p:anim calcmode="lin" valueType="num">
                                      <p:cBhvr>
                                        <p:cTn id="207" dur="500" fill="hold"/>
                                        <p:tgtEl>
                                          <p:spTgt spid="33"/>
                                        </p:tgtEl>
                                        <p:attrNameLst>
                                          <p:attrName>ppt_h</p:attrName>
                                        </p:attrNameLst>
                                      </p:cBhvr>
                                      <p:tavLst>
                                        <p:tav tm="0">
                                          <p:val>
                                            <p:fltVal val="0"/>
                                          </p:val>
                                        </p:tav>
                                        <p:tav tm="100000">
                                          <p:val>
                                            <p:strVal val="#ppt_h"/>
                                          </p:val>
                                        </p:tav>
                                      </p:tavLst>
                                    </p:anim>
                                    <p:animEffect transition="in" filter="fade">
                                      <p:cBhvr>
                                        <p:cTn id="208" dur="500"/>
                                        <p:tgtEl>
                                          <p:spTgt spid="33"/>
                                        </p:tgtEl>
                                      </p:cBhvr>
                                    </p:animEffect>
                                  </p:childTnLst>
                                </p:cTn>
                              </p:par>
                              <p:par>
                                <p:cTn id="209" presetID="53" presetClass="entr" presetSubtype="16" fill="hold" grpId="0" nodeType="withEffect">
                                  <p:stCondLst>
                                    <p:cond delay="0"/>
                                  </p:stCondLst>
                                  <p:childTnLst>
                                    <p:set>
                                      <p:cBhvr>
                                        <p:cTn id="210" dur="1" fill="hold">
                                          <p:stCondLst>
                                            <p:cond delay="0"/>
                                          </p:stCondLst>
                                        </p:cTn>
                                        <p:tgtEl>
                                          <p:spTgt spid="34"/>
                                        </p:tgtEl>
                                        <p:attrNameLst>
                                          <p:attrName>style.visibility</p:attrName>
                                        </p:attrNameLst>
                                      </p:cBhvr>
                                      <p:to>
                                        <p:strVal val="visible"/>
                                      </p:to>
                                    </p:set>
                                    <p:anim calcmode="lin" valueType="num">
                                      <p:cBhvr>
                                        <p:cTn id="211" dur="500" fill="hold"/>
                                        <p:tgtEl>
                                          <p:spTgt spid="34"/>
                                        </p:tgtEl>
                                        <p:attrNameLst>
                                          <p:attrName>ppt_w</p:attrName>
                                        </p:attrNameLst>
                                      </p:cBhvr>
                                      <p:tavLst>
                                        <p:tav tm="0">
                                          <p:val>
                                            <p:fltVal val="0"/>
                                          </p:val>
                                        </p:tav>
                                        <p:tav tm="100000">
                                          <p:val>
                                            <p:strVal val="#ppt_w"/>
                                          </p:val>
                                        </p:tav>
                                      </p:tavLst>
                                    </p:anim>
                                    <p:anim calcmode="lin" valueType="num">
                                      <p:cBhvr>
                                        <p:cTn id="212" dur="500" fill="hold"/>
                                        <p:tgtEl>
                                          <p:spTgt spid="34"/>
                                        </p:tgtEl>
                                        <p:attrNameLst>
                                          <p:attrName>ppt_h</p:attrName>
                                        </p:attrNameLst>
                                      </p:cBhvr>
                                      <p:tavLst>
                                        <p:tav tm="0">
                                          <p:val>
                                            <p:fltVal val="0"/>
                                          </p:val>
                                        </p:tav>
                                        <p:tav tm="100000">
                                          <p:val>
                                            <p:strVal val="#ppt_h"/>
                                          </p:val>
                                        </p:tav>
                                      </p:tavLst>
                                    </p:anim>
                                    <p:animEffect transition="in" filter="fade">
                                      <p:cBhvr>
                                        <p:cTn id="213" dur="500"/>
                                        <p:tgtEl>
                                          <p:spTgt spid="34"/>
                                        </p:tgtEl>
                                      </p:cBhvr>
                                    </p:animEffect>
                                  </p:childTnLst>
                                </p:cTn>
                              </p:par>
                              <p:par>
                                <p:cTn id="214" presetID="53" presetClass="entr" presetSubtype="16" fill="hold" grpId="0" nodeType="withEffect">
                                  <p:stCondLst>
                                    <p:cond delay="0"/>
                                  </p:stCondLst>
                                  <p:childTnLst>
                                    <p:set>
                                      <p:cBhvr>
                                        <p:cTn id="215" dur="1" fill="hold">
                                          <p:stCondLst>
                                            <p:cond delay="0"/>
                                          </p:stCondLst>
                                        </p:cTn>
                                        <p:tgtEl>
                                          <p:spTgt spid="35"/>
                                        </p:tgtEl>
                                        <p:attrNameLst>
                                          <p:attrName>style.visibility</p:attrName>
                                        </p:attrNameLst>
                                      </p:cBhvr>
                                      <p:to>
                                        <p:strVal val="visible"/>
                                      </p:to>
                                    </p:set>
                                    <p:anim calcmode="lin" valueType="num">
                                      <p:cBhvr>
                                        <p:cTn id="216" dur="500" fill="hold"/>
                                        <p:tgtEl>
                                          <p:spTgt spid="35"/>
                                        </p:tgtEl>
                                        <p:attrNameLst>
                                          <p:attrName>ppt_w</p:attrName>
                                        </p:attrNameLst>
                                      </p:cBhvr>
                                      <p:tavLst>
                                        <p:tav tm="0">
                                          <p:val>
                                            <p:fltVal val="0"/>
                                          </p:val>
                                        </p:tav>
                                        <p:tav tm="100000">
                                          <p:val>
                                            <p:strVal val="#ppt_w"/>
                                          </p:val>
                                        </p:tav>
                                      </p:tavLst>
                                    </p:anim>
                                    <p:anim calcmode="lin" valueType="num">
                                      <p:cBhvr>
                                        <p:cTn id="217" dur="500" fill="hold"/>
                                        <p:tgtEl>
                                          <p:spTgt spid="35"/>
                                        </p:tgtEl>
                                        <p:attrNameLst>
                                          <p:attrName>ppt_h</p:attrName>
                                        </p:attrNameLst>
                                      </p:cBhvr>
                                      <p:tavLst>
                                        <p:tav tm="0">
                                          <p:val>
                                            <p:fltVal val="0"/>
                                          </p:val>
                                        </p:tav>
                                        <p:tav tm="100000">
                                          <p:val>
                                            <p:strVal val="#ppt_h"/>
                                          </p:val>
                                        </p:tav>
                                      </p:tavLst>
                                    </p:anim>
                                    <p:animEffect transition="in" filter="fade">
                                      <p:cBhvr>
                                        <p:cTn id="218" dur="500"/>
                                        <p:tgtEl>
                                          <p:spTgt spid="35"/>
                                        </p:tgtEl>
                                      </p:cBhvr>
                                    </p:animEffect>
                                  </p:childTnLst>
                                </p:cTn>
                              </p:par>
                              <p:par>
                                <p:cTn id="219" presetID="53" presetClass="entr" presetSubtype="16" fill="hold" grpId="0" nodeType="withEffect">
                                  <p:stCondLst>
                                    <p:cond delay="0"/>
                                  </p:stCondLst>
                                  <p:childTnLst>
                                    <p:set>
                                      <p:cBhvr>
                                        <p:cTn id="220" dur="1" fill="hold">
                                          <p:stCondLst>
                                            <p:cond delay="0"/>
                                          </p:stCondLst>
                                        </p:cTn>
                                        <p:tgtEl>
                                          <p:spTgt spid="36"/>
                                        </p:tgtEl>
                                        <p:attrNameLst>
                                          <p:attrName>style.visibility</p:attrName>
                                        </p:attrNameLst>
                                      </p:cBhvr>
                                      <p:to>
                                        <p:strVal val="visible"/>
                                      </p:to>
                                    </p:set>
                                    <p:anim calcmode="lin" valueType="num">
                                      <p:cBhvr>
                                        <p:cTn id="221" dur="500" fill="hold"/>
                                        <p:tgtEl>
                                          <p:spTgt spid="36"/>
                                        </p:tgtEl>
                                        <p:attrNameLst>
                                          <p:attrName>ppt_w</p:attrName>
                                        </p:attrNameLst>
                                      </p:cBhvr>
                                      <p:tavLst>
                                        <p:tav tm="0">
                                          <p:val>
                                            <p:fltVal val="0"/>
                                          </p:val>
                                        </p:tav>
                                        <p:tav tm="100000">
                                          <p:val>
                                            <p:strVal val="#ppt_w"/>
                                          </p:val>
                                        </p:tav>
                                      </p:tavLst>
                                    </p:anim>
                                    <p:anim calcmode="lin" valueType="num">
                                      <p:cBhvr>
                                        <p:cTn id="222" dur="500" fill="hold"/>
                                        <p:tgtEl>
                                          <p:spTgt spid="36"/>
                                        </p:tgtEl>
                                        <p:attrNameLst>
                                          <p:attrName>ppt_h</p:attrName>
                                        </p:attrNameLst>
                                      </p:cBhvr>
                                      <p:tavLst>
                                        <p:tav tm="0">
                                          <p:val>
                                            <p:fltVal val="0"/>
                                          </p:val>
                                        </p:tav>
                                        <p:tav tm="100000">
                                          <p:val>
                                            <p:strVal val="#ppt_h"/>
                                          </p:val>
                                        </p:tav>
                                      </p:tavLst>
                                    </p:anim>
                                    <p:animEffect transition="in" filter="fade">
                                      <p:cBhvr>
                                        <p:cTn id="223" dur="500"/>
                                        <p:tgtEl>
                                          <p:spTgt spid="36"/>
                                        </p:tgtEl>
                                      </p:cBhvr>
                                    </p:animEffect>
                                  </p:childTnLst>
                                </p:cTn>
                              </p:par>
                              <p:par>
                                <p:cTn id="224" presetID="53" presetClass="entr" presetSubtype="16" fill="hold" nodeType="withEffect">
                                  <p:stCondLst>
                                    <p:cond delay="0"/>
                                  </p:stCondLst>
                                  <p:childTnLst>
                                    <p:set>
                                      <p:cBhvr>
                                        <p:cTn id="225" dur="1" fill="hold">
                                          <p:stCondLst>
                                            <p:cond delay="0"/>
                                          </p:stCondLst>
                                        </p:cTn>
                                        <p:tgtEl>
                                          <p:spTgt spid="37"/>
                                        </p:tgtEl>
                                        <p:attrNameLst>
                                          <p:attrName>style.visibility</p:attrName>
                                        </p:attrNameLst>
                                      </p:cBhvr>
                                      <p:to>
                                        <p:strVal val="visible"/>
                                      </p:to>
                                    </p:set>
                                    <p:anim calcmode="lin" valueType="num">
                                      <p:cBhvr>
                                        <p:cTn id="226" dur="500" fill="hold"/>
                                        <p:tgtEl>
                                          <p:spTgt spid="37"/>
                                        </p:tgtEl>
                                        <p:attrNameLst>
                                          <p:attrName>ppt_w</p:attrName>
                                        </p:attrNameLst>
                                      </p:cBhvr>
                                      <p:tavLst>
                                        <p:tav tm="0">
                                          <p:val>
                                            <p:fltVal val="0"/>
                                          </p:val>
                                        </p:tav>
                                        <p:tav tm="100000">
                                          <p:val>
                                            <p:strVal val="#ppt_w"/>
                                          </p:val>
                                        </p:tav>
                                      </p:tavLst>
                                    </p:anim>
                                    <p:anim calcmode="lin" valueType="num">
                                      <p:cBhvr>
                                        <p:cTn id="227" dur="500" fill="hold"/>
                                        <p:tgtEl>
                                          <p:spTgt spid="37"/>
                                        </p:tgtEl>
                                        <p:attrNameLst>
                                          <p:attrName>ppt_h</p:attrName>
                                        </p:attrNameLst>
                                      </p:cBhvr>
                                      <p:tavLst>
                                        <p:tav tm="0">
                                          <p:val>
                                            <p:fltVal val="0"/>
                                          </p:val>
                                        </p:tav>
                                        <p:tav tm="100000">
                                          <p:val>
                                            <p:strVal val="#ppt_h"/>
                                          </p:val>
                                        </p:tav>
                                      </p:tavLst>
                                    </p:anim>
                                    <p:animEffect transition="in" filter="fade">
                                      <p:cBhvr>
                                        <p:cTn id="228" dur="500"/>
                                        <p:tgtEl>
                                          <p:spTgt spid="37"/>
                                        </p:tgtEl>
                                      </p:cBhvr>
                                    </p:animEffect>
                                  </p:childTnLst>
                                </p:cTn>
                              </p:par>
                              <p:par>
                                <p:cTn id="229" presetID="53" presetClass="entr" presetSubtype="16" fill="hold" nodeType="withEffect">
                                  <p:stCondLst>
                                    <p:cond delay="0"/>
                                  </p:stCondLst>
                                  <p:childTnLst>
                                    <p:set>
                                      <p:cBhvr>
                                        <p:cTn id="230" dur="1" fill="hold">
                                          <p:stCondLst>
                                            <p:cond delay="0"/>
                                          </p:stCondLst>
                                        </p:cTn>
                                        <p:tgtEl>
                                          <p:spTgt spid="41"/>
                                        </p:tgtEl>
                                        <p:attrNameLst>
                                          <p:attrName>style.visibility</p:attrName>
                                        </p:attrNameLst>
                                      </p:cBhvr>
                                      <p:to>
                                        <p:strVal val="visible"/>
                                      </p:to>
                                    </p:set>
                                    <p:anim calcmode="lin" valueType="num">
                                      <p:cBhvr>
                                        <p:cTn id="231" dur="500" fill="hold"/>
                                        <p:tgtEl>
                                          <p:spTgt spid="41"/>
                                        </p:tgtEl>
                                        <p:attrNameLst>
                                          <p:attrName>ppt_w</p:attrName>
                                        </p:attrNameLst>
                                      </p:cBhvr>
                                      <p:tavLst>
                                        <p:tav tm="0">
                                          <p:val>
                                            <p:fltVal val="0"/>
                                          </p:val>
                                        </p:tav>
                                        <p:tav tm="100000">
                                          <p:val>
                                            <p:strVal val="#ppt_w"/>
                                          </p:val>
                                        </p:tav>
                                      </p:tavLst>
                                    </p:anim>
                                    <p:anim calcmode="lin" valueType="num">
                                      <p:cBhvr>
                                        <p:cTn id="232" dur="500" fill="hold"/>
                                        <p:tgtEl>
                                          <p:spTgt spid="41"/>
                                        </p:tgtEl>
                                        <p:attrNameLst>
                                          <p:attrName>ppt_h</p:attrName>
                                        </p:attrNameLst>
                                      </p:cBhvr>
                                      <p:tavLst>
                                        <p:tav tm="0">
                                          <p:val>
                                            <p:fltVal val="0"/>
                                          </p:val>
                                        </p:tav>
                                        <p:tav tm="100000">
                                          <p:val>
                                            <p:strVal val="#ppt_h"/>
                                          </p:val>
                                        </p:tav>
                                      </p:tavLst>
                                    </p:anim>
                                    <p:animEffect transition="in" filter="fade">
                                      <p:cBhvr>
                                        <p:cTn id="233" dur="500"/>
                                        <p:tgtEl>
                                          <p:spTgt spid="41"/>
                                        </p:tgtEl>
                                      </p:cBhvr>
                                    </p:animEffect>
                                  </p:childTnLst>
                                </p:cTn>
                              </p:par>
                              <p:par>
                                <p:cTn id="234" presetID="53" presetClass="entr" presetSubtype="16" fill="hold" nodeType="withEffect">
                                  <p:stCondLst>
                                    <p:cond delay="0"/>
                                  </p:stCondLst>
                                  <p:childTnLst>
                                    <p:set>
                                      <p:cBhvr>
                                        <p:cTn id="235" dur="1" fill="hold">
                                          <p:stCondLst>
                                            <p:cond delay="0"/>
                                          </p:stCondLst>
                                        </p:cTn>
                                        <p:tgtEl>
                                          <p:spTgt spid="46"/>
                                        </p:tgtEl>
                                        <p:attrNameLst>
                                          <p:attrName>style.visibility</p:attrName>
                                        </p:attrNameLst>
                                      </p:cBhvr>
                                      <p:to>
                                        <p:strVal val="visible"/>
                                      </p:to>
                                    </p:set>
                                    <p:anim calcmode="lin" valueType="num">
                                      <p:cBhvr>
                                        <p:cTn id="236" dur="500" fill="hold"/>
                                        <p:tgtEl>
                                          <p:spTgt spid="46"/>
                                        </p:tgtEl>
                                        <p:attrNameLst>
                                          <p:attrName>ppt_w</p:attrName>
                                        </p:attrNameLst>
                                      </p:cBhvr>
                                      <p:tavLst>
                                        <p:tav tm="0">
                                          <p:val>
                                            <p:fltVal val="0"/>
                                          </p:val>
                                        </p:tav>
                                        <p:tav tm="100000">
                                          <p:val>
                                            <p:strVal val="#ppt_w"/>
                                          </p:val>
                                        </p:tav>
                                      </p:tavLst>
                                    </p:anim>
                                    <p:anim calcmode="lin" valueType="num">
                                      <p:cBhvr>
                                        <p:cTn id="237" dur="500" fill="hold"/>
                                        <p:tgtEl>
                                          <p:spTgt spid="46"/>
                                        </p:tgtEl>
                                        <p:attrNameLst>
                                          <p:attrName>ppt_h</p:attrName>
                                        </p:attrNameLst>
                                      </p:cBhvr>
                                      <p:tavLst>
                                        <p:tav tm="0">
                                          <p:val>
                                            <p:fltVal val="0"/>
                                          </p:val>
                                        </p:tav>
                                        <p:tav tm="100000">
                                          <p:val>
                                            <p:strVal val="#ppt_h"/>
                                          </p:val>
                                        </p:tav>
                                      </p:tavLst>
                                    </p:anim>
                                    <p:animEffect transition="in" filter="fade">
                                      <p:cBhvr>
                                        <p:cTn id="238" dur="500"/>
                                        <p:tgtEl>
                                          <p:spTgt spid="46"/>
                                        </p:tgtEl>
                                      </p:cBhvr>
                                    </p:animEffect>
                                  </p:childTnLst>
                                </p:cTn>
                              </p:par>
                              <p:par>
                                <p:cTn id="239" presetID="53" presetClass="entr" presetSubtype="16" fill="hold" nodeType="withEffect">
                                  <p:stCondLst>
                                    <p:cond delay="0"/>
                                  </p:stCondLst>
                                  <p:childTnLst>
                                    <p:set>
                                      <p:cBhvr>
                                        <p:cTn id="240" dur="1" fill="hold">
                                          <p:stCondLst>
                                            <p:cond delay="0"/>
                                          </p:stCondLst>
                                        </p:cTn>
                                        <p:tgtEl>
                                          <p:spTgt spid="49"/>
                                        </p:tgtEl>
                                        <p:attrNameLst>
                                          <p:attrName>style.visibility</p:attrName>
                                        </p:attrNameLst>
                                      </p:cBhvr>
                                      <p:to>
                                        <p:strVal val="visible"/>
                                      </p:to>
                                    </p:set>
                                    <p:anim calcmode="lin" valueType="num">
                                      <p:cBhvr>
                                        <p:cTn id="241" dur="500" fill="hold"/>
                                        <p:tgtEl>
                                          <p:spTgt spid="49"/>
                                        </p:tgtEl>
                                        <p:attrNameLst>
                                          <p:attrName>ppt_w</p:attrName>
                                        </p:attrNameLst>
                                      </p:cBhvr>
                                      <p:tavLst>
                                        <p:tav tm="0">
                                          <p:val>
                                            <p:fltVal val="0"/>
                                          </p:val>
                                        </p:tav>
                                        <p:tav tm="100000">
                                          <p:val>
                                            <p:strVal val="#ppt_w"/>
                                          </p:val>
                                        </p:tav>
                                      </p:tavLst>
                                    </p:anim>
                                    <p:anim calcmode="lin" valueType="num">
                                      <p:cBhvr>
                                        <p:cTn id="242" dur="500" fill="hold"/>
                                        <p:tgtEl>
                                          <p:spTgt spid="49"/>
                                        </p:tgtEl>
                                        <p:attrNameLst>
                                          <p:attrName>ppt_h</p:attrName>
                                        </p:attrNameLst>
                                      </p:cBhvr>
                                      <p:tavLst>
                                        <p:tav tm="0">
                                          <p:val>
                                            <p:fltVal val="0"/>
                                          </p:val>
                                        </p:tav>
                                        <p:tav tm="100000">
                                          <p:val>
                                            <p:strVal val="#ppt_h"/>
                                          </p:val>
                                        </p:tav>
                                      </p:tavLst>
                                    </p:anim>
                                    <p:animEffect transition="in" filter="fade">
                                      <p:cBhvr>
                                        <p:cTn id="243" dur="500"/>
                                        <p:tgtEl>
                                          <p:spTgt spid="49"/>
                                        </p:tgtEl>
                                      </p:cBhvr>
                                    </p:animEffect>
                                  </p:childTnLst>
                                </p:cTn>
                              </p:par>
                              <p:par>
                                <p:cTn id="244" presetID="53" presetClass="entr" presetSubtype="16" fill="hold" nodeType="withEffect">
                                  <p:stCondLst>
                                    <p:cond delay="0"/>
                                  </p:stCondLst>
                                  <p:childTnLst>
                                    <p:set>
                                      <p:cBhvr>
                                        <p:cTn id="245" dur="1" fill="hold">
                                          <p:stCondLst>
                                            <p:cond delay="0"/>
                                          </p:stCondLst>
                                        </p:cTn>
                                        <p:tgtEl>
                                          <p:spTgt spid="52"/>
                                        </p:tgtEl>
                                        <p:attrNameLst>
                                          <p:attrName>style.visibility</p:attrName>
                                        </p:attrNameLst>
                                      </p:cBhvr>
                                      <p:to>
                                        <p:strVal val="visible"/>
                                      </p:to>
                                    </p:set>
                                    <p:anim calcmode="lin" valueType="num">
                                      <p:cBhvr>
                                        <p:cTn id="246" dur="500" fill="hold"/>
                                        <p:tgtEl>
                                          <p:spTgt spid="52"/>
                                        </p:tgtEl>
                                        <p:attrNameLst>
                                          <p:attrName>ppt_w</p:attrName>
                                        </p:attrNameLst>
                                      </p:cBhvr>
                                      <p:tavLst>
                                        <p:tav tm="0">
                                          <p:val>
                                            <p:fltVal val="0"/>
                                          </p:val>
                                        </p:tav>
                                        <p:tav tm="100000">
                                          <p:val>
                                            <p:strVal val="#ppt_w"/>
                                          </p:val>
                                        </p:tav>
                                      </p:tavLst>
                                    </p:anim>
                                    <p:anim calcmode="lin" valueType="num">
                                      <p:cBhvr>
                                        <p:cTn id="247" dur="500" fill="hold"/>
                                        <p:tgtEl>
                                          <p:spTgt spid="52"/>
                                        </p:tgtEl>
                                        <p:attrNameLst>
                                          <p:attrName>ppt_h</p:attrName>
                                        </p:attrNameLst>
                                      </p:cBhvr>
                                      <p:tavLst>
                                        <p:tav tm="0">
                                          <p:val>
                                            <p:fltVal val="0"/>
                                          </p:val>
                                        </p:tav>
                                        <p:tav tm="100000">
                                          <p:val>
                                            <p:strVal val="#ppt_h"/>
                                          </p:val>
                                        </p:tav>
                                      </p:tavLst>
                                    </p:anim>
                                    <p:animEffect transition="in" filter="fade">
                                      <p:cBhvr>
                                        <p:cTn id="248" dur="500"/>
                                        <p:tgtEl>
                                          <p:spTgt spid="52"/>
                                        </p:tgtEl>
                                      </p:cBhvr>
                                    </p:animEffect>
                                  </p:childTnLst>
                                </p:cTn>
                              </p:par>
                              <p:par>
                                <p:cTn id="249" presetID="53" presetClass="entr" presetSubtype="16" fill="hold" nodeType="withEffect">
                                  <p:stCondLst>
                                    <p:cond delay="0"/>
                                  </p:stCondLst>
                                  <p:childTnLst>
                                    <p:set>
                                      <p:cBhvr>
                                        <p:cTn id="250" dur="1" fill="hold">
                                          <p:stCondLst>
                                            <p:cond delay="0"/>
                                          </p:stCondLst>
                                        </p:cTn>
                                        <p:tgtEl>
                                          <p:spTgt spid="56"/>
                                        </p:tgtEl>
                                        <p:attrNameLst>
                                          <p:attrName>style.visibility</p:attrName>
                                        </p:attrNameLst>
                                      </p:cBhvr>
                                      <p:to>
                                        <p:strVal val="visible"/>
                                      </p:to>
                                    </p:set>
                                    <p:anim calcmode="lin" valueType="num">
                                      <p:cBhvr>
                                        <p:cTn id="251" dur="500" fill="hold"/>
                                        <p:tgtEl>
                                          <p:spTgt spid="56"/>
                                        </p:tgtEl>
                                        <p:attrNameLst>
                                          <p:attrName>ppt_w</p:attrName>
                                        </p:attrNameLst>
                                      </p:cBhvr>
                                      <p:tavLst>
                                        <p:tav tm="0">
                                          <p:val>
                                            <p:fltVal val="0"/>
                                          </p:val>
                                        </p:tav>
                                        <p:tav tm="100000">
                                          <p:val>
                                            <p:strVal val="#ppt_w"/>
                                          </p:val>
                                        </p:tav>
                                      </p:tavLst>
                                    </p:anim>
                                    <p:anim calcmode="lin" valueType="num">
                                      <p:cBhvr>
                                        <p:cTn id="252" dur="500" fill="hold"/>
                                        <p:tgtEl>
                                          <p:spTgt spid="56"/>
                                        </p:tgtEl>
                                        <p:attrNameLst>
                                          <p:attrName>ppt_h</p:attrName>
                                        </p:attrNameLst>
                                      </p:cBhvr>
                                      <p:tavLst>
                                        <p:tav tm="0">
                                          <p:val>
                                            <p:fltVal val="0"/>
                                          </p:val>
                                        </p:tav>
                                        <p:tav tm="100000">
                                          <p:val>
                                            <p:strVal val="#ppt_h"/>
                                          </p:val>
                                        </p:tav>
                                      </p:tavLst>
                                    </p:anim>
                                    <p:animEffect transition="in" filter="fade">
                                      <p:cBhvr>
                                        <p:cTn id="253" dur="500"/>
                                        <p:tgtEl>
                                          <p:spTgt spid="56"/>
                                        </p:tgtEl>
                                      </p:cBhvr>
                                    </p:animEffect>
                                  </p:childTnLst>
                                </p:cTn>
                              </p:par>
                              <p:par>
                                <p:cTn id="254" presetID="53" presetClass="entr" presetSubtype="16" fill="hold" nodeType="withEffect">
                                  <p:stCondLst>
                                    <p:cond delay="0"/>
                                  </p:stCondLst>
                                  <p:childTnLst>
                                    <p:set>
                                      <p:cBhvr>
                                        <p:cTn id="255" dur="1" fill="hold">
                                          <p:stCondLst>
                                            <p:cond delay="0"/>
                                          </p:stCondLst>
                                        </p:cTn>
                                        <p:tgtEl>
                                          <p:spTgt spid="60"/>
                                        </p:tgtEl>
                                        <p:attrNameLst>
                                          <p:attrName>style.visibility</p:attrName>
                                        </p:attrNameLst>
                                      </p:cBhvr>
                                      <p:to>
                                        <p:strVal val="visible"/>
                                      </p:to>
                                    </p:set>
                                    <p:anim calcmode="lin" valueType="num">
                                      <p:cBhvr>
                                        <p:cTn id="256" dur="500" fill="hold"/>
                                        <p:tgtEl>
                                          <p:spTgt spid="60"/>
                                        </p:tgtEl>
                                        <p:attrNameLst>
                                          <p:attrName>ppt_w</p:attrName>
                                        </p:attrNameLst>
                                      </p:cBhvr>
                                      <p:tavLst>
                                        <p:tav tm="0">
                                          <p:val>
                                            <p:fltVal val="0"/>
                                          </p:val>
                                        </p:tav>
                                        <p:tav tm="100000">
                                          <p:val>
                                            <p:strVal val="#ppt_w"/>
                                          </p:val>
                                        </p:tav>
                                      </p:tavLst>
                                    </p:anim>
                                    <p:anim calcmode="lin" valueType="num">
                                      <p:cBhvr>
                                        <p:cTn id="257" dur="500" fill="hold"/>
                                        <p:tgtEl>
                                          <p:spTgt spid="60"/>
                                        </p:tgtEl>
                                        <p:attrNameLst>
                                          <p:attrName>ppt_h</p:attrName>
                                        </p:attrNameLst>
                                      </p:cBhvr>
                                      <p:tavLst>
                                        <p:tav tm="0">
                                          <p:val>
                                            <p:fltVal val="0"/>
                                          </p:val>
                                        </p:tav>
                                        <p:tav tm="100000">
                                          <p:val>
                                            <p:strVal val="#ppt_h"/>
                                          </p:val>
                                        </p:tav>
                                      </p:tavLst>
                                    </p:anim>
                                    <p:animEffect transition="in" filter="fade">
                                      <p:cBhvr>
                                        <p:cTn id="258" dur="500"/>
                                        <p:tgtEl>
                                          <p:spTgt spid="60"/>
                                        </p:tgtEl>
                                      </p:cBhvr>
                                    </p:animEffect>
                                  </p:childTnLst>
                                </p:cTn>
                              </p:par>
                              <p:par>
                                <p:cTn id="259" presetID="53" presetClass="entr" presetSubtype="16" fill="hold" nodeType="withEffect">
                                  <p:stCondLst>
                                    <p:cond delay="0"/>
                                  </p:stCondLst>
                                  <p:childTnLst>
                                    <p:set>
                                      <p:cBhvr>
                                        <p:cTn id="260" dur="1" fill="hold">
                                          <p:stCondLst>
                                            <p:cond delay="0"/>
                                          </p:stCondLst>
                                        </p:cTn>
                                        <p:tgtEl>
                                          <p:spTgt spid="64"/>
                                        </p:tgtEl>
                                        <p:attrNameLst>
                                          <p:attrName>style.visibility</p:attrName>
                                        </p:attrNameLst>
                                      </p:cBhvr>
                                      <p:to>
                                        <p:strVal val="visible"/>
                                      </p:to>
                                    </p:set>
                                    <p:anim calcmode="lin" valueType="num">
                                      <p:cBhvr>
                                        <p:cTn id="261" dur="500" fill="hold"/>
                                        <p:tgtEl>
                                          <p:spTgt spid="64"/>
                                        </p:tgtEl>
                                        <p:attrNameLst>
                                          <p:attrName>ppt_w</p:attrName>
                                        </p:attrNameLst>
                                      </p:cBhvr>
                                      <p:tavLst>
                                        <p:tav tm="0">
                                          <p:val>
                                            <p:fltVal val="0"/>
                                          </p:val>
                                        </p:tav>
                                        <p:tav tm="100000">
                                          <p:val>
                                            <p:strVal val="#ppt_w"/>
                                          </p:val>
                                        </p:tav>
                                      </p:tavLst>
                                    </p:anim>
                                    <p:anim calcmode="lin" valueType="num">
                                      <p:cBhvr>
                                        <p:cTn id="262" dur="500" fill="hold"/>
                                        <p:tgtEl>
                                          <p:spTgt spid="64"/>
                                        </p:tgtEl>
                                        <p:attrNameLst>
                                          <p:attrName>ppt_h</p:attrName>
                                        </p:attrNameLst>
                                      </p:cBhvr>
                                      <p:tavLst>
                                        <p:tav tm="0">
                                          <p:val>
                                            <p:fltVal val="0"/>
                                          </p:val>
                                        </p:tav>
                                        <p:tav tm="100000">
                                          <p:val>
                                            <p:strVal val="#ppt_h"/>
                                          </p:val>
                                        </p:tav>
                                      </p:tavLst>
                                    </p:anim>
                                    <p:animEffect transition="in" filter="fade">
                                      <p:cBhvr>
                                        <p:cTn id="263" dur="500"/>
                                        <p:tgtEl>
                                          <p:spTgt spid="64"/>
                                        </p:tgtEl>
                                      </p:cBhvr>
                                    </p:animEffect>
                                  </p:childTnLst>
                                </p:cTn>
                              </p:par>
                              <p:par>
                                <p:cTn id="264" presetID="53" presetClass="entr" presetSubtype="16" fill="hold" nodeType="withEffect">
                                  <p:stCondLst>
                                    <p:cond delay="0"/>
                                  </p:stCondLst>
                                  <p:childTnLst>
                                    <p:set>
                                      <p:cBhvr>
                                        <p:cTn id="265" dur="1" fill="hold">
                                          <p:stCondLst>
                                            <p:cond delay="0"/>
                                          </p:stCondLst>
                                        </p:cTn>
                                        <p:tgtEl>
                                          <p:spTgt spid="69"/>
                                        </p:tgtEl>
                                        <p:attrNameLst>
                                          <p:attrName>style.visibility</p:attrName>
                                        </p:attrNameLst>
                                      </p:cBhvr>
                                      <p:to>
                                        <p:strVal val="visible"/>
                                      </p:to>
                                    </p:set>
                                    <p:anim calcmode="lin" valueType="num">
                                      <p:cBhvr>
                                        <p:cTn id="266" dur="500" fill="hold"/>
                                        <p:tgtEl>
                                          <p:spTgt spid="69"/>
                                        </p:tgtEl>
                                        <p:attrNameLst>
                                          <p:attrName>ppt_w</p:attrName>
                                        </p:attrNameLst>
                                      </p:cBhvr>
                                      <p:tavLst>
                                        <p:tav tm="0">
                                          <p:val>
                                            <p:fltVal val="0"/>
                                          </p:val>
                                        </p:tav>
                                        <p:tav tm="100000">
                                          <p:val>
                                            <p:strVal val="#ppt_w"/>
                                          </p:val>
                                        </p:tav>
                                      </p:tavLst>
                                    </p:anim>
                                    <p:anim calcmode="lin" valueType="num">
                                      <p:cBhvr>
                                        <p:cTn id="267" dur="500" fill="hold"/>
                                        <p:tgtEl>
                                          <p:spTgt spid="69"/>
                                        </p:tgtEl>
                                        <p:attrNameLst>
                                          <p:attrName>ppt_h</p:attrName>
                                        </p:attrNameLst>
                                      </p:cBhvr>
                                      <p:tavLst>
                                        <p:tav tm="0">
                                          <p:val>
                                            <p:fltVal val="0"/>
                                          </p:val>
                                        </p:tav>
                                        <p:tav tm="100000">
                                          <p:val>
                                            <p:strVal val="#ppt_h"/>
                                          </p:val>
                                        </p:tav>
                                      </p:tavLst>
                                    </p:anim>
                                    <p:animEffect transition="in" filter="fade">
                                      <p:cBhvr>
                                        <p:cTn id="268" dur="500"/>
                                        <p:tgtEl>
                                          <p:spTgt spid="69"/>
                                        </p:tgtEl>
                                      </p:cBhvr>
                                    </p:animEffect>
                                  </p:childTnLst>
                                </p:cTn>
                              </p:par>
                              <p:par>
                                <p:cTn id="269" presetID="53" presetClass="entr" presetSubtype="16" fill="hold" grpId="0" nodeType="withEffect">
                                  <p:stCondLst>
                                    <p:cond delay="0"/>
                                  </p:stCondLst>
                                  <p:childTnLst>
                                    <p:set>
                                      <p:cBhvr>
                                        <p:cTn id="270" dur="1" fill="hold">
                                          <p:stCondLst>
                                            <p:cond delay="0"/>
                                          </p:stCondLst>
                                        </p:cTn>
                                        <p:tgtEl>
                                          <p:spTgt spid="73"/>
                                        </p:tgtEl>
                                        <p:attrNameLst>
                                          <p:attrName>style.visibility</p:attrName>
                                        </p:attrNameLst>
                                      </p:cBhvr>
                                      <p:to>
                                        <p:strVal val="visible"/>
                                      </p:to>
                                    </p:set>
                                    <p:anim calcmode="lin" valueType="num">
                                      <p:cBhvr>
                                        <p:cTn id="271" dur="500" fill="hold"/>
                                        <p:tgtEl>
                                          <p:spTgt spid="73"/>
                                        </p:tgtEl>
                                        <p:attrNameLst>
                                          <p:attrName>ppt_w</p:attrName>
                                        </p:attrNameLst>
                                      </p:cBhvr>
                                      <p:tavLst>
                                        <p:tav tm="0">
                                          <p:val>
                                            <p:fltVal val="0"/>
                                          </p:val>
                                        </p:tav>
                                        <p:tav tm="100000">
                                          <p:val>
                                            <p:strVal val="#ppt_w"/>
                                          </p:val>
                                        </p:tav>
                                      </p:tavLst>
                                    </p:anim>
                                    <p:anim calcmode="lin" valueType="num">
                                      <p:cBhvr>
                                        <p:cTn id="272" dur="500" fill="hold"/>
                                        <p:tgtEl>
                                          <p:spTgt spid="73"/>
                                        </p:tgtEl>
                                        <p:attrNameLst>
                                          <p:attrName>ppt_h</p:attrName>
                                        </p:attrNameLst>
                                      </p:cBhvr>
                                      <p:tavLst>
                                        <p:tav tm="0">
                                          <p:val>
                                            <p:fltVal val="0"/>
                                          </p:val>
                                        </p:tav>
                                        <p:tav tm="100000">
                                          <p:val>
                                            <p:strVal val="#ppt_h"/>
                                          </p:val>
                                        </p:tav>
                                      </p:tavLst>
                                    </p:anim>
                                    <p:animEffect transition="in" filter="fade">
                                      <p:cBhvr>
                                        <p:cTn id="273" dur="500"/>
                                        <p:tgtEl>
                                          <p:spTgt spid="73"/>
                                        </p:tgtEl>
                                      </p:cBhvr>
                                    </p:animEffect>
                                  </p:childTnLst>
                                </p:cTn>
                              </p:par>
                              <p:par>
                                <p:cTn id="274" presetID="53" presetClass="entr" presetSubtype="16" fill="hold" grpId="0" nodeType="withEffect">
                                  <p:stCondLst>
                                    <p:cond delay="0"/>
                                  </p:stCondLst>
                                  <p:childTnLst>
                                    <p:set>
                                      <p:cBhvr>
                                        <p:cTn id="275" dur="1" fill="hold">
                                          <p:stCondLst>
                                            <p:cond delay="0"/>
                                          </p:stCondLst>
                                        </p:cTn>
                                        <p:tgtEl>
                                          <p:spTgt spid="74"/>
                                        </p:tgtEl>
                                        <p:attrNameLst>
                                          <p:attrName>style.visibility</p:attrName>
                                        </p:attrNameLst>
                                      </p:cBhvr>
                                      <p:to>
                                        <p:strVal val="visible"/>
                                      </p:to>
                                    </p:set>
                                    <p:anim calcmode="lin" valueType="num">
                                      <p:cBhvr>
                                        <p:cTn id="276" dur="500" fill="hold"/>
                                        <p:tgtEl>
                                          <p:spTgt spid="74"/>
                                        </p:tgtEl>
                                        <p:attrNameLst>
                                          <p:attrName>ppt_w</p:attrName>
                                        </p:attrNameLst>
                                      </p:cBhvr>
                                      <p:tavLst>
                                        <p:tav tm="0">
                                          <p:val>
                                            <p:fltVal val="0"/>
                                          </p:val>
                                        </p:tav>
                                        <p:tav tm="100000">
                                          <p:val>
                                            <p:strVal val="#ppt_w"/>
                                          </p:val>
                                        </p:tav>
                                      </p:tavLst>
                                    </p:anim>
                                    <p:anim calcmode="lin" valueType="num">
                                      <p:cBhvr>
                                        <p:cTn id="277" dur="500" fill="hold"/>
                                        <p:tgtEl>
                                          <p:spTgt spid="74"/>
                                        </p:tgtEl>
                                        <p:attrNameLst>
                                          <p:attrName>ppt_h</p:attrName>
                                        </p:attrNameLst>
                                      </p:cBhvr>
                                      <p:tavLst>
                                        <p:tav tm="0">
                                          <p:val>
                                            <p:fltVal val="0"/>
                                          </p:val>
                                        </p:tav>
                                        <p:tav tm="100000">
                                          <p:val>
                                            <p:strVal val="#ppt_h"/>
                                          </p:val>
                                        </p:tav>
                                      </p:tavLst>
                                    </p:anim>
                                    <p:animEffect transition="in" filter="fade">
                                      <p:cBhvr>
                                        <p:cTn id="278" dur="500"/>
                                        <p:tgtEl>
                                          <p:spTgt spid="74"/>
                                        </p:tgtEl>
                                      </p:cBhvr>
                                    </p:animEffect>
                                  </p:childTnLst>
                                </p:cTn>
                              </p:par>
                              <p:par>
                                <p:cTn id="279" presetID="53" presetClass="entr" presetSubtype="16" fill="hold" nodeType="withEffect">
                                  <p:stCondLst>
                                    <p:cond delay="0"/>
                                  </p:stCondLst>
                                  <p:childTnLst>
                                    <p:set>
                                      <p:cBhvr>
                                        <p:cTn id="280" dur="1" fill="hold">
                                          <p:stCondLst>
                                            <p:cond delay="0"/>
                                          </p:stCondLst>
                                        </p:cTn>
                                        <p:tgtEl>
                                          <p:spTgt spid="75"/>
                                        </p:tgtEl>
                                        <p:attrNameLst>
                                          <p:attrName>style.visibility</p:attrName>
                                        </p:attrNameLst>
                                      </p:cBhvr>
                                      <p:to>
                                        <p:strVal val="visible"/>
                                      </p:to>
                                    </p:set>
                                    <p:anim calcmode="lin" valueType="num">
                                      <p:cBhvr>
                                        <p:cTn id="281" dur="500" fill="hold"/>
                                        <p:tgtEl>
                                          <p:spTgt spid="75"/>
                                        </p:tgtEl>
                                        <p:attrNameLst>
                                          <p:attrName>ppt_w</p:attrName>
                                        </p:attrNameLst>
                                      </p:cBhvr>
                                      <p:tavLst>
                                        <p:tav tm="0">
                                          <p:val>
                                            <p:fltVal val="0"/>
                                          </p:val>
                                        </p:tav>
                                        <p:tav tm="100000">
                                          <p:val>
                                            <p:strVal val="#ppt_w"/>
                                          </p:val>
                                        </p:tav>
                                      </p:tavLst>
                                    </p:anim>
                                    <p:anim calcmode="lin" valueType="num">
                                      <p:cBhvr>
                                        <p:cTn id="282" dur="500" fill="hold"/>
                                        <p:tgtEl>
                                          <p:spTgt spid="75"/>
                                        </p:tgtEl>
                                        <p:attrNameLst>
                                          <p:attrName>ppt_h</p:attrName>
                                        </p:attrNameLst>
                                      </p:cBhvr>
                                      <p:tavLst>
                                        <p:tav tm="0">
                                          <p:val>
                                            <p:fltVal val="0"/>
                                          </p:val>
                                        </p:tav>
                                        <p:tav tm="100000">
                                          <p:val>
                                            <p:strVal val="#ppt_h"/>
                                          </p:val>
                                        </p:tav>
                                      </p:tavLst>
                                    </p:anim>
                                    <p:animEffect transition="in" filter="fade">
                                      <p:cBhvr>
                                        <p:cTn id="283" dur="500"/>
                                        <p:tgtEl>
                                          <p:spTgt spid="75"/>
                                        </p:tgtEl>
                                      </p:cBhvr>
                                    </p:animEffect>
                                  </p:childTnLst>
                                </p:cTn>
                              </p:par>
                              <p:par>
                                <p:cTn id="284" presetID="53" presetClass="entr" presetSubtype="16" fill="hold" nodeType="withEffect">
                                  <p:stCondLst>
                                    <p:cond delay="0"/>
                                  </p:stCondLst>
                                  <p:childTnLst>
                                    <p:set>
                                      <p:cBhvr>
                                        <p:cTn id="285" dur="1" fill="hold">
                                          <p:stCondLst>
                                            <p:cond delay="0"/>
                                          </p:stCondLst>
                                        </p:cTn>
                                        <p:tgtEl>
                                          <p:spTgt spid="78"/>
                                        </p:tgtEl>
                                        <p:attrNameLst>
                                          <p:attrName>style.visibility</p:attrName>
                                        </p:attrNameLst>
                                      </p:cBhvr>
                                      <p:to>
                                        <p:strVal val="visible"/>
                                      </p:to>
                                    </p:set>
                                    <p:anim calcmode="lin" valueType="num">
                                      <p:cBhvr>
                                        <p:cTn id="286" dur="500" fill="hold"/>
                                        <p:tgtEl>
                                          <p:spTgt spid="78"/>
                                        </p:tgtEl>
                                        <p:attrNameLst>
                                          <p:attrName>ppt_w</p:attrName>
                                        </p:attrNameLst>
                                      </p:cBhvr>
                                      <p:tavLst>
                                        <p:tav tm="0">
                                          <p:val>
                                            <p:fltVal val="0"/>
                                          </p:val>
                                        </p:tav>
                                        <p:tav tm="100000">
                                          <p:val>
                                            <p:strVal val="#ppt_w"/>
                                          </p:val>
                                        </p:tav>
                                      </p:tavLst>
                                    </p:anim>
                                    <p:anim calcmode="lin" valueType="num">
                                      <p:cBhvr>
                                        <p:cTn id="287" dur="500" fill="hold"/>
                                        <p:tgtEl>
                                          <p:spTgt spid="78"/>
                                        </p:tgtEl>
                                        <p:attrNameLst>
                                          <p:attrName>ppt_h</p:attrName>
                                        </p:attrNameLst>
                                      </p:cBhvr>
                                      <p:tavLst>
                                        <p:tav tm="0">
                                          <p:val>
                                            <p:fltVal val="0"/>
                                          </p:val>
                                        </p:tav>
                                        <p:tav tm="100000">
                                          <p:val>
                                            <p:strVal val="#ppt_h"/>
                                          </p:val>
                                        </p:tav>
                                      </p:tavLst>
                                    </p:anim>
                                    <p:animEffect transition="in" filter="fade">
                                      <p:cBhvr>
                                        <p:cTn id="288" dur="500"/>
                                        <p:tgtEl>
                                          <p:spTgt spid="78"/>
                                        </p:tgtEl>
                                      </p:cBhvr>
                                    </p:animEffect>
                                  </p:childTnLst>
                                </p:cTn>
                              </p:par>
                              <p:par>
                                <p:cTn id="289" presetID="53" presetClass="entr" presetSubtype="16" fill="hold" grpId="0" nodeType="withEffect">
                                  <p:stCondLst>
                                    <p:cond delay="0"/>
                                  </p:stCondLst>
                                  <p:childTnLst>
                                    <p:set>
                                      <p:cBhvr>
                                        <p:cTn id="290" dur="1" fill="hold">
                                          <p:stCondLst>
                                            <p:cond delay="0"/>
                                          </p:stCondLst>
                                        </p:cTn>
                                        <p:tgtEl>
                                          <p:spTgt spid="82"/>
                                        </p:tgtEl>
                                        <p:attrNameLst>
                                          <p:attrName>style.visibility</p:attrName>
                                        </p:attrNameLst>
                                      </p:cBhvr>
                                      <p:to>
                                        <p:strVal val="visible"/>
                                      </p:to>
                                    </p:set>
                                    <p:anim calcmode="lin" valueType="num">
                                      <p:cBhvr>
                                        <p:cTn id="291" dur="500" fill="hold"/>
                                        <p:tgtEl>
                                          <p:spTgt spid="82"/>
                                        </p:tgtEl>
                                        <p:attrNameLst>
                                          <p:attrName>ppt_w</p:attrName>
                                        </p:attrNameLst>
                                      </p:cBhvr>
                                      <p:tavLst>
                                        <p:tav tm="0">
                                          <p:val>
                                            <p:fltVal val="0"/>
                                          </p:val>
                                        </p:tav>
                                        <p:tav tm="100000">
                                          <p:val>
                                            <p:strVal val="#ppt_w"/>
                                          </p:val>
                                        </p:tav>
                                      </p:tavLst>
                                    </p:anim>
                                    <p:anim calcmode="lin" valueType="num">
                                      <p:cBhvr>
                                        <p:cTn id="292" dur="500" fill="hold"/>
                                        <p:tgtEl>
                                          <p:spTgt spid="82"/>
                                        </p:tgtEl>
                                        <p:attrNameLst>
                                          <p:attrName>ppt_h</p:attrName>
                                        </p:attrNameLst>
                                      </p:cBhvr>
                                      <p:tavLst>
                                        <p:tav tm="0">
                                          <p:val>
                                            <p:fltVal val="0"/>
                                          </p:val>
                                        </p:tav>
                                        <p:tav tm="100000">
                                          <p:val>
                                            <p:strVal val="#ppt_h"/>
                                          </p:val>
                                        </p:tav>
                                      </p:tavLst>
                                    </p:anim>
                                    <p:animEffect transition="in" filter="fade">
                                      <p:cBhvr>
                                        <p:cTn id="293" dur="500"/>
                                        <p:tgtEl>
                                          <p:spTgt spid="82"/>
                                        </p:tgtEl>
                                      </p:cBhvr>
                                    </p:animEffect>
                                  </p:childTnLst>
                                </p:cTn>
                              </p:par>
                              <p:par>
                                <p:cTn id="294" presetID="53" presetClass="entr" presetSubtype="16" fill="hold" grpId="0" nodeType="withEffect">
                                  <p:stCondLst>
                                    <p:cond delay="0"/>
                                  </p:stCondLst>
                                  <p:childTnLst>
                                    <p:set>
                                      <p:cBhvr>
                                        <p:cTn id="295" dur="1" fill="hold">
                                          <p:stCondLst>
                                            <p:cond delay="0"/>
                                          </p:stCondLst>
                                        </p:cTn>
                                        <p:tgtEl>
                                          <p:spTgt spid="83"/>
                                        </p:tgtEl>
                                        <p:attrNameLst>
                                          <p:attrName>style.visibility</p:attrName>
                                        </p:attrNameLst>
                                      </p:cBhvr>
                                      <p:to>
                                        <p:strVal val="visible"/>
                                      </p:to>
                                    </p:set>
                                    <p:anim calcmode="lin" valueType="num">
                                      <p:cBhvr>
                                        <p:cTn id="296" dur="500" fill="hold"/>
                                        <p:tgtEl>
                                          <p:spTgt spid="83"/>
                                        </p:tgtEl>
                                        <p:attrNameLst>
                                          <p:attrName>ppt_w</p:attrName>
                                        </p:attrNameLst>
                                      </p:cBhvr>
                                      <p:tavLst>
                                        <p:tav tm="0">
                                          <p:val>
                                            <p:fltVal val="0"/>
                                          </p:val>
                                        </p:tav>
                                        <p:tav tm="100000">
                                          <p:val>
                                            <p:strVal val="#ppt_w"/>
                                          </p:val>
                                        </p:tav>
                                      </p:tavLst>
                                    </p:anim>
                                    <p:anim calcmode="lin" valueType="num">
                                      <p:cBhvr>
                                        <p:cTn id="297" dur="500" fill="hold"/>
                                        <p:tgtEl>
                                          <p:spTgt spid="83"/>
                                        </p:tgtEl>
                                        <p:attrNameLst>
                                          <p:attrName>ppt_h</p:attrName>
                                        </p:attrNameLst>
                                      </p:cBhvr>
                                      <p:tavLst>
                                        <p:tav tm="0">
                                          <p:val>
                                            <p:fltVal val="0"/>
                                          </p:val>
                                        </p:tav>
                                        <p:tav tm="100000">
                                          <p:val>
                                            <p:strVal val="#ppt_h"/>
                                          </p:val>
                                        </p:tav>
                                      </p:tavLst>
                                    </p:anim>
                                    <p:animEffect transition="in" filter="fade">
                                      <p:cBhvr>
                                        <p:cTn id="298" dur="500"/>
                                        <p:tgtEl>
                                          <p:spTgt spid="83"/>
                                        </p:tgtEl>
                                      </p:cBhvr>
                                    </p:animEffect>
                                  </p:childTnLst>
                                </p:cTn>
                              </p:par>
                            </p:childTnLst>
                          </p:cTn>
                        </p:par>
                        <p:par>
                          <p:cTn id="299" fill="hold">
                            <p:stCondLst>
                              <p:cond delay="4000"/>
                            </p:stCondLst>
                            <p:childTnLst>
                              <p:par>
                                <p:cTn id="300" presetID="12" presetClass="entr" presetSubtype="8" fill="hold" nodeType="afterEffect">
                                  <p:stCondLst>
                                    <p:cond delay="0"/>
                                  </p:stCondLst>
                                  <p:childTnLst>
                                    <p:set>
                                      <p:cBhvr>
                                        <p:cTn id="301" dur="1" fill="hold">
                                          <p:stCondLst>
                                            <p:cond delay="0"/>
                                          </p:stCondLst>
                                        </p:cTn>
                                        <p:tgtEl>
                                          <p:spTgt spid="92"/>
                                        </p:tgtEl>
                                        <p:attrNameLst>
                                          <p:attrName>style.visibility</p:attrName>
                                        </p:attrNameLst>
                                      </p:cBhvr>
                                      <p:to>
                                        <p:strVal val="visible"/>
                                      </p:to>
                                    </p:set>
                                    <p:anim calcmode="lin" valueType="num">
                                      <p:cBhvr additive="base">
                                        <p:cTn id="302" dur="500"/>
                                        <p:tgtEl>
                                          <p:spTgt spid="92"/>
                                        </p:tgtEl>
                                        <p:attrNameLst>
                                          <p:attrName>ppt_x</p:attrName>
                                        </p:attrNameLst>
                                      </p:cBhvr>
                                      <p:tavLst>
                                        <p:tav tm="0">
                                          <p:val>
                                            <p:strVal val="#ppt_x-#ppt_w*1.125000"/>
                                          </p:val>
                                        </p:tav>
                                        <p:tav tm="100000">
                                          <p:val>
                                            <p:strVal val="#ppt_x"/>
                                          </p:val>
                                        </p:tav>
                                      </p:tavLst>
                                    </p:anim>
                                    <p:animEffect transition="in" filter="wipe(right)">
                                      <p:cBhvr>
                                        <p:cTn id="303" dur="500"/>
                                        <p:tgtEl>
                                          <p:spTgt spid="92"/>
                                        </p:tgtEl>
                                      </p:cBhvr>
                                    </p:animEffect>
                                  </p:childTnLst>
                                </p:cTn>
                              </p:par>
                              <p:par>
                                <p:cTn id="304" presetID="12" presetClass="entr" presetSubtype="8" fill="hold" nodeType="withEffect">
                                  <p:stCondLst>
                                    <p:cond delay="0"/>
                                  </p:stCondLst>
                                  <p:childTnLst>
                                    <p:set>
                                      <p:cBhvr>
                                        <p:cTn id="305" dur="1" fill="hold">
                                          <p:stCondLst>
                                            <p:cond delay="0"/>
                                          </p:stCondLst>
                                        </p:cTn>
                                        <p:tgtEl>
                                          <p:spTgt spid="94"/>
                                        </p:tgtEl>
                                        <p:attrNameLst>
                                          <p:attrName>style.visibility</p:attrName>
                                        </p:attrNameLst>
                                      </p:cBhvr>
                                      <p:to>
                                        <p:strVal val="visible"/>
                                      </p:to>
                                    </p:set>
                                    <p:anim calcmode="lin" valueType="num">
                                      <p:cBhvr additive="base">
                                        <p:cTn id="306" dur="500"/>
                                        <p:tgtEl>
                                          <p:spTgt spid="94"/>
                                        </p:tgtEl>
                                        <p:attrNameLst>
                                          <p:attrName>ppt_x</p:attrName>
                                        </p:attrNameLst>
                                      </p:cBhvr>
                                      <p:tavLst>
                                        <p:tav tm="0">
                                          <p:val>
                                            <p:strVal val="#ppt_x-#ppt_w*1.125000"/>
                                          </p:val>
                                        </p:tav>
                                        <p:tav tm="100000">
                                          <p:val>
                                            <p:strVal val="#ppt_x"/>
                                          </p:val>
                                        </p:tav>
                                      </p:tavLst>
                                    </p:anim>
                                    <p:animEffect transition="in" filter="wipe(right)">
                                      <p:cBhvr>
                                        <p:cTn id="307" dur="500"/>
                                        <p:tgtEl>
                                          <p:spTgt spid="94"/>
                                        </p:tgtEl>
                                      </p:cBhvr>
                                    </p:animEffect>
                                  </p:childTnLst>
                                </p:cTn>
                              </p:par>
                              <p:par>
                                <p:cTn id="308" presetID="12" presetClass="entr" presetSubtype="2" fill="hold" nodeType="withEffect">
                                  <p:stCondLst>
                                    <p:cond delay="0"/>
                                  </p:stCondLst>
                                  <p:childTnLst>
                                    <p:set>
                                      <p:cBhvr>
                                        <p:cTn id="309" dur="1" fill="hold">
                                          <p:stCondLst>
                                            <p:cond delay="0"/>
                                          </p:stCondLst>
                                        </p:cTn>
                                        <p:tgtEl>
                                          <p:spTgt spid="93"/>
                                        </p:tgtEl>
                                        <p:attrNameLst>
                                          <p:attrName>style.visibility</p:attrName>
                                        </p:attrNameLst>
                                      </p:cBhvr>
                                      <p:to>
                                        <p:strVal val="visible"/>
                                      </p:to>
                                    </p:set>
                                    <p:anim calcmode="lin" valueType="num">
                                      <p:cBhvr additive="base">
                                        <p:cTn id="310" dur="500"/>
                                        <p:tgtEl>
                                          <p:spTgt spid="93"/>
                                        </p:tgtEl>
                                        <p:attrNameLst>
                                          <p:attrName>ppt_x</p:attrName>
                                        </p:attrNameLst>
                                      </p:cBhvr>
                                      <p:tavLst>
                                        <p:tav tm="0">
                                          <p:val>
                                            <p:strVal val="#ppt_x+#ppt_w*1.125000"/>
                                          </p:val>
                                        </p:tav>
                                        <p:tav tm="100000">
                                          <p:val>
                                            <p:strVal val="#ppt_x"/>
                                          </p:val>
                                        </p:tav>
                                      </p:tavLst>
                                    </p:anim>
                                    <p:animEffect transition="in" filter="wipe(left)">
                                      <p:cBhvr>
                                        <p:cTn id="311" dur="500"/>
                                        <p:tgtEl>
                                          <p:spTgt spid="93"/>
                                        </p:tgtEl>
                                      </p:cBhvr>
                                    </p:animEffect>
                                  </p:childTnLst>
                                </p:cTn>
                              </p:par>
                              <p:par>
                                <p:cTn id="312" presetID="12" presetClass="entr" presetSubtype="2" fill="hold" nodeType="withEffect">
                                  <p:stCondLst>
                                    <p:cond delay="0"/>
                                  </p:stCondLst>
                                  <p:childTnLst>
                                    <p:set>
                                      <p:cBhvr>
                                        <p:cTn id="313" dur="1" fill="hold">
                                          <p:stCondLst>
                                            <p:cond delay="0"/>
                                          </p:stCondLst>
                                        </p:cTn>
                                        <p:tgtEl>
                                          <p:spTgt spid="91"/>
                                        </p:tgtEl>
                                        <p:attrNameLst>
                                          <p:attrName>style.visibility</p:attrName>
                                        </p:attrNameLst>
                                      </p:cBhvr>
                                      <p:to>
                                        <p:strVal val="visible"/>
                                      </p:to>
                                    </p:set>
                                    <p:anim calcmode="lin" valueType="num">
                                      <p:cBhvr additive="base">
                                        <p:cTn id="314" dur="500"/>
                                        <p:tgtEl>
                                          <p:spTgt spid="91"/>
                                        </p:tgtEl>
                                        <p:attrNameLst>
                                          <p:attrName>ppt_x</p:attrName>
                                        </p:attrNameLst>
                                      </p:cBhvr>
                                      <p:tavLst>
                                        <p:tav tm="0">
                                          <p:val>
                                            <p:strVal val="#ppt_x+#ppt_w*1.125000"/>
                                          </p:val>
                                        </p:tav>
                                        <p:tav tm="100000">
                                          <p:val>
                                            <p:strVal val="#ppt_x"/>
                                          </p:val>
                                        </p:tav>
                                      </p:tavLst>
                                    </p:anim>
                                    <p:animEffect transition="in" filter="wipe(left)">
                                      <p:cBhvr>
                                        <p:cTn id="315"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4" grpId="0" bldLvl="0" animBg="1"/>
      <p:bldP spid="5" grpId="0" bldLvl="0" animBg="1"/>
      <p:bldP spid="6" grpId="0" bldLvl="0" animBg="1"/>
      <p:bldP spid="7" grpId="0" bldLvl="0" animBg="1"/>
      <p:bldP spid="8" grpId="0" bldLvl="0" animBg="1"/>
      <p:bldP spid="9" grpId="0" bldLvl="0" animBg="1"/>
      <p:bldP spid="10" grpId="0" bldLvl="0" animBg="1"/>
      <p:bldP spid="11" grpId="0" bldLvl="0" animBg="1"/>
      <p:bldP spid="12" grpId="0" bldLvl="0" animBg="1"/>
      <p:bldP spid="13" grpId="0" bldLvl="0" animBg="1"/>
      <p:bldP spid="14" grpId="0" bldLvl="0" animBg="1"/>
      <p:bldP spid="15" grpId="0" bldLvl="0" animBg="1"/>
      <p:bldP spid="16" grpId="0" bldLvl="0" animBg="1"/>
      <p:bldP spid="17" grpId="0" bldLvl="0" animBg="1"/>
      <p:bldP spid="18" grpId="0" bldLvl="0" animBg="1"/>
      <p:bldP spid="19" grpId="0" bldLvl="0" animBg="1"/>
      <p:bldP spid="20" grpId="0" bldLvl="0" animBg="1"/>
      <p:bldP spid="21" grpId="0" bldLvl="0" animBg="1"/>
      <p:bldP spid="22" grpId="0" bldLvl="0" animBg="1"/>
      <p:bldP spid="23" grpId="0" bldLvl="0" animBg="1"/>
      <p:bldP spid="24" grpId="0" bldLvl="0" animBg="1"/>
      <p:bldP spid="25" grpId="0" bldLvl="0" animBg="1"/>
      <p:bldP spid="26" grpId="0" bldLvl="0" animBg="1"/>
      <p:bldP spid="27" grpId="0" bldLvl="0" animBg="1"/>
      <p:bldP spid="28" grpId="0" bldLvl="0" animBg="1"/>
      <p:bldP spid="29" grpId="0" bldLvl="0" animBg="1"/>
      <p:bldP spid="30" grpId="0" bldLvl="0" animBg="1"/>
      <p:bldP spid="31" grpId="0" bldLvl="0" animBg="1"/>
      <p:bldP spid="32" grpId="0" bldLvl="0" animBg="1"/>
      <p:bldP spid="33" grpId="0" bldLvl="0" animBg="1"/>
      <p:bldP spid="34" grpId="0" bldLvl="0" animBg="1"/>
      <p:bldP spid="35" grpId="0" bldLvl="0" animBg="1"/>
      <p:bldP spid="36" grpId="0" bldLvl="0" animBg="1"/>
      <p:bldP spid="73" grpId="0" bldLvl="0" animBg="1"/>
      <p:bldP spid="74" grpId="0" bldLvl="0" animBg="1"/>
      <p:bldP spid="82" grpId="0" bldLvl="0" animBg="1"/>
      <p:bldP spid="83" grpId="0" bldLvl="0" animBg="1"/>
      <p:bldP spid="85" grpId="0" bldLvl="0" animBg="1"/>
      <p:bldP spid="100" grpId="0"/>
      <p:bldP spid="100"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1" name="组合 140"/>
          <p:cNvGrpSpPr/>
          <p:nvPr/>
        </p:nvGrpSpPr>
        <p:grpSpPr>
          <a:xfrm>
            <a:off x="30480" y="2139315"/>
            <a:ext cx="8948420" cy="1709420"/>
            <a:chOff x="48" y="3369"/>
            <a:chExt cx="14092" cy="2692"/>
          </a:xfrm>
        </p:grpSpPr>
        <p:sp>
          <p:nvSpPr>
            <p:cNvPr id="74" name="Oval 73"/>
            <p:cNvSpPr/>
            <p:nvPr/>
          </p:nvSpPr>
          <p:spPr>
            <a:xfrm>
              <a:off x="1491" y="4891"/>
              <a:ext cx="963" cy="963"/>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7" name="Oval 76"/>
            <p:cNvSpPr/>
            <p:nvPr/>
          </p:nvSpPr>
          <p:spPr>
            <a:xfrm>
              <a:off x="3956" y="4872"/>
              <a:ext cx="963" cy="963"/>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0" name="Oval 79"/>
            <p:cNvSpPr/>
            <p:nvPr/>
          </p:nvSpPr>
          <p:spPr>
            <a:xfrm>
              <a:off x="6592" y="4874"/>
              <a:ext cx="963" cy="963"/>
            </a:xfrm>
            <a:prstGeom prst="ellipse">
              <a:avLst/>
            </a:pr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3" name="Oval 82"/>
            <p:cNvSpPr/>
            <p:nvPr/>
          </p:nvSpPr>
          <p:spPr>
            <a:xfrm>
              <a:off x="9115" y="4915"/>
              <a:ext cx="963" cy="963"/>
            </a:xfrm>
            <a:prstGeom prst="ellipse">
              <a:avLst/>
            </a:prstGeom>
            <a:solidFill>
              <a:schemeClr val="accent4"/>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6" name="Oval 85"/>
            <p:cNvSpPr/>
            <p:nvPr/>
          </p:nvSpPr>
          <p:spPr>
            <a:xfrm>
              <a:off x="11580" y="4872"/>
              <a:ext cx="963" cy="963"/>
            </a:xfrm>
            <a:prstGeom prst="ellipse">
              <a:avLst/>
            </a:prstGeom>
            <a:solidFill>
              <a:schemeClr val="accent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Freeform 58"/>
            <p:cNvSpPr/>
            <p:nvPr/>
          </p:nvSpPr>
          <p:spPr bwMode="auto">
            <a:xfrm rot="5400000">
              <a:off x="6757" y="4323"/>
              <a:ext cx="2693" cy="784"/>
            </a:xfrm>
            <a:custGeom>
              <a:avLst/>
              <a:gdLst>
                <a:gd name="T0" fmla="*/ 1274 w 1274"/>
                <a:gd name="T1" fmla="*/ 184 h 371"/>
                <a:gd name="T2" fmla="*/ 637 w 1274"/>
                <a:gd name="T3" fmla="*/ 0 h 371"/>
                <a:gd name="T4" fmla="*/ 0 w 1274"/>
                <a:gd name="T5" fmla="*/ 184 h 371"/>
                <a:gd name="T6" fmla="*/ 637 w 1274"/>
                <a:gd name="T7" fmla="*/ 371 h 371"/>
                <a:gd name="T8" fmla="*/ 1274 w 1274"/>
                <a:gd name="T9" fmla="*/ 184 h 371"/>
              </a:gdLst>
              <a:ahLst/>
              <a:cxnLst>
                <a:cxn ang="0">
                  <a:pos x="T0" y="T1"/>
                </a:cxn>
                <a:cxn ang="0">
                  <a:pos x="T2" y="T3"/>
                </a:cxn>
                <a:cxn ang="0">
                  <a:pos x="T4" y="T5"/>
                </a:cxn>
                <a:cxn ang="0">
                  <a:pos x="T6" y="T7"/>
                </a:cxn>
                <a:cxn ang="0">
                  <a:pos x="T8" y="T9"/>
                </a:cxn>
              </a:cxnLst>
              <a:rect l="0" t="0" r="r" b="b"/>
              <a:pathLst>
                <a:path w="1274" h="371">
                  <a:moveTo>
                    <a:pt x="1274" y="184"/>
                  </a:moveTo>
                  <a:lnTo>
                    <a:pt x="637" y="0"/>
                  </a:lnTo>
                  <a:lnTo>
                    <a:pt x="0" y="184"/>
                  </a:lnTo>
                  <a:lnTo>
                    <a:pt x="637" y="371"/>
                  </a:lnTo>
                  <a:lnTo>
                    <a:pt x="1274" y="184"/>
                  </a:lnTo>
                  <a:close/>
                </a:path>
              </a:pathLst>
            </a:custGeom>
            <a:solidFill>
              <a:schemeClr val="accent3">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 name="Freeform 59"/>
            <p:cNvSpPr/>
            <p:nvPr/>
          </p:nvSpPr>
          <p:spPr bwMode="auto">
            <a:xfrm rot="5400000">
              <a:off x="6757" y="4323"/>
              <a:ext cx="2693" cy="784"/>
            </a:xfrm>
            <a:custGeom>
              <a:avLst/>
              <a:gdLst>
                <a:gd name="T0" fmla="*/ 1274 w 1274"/>
                <a:gd name="T1" fmla="*/ 184 h 371"/>
                <a:gd name="T2" fmla="*/ 637 w 1274"/>
                <a:gd name="T3" fmla="*/ 0 h 371"/>
                <a:gd name="T4" fmla="*/ 0 w 1274"/>
                <a:gd name="T5" fmla="*/ 184 h 371"/>
                <a:gd name="T6" fmla="*/ 637 w 1274"/>
                <a:gd name="T7" fmla="*/ 371 h 371"/>
                <a:gd name="T8" fmla="*/ 1274 w 1274"/>
                <a:gd name="T9" fmla="*/ 184 h 371"/>
              </a:gdLst>
              <a:ahLst/>
              <a:cxnLst>
                <a:cxn ang="0">
                  <a:pos x="T0" y="T1"/>
                </a:cxn>
                <a:cxn ang="0">
                  <a:pos x="T2" y="T3"/>
                </a:cxn>
                <a:cxn ang="0">
                  <a:pos x="T4" y="T5"/>
                </a:cxn>
                <a:cxn ang="0">
                  <a:pos x="T6" y="T7"/>
                </a:cxn>
                <a:cxn ang="0">
                  <a:pos x="T8" y="T9"/>
                </a:cxn>
              </a:cxnLst>
              <a:rect l="0" t="0" r="r" b="b"/>
              <a:pathLst>
                <a:path w="1274" h="371">
                  <a:moveTo>
                    <a:pt x="1274" y="184"/>
                  </a:moveTo>
                  <a:lnTo>
                    <a:pt x="637" y="0"/>
                  </a:lnTo>
                  <a:lnTo>
                    <a:pt x="0" y="184"/>
                  </a:lnTo>
                  <a:lnTo>
                    <a:pt x="637" y="371"/>
                  </a:lnTo>
                  <a:lnTo>
                    <a:pt x="1274" y="18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 name="Freeform 62"/>
            <p:cNvSpPr/>
            <p:nvPr/>
          </p:nvSpPr>
          <p:spPr bwMode="auto">
            <a:xfrm rot="5400000">
              <a:off x="1600" y="4320"/>
              <a:ext cx="2693" cy="791"/>
            </a:xfrm>
            <a:custGeom>
              <a:avLst/>
              <a:gdLst>
                <a:gd name="T0" fmla="*/ 1274 w 1274"/>
                <a:gd name="T1" fmla="*/ 184 h 374"/>
                <a:gd name="T2" fmla="*/ 637 w 1274"/>
                <a:gd name="T3" fmla="*/ 0 h 374"/>
                <a:gd name="T4" fmla="*/ 0 w 1274"/>
                <a:gd name="T5" fmla="*/ 184 h 374"/>
                <a:gd name="T6" fmla="*/ 637 w 1274"/>
                <a:gd name="T7" fmla="*/ 374 h 374"/>
                <a:gd name="T8" fmla="*/ 1274 w 1274"/>
                <a:gd name="T9" fmla="*/ 184 h 374"/>
              </a:gdLst>
              <a:ahLst/>
              <a:cxnLst>
                <a:cxn ang="0">
                  <a:pos x="T0" y="T1"/>
                </a:cxn>
                <a:cxn ang="0">
                  <a:pos x="T2" y="T3"/>
                </a:cxn>
                <a:cxn ang="0">
                  <a:pos x="T4" y="T5"/>
                </a:cxn>
                <a:cxn ang="0">
                  <a:pos x="T6" y="T7"/>
                </a:cxn>
                <a:cxn ang="0">
                  <a:pos x="T8" y="T9"/>
                </a:cxn>
              </a:cxnLst>
              <a:rect l="0" t="0" r="r" b="b"/>
              <a:pathLst>
                <a:path w="1274" h="374">
                  <a:moveTo>
                    <a:pt x="1274" y="184"/>
                  </a:moveTo>
                  <a:lnTo>
                    <a:pt x="637" y="0"/>
                  </a:lnTo>
                  <a:lnTo>
                    <a:pt x="0" y="184"/>
                  </a:lnTo>
                  <a:lnTo>
                    <a:pt x="637" y="374"/>
                  </a:lnTo>
                  <a:lnTo>
                    <a:pt x="1274" y="184"/>
                  </a:lnTo>
                  <a:close/>
                </a:path>
              </a:pathLst>
            </a:custGeom>
            <a:solidFill>
              <a:srgbClr val="F3704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 name="Freeform 63"/>
            <p:cNvSpPr/>
            <p:nvPr/>
          </p:nvSpPr>
          <p:spPr bwMode="auto">
            <a:xfrm rot="5400000">
              <a:off x="1600" y="4320"/>
              <a:ext cx="2693" cy="791"/>
            </a:xfrm>
            <a:custGeom>
              <a:avLst/>
              <a:gdLst>
                <a:gd name="T0" fmla="*/ 1274 w 1274"/>
                <a:gd name="T1" fmla="*/ 184 h 374"/>
                <a:gd name="T2" fmla="*/ 637 w 1274"/>
                <a:gd name="T3" fmla="*/ 0 h 374"/>
                <a:gd name="T4" fmla="*/ 0 w 1274"/>
                <a:gd name="T5" fmla="*/ 184 h 374"/>
                <a:gd name="T6" fmla="*/ 637 w 1274"/>
                <a:gd name="T7" fmla="*/ 374 h 374"/>
                <a:gd name="T8" fmla="*/ 1274 w 1274"/>
                <a:gd name="T9" fmla="*/ 184 h 374"/>
              </a:gdLst>
              <a:ahLst/>
              <a:cxnLst>
                <a:cxn ang="0">
                  <a:pos x="T0" y="T1"/>
                </a:cxn>
                <a:cxn ang="0">
                  <a:pos x="T2" y="T3"/>
                </a:cxn>
                <a:cxn ang="0">
                  <a:pos x="T4" y="T5"/>
                </a:cxn>
                <a:cxn ang="0">
                  <a:pos x="T6" y="T7"/>
                </a:cxn>
                <a:cxn ang="0">
                  <a:pos x="T8" y="T9"/>
                </a:cxn>
              </a:cxnLst>
              <a:rect l="0" t="0" r="r" b="b"/>
              <a:pathLst>
                <a:path w="1274" h="374">
                  <a:moveTo>
                    <a:pt x="1274" y="184"/>
                  </a:moveTo>
                  <a:lnTo>
                    <a:pt x="637" y="0"/>
                  </a:lnTo>
                  <a:lnTo>
                    <a:pt x="0" y="184"/>
                  </a:lnTo>
                  <a:lnTo>
                    <a:pt x="637" y="374"/>
                  </a:lnTo>
                  <a:lnTo>
                    <a:pt x="1274" y="18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 name="Freeform 66"/>
            <p:cNvSpPr>
              <a:spLocks noEditPoints="1"/>
            </p:cNvSpPr>
            <p:nvPr/>
          </p:nvSpPr>
          <p:spPr bwMode="auto">
            <a:xfrm rot="5400000">
              <a:off x="9338" y="4558"/>
              <a:ext cx="2693" cy="315"/>
            </a:xfrm>
            <a:custGeom>
              <a:avLst/>
              <a:gdLst>
                <a:gd name="T0" fmla="*/ 252 w 1274"/>
                <a:gd name="T1" fmla="*/ 0 h 149"/>
                <a:gd name="T2" fmla="*/ 0 w 1274"/>
                <a:gd name="T3" fmla="*/ 74 h 149"/>
                <a:gd name="T4" fmla="*/ 252 w 1274"/>
                <a:gd name="T5" fmla="*/ 149 h 149"/>
                <a:gd name="T6" fmla="*/ 252 w 1274"/>
                <a:gd name="T7" fmla="*/ 0 h 149"/>
                <a:gd name="T8" fmla="*/ 1022 w 1274"/>
                <a:gd name="T9" fmla="*/ 0 h 149"/>
                <a:gd name="T10" fmla="*/ 1022 w 1274"/>
                <a:gd name="T11" fmla="*/ 149 h 149"/>
                <a:gd name="T12" fmla="*/ 1274 w 1274"/>
                <a:gd name="T13" fmla="*/ 74 h 149"/>
                <a:gd name="T14" fmla="*/ 1022 w 1274"/>
                <a:gd name="T15" fmla="*/ 0 h 1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74" h="149">
                  <a:moveTo>
                    <a:pt x="252" y="0"/>
                  </a:moveTo>
                  <a:lnTo>
                    <a:pt x="0" y="74"/>
                  </a:lnTo>
                  <a:lnTo>
                    <a:pt x="252" y="149"/>
                  </a:lnTo>
                  <a:lnTo>
                    <a:pt x="252" y="0"/>
                  </a:lnTo>
                  <a:close/>
                  <a:moveTo>
                    <a:pt x="1022" y="0"/>
                  </a:moveTo>
                  <a:lnTo>
                    <a:pt x="1022" y="149"/>
                  </a:lnTo>
                  <a:lnTo>
                    <a:pt x="1274" y="74"/>
                  </a:lnTo>
                  <a:lnTo>
                    <a:pt x="1022" y="0"/>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 name="Freeform 71"/>
            <p:cNvSpPr>
              <a:spLocks noEditPoints="1"/>
            </p:cNvSpPr>
            <p:nvPr/>
          </p:nvSpPr>
          <p:spPr bwMode="auto">
            <a:xfrm rot="5400000">
              <a:off x="4180" y="4560"/>
              <a:ext cx="2693" cy="311"/>
            </a:xfrm>
            <a:custGeom>
              <a:avLst/>
              <a:gdLst>
                <a:gd name="T0" fmla="*/ 252 w 1274"/>
                <a:gd name="T1" fmla="*/ 0 h 147"/>
                <a:gd name="T2" fmla="*/ 0 w 1274"/>
                <a:gd name="T3" fmla="*/ 71 h 147"/>
                <a:gd name="T4" fmla="*/ 252 w 1274"/>
                <a:gd name="T5" fmla="*/ 147 h 147"/>
                <a:gd name="T6" fmla="*/ 252 w 1274"/>
                <a:gd name="T7" fmla="*/ 0 h 147"/>
                <a:gd name="T8" fmla="*/ 1022 w 1274"/>
                <a:gd name="T9" fmla="*/ 0 h 147"/>
                <a:gd name="T10" fmla="*/ 1022 w 1274"/>
                <a:gd name="T11" fmla="*/ 147 h 147"/>
                <a:gd name="T12" fmla="*/ 1274 w 1274"/>
                <a:gd name="T13" fmla="*/ 71 h 147"/>
                <a:gd name="T14" fmla="*/ 1022 w 1274"/>
                <a:gd name="T15" fmla="*/ 0 h 1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74" h="147">
                  <a:moveTo>
                    <a:pt x="252" y="0"/>
                  </a:moveTo>
                  <a:lnTo>
                    <a:pt x="0" y="71"/>
                  </a:lnTo>
                  <a:lnTo>
                    <a:pt x="252" y="147"/>
                  </a:lnTo>
                  <a:lnTo>
                    <a:pt x="252" y="0"/>
                  </a:lnTo>
                  <a:moveTo>
                    <a:pt x="1022" y="0"/>
                  </a:moveTo>
                  <a:lnTo>
                    <a:pt x="1022" y="147"/>
                  </a:lnTo>
                  <a:lnTo>
                    <a:pt x="1274" y="71"/>
                  </a:lnTo>
                  <a:lnTo>
                    <a:pt x="10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 name="Freeform 72"/>
            <p:cNvSpPr/>
            <p:nvPr/>
          </p:nvSpPr>
          <p:spPr bwMode="auto">
            <a:xfrm rot="5400000">
              <a:off x="2683" y="5638"/>
              <a:ext cx="533" cy="315"/>
            </a:xfrm>
            <a:custGeom>
              <a:avLst/>
              <a:gdLst>
                <a:gd name="T0" fmla="*/ 0 w 252"/>
                <a:gd name="T1" fmla="*/ 0 h 149"/>
                <a:gd name="T2" fmla="*/ 0 w 252"/>
                <a:gd name="T3" fmla="*/ 149 h 149"/>
                <a:gd name="T4" fmla="*/ 252 w 252"/>
                <a:gd name="T5" fmla="*/ 73 h 149"/>
                <a:gd name="T6" fmla="*/ 0 w 252"/>
                <a:gd name="T7" fmla="*/ 0 h 149"/>
              </a:gdLst>
              <a:ahLst/>
              <a:cxnLst>
                <a:cxn ang="0">
                  <a:pos x="T0" y="T1"/>
                </a:cxn>
                <a:cxn ang="0">
                  <a:pos x="T2" y="T3"/>
                </a:cxn>
                <a:cxn ang="0">
                  <a:pos x="T4" y="T5"/>
                </a:cxn>
                <a:cxn ang="0">
                  <a:pos x="T6" y="T7"/>
                </a:cxn>
              </a:cxnLst>
              <a:rect l="0" t="0" r="r" b="b"/>
              <a:pathLst>
                <a:path w="252" h="149">
                  <a:moveTo>
                    <a:pt x="0" y="0"/>
                  </a:moveTo>
                  <a:lnTo>
                    <a:pt x="0" y="149"/>
                  </a:lnTo>
                  <a:lnTo>
                    <a:pt x="252" y="73"/>
                  </a:lnTo>
                  <a:lnTo>
                    <a:pt x="0" y="0"/>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 name="Freeform 73"/>
            <p:cNvSpPr/>
            <p:nvPr/>
          </p:nvSpPr>
          <p:spPr bwMode="auto">
            <a:xfrm rot="5400000">
              <a:off x="2683" y="5638"/>
              <a:ext cx="533" cy="315"/>
            </a:xfrm>
            <a:custGeom>
              <a:avLst/>
              <a:gdLst>
                <a:gd name="T0" fmla="*/ 0 w 252"/>
                <a:gd name="T1" fmla="*/ 0 h 149"/>
                <a:gd name="T2" fmla="*/ 0 w 252"/>
                <a:gd name="T3" fmla="*/ 149 h 149"/>
                <a:gd name="T4" fmla="*/ 252 w 252"/>
                <a:gd name="T5" fmla="*/ 73 h 149"/>
                <a:gd name="T6" fmla="*/ 0 w 252"/>
                <a:gd name="T7" fmla="*/ 0 h 149"/>
              </a:gdLst>
              <a:ahLst/>
              <a:cxnLst>
                <a:cxn ang="0">
                  <a:pos x="T0" y="T1"/>
                </a:cxn>
                <a:cxn ang="0">
                  <a:pos x="T2" y="T3"/>
                </a:cxn>
                <a:cxn ang="0">
                  <a:pos x="T4" y="T5"/>
                </a:cxn>
                <a:cxn ang="0">
                  <a:pos x="T6" y="T7"/>
                </a:cxn>
              </a:cxnLst>
              <a:rect l="0" t="0" r="r" b="b"/>
              <a:pathLst>
                <a:path w="252" h="149">
                  <a:moveTo>
                    <a:pt x="0" y="0"/>
                  </a:moveTo>
                  <a:lnTo>
                    <a:pt x="0" y="149"/>
                  </a:lnTo>
                  <a:lnTo>
                    <a:pt x="252" y="7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 name="Freeform 74"/>
            <p:cNvSpPr/>
            <p:nvPr/>
          </p:nvSpPr>
          <p:spPr bwMode="auto">
            <a:xfrm rot="5400000">
              <a:off x="2683" y="3478"/>
              <a:ext cx="533" cy="315"/>
            </a:xfrm>
            <a:custGeom>
              <a:avLst/>
              <a:gdLst>
                <a:gd name="T0" fmla="*/ 252 w 252"/>
                <a:gd name="T1" fmla="*/ 0 h 149"/>
                <a:gd name="T2" fmla="*/ 0 w 252"/>
                <a:gd name="T3" fmla="*/ 73 h 149"/>
                <a:gd name="T4" fmla="*/ 252 w 252"/>
                <a:gd name="T5" fmla="*/ 149 h 149"/>
                <a:gd name="T6" fmla="*/ 252 w 252"/>
                <a:gd name="T7" fmla="*/ 0 h 149"/>
              </a:gdLst>
              <a:ahLst/>
              <a:cxnLst>
                <a:cxn ang="0">
                  <a:pos x="T0" y="T1"/>
                </a:cxn>
                <a:cxn ang="0">
                  <a:pos x="T2" y="T3"/>
                </a:cxn>
                <a:cxn ang="0">
                  <a:pos x="T4" y="T5"/>
                </a:cxn>
                <a:cxn ang="0">
                  <a:pos x="T6" y="T7"/>
                </a:cxn>
              </a:cxnLst>
              <a:rect l="0" t="0" r="r" b="b"/>
              <a:pathLst>
                <a:path w="252" h="149">
                  <a:moveTo>
                    <a:pt x="252" y="0"/>
                  </a:moveTo>
                  <a:lnTo>
                    <a:pt x="0" y="73"/>
                  </a:lnTo>
                  <a:lnTo>
                    <a:pt x="252" y="149"/>
                  </a:lnTo>
                  <a:lnTo>
                    <a:pt x="252" y="0"/>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 name="Freeform 76"/>
            <p:cNvSpPr/>
            <p:nvPr/>
          </p:nvSpPr>
          <p:spPr bwMode="auto">
            <a:xfrm rot="5400000">
              <a:off x="12997" y="5638"/>
              <a:ext cx="533" cy="315"/>
            </a:xfrm>
            <a:custGeom>
              <a:avLst/>
              <a:gdLst>
                <a:gd name="T0" fmla="*/ 0 w 252"/>
                <a:gd name="T1" fmla="*/ 0 h 149"/>
                <a:gd name="T2" fmla="*/ 0 w 252"/>
                <a:gd name="T3" fmla="*/ 149 h 149"/>
                <a:gd name="T4" fmla="*/ 252 w 252"/>
                <a:gd name="T5" fmla="*/ 73 h 149"/>
                <a:gd name="T6" fmla="*/ 0 w 252"/>
                <a:gd name="T7" fmla="*/ 0 h 149"/>
              </a:gdLst>
              <a:ahLst/>
              <a:cxnLst>
                <a:cxn ang="0">
                  <a:pos x="T0" y="T1"/>
                </a:cxn>
                <a:cxn ang="0">
                  <a:pos x="T2" y="T3"/>
                </a:cxn>
                <a:cxn ang="0">
                  <a:pos x="T4" y="T5"/>
                </a:cxn>
                <a:cxn ang="0">
                  <a:pos x="T6" y="T7"/>
                </a:cxn>
              </a:cxnLst>
              <a:rect l="0" t="0" r="r" b="b"/>
              <a:pathLst>
                <a:path w="252" h="149">
                  <a:moveTo>
                    <a:pt x="0" y="0"/>
                  </a:moveTo>
                  <a:lnTo>
                    <a:pt x="0" y="149"/>
                  </a:lnTo>
                  <a:lnTo>
                    <a:pt x="252" y="73"/>
                  </a:lnTo>
                  <a:lnTo>
                    <a:pt x="0" y="0"/>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 name="Freeform 77"/>
            <p:cNvSpPr/>
            <p:nvPr/>
          </p:nvSpPr>
          <p:spPr bwMode="auto">
            <a:xfrm rot="5400000">
              <a:off x="12997" y="5638"/>
              <a:ext cx="533" cy="315"/>
            </a:xfrm>
            <a:custGeom>
              <a:avLst/>
              <a:gdLst>
                <a:gd name="T0" fmla="*/ 0 w 252"/>
                <a:gd name="T1" fmla="*/ 0 h 149"/>
                <a:gd name="T2" fmla="*/ 0 w 252"/>
                <a:gd name="T3" fmla="*/ 149 h 149"/>
                <a:gd name="T4" fmla="*/ 252 w 252"/>
                <a:gd name="T5" fmla="*/ 73 h 149"/>
                <a:gd name="T6" fmla="*/ 0 w 252"/>
                <a:gd name="T7" fmla="*/ 0 h 149"/>
              </a:gdLst>
              <a:ahLst/>
              <a:cxnLst>
                <a:cxn ang="0">
                  <a:pos x="T0" y="T1"/>
                </a:cxn>
                <a:cxn ang="0">
                  <a:pos x="T2" y="T3"/>
                </a:cxn>
                <a:cxn ang="0">
                  <a:pos x="T4" y="T5"/>
                </a:cxn>
                <a:cxn ang="0">
                  <a:pos x="T6" y="T7"/>
                </a:cxn>
              </a:cxnLst>
              <a:rect l="0" t="0" r="r" b="b"/>
              <a:pathLst>
                <a:path w="252" h="149">
                  <a:moveTo>
                    <a:pt x="0" y="0"/>
                  </a:moveTo>
                  <a:lnTo>
                    <a:pt x="0" y="149"/>
                  </a:lnTo>
                  <a:lnTo>
                    <a:pt x="252" y="73"/>
                  </a:lnTo>
                  <a:lnTo>
                    <a:pt x="0" y="0"/>
                  </a:lnTo>
                </a:path>
              </a:pathLst>
            </a:custGeom>
            <a:solidFill>
              <a:srgbClr val="0000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 name="Freeform 78"/>
            <p:cNvSpPr/>
            <p:nvPr/>
          </p:nvSpPr>
          <p:spPr bwMode="auto">
            <a:xfrm rot="5400000">
              <a:off x="12997" y="3478"/>
              <a:ext cx="533" cy="315"/>
            </a:xfrm>
            <a:custGeom>
              <a:avLst/>
              <a:gdLst>
                <a:gd name="T0" fmla="*/ 252 w 252"/>
                <a:gd name="T1" fmla="*/ 0 h 149"/>
                <a:gd name="T2" fmla="*/ 0 w 252"/>
                <a:gd name="T3" fmla="*/ 73 h 149"/>
                <a:gd name="T4" fmla="*/ 252 w 252"/>
                <a:gd name="T5" fmla="*/ 149 h 149"/>
                <a:gd name="T6" fmla="*/ 252 w 252"/>
                <a:gd name="T7" fmla="*/ 0 h 149"/>
              </a:gdLst>
              <a:ahLst/>
              <a:cxnLst>
                <a:cxn ang="0">
                  <a:pos x="T0" y="T1"/>
                </a:cxn>
                <a:cxn ang="0">
                  <a:pos x="T2" y="T3"/>
                </a:cxn>
                <a:cxn ang="0">
                  <a:pos x="T4" y="T5"/>
                </a:cxn>
                <a:cxn ang="0">
                  <a:pos x="T6" y="T7"/>
                </a:cxn>
              </a:cxnLst>
              <a:rect l="0" t="0" r="r" b="b"/>
              <a:pathLst>
                <a:path w="252" h="149">
                  <a:moveTo>
                    <a:pt x="252" y="0"/>
                  </a:moveTo>
                  <a:lnTo>
                    <a:pt x="0" y="73"/>
                  </a:lnTo>
                  <a:lnTo>
                    <a:pt x="252" y="149"/>
                  </a:lnTo>
                  <a:lnTo>
                    <a:pt x="252" y="0"/>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3" name="Freeform 81"/>
            <p:cNvSpPr/>
            <p:nvPr/>
          </p:nvSpPr>
          <p:spPr bwMode="auto">
            <a:xfrm rot="5400000">
              <a:off x="6280" y="-2331"/>
              <a:ext cx="1628" cy="14092"/>
            </a:xfrm>
            <a:custGeom>
              <a:avLst/>
              <a:gdLst>
                <a:gd name="T0" fmla="*/ 0 w 770"/>
                <a:gd name="T1" fmla="*/ 113 h 6666"/>
                <a:gd name="T2" fmla="*/ 385 w 770"/>
                <a:gd name="T3" fmla="*/ 0 h 6666"/>
                <a:gd name="T4" fmla="*/ 770 w 770"/>
                <a:gd name="T5" fmla="*/ 113 h 6666"/>
                <a:gd name="T6" fmla="*/ 770 w 770"/>
                <a:gd name="T7" fmla="*/ 6666 h 6666"/>
                <a:gd name="T8" fmla="*/ 0 w 770"/>
                <a:gd name="T9" fmla="*/ 6666 h 6666"/>
                <a:gd name="T10" fmla="*/ 0 w 770"/>
                <a:gd name="T11" fmla="*/ 113 h 6666"/>
              </a:gdLst>
              <a:ahLst/>
              <a:cxnLst>
                <a:cxn ang="0">
                  <a:pos x="T0" y="T1"/>
                </a:cxn>
                <a:cxn ang="0">
                  <a:pos x="T2" y="T3"/>
                </a:cxn>
                <a:cxn ang="0">
                  <a:pos x="T4" y="T5"/>
                </a:cxn>
                <a:cxn ang="0">
                  <a:pos x="T6" y="T7"/>
                </a:cxn>
                <a:cxn ang="0">
                  <a:pos x="T8" y="T9"/>
                </a:cxn>
                <a:cxn ang="0">
                  <a:pos x="T10" y="T11"/>
                </a:cxn>
              </a:cxnLst>
              <a:rect l="0" t="0" r="r" b="b"/>
              <a:pathLst>
                <a:path w="770" h="6666">
                  <a:moveTo>
                    <a:pt x="0" y="113"/>
                  </a:moveTo>
                  <a:lnTo>
                    <a:pt x="385" y="0"/>
                  </a:lnTo>
                  <a:lnTo>
                    <a:pt x="770" y="113"/>
                  </a:lnTo>
                  <a:lnTo>
                    <a:pt x="770" y="6666"/>
                  </a:lnTo>
                  <a:lnTo>
                    <a:pt x="0" y="6666"/>
                  </a:lnTo>
                  <a:lnTo>
                    <a:pt x="0" y="11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nvGrpSpPr>
            <p:cNvPr id="128" name="组合 127"/>
            <p:cNvGrpSpPr/>
            <p:nvPr/>
          </p:nvGrpSpPr>
          <p:grpSpPr>
            <a:xfrm>
              <a:off x="48" y="3901"/>
              <a:ext cx="14092" cy="1628"/>
              <a:chOff x="48" y="3901"/>
              <a:chExt cx="14092" cy="1628"/>
            </a:xfrm>
          </p:grpSpPr>
          <p:sp>
            <p:nvSpPr>
              <p:cNvPr id="22" name="Freeform 80"/>
              <p:cNvSpPr/>
              <p:nvPr/>
            </p:nvSpPr>
            <p:spPr bwMode="auto">
              <a:xfrm rot="5400000">
                <a:off x="6280" y="-2331"/>
                <a:ext cx="1628" cy="14092"/>
              </a:xfrm>
              <a:custGeom>
                <a:avLst/>
                <a:gdLst>
                  <a:gd name="T0" fmla="*/ 0 w 770"/>
                  <a:gd name="T1" fmla="*/ 113 h 6666"/>
                  <a:gd name="T2" fmla="*/ 385 w 770"/>
                  <a:gd name="T3" fmla="*/ 0 h 6666"/>
                  <a:gd name="T4" fmla="*/ 770 w 770"/>
                  <a:gd name="T5" fmla="*/ 113 h 6666"/>
                  <a:gd name="T6" fmla="*/ 770 w 770"/>
                  <a:gd name="T7" fmla="*/ 6666 h 6666"/>
                  <a:gd name="T8" fmla="*/ 0 w 770"/>
                  <a:gd name="T9" fmla="*/ 6666 h 6666"/>
                  <a:gd name="T10" fmla="*/ 0 w 770"/>
                  <a:gd name="T11" fmla="*/ 113 h 6666"/>
                </a:gdLst>
                <a:ahLst/>
                <a:cxnLst>
                  <a:cxn ang="0">
                    <a:pos x="T0" y="T1"/>
                  </a:cxn>
                  <a:cxn ang="0">
                    <a:pos x="T2" y="T3"/>
                  </a:cxn>
                  <a:cxn ang="0">
                    <a:pos x="T4" y="T5"/>
                  </a:cxn>
                  <a:cxn ang="0">
                    <a:pos x="T6" y="T7"/>
                  </a:cxn>
                  <a:cxn ang="0">
                    <a:pos x="T8" y="T9"/>
                  </a:cxn>
                  <a:cxn ang="0">
                    <a:pos x="T10" y="T11"/>
                  </a:cxn>
                </a:cxnLst>
                <a:rect l="0" t="0" r="r" b="b"/>
                <a:pathLst>
                  <a:path w="770" h="6666">
                    <a:moveTo>
                      <a:pt x="0" y="113"/>
                    </a:moveTo>
                    <a:lnTo>
                      <a:pt x="385" y="0"/>
                    </a:lnTo>
                    <a:lnTo>
                      <a:pt x="770" y="113"/>
                    </a:lnTo>
                    <a:lnTo>
                      <a:pt x="770" y="6666"/>
                    </a:lnTo>
                    <a:lnTo>
                      <a:pt x="0" y="6666"/>
                    </a:lnTo>
                    <a:lnTo>
                      <a:pt x="0" y="113"/>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 name="Freeform 82"/>
              <p:cNvSpPr>
                <a:spLocks noEditPoints="1"/>
              </p:cNvSpPr>
              <p:nvPr/>
            </p:nvSpPr>
            <p:spPr bwMode="auto">
              <a:xfrm rot="5400000">
                <a:off x="6687" y="-2738"/>
                <a:ext cx="814" cy="14092"/>
              </a:xfrm>
              <a:custGeom>
                <a:avLst/>
                <a:gdLst>
                  <a:gd name="T0" fmla="*/ 0 w 385"/>
                  <a:gd name="T1" fmla="*/ 6215 h 6666"/>
                  <a:gd name="T2" fmla="*/ 0 w 385"/>
                  <a:gd name="T3" fmla="*/ 6666 h 6666"/>
                  <a:gd name="T4" fmla="*/ 385 w 385"/>
                  <a:gd name="T5" fmla="*/ 6666 h 6666"/>
                  <a:gd name="T6" fmla="*/ 385 w 385"/>
                  <a:gd name="T7" fmla="*/ 6328 h 6666"/>
                  <a:gd name="T8" fmla="*/ 0 w 385"/>
                  <a:gd name="T9" fmla="*/ 6215 h 6666"/>
                  <a:gd name="T10" fmla="*/ 0 w 385"/>
                  <a:gd name="T11" fmla="*/ 4994 h 6666"/>
                  <a:gd name="T12" fmla="*/ 0 w 385"/>
                  <a:gd name="T13" fmla="*/ 5368 h 6666"/>
                  <a:gd name="T14" fmla="*/ 385 w 385"/>
                  <a:gd name="T15" fmla="*/ 5482 h 6666"/>
                  <a:gd name="T16" fmla="*/ 385 w 385"/>
                  <a:gd name="T17" fmla="*/ 5108 h 6666"/>
                  <a:gd name="T18" fmla="*/ 0 w 385"/>
                  <a:gd name="T19" fmla="*/ 4994 h 6666"/>
                  <a:gd name="T20" fmla="*/ 0 w 385"/>
                  <a:gd name="T21" fmla="*/ 3774 h 6666"/>
                  <a:gd name="T22" fmla="*/ 0 w 385"/>
                  <a:gd name="T23" fmla="*/ 4148 h 6666"/>
                  <a:gd name="T24" fmla="*/ 385 w 385"/>
                  <a:gd name="T25" fmla="*/ 4261 h 6666"/>
                  <a:gd name="T26" fmla="*/ 385 w 385"/>
                  <a:gd name="T27" fmla="*/ 3888 h 6666"/>
                  <a:gd name="T28" fmla="*/ 0 w 385"/>
                  <a:gd name="T29" fmla="*/ 3774 h 6666"/>
                  <a:gd name="T30" fmla="*/ 0 w 385"/>
                  <a:gd name="T31" fmla="*/ 2556 h 6666"/>
                  <a:gd name="T32" fmla="*/ 0 w 385"/>
                  <a:gd name="T33" fmla="*/ 2927 h 6666"/>
                  <a:gd name="T34" fmla="*/ 385 w 385"/>
                  <a:gd name="T35" fmla="*/ 3041 h 6666"/>
                  <a:gd name="T36" fmla="*/ 385 w 385"/>
                  <a:gd name="T37" fmla="*/ 2670 h 6666"/>
                  <a:gd name="T38" fmla="*/ 0 w 385"/>
                  <a:gd name="T39" fmla="*/ 2556 h 6666"/>
                  <a:gd name="T40" fmla="*/ 0 w 385"/>
                  <a:gd name="T41" fmla="*/ 1336 h 6666"/>
                  <a:gd name="T42" fmla="*/ 0 w 385"/>
                  <a:gd name="T43" fmla="*/ 1709 h 6666"/>
                  <a:gd name="T44" fmla="*/ 385 w 385"/>
                  <a:gd name="T45" fmla="*/ 1823 h 6666"/>
                  <a:gd name="T46" fmla="*/ 385 w 385"/>
                  <a:gd name="T47" fmla="*/ 1449 h 6666"/>
                  <a:gd name="T48" fmla="*/ 0 w 385"/>
                  <a:gd name="T49" fmla="*/ 1336 h 6666"/>
                  <a:gd name="T50" fmla="*/ 385 w 385"/>
                  <a:gd name="T51" fmla="*/ 0 h 6666"/>
                  <a:gd name="T52" fmla="*/ 0 w 385"/>
                  <a:gd name="T53" fmla="*/ 113 h 6666"/>
                  <a:gd name="T54" fmla="*/ 0 w 385"/>
                  <a:gd name="T55" fmla="*/ 489 h 6666"/>
                  <a:gd name="T56" fmla="*/ 385 w 385"/>
                  <a:gd name="T57" fmla="*/ 603 h 6666"/>
                  <a:gd name="T58" fmla="*/ 385 w 385"/>
                  <a:gd name="T59" fmla="*/ 0 h 6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85" h="6666">
                    <a:moveTo>
                      <a:pt x="0" y="6215"/>
                    </a:moveTo>
                    <a:lnTo>
                      <a:pt x="0" y="6666"/>
                    </a:lnTo>
                    <a:lnTo>
                      <a:pt x="385" y="6666"/>
                    </a:lnTo>
                    <a:lnTo>
                      <a:pt x="385" y="6328"/>
                    </a:lnTo>
                    <a:lnTo>
                      <a:pt x="0" y="6215"/>
                    </a:lnTo>
                    <a:close/>
                    <a:moveTo>
                      <a:pt x="0" y="4994"/>
                    </a:moveTo>
                    <a:lnTo>
                      <a:pt x="0" y="5368"/>
                    </a:lnTo>
                    <a:lnTo>
                      <a:pt x="385" y="5482"/>
                    </a:lnTo>
                    <a:lnTo>
                      <a:pt x="385" y="5108"/>
                    </a:lnTo>
                    <a:lnTo>
                      <a:pt x="0" y="4994"/>
                    </a:lnTo>
                    <a:close/>
                    <a:moveTo>
                      <a:pt x="0" y="3774"/>
                    </a:moveTo>
                    <a:lnTo>
                      <a:pt x="0" y="4148"/>
                    </a:lnTo>
                    <a:lnTo>
                      <a:pt x="385" y="4261"/>
                    </a:lnTo>
                    <a:lnTo>
                      <a:pt x="385" y="3888"/>
                    </a:lnTo>
                    <a:lnTo>
                      <a:pt x="0" y="3774"/>
                    </a:lnTo>
                    <a:close/>
                    <a:moveTo>
                      <a:pt x="0" y="2556"/>
                    </a:moveTo>
                    <a:lnTo>
                      <a:pt x="0" y="2927"/>
                    </a:lnTo>
                    <a:lnTo>
                      <a:pt x="385" y="3041"/>
                    </a:lnTo>
                    <a:lnTo>
                      <a:pt x="385" y="2670"/>
                    </a:lnTo>
                    <a:lnTo>
                      <a:pt x="0" y="2556"/>
                    </a:lnTo>
                    <a:close/>
                    <a:moveTo>
                      <a:pt x="0" y="1336"/>
                    </a:moveTo>
                    <a:lnTo>
                      <a:pt x="0" y="1709"/>
                    </a:lnTo>
                    <a:lnTo>
                      <a:pt x="385" y="1823"/>
                    </a:lnTo>
                    <a:lnTo>
                      <a:pt x="385" y="1449"/>
                    </a:lnTo>
                    <a:lnTo>
                      <a:pt x="0" y="1336"/>
                    </a:lnTo>
                    <a:close/>
                    <a:moveTo>
                      <a:pt x="385" y="0"/>
                    </a:moveTo>
                    <a:lnTo>
                      <a:pt x="0" y="113"/>
                    </a:lnTo>
                    <a:lnTo>
                      <a:pt x="0" y="489"/>
                    </a:lnTo>
                    <a:lnTo>
                      <a:pt x="385" y="603"/>
                    </a:lnTo>
                    <a:lnTo>
                      <a:pt x="385"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25" name="Freeform 83"/>
            <p:cNvSpPr>
              <a:spLocks noEditPoints="1"/>
            </p:cNvSpPr>
            <p:nvPr/>
          </p:nvSpPr>
          <p:spPr bwMode="auto">
            <a:xfrm rot="5400000">
              <a:off x="6687" y="-2738"/>
              <a:ext cx="814" cy="14092"/>
            </a:xfrm>
            <a:custGeom>
              <a:avLst/>
              <a:gdLst>
                <a:gd name="T0" fmla="*/ 0 w 385"/>
                <a:gd name="T1" fmla="*/ 6215 h 6666"/>
                <a:gd name="T2" fmla="*/ 0 w 385"/>
                <a:gd name="T3" fmla="*/ 6666 h 6666"/>
                <a:gd name="T4" fmla="*/ 385 w 385"/>
                <a:gd name="T5" fmla="*/ 6666 h 6666"/>
                <a:gd name="T6" fmla="*/ 385 w 385"/>
                <a:gd name="T7" fmla="*/ 6328 h 6666"/>
                <a:gd name="T8" fmla="*/ 0 w 385"/>
                <a:gd name="T9" fmla="*/ 6215 h 6666"/>
                <a:gd name="T10" fmla="*/ 0 w 385"/>
                <a:gd name="T11" fmla="*/ 4994 h 6666"/>
                <a:gd name="T12" fmla="*/ 0 w 385"/>
                <a:gd name="T13" fmla="*/ 5368 h 6666"/>
                <a:gd name="T14" fmla="*/ 385 w 385"/>
                <a:gd name="T15" fmla="*/ 5482 h 6666"/>
                <a:gd name="T16" fmla="*/ 385 w 385"/>
                <a:gd name="T17" fmla="*/ 5108 h 6666"/>
                <a:gd name="T18" fmla="*/ 0 w 385"/>
                <a:gd name="T19" fmla="*/ 4994 h 6666"/>
                <a:gd name="T20" fmla="*/ 0 w 385"/>
                <a:gd name="T21" fmla="*/ 3774 h 6666"/>
                <a:gd name="T22" fmla="*/ 0 w 385"/>
                <a:gd name="T23" fmla="*/ 4148 h 6666"/>
                <a:gd name="T24" fmla="*/ 385 w 385"/>
                <a:gd name="T25" fmla="*/ 4261 h 6666"/>
                <a:gd name="T26" fmla="*/ 385 w 385"/>
                <a:gd name="T27" fmla="*/ 3888 h 6666"/>
                <a:gd name="T28" fmla="*/ 0 w 385"/>
                <a:gd name="T29" fmla="*/ 3774 h 6666"/>
                <a:gd name="T30" fmla="*/ 0 w 385"/>
                <a:gd name="T31" fmla="*/ 2556 h 6666"/>
                <a:gd name="T32" fmla="*/ 0 w 385"/>
                <a:gd name="T33" fmla="*/ 2927 h 6666"/>
                <a:gd name="T34" fmla="*/ 385 w 385"/>
                <a:gd name="T35" fmla="*/ 3041 h 6666"/>
                <a:gd name="T36" fmla="*/ 385 w 385"/>
                <a:gd name="T37" fmla="*/ 2670 h 6666"/>
                <a:gd name="T38" fmla="*/ 0 w 385"/>
                <a:gd name="T39" fmla="*/ 2556 h 6666"/>
                <a:gd name="T40" fmla="*/ 0 w 385"/>
                <a:gd name="T41" fmla="*/ 1336 h 6666"/>
                <a:gd name="T42" fmla="*/ 0 w 385"/>
                <a:gd name="T43" fmla="*/ 1709 h 6666"/>
                <a:gd name="T44" fmla="*/ 385 w 385"/>
                <a:gd name="T45" fmla="*/ 1823 h 6666"/>
                <a:gd name="T46" fmla="*/ 385 w 385"/>
                <a:gd name="T47" fmla="*/ 1449 h 6666"/>
                <a:gd name="T48" fmla="*/ 0 w 385"/>
                <a:gd name="T49" fmla="*/ 1336 h 6666"/>
                <a:gd name="T50" fmla="*/ 385 w 385"/>
                <a:gd name="T51" fmla="*/ 0 h 6666"/>
                <a:gd name="T52" fmla="*/ 0 w 385"/>
                <a:gd name="T53" fmla="*/ 113 h 6666"/>
                <a:gd name="T54" fmla="*/ 0 w 385"/>
                <a:gd name="T55" fmla="*/ 489 h 6666"/>
                <a:gd name="T56" fmla="*/ 385 w 385"/>
                <a:gd name="T57" fmla="*/ 603 h 6666"/>
                <a:gd name="T58" fmla="*/ 385 w 385"/>
                <a:gd name="T59" fmla="*/ 0 h 6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85" h="6666">
                  <a:moveTo>
                    <a:pt x="0" y="6215"/>
                  </a:moveTo>
                  <a:lnTo>
                    <a:pt x="0" y="6666"/>
                  </a:lnTo>
                  <a:lnTo>
                    <a:pt x="385" y="6666"/>
                  </a:lnTo>
                  <a:lnTo>
                    <a:pt x="385" y="6328"/>
                  </a:lnTo>
                  <a:lnTo>
                    <a:pt x="0" y="6215"/>
                  </a:lnTo>
                  <a:moveTo>
                    <a:pt x="0" y="4994"/>
                  </a:moveTo>
                  <a:lnTo>
                    <a:pt x="0" y="5368"/>
                  </a:lnTo>
                  <a:lnTo>
                    <a:pt x="385" y="5482"/>
                  </a:lnTo>
                  <a:lnTo>
                    <a:pt x="385" y="5108"/>
                  </a:lnTo>
                  <a:lnTo>
                    <a:pt x="0" y="4994"/>
                  </a:lnTo>
                  <a:moveTo>
                    <a:pt x="0" y="3774"/>
                  </a:moveTo>
                  <a:lnTo>
                    <a:pt x="0" y="4148"/>
                  </a:lnTo>
                  <a:lnTo>
                    <a:pt x="385" y="4261"/>
                  </a:lnTo>
                  <a:lnTo>
                    <a:pt x="385" y="3888"/>
                  </a:lnTo>
                  <a:lnTo>
                    <a:pt x="0" y="3774"/>
                  </a:lnTo>
                  <a:moveTo>
                    <a:pt x="0" y="2556"/>
                  </a:moveTo>
                  <a:lnTo>
                    <a:pt x="0" y="2927"/>
                  </a:lnTo>
                  <a:lnTo>
                    <a:pt x="385" y="3041"/>
                  </a:lnTo>
                  <a:lnTo>
                    <a:pt x="385" y="2670"/>
                  </a:lnTo>
                  <a:lnTo>
                    <a:pt x="0" y="2556"/>
                  </a:lnTo>
                  <a:moveTo>
                    <a:pt x="0" y="1336"/>
                  </a:moveTo>
                  <a:lnTo>
                    <a:pt x="0" y="1709"/>
                  </a:lnTo>
                  <a:lnTo>
                    <a:pt x="385" y="1823"/>
                  </a:lnTo>
                  <a:lnTo>
                    <a:pt x="385" y="1449"/>
                  </a:lnTo>
                  <a:lnTo>
                    <a:pt x="0" y="1336"/>
                  </a:lnTo>
                  <a:moveTo>
                    <a:pt x="385" y="0"/>
                  </a:moveTo>
                  <a:lnTo>
                    <a:pt x="0" y="113"/>
                  </a:lnTo>
                  <a:lnTo>
                    <a:pt x="0" y="489"/>
                  </a:lnTo>
                  <a:lnTo>
                    <a:pt x="385" y="603"/>
                  </a:lnTo>
                  <a:lnTo>
                    <a:pt x="38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6" name="Freeform 84"/>
            <p:cNvSpPr/>
            <p:nvPr/>
          </p:nvSpPr>
          <p:spPr bwMode="auto">
            <a:xfrm rot="5400000">
              <a:off x="10825" y="3620"/>
              <a:ext cx="2693" cy="2190"/>
            </a:xfrm>
            <a:custGeom>
              <a:avLst/>
              <a:gdLst>
                <a:gd name="T0" fmla="*/ 0 w 1274"/>
                <a:gd name="T1" fmla="*/ 847 h 1036"/>
                <a:gd name="T2" fmla="*/ 637 w 1274"/>
                <a:gd name="T3" fmla="*/ 1036 h 1036"/>
                <a:gd name="T4" fmla="*/ 1274 w 1274"/>
                <a:gd name="T5" fmla="*/ 847 h 1036"/>
                <a:gd name="T6" fmla="*/ 1274 w 1274"/>
                <a:gd name="T7" fmla="*/ 0 h 1036"/>
                <a:gd name="T8" fmla="*/ 637 w 1274"/>
                <a:gd name="T9" fmla="*/ 190 h 1036"/>
                <a:gd name="T10" fmla="*/ 0 w 1274"/>
                <a:gd name="T11" fmla="*/ 0 h 1036"/>
                <a:gd name="T12" fmla="*/ 0 w 1274"/>
                <a:gd name="T13" fmla="*/ 847 h 1036"/>
              </a:gdLst>
              <a:ahLst/>
              <a:cxnLst>
                <a:cxn ang="0">
                  <a:pos x="T0" y="T1"/>
                </a:cxn>
                <a:cxn ang="0">
                  <a:pos x="T2" y="T3"/>
                </a:cxn>
                <a:cxn ang="0">
                  <a:pos x="T4" y="T5"/>
                </a:cxn>
                <a:cxn ang="0">
                  <a:pos x="T6" y="T7"/>
                </a:cxn>
                <a:cxn ang="0">
                  <a:pos x="T8" y="T9"/>
                </a:cxn>
                <a:cxn ang="0">
                  <a:pos x="T10" y="T11"/>
                </a:cxn>
                <a:cxn ang="0">
                  <a:pos x="T12" y="T13"/>
                </a:cxn>
              </a:cxnLst>
              <a:rect l="0" t="0" r="r" b="b"/>
              <a:pathLst>
                <a:path w="1274" h="1036">
                  <a:moveTo>
                    <a:pt x="0" y="847"/>
                  </a:moveTo>
                  <a:lnTo>
                    <a:pt x="637" y="1036"/>
                  </a:lnTo>
                  <a:lnTo>
                    <a:pt x="1274" y="847"/>
                  </a:lnTo>
                  <a:lnTo>
                    <a:pt x="1274" y="0"/>
                  </a:lnTo>
                  <a:lnTo>
                    <a:pt x="637" y="190"/>
                  </a:lnTo>
                  <a:lnTo>
                    <a:pt x="0" y="0"/>
                  </a:lnTo>
                  <a:lnTo>
                    <a:pt x="0" y="847"/>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7" name="Freeform 85"/>
            <p:cNvSpPr/>
            <p:nvPr/>
          </p:nvSpPr>
          <p:spPr bwMode="auto">
            <a:xfrm rot="5400000">
              <a:off x="10825" y="3620"/>
              <a:ext cx="2693" cy="2190"/>
            </a:xfrm>
            <a:custGeom>
              <a:avLst/>
              <a:gdLst>
                <a:gd name="T0" fmla="*/ 0 w 1274"/>
                <a:gd name="T1" fmla="*/ 847 h 1036"/>
                <a:gd name="T2" fmla="*/ 637 w 1274"/>
                <a:gd name="T3" fmla="*/ 1036 h 1036"/>
                <a:gd name="T4" fmla="*/ 1274 w 1274"/>
                <a:gd name="T5" fmla="*/ 847 h 1036"/>
                <a:gd name="T6" fmla="*/ 1274 w 1274"/>
                <a:gd name="T7" fmla="*/ 0 h 1036"/>
                <a:gd name="T8" fmla="*/ 637 w 1274"/>
                <a:gd name="T9" fmla="*/ 190 h 1036"/>
                <a:gd name="T10" fmla="*/ 0 w 1274"/>
                <a:gd name="T11" fmla="*/ 0 h 1036"/>
                <a:gd name="T12" fmla="*/ 0 w 1274"/>
                <a:gd name="T13" fmla="*/ 847 h 1036"/>
              </a:gdLst>
              <a:ahLst/>
              <a:cxnLst>
                <a:cxn ang="0">
                  <a:pos x="T0" y="T1"/>
                </a:cxn>
                <a:cxn ang="0">
                  <a:pos x="T2" y="T3"/>
                </a:cxn>
                <a:cxn ang="0">
                  <a:pos x="T4" y="T5"/>
                </a:cxn>
                <a:cxn ang="0">
                  <a:pos x="T6" y="T7"/>
                </a:cxn>
                <a:cxn ang="0">
                  <a:pos x="T8" y="T9"/>
                </a:cxn>
                <a:cxn ang="0">
                  <a:pos x="T10" y="T11"/>
                </a:cxn>
                <a:cxn ang="0">
                  <a:pos x="T12" y="T13"/>
                </a:cxn>
              </a:cxnLst>
              <a:rect l="0" t="0" r="r" b="b"/>
              <a:pathLst>
                <a:path w="1274" h="1036">
                  <a:moveTo>
                    <a:pt x="0" y="847"/>
                  </a:moveTo>
                  <a:lnTo>
                    <a:pt x="637" y="1036"/>
                  </a:lnTo>
                  <a:lnTo>
                    <a:pt x="1274" y="847"/>
                  </a:lnTo>
                  <a:lnTo>
                    <a:pt x="1274" y="0"/>
                  </a:lnTo>
                  <a:lnTo>
                    <a:pt x="637" y="190"/>
                  </a:lnTo>
                  <a:lnTo>
                    <a:pt x="0" y="0"/>
                  </a:lnTo>
                  <a:lnTo>
                    <a:pt x="0" y="84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 name="Freeform 86"/>
            <p:cNvSpPr/>
            <p:nvPr/>
          </p:nvSpPr>
          <p:spPr bwMode="auto">
            <a:xfrm rot="5400000">
              <a:off x="11499" y="2947"/>
              <a:ext cx="1347" cy="2190"/>
            </a:xfrm>
            <a:custGeom>
              <a:avLst/>
              <a:gdLst>
                <a:gd name="T0" fmla="*/ 0 w 637"/>
                <a:gd name="T1" fmla="*/ 0 h 1036"/>
                <a:gd name="T2" fmla="*/ 0 w 637"/>
                <a:gd name="T3" fmla="*/ 847 h 1036"/>
                <a:gd name="T4" fmla="*/ 637 w 637"/>
                <a:gd name="T5" fmla="*/ 1036 h 1036"/>
                <a:gd name="T6" fmla="*/ 637 w 637"/>
                <a:gd name="T7" fmla="*/ 190 h 1036"/>
                <a:gd name="T8" fmla="*/ 252 w 637"/>
                <a:gd name="T9" fmla="*/ 76 h 1036"/>
                <a:gd name="T10" fmla="*/ 0 w 637"/>
                <a:gd name="T11" fmla="*/ 0 h 1036"/>
              </a:gdLst>
              <a:ahLst/>
              <a:cxnLst>
                <a:cxn ang="0">
                  <a:pos x="T0" y="T1"/>
                </a:cxn>
                <a:cxn ang="0">
                  <a:pos x="T2" y="T3"/>
                </a:cxn>
                <a:cxn ang="0">
                  <a:pos x="T4" y="T5"/>
                </a:cxn>
                <a:cxn ang="0">
                  <a:pos x="T6" y="T7"/>
                </a:cxn>
                <a:cxn ang="0">
                  <a:pos x="T8" y="T9"/>
                </a:cxn>
                <a:cxn ang="0">
                  <a:pos x="T10" y="T11"/>
                </a:cxn>
              </a:cxnLst>
              <a:rect l="0" t="0" r="r" b="b"/>
              <a:pathLst>
                <a:path w="637" h="1036">
                  <a:moveTo>
                    <a:pt x="0" y="0"/>
                  </a:moveTo>
                  <a:lnTo>
                    <a:pt x="0" y="847"/>
                  </a:lnTo>
                  <a:lnTo>
                    <a:pt x="637" y="1036"/>
                  </a:lnTo>
                  <a:lnTo>
                    <a:pt x="637" y="190"/>
                  </a:lnTo>
                  <a:lnTo>
                    <a:pt x="252" y="76"/>
                  </a:lnTo>
                  <a:lnTo>
                    <a:pt x="0" y="0"/>
                  </a:ln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 name="Freeform 88"/>
            <p:cNvSpPr/>
            <p:nvPr/>
          </p:nvSpPr>
          <p:spPr bwMode="auto">
            <a:xfrm rot="5400000">
              <a:off x="8244" y="3620"/>
              <a:ext cx="2693" cy="2190"/>
            </a:xfrm>
            <a:custGeom>
              <a:avLst/>
              <a:gdLst>
                <a:gd name="T0" fmla="*/ 0 w 1274"/>
                <a:gd name="T1" fmla="*/ 846 h 1036"/>
                <a:gd name="T2" fmla="*/ 637 w 1274"/>
                <a:gd name="T3" fmla="*/ 1036 h 1036"/>
                <a:gd name="T4" fmla="*/ 1274 w 1274"/>
                <a:gd name="T5" fmla="*/ 846 h 1036"/>
                <a:gd name="T6" fmla="*/ 1274 w 1274"/>
                <a:gd name="T7" fmla="*/ 0 h 1036"/>
                <a:gd name="T8" fmla="*/ 637 w 1274"/>
                <a:gd name="T9" fmla="*/ 189 h 1036"/>
                <a:gd name="T10" fmla="*/ 0 w 1274"/>
                <a:gd name="T11" fmla="*/ 0 h 1036"/>
                <a:gd name="T12" fmla="*/ 0 w 1274"/>
                <a:gd name="T13" fmla="*/ 846 h 1036"/>
              </a:gdLst>
              <a:ahLst/>
              <a:cxnLst>
                <a:cxn ang="0">
                  <a:pos x="T0" y="T1"/>
                </a:cxn>
                <a:cxn ang="0">
                  <a:pos x="T2" y="T3"/>
                </a:cxn>
                <a:cxn ang="0">
                  <a:pos x="T4" y="T5"/>
                </a:cxn>
                <a:cxn ang="0">
                  <a:pos x="T6" y="T7"/>
                </a:cxn>
                <a:cxn ang="0">
                  <a:pos x="T8" y="T9"/>
                </a:cxn>
                <a:cxn ang="0">
                  <a:pos x="T10" y="T11"/>
                </a:cxn>
                <a:cxn ang="0">
                  <a:pos x="T12" y="T13"/>
                </a:cxn>
              </a:cxnLst>
              <a:rect l="0" t="0" r="r" b="b"/>
              <a:pathLst>
                <a:path w="1274" h="1036">
                  <a:moveTo>
                    <a:pt x="0" y="846"/>
                  </a:moveTo>
                  <a:lnTo>
                    <a:pt x="637" y="1036"/>
                  </a:lnTo>
                  <a:lnTo>
                    <a:pt x="1274" y="846"/>
                  </a:lnTo>
                  <a:lnTo>
                    <a:pt x="1274" y="0"/>
                  </a:lnTo>
                  <a:lnTo>
                    <a:pt x="637" y="189"/>
                  </a:lnTo>
                  <a:lnTo>
                    <a:pt x="0" y="0"/>
                  </a:lnTo>
                  <a:lnTo>
                    <a:pt x="0" y="846"/>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 name="Freeform 89"/>
            <p:cNvSpPr/>
            <p:nvPr/>
          </p:nvSpPr>
          <p:spPr bwMode="auto">
            <a:xfrm rot="5400000">
              <a:off x="8244" y="3620"/>
              <a:ext cx="2693" cy="2190"/>
            </a:xfrm>
            <a:custGeom>
              <a:avLst/>
              <a:gdLst>
                <a:gd name="T0" fmla="*/ 0 w 1274"/>
                <a:gd name="T1" fmla="*/ 846 h 1036"/>
                <a:gd name="T2" fmla="*/ 637 w 1274"/>
                <a:gd name="T3" fmla="*/ 1036 h 1036"/>
                <a:gd name="T4" fmla="*/ 1274 w 1274"/>
                <a:gd name="T5" fmla="*/ 846 h 1036"/>
                <a:gd name="T6" fmla="*/ 1274 w 1274"/>
                <a:gd name="T7" fmla="*/ 0 h 1036"/>
                <a:gd name="T8" fmla="*/ 637 w 1274"/>
                <a:gd name="T9" fmla="*/ 189 h 1036"/>
                <a:gd name="T10" fmla="*/ 0 w 1274"/>
                <a:gd name="T11" fmla="*/ 0 h 1036"/>
                <a:gd name="T12" fmla="*/ 0 w 1274"/>
                <a:gd name="T13" fmla="*/ 846 h 1036"/>
              </a:gdLst>
              <a:ahLst/>
              <a:cxnLst>
                <a:cxn ang="0">
                  <a:pos x="T0" y="T1"/>
                </a:cxn>
                <a:cxn ang="0">
                  <a:pos x="T2" y="T3"/>
                </a:cxn>
                <a:cxn ang="0">
                  <a:pos x="T4" y="T5"/>
                </a:cxn>
                <a:cxn ang="0">
                  <a:pos x="T6" y="T7"/>
                </a:cxn>
                <a:cxn ang="0">
                  <a:pos x="T8" y="T9"/>
                </a:cxn>
                <a:cxn ang="0">
                  <a:pos x="T10" y="T11"/>
                </a:cxn>
                <a:cxn ang="0">
                  <a:pos x="T12" y="T13"/>
                </a:cxn>
              </a:cxnLst>
              <a:rect l="0" t="0" r="r" b="b"/>
              <a:pathLst>
                <a:path w="1274" h="1036">
                  <a:moveTo>
                    <a:pt x="0" y="846"/>
                  </a:moveTo>
                  <a:lnTo>
                    <a:pt x="637" y="1036"/>
                  </a:lnTo>
                  <a:lnTo>
                    <a:pt x="1274" y="846"/>
                  </a:lnTo>
                  <a:lnTo>
                    <a:pt x="1274" y="0"/>
                  </a:lnTo>
                  <a:lnTo>
                    <a:pt x="637" y="189"/>
                  </a:lnTo>
                  <a:lnTo>
                    <a:pt x="0" y="0"/>
                  </a:lnTo>
                  <a:lnTo>
                    <a:pt x="0" y="84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nvGrpSpPr>
            <p:cNvPr id="138" name="组合 137"/>
            <p:cNvGrpSpPr/>
            <p:nvPr/>
          </p:nvGrpSpPr>
          <p:grpSpPr>
            <a:xfrm>
              <a:off x="8495" y="3369"/>
              <a:ext cx="2346" cy="2692"/>
              <a:chOff x="8495" y="3369"/>
              <a:chExt cx="2346" cy="2692"/>
            </a:xfrm>
          </p:grpSpPr>
          <p:sp>
            <p:nvSpPr>
              <p:cNvPr id="10" name="Freeform 67"/>
              <p:cNvSpPr>
                <a:spLocks noEditPoints="1"/>
              </p:cNvSpPr>
              <p:nvPr/>
            </p:nvSpPr>
            <p:spPr bwMode="auto">
              <a:xfrm rot="5400000">
                <a:off x="9338" y="4558"/>
                <a:ext cx="2693" cy="315"/>
              </a:xfrm>
              <a:custGeom>
                <a:avLst/>
                <a:gdLst>
                  <a:gd name="T0" fmla="*/ 252 w 1274"/>
                  <a:gd name="T1" fmla="*/ 0 h 149"/>
                  <a:gd name="T2" fmla="*/ 0 w 1274"/>
                  <a:gd name="T3" fmla="*/ 74 h 149"/>
                  <a:gd name="T4" fmla="*/ 252 w 1274"/>
                  <a:gd name="T5" fmla="*/ 149 h 149"/>
                  <a:gd name="T6" fmla="*/ 252 w 1274"/>
                  <a:gd name="T7" fmla="*/ 0 h 149"/>
                  <a:gd name="T8" fmla="*/ 1022 w 1274"/>
                  <a:gd name="T9" fmla="*/ 0 h 149"/>
                  <a:gd name="T10" fmla="*/ 1022 w 1274"/>
                  <a:gd name="T11" fmla="*/ 149 h 149"/>
                  <a:gd name="T12" fmla="*/ 1274 w 1274"/>
                  <a:gd name="T13" fmla="*/ 74 h 149"/>
                  <a:gd name="T14" fmla="*/ 1022 w 1274"/>
                  <a:gd name="T15" fmla="*/ 0 h 1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74" h="149">
                    <a:moveTo>
                      <a:pt x="252" y="0"/>
                    </a:moveTo>
                    <a:lnTo>
                      <a:pt x="0" y="74"/>
                    </a:lnTo>
                    <a:lnTo>
                      <a:pt x="252" y="149"/>
                    </a:lnTo>
                    <a:lnTo>
                      <a:pt x="252" y="0"/>
                    </a:lnTo>
                    <a:moveTo>
                      <a:pt x="1022" y="0"/>
                    </a:moveTo>
                    <a:lnTo>
                      <a:pt x="1022" y="149"/>
                    </a:lnTo>
                    <a:lnTo>
                      <a:pt x="1274" y="74"/>
                    </a:lnTo>
                    <a:lnTo>
                      <a:pt x="10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 name="Freeform 90"/>
              <p:cNvSpPr/>
              <p:nvPr/>
            </p:nvSpPr>
            <p:spPr bwMode="auto">
              <a:xfrm rot="5400000">
                <a:off x="8917" y="2947"/>
                <a:ext cx="1347" cy="2190"/>
              </a:xfrm>
              <a:custGeom>
                <a:avLst/>
                <a:gdLst>
                  <a:gd name="T0" fmla="*/ 0 w 637"/>
                  <a:gd name="T1" fmla="*/ 0 h 1036"/>
                  <a:gd name="T2" fmla="*/ 0 w 637"/>
                  <a:gd name="T3" fmla="*/ 846 h 1036"/>
                  <a:gd name="T4" fmla="*/ 637 w 637"/>
                  <a:gd name="T5" fmla="*/ 1036 h 1036"/>
                  <a:gd name="T6" fmla="*/ 637 w 637"/>
                  <a:gd name="T7" fmla="*/ 189 h 1036"/>
                  <a:gd name="T8" fmla="*/ 252 w 637"/>
                  <a:gd name="T9" fmla="*/ 75 h 1036"/>
                  <a:gd name="T10" fmla="*/ 0 w 637"/>
                  <a:gd name="T11" fmla="*/ 0 h 1036"/>
                </a:gdLst>
                <a:ahLst/>
                <a:cxnLst>
                  <a:cxn ang="0">
                    <a:pos x="T0" y="T1"/>
                  </a:cxn>
                  <a:cxn ang="0">
                    <a:pos x="T2" y="T3"/>
                  </a:cxn>
                  <a:cxn ang="0">
                    <a:pos x="T4" y="T5"/>
                  </a:cxn>
                  <a:cxn ang="0">
                    <a:pos x="T6" y="T7"/>
                  </a:cxn>
                  <a:cxn ang="0">
                    <a:pos x="T8" y="T9"/>
                  </a:cxn>
                  <a:cxn ang="0">
                    <a:pos x="T10" y="T11"/>
                  </a:cxn>
                </a:cxnLst>
                <a:rect l="0" t="0" r="r" b="b"/>
                <a:pathLst>
                  <a:path w="637" h="1036">
                    <a:moveTo>
                      <a:pt x="0" y="0"/>
                    </a:moveTo>
                    <a:lnTo>
                      <a:pt x="0" y="846"/>
                    </a:lnTo>
                    <a:lnTo>
                      <a:pt x="637" y="1036"/>
                    </a:lnTo>
                    <a:lnTo>
                      <a:pt x="637" y="189"/>
                    </a:lnTo>
                    <a:lnTo>
                      <a:pt x="252" y="75"/>
                    </a:lnTo>
                    <a:lnTo>
                      <a:pt x="0" y="0"/>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34" name="Freeform 92"/>
            <p:cNvSpPr/>
            <p:nvPr/>
          </p:nvSpPr>
          <p:spPr bwMode="auto">
            <a:xfrm rot="5400000">
              <a:off x="5667" y="3622"/>
              <a:ext cx="2693" cy="2186"/>
            </a:xfrm>
            <a:custGeom>
              <a:avLst/>
              <a:gdLst>
                <a:gd name="T0" fmla="*/ 0 w 1274"/>
                <a:gd name="T1" fmla="*/ 847 h 1034"/>
                <a:gd name="T2" fmla="*/ 637 w 1274"/>
                <a:gd name="T3" fmla="*/ 1034 h 1034"/>
                <a:gd name="T4" fmla="*/ 1274 w 1274"/>
                <a:gd name="T5" fmla="*/ 847 h 1034"/>
                <a:gd name="T6" fmla="*/ 1274 w 1274"/>
                <a:gd name="T7" fmla="*/ 0 h 1034"/>
                <a:gd name="T8" fmla="*/ 637 w 1274"/>
                <a:gd name="T9" fmla="*/ 187 h 1034"/>
                <a:gd name="T10" fmla="*/ 0 w 1274"/>
                <a:gd name="T11" fmla="*/ 0 h 1034"/>
                <a:gd name="T12" fmla="*/ 0 w 1274"/>
                <a:gd name="T13" fmla="*/ 847 h 1034"/>
              </a:gdLst>
              <a:ahLst/>
              <a:cxnLst>
                <a:cxn ang="0">
                  <a:pos x="T0" y="T1"/>
                </a:cxn>
                <a:cxn ang="0">
                  <a:pos x="T2" y="T3"/>
                </a:cxn>
                <a:cxn ang="0">
                  <a:pos x="T4" y="T5"/>
                </a:cxn>
                <a:cxn ang="0">
                  <a:pos x="T6" y="T7"/>
                </a:cxn>
                <a:cxn ang="0">
                  <a:pos x="T8" y="T9"/>
                </a:cxn>
                <a:cxn ang="0">
                  <a:pos x="T10" y="T11"/>
                </a:cxn>
                <a:cxn ang="0">
                  <a:pos x="T12" y="T13"/>
                </a:cxn>
              </a:cxnLst>
              <a:rect l="0" t="0" r="r" b="b"/>
              <a:pathLst>
                <a:path w="1274" h="1034">
                  <a:moveTo>
                    <a:pt x="0" y="847"/>
                  </a:moveTo>
                  <a:lnTo>
                    <a:pt x="637" y="1034"/>
                  </a:lnTo>
                  <a:lnTo>
                    <a:pt x="1274" y="847"/>
                  </a:lnTo>
                  <a:lnTo>
                    <a:pt x="1274" y="0"/>
                  </a:lnTo>
                  <a:lnTo>
                    <a:pt x="637" y="187"/>
                  </a:lnTo>
                  <a:lnTo>
                    <a:pt x="0" y="0"/>
                  </a:lnTo>
                  <a:lnTo>
                    <a:pt x="0" y="847"/>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5" name="Freeform 93"/>
            <p:cNvSpPr/>
            <p:nvPr/>
          </p:nvSpPr>
          <p:spPr bwMode="auto">
            <a:xfrm rot="5400000">
              <a:off x="5667" y="3622"/>
              <a:ext cx="2693" cy="2186"/>
            </a:xfrm>
            <a:custGeom>
              <a:avLst/>
              <a:gdLst>
                <a:gd name="T0" fmla="*/ 0 w 1274"/>
                <a:gd name="T1" fmla="*/ 847 h 1034"/>
                <a:gd name="T2" fmla="*/ 637 w 1274"/>
                <a:gd name="T3" fmla="*/ 1034 h 1034"/>
                <a:gd name="T4" fmla="*/ 1274 w 1274"/>
                <a:gd name="T5" fmla="*/ 847 h 1034"/>
                <a:gd name="T6" fmla="*/ 1274 w 1274"/>
                <a:gd name="T7" fmla="*/ 0 h 1034"/>
                <a:gd name="T8" fmla="*/ 637 w 1274"/>
                <a:gd name="T9" fmla="*/ 187 h 1034"/>
                <a:gd name="T10" fmla="*/ 0 w 1274"/>
                <a:gd name="T11" fmla="*/ 0 h 1034"/>
                <a:gd name="T12" fmla="*/ 0 w 1274"/>
                <a:gd name="T13" fmla="*/ 847 h 1034"/>
              </a:gdLst>
              <a:ahLst/>
              <a:cxnLst>
                <a:cxn ang="0">
                  <a:pos x="T0" y="T1"/>
                </a:cxn>
                <a:cxn ang="0">
                  <a:pos x="T2" y="T3"/>
                </a:cxn>
                <a:cxn ang="0">
                  <a:pos x="T4" y="T5"/>
                </a:cxn>
                <a:cxn ang="0">
                  <a:pos x="T6" y="T7"/>
                </a:cxn>
                <a:cxn ang="0">
                  <a:pos x="T8" y="T9"/>
                </a:cxn>
                <a:cxn ang="0">
                  <a:pos x="T10" y="T11"/>
                </a:cxn>
                <a:cxn ang="0">
                  <a:pos x="T12" y="T13"/>
                </a:cxn>
              </a:cxnLst>
              <a:rect l="0" t="0" r="r" b="b"/>
              <a:pathLst>
                <a:path w="1274" h="1034">
                  <a:moveTo>
                    <a:pt x="0" y="847"/>
                  </a:moveTo>
                  <a:lnTo>
                    <a:pt x="637" y="1034"/>
                  </a:lnTo>
                  <a:lnTo>
                    <a:pt x="1274" y="847"/>
                  </a:lnTo>
                  <a:lnTo>
                    <a:pt x="1274" y="0"/>
                  </a:lnTo>
                  <a:lnTo>
                    <a:pt x="637" y="187"/>
                  </a:lnTo>
                  <a:lnTo>
                    <a:pt x="0" y="0"/>
                  </a:lnTo>
                  <a:lnTo>
                    <a:pt x="0" y="84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nvGrpSpPr>
            <p:cNvPr id="137" name="组合 136"/>
            <p:cNvGrpSpPr/>
            <p:nvPr/>
          </p:nvGrpSpPr>
          <p:grpSpPr>
            <a:xfrm>
              <a:off x="5920" y="3369"/>
              <a:ext cx="2340" cy="2692"/>
              <a:chOff x="5920" y="3369"/>
              <a:chExt cx="2340" cy="2692"/>
            </a:xfrm>
          </p:grpSpPr>
          <p:sp>
            <p:nvSpPr>
              <p:cNvPr id="11" name="Freeform 69"/>
              <p:cNvSpPr>
                <a:spLocks noEditPoints="1"/>
              </p:cNvSpPr>
              <p:nvPr/>
            </p:nvSpPr>
            <p:spPr bwMode="auto">
              <a:xfrm rot="5400000">
                <a:off x="6760" y="4561"/>
                <a:ext cx="2693" cy="309"/>
              </a:xfrm>
              <a:custGeom>
                <a:avLst/>
                <a:gdLst>
                  <a:gd name="T0" fmla="*/ 252 w 1274"/>
                  <a:gd name="T1" fmla="*/ 0 h 146"/>
                  <a:gd name="T2" fmla="*/ 0 w 1274"/>
                  <a:gd name="T3" fmla="*/ 73 h 146"/>
                  <a:gd name="T4" fmla="*/ 252 w 1274"/>
                  <a:gd name="T5" fmla="*/ 146 h 146"/>
                  <a:gd name="T6" fmla="*/ 252 w 1274"/>
                  <a:gd name="T7" fmla="*/ 0 h 146"/>
                  <a:gd name="T8" fmla="*/ 1022 w 1274"/>
                  <a:gd name="T9" fmla="*/ 0 h 146"/>
                  <a:gd name="T10" fmla="*/ 1022 w 1274"/>
                  <a:gd name="T11" fmla="*/ 146 h 146"/>
                  <a:gd name="T12" fmla="*/ 1274 w 1274"/>
                  <a:gd name="T13" fmla="*/ 73 h 146"/>
                  <a:gd name="T14" fmla="*/ 1022 w 1274"/>
                  <a:gd name="T15" fmla="*/ 0 h 1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74" h="146">
                    <a:moveTo>
                      <a:pt x="252" y="0"/>
                    </a:moveTo>
                    <a:lnTo>
                      <a:pt x="0" y="73"/>
                    </a:lnTo>
                    <a:lnTo>
                      <a:pt x="252" y="146"/>
                    </a:lnTo>
                    <a:lnTo>
                      <a:pt x="252" y="0"/>
                    </a:lnTo>
                    <a:moveTo>
                      <a:pt x="1022" y="0"/>
                    </a:moveTo>
                    <a:lnTo>
                      <a:pt x="1022" y="146"/>
                    </a:lnTo>
                    <a:lnTo>
                      <a:pt x="1274" y="73"/>
                    </a:lnTo>
                    <a:lnTo>
                      <a:pt x="10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6" name="Freeform 94"/>
              <p:cNvSpPr/>
              <p:nvPr/>
            </p:nvSpPr>
            <p:spPr bwMode="auto">
              <a:xfrm rot="5400000">
                <a:off x="6340" y="2949"/>
                <a:ext cx="1347" cy="2186"/>
              </a:xfrm>
              <a:custGeom>
                <a:avLst/>
                <a:gdLst>
                  <a:gd name="T0" fmla="*/ 0 w 637"/>
                  <a:gd name="T1" fmla="*/ 0 h 1034"/>
                  <a:gd name="T2" fmla="*/ 0 w 637"/>
                  <a:gd name="T3" fmla="*/ 847 h 1034"/>
                  <a:gd name="T4" fmla="*/ 637 w 637"/>
                  <a:gd name="T5" fmla="*/ 1034 h 1034"/>
                  <a:gd name="T6" fmla="*/ 637 w 637"/>
                  <a:gd name="T7" fmla="*/ 187 h 1034"/>
                  <a:gd name="T8" fmla="*/ 252 w 637"/>
                  <a:gd name="T9" fmla="*/ 73 h 1034"/>
                  <a:gd name="T10" fmla="*/ 0 w 637"/>
                  <a:gd name="T11" fmla="*/ 0 h 1034"/>
                </a:gdLst>
                <a:ahLst/>
                <a:cxnLst>
                  <a:cxn ang="0">
                    <a:pos x="T0" y="T1"/>
                  </a:cxn>
                  <a:cxn ang="0">
                    <a:pos x="T2" y="T3"/>
                  </a:cxn>
                  <a:cxn ang="0">
                    <a:pos x="T4" y="T5"/>
                  </a:cxn>
                  <a:cxn ang="0">
                    <a:pos x="T6" y="T7"/>
                  </a:cxn>
                  <a:cxn ang="0">
                    <a:pos x="T8" y="T9"/>
                  </a:cxn>
                  <a:cxn ang="0">
                    <a:pos x="T10" y="T11"/>
                  </a:cxn>
                </a:cxnLst>
                <a:rect l="0" t="0" r="r" b="b"/>
                <a:pathLst>
                  <a:path w="637" h="1034">
                    <a:moveTo>
                      <a:pt x="0" y="0"/>
                    </a:moveTo>
                    <a:lnTo>
                      <a:pt x="0" y="847"/>
                    </a:lnTo>
                    <a:lnTo>
                      <a:pt x="637" y="1034"/>
                    </a:lnTo>
                    <a:lnTo>
                      <a:pt x="637" y="187"/>
                    </a:lnTo>
                    <a:lnTo>
                      <a:pt x="252" y="73"/>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38" name="Freeform 96"/>
            <p:cNvSpPr/>
            <p:nvPr/>
          </p:nvSpPr>
          <p:spPr bwMode="auto">
            <a:xfrm rot="5400000">
              <a:off x="3090" y="3620"/>
              <a:ext cx="2693" cy="2190"/>
            </a:xfrm>
            <a:custGeom>
              <a:avLst/>
              <a:gdLst>
                <a:gd name="T0" fmla="*/ 0 w 1274"/>
                <a:gd name="T1" fmla="*/ 849 h 1036"/>
                <a:gd name="T2" fmla="*/ 637 w 1274"/>
                <a:gd name="T3" fmla="*/ 1036 h 1036"/>
                <a:gd name="T4" fmla="*/ 1274 w 1274"/>
                <a:gd name="T5" fmla="*/ 849 h 1036"/>
                <a:gd name="T6" fmla="*/ 1274 w 1274"/>
                <a:gd name="T7" fmla="*/ 0 h 1036"/>
                <a:gd name="T8" fmla="*/ 637 w 1274"/>
                <a:gd name="T9" fmla="*/ 189 h 1036"/>
                <a:gd name="T10" fmla="*/ 0 w 1274"/>
                <a:gd name="T11" fmla="*/ 0 h 1036"/>
                <a:gd name="T12" fmla="*/ 0 w 1274"/>
                <a:gd name="T13" fmla="*/ 849 h 1036"/>
              </a:gdLst>
              <a:ahLst/>
              <a:cxnLst>
                <a:cxn ang="0">
                  <a:pos x="T0" y="T1"/>
                </a:cxn>
                <a:cxn ang="0">
                  <a:pos x="T2" y="T3"/>
                </a:cxn>
                <a:cxn ang="0">
                  <a:pos x="T4" y="T5"/>
                </a:cxn>
                <a:cxn ang="0">
                  <a:pos x="T6" y="T7"/>
                </a:cxn>
                <a:cxn ang="0">
                  <a:pos x="T8" y="T9"/>
                </a:cxn>
                <a:cxn ang="0">
                  <a:pos x="T10" y="T11"/>
                </a:cxn>
                <a:cxn ang="0">
                  <a:pos x="T12" y="T13"/>
                </a:cxn>
              </a:cxnLst>
              <a:rect l="0" t="0" r="r" b="b"/>
              <a:pathLst>
                <a:path w="1274" h="1036">
                  <a:moveTo>
                    <a:pt x="0" y="849"/>
                  </a:moveTo>
                  <a:lnTo>
                    <a:pt x="637" y="1036"/>
                  </a:lnTo>
                  <a:lnTo>
                    <a:pt x="1274" y="849"/>
                  </a:lnTo>
                  <a:lnTo>
                    <a:pt x="1274" y="0"/>
                  </a:lnTo>
                  <a:lnTo>
                    <a:pt x="637" y="189"/>
                  </a:lnTo>
                  <a:lnTo>
                    <a:pt x="0" y="0"/>
                  </a:lnTo>
                  <a:lnTo>
                    <a:pt x="0" y="849"/>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9" name="Freeform 97"/>
            <p:cNvSpPr/>
            <p:nvPr/>
          </p:nvSpPr>
          <p:spPr bwMode="auto">
            <a:xfrm rot="5400000">
              <a:off x="3090" y="3620"/>
              <a:ext cx="2693" cy="2190"/>
            </a:xfrm>
            <a:custGeom>
              <a:avLst/>
              <a:gdLst>
                <a:gd name="T0" fmla="*/ 0 w 1274"/>
                <a:gd name="T1" fmla="*/ 849 h 1036"/>
                <a:gd name="T2" fmla="*/ 637 w 1274"/>
                <a:gd name="T3" fmla="*/ 1036 h 1036"/>
                <a:gd name="T4" fmla="*/ 1274 w 1274"/>
                <a:gd name="T5" fmla="*/ 849 h 1036"/>
                <a:gd name="T6" fmla="*/ 1274 w 1274"/>
                <a:gd name="T7" fmla="*/ 0 h 1036"/>
                <a:gd name="T8" fmla="*/ 637 w 1274"/>
                <a:gd name="T9" fmla="*/ 189 h 1036"/>
                <a:gd name="T10" fmla="*/ 0 w 1274"/>
                <a:gd name="T11" fmla="*/ 0 h 1036"/>
                <a:gd name="T12" fmla="*/ 0 w 1274"/>
                <a:gd name="T13" fmla="*/ 849 h 1036"/>
              </a:gdLst>
              <a:ahLst/>
              <a:cxnLst>
                <a:cxn ang="0">
                  <a:pos x="T0" y="T1"/>
                </a:cxn>
                <a:cxn ang="0">
                  <a:pos x="T2" y="T3"/>
                </a:cxn>
                <a:cxn ang="0">
                  <a:pos x="T4" y="T5"/>
                </a:cxn>
                <a:cxn ang="0">
                  <a:pos x="T6" y="T7"/>
                </a:cxn>
                <a:cxn ang="0">
                  <a:pos x="T8" y="T9"/>
                </a:cxn>
                <a:cxn ang="0">
                  <a:pos x="T10" y="T11"/>
                </a:cxn>
                <a:cxn ang="0">
                  <a:pos x="T12" y="T13"/>
                </a:cxn>
              </a:cxnLst>
              <a:rect l="0" t="0" r="r" b="b"/>
              <a:pathLst>
                <a:path w="1274" h="1036">
                  <a:moveTo>
                    <a:pt x="0" y="849"/>
                  </a:moveTo>
                  <a:lnTo>
                    <a:pt x="637" y="1036"/>
                  </a:lnTo>
                  <a:lnTo>
                    <a:pt x="1274" y="849"/>
                  </a:lnTo>
                  <a:lnTo>
                    <a:pt x="1274" y="0"/>
                  </a:lnTo>
                  <a:lnTo>
                    <a:pt x="637" y="189"/>
                  </a:lnTo>
                  <a:lnTo>
                    <a:pt x="0" y="0"/>
                  </a:lnTo>
                  <a:lnTo>
                    <a:pt x="0" y="84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0" name="Freeform 98"/>
            <p:cNvSpPr/>
            <p:nvPr/>
          </p:nvSpPr>
          <p:spPr bwMode="auto">
            <a:xfrm rot="5400000">
              <a:off x="3763" y="2947"/>
              <a:ext cx="1347" cy="2190"/>
            </a:xfrm>
            <a:custGeom>
              <a:avLst/>
              <a:gdLst>
                <a:gd name="T0" fmla="*/ 0 w 637"/>
                <a:gd name="T1" fmla="*/ 0 h 1036"/>
                <a:gd name="T2" fmla="*/ 0 w 637"/>
                <a:gd name="T3" fmla="*/ 849 h 1036"/>
                <a:gd name="T4" fmla="*/ 637 w 637"/>
                <a:gd name="T5" fmla="*/ 1036 h 1036"/>
                <a:gd name="T6" fmla="*/ 637 w 637"/>
                <a:gd name="T7" fmla="*/ 189 h 1036"/>
                <a:gd name="T8" fmla="*/ 252 w 637"/>
                <a:gd name="T9" fmla="*/ 76 h 1036"/>
                <a:gd name="T10" fmla="*/ 0 w 637"/>
                <a:gd name="T11" fmla="*/ 0 h 1036"/>
              </a:gdLst>
              <a:ahLst/>
              <a:cxnLst>
                <a:cxn ang="0">
                  <a:pos x="T0" y="T1"/>
                </a:cxn>
                <a:cxn ang="0">
                  <a:pos x="T2" y="T3"/>
                </a:cxn>
                <a:cxn ang="0">
                  <a:pos x="T4" y="T5"/>
                </a:cxn>
                <a:cxn ang="0">
                  <a:pos x="T6" y="T7"/>
                </a:cxn>
                <a:cxn ang="0">
                  <a:pos x="T8" y="T9"/>
                </a:cxn>
                <a:cxn ang="0">
                  <a:pos x="T10" y="T11"/>
                </a:cxn>
              </a:cxnLst>
              <a:rect l="0" t="0" r="r" b="b"/>
              <a:pathLst>
                <a:path w="637" h="1036">
                  <a:moveTo>
                    <a:pt x="0" y="0"/>
                  </a:moveTo>
                  <a:lnTo>
                    <a:pt x="0" y="849"/>
                  </a:lnTo>
                  <a:lnTo>
                    <a:pt x="637" y="1036"/>
                  </a:lnTo>
                  <a:lnTo>
                    <a:pt x="637" y="189"/>
                  </a:lnTo>
                  <a:lnTo>
                    <a:pt x="252" y="76"/>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2" name="Freeform 100"/>
            <p:cNvSpPr/>
            <p:nvPr/>
          </p:nvSpPr>
          <p:spPr bwMode="auto">
            <a:xfrm rot="5400000">
              <a:off x="511" y="3620"/>
              <a:ext cx="2693" cy="2190"/>
            </a:xfrm>
            <a:custGeom>
              <a:avLst/>
              <a:gdLst>
                <a:gd name="T0" fmla="*/ 0 w 1274"/>
                <a:gd name="T1" fmla="*/ 847 h 1036"/>
                <a:gd name="T2" fmla="*/ 637 w 1274"/>
                <a:gd name="T3" fmla="*/ 1036 h 1036"/>
                <a:gd name="T4" fmla="*/ 1274 w 1274"/>
                <a:gd name="T5" fmla="*/ 847 h 1036"/>
                <a:gd name="T6" fmla="*/ 1274 w 1274"/>
                <a:gd name="T7" fmla="*/ 0 h 1036"/>
                <a:gd name="T8" fmla="*/ 637 w 1274"/>
                <a:gd name="T9" fmla="*/ 190 h 1036"/>
                <a:gd name="T10" fmla="*/ 0 w 1274"/>
                <a:gd name="T11" fmla="*/ 0 h 1036"/>
                <a:gd name="T12" fmla="*/ 0 w 1274"/>
                <a:gd name="T13" fmla="*/ 847 h 1036"/>
              </a:gdLst>
              <a:ahLst/>
              <a:cxnLst>
                <a:cxn ang="0">
                  <a:pos x="T0" y="T1"/>
                </a:cxn>
                <a:cxn ang="0">
                  <a:pos x="T2" y="T3"/>
                </a:cxn>
                <a:cxn ang="0">
                  <a:pos x="T4" y="T5"/>
                </a:cxn>
                <a:cxn ang="0">
                  <a:pos x="T6" y="T7"/>
                </a:cxn>
                <a:cxn ang="0">
                  <a:pos x="T8" y="T9"/>
                </a:cxn>
                <a:cxn ang="0">
                  <a:pos x="T10" y="T11"/>
                </a:cxn>
                <a:cxn ang="0">
                  <a:pos x="T12" y="T13"/>
                </a:cxn>
              </a:cxnLst>
              <a:rect l="0" t="0" r="r" b="b"/>
              <a:pathLst>
                <a:path w="1274" h="1036">
                  <a:moveTo>
                    <a:pt x="0" y="847"/>
                  </a:moveTo>
                  <a:lnTo>
                    <a:pt x="637" y="1036"/>
                  </a:lnTo>
                  <a:lnTo>
                    <a:pt x="1274" y="847"/>
                  </a:lnTo>
                  <a:lnTo>
                    <a:pt x="1274" y="0"/>
                  </a:lnTo>
                  <a:lnTo>
                    <a:pt x="637" y="190"/>
                  </a:lnTo>
                  <a:lnTo>
                    <a:pt x="0" y="0"/>
                  </a:lnTo>
                  <a:lnTo>
                    <a:pt x="0" y="847"/>
                  </a:lnTo>
                  <a:close/>
                </a:path>
              </a:pathLst>
            </a:custGeom>
            <a:solidFill>
              <a:schemeClr val="accent1">
                <a:lumMod val="75000"/>
              </a:schemeClr>
            </a:solidFill>
            <a:ln w="9525">
              <a:noFill/>
              <a:round/>
            </a:ln>
          </p:spPr>
          <p:txBody>
            <a:bodyPr vert="horz" wrap="square" lIns="91440" tIns="45720" rIns="91440" bIns="45720" numCol="1" anchor="t" anchorCtr="0" compatLnSpc="1"/>
            <a:lstStyle/>
            <a:p>
              <a:endParaRPr lang="id-ID"/>
            </a:p>
          </p:txBody>
        </p:sp>
        <p:sp>
          <p:nvSpPr>
            <p:cNvPr id="43" name="Freeform 101"/>
            <p:cNvSpPr/>
            <p:nvPr/>
          </p:nvSpPr>
          <p:spPr bwMode="auto">
            <a:xfrm rot="5400000">
              <a:off x="511" y="3620"/>
              <a:ext cx="2693" cy="2190"/>
            </a:xfrm>
            <a:custGeom>
              <a:avLst/>
              <a:gdLst>
                <a:gd name="T0" fmla="*/ 0 w 1274"/>
                <a:gd name="T1" fmla="*/ 847 h 1036"/>
                <a:gd name="T2" fmla="*/ 637 w 1274"/>
                <a:gd name="T3" fmla="*/ 1036 h 1036"/>
                <a:gd name="T4" fmla="*/ 1274 w 1274"/>
                <a:gd name="T5" fmla="*/ 847 h 1036"/>
                <a:gd name="T6" fmla="*/ 1274 w 1274"/>
                <a:gd name="T7" fmla="*/ 0 h 1036"/>
                <a:gd name="T8" fmla="*/ 637 w 1274"/>
                <a:gd name="T9" fmla="*/ 190 h 1036"/>
                <a:gd name="T10" fmla="*/ 0 w 1274"/>
                <a:gd name="T11" fmla="*/ 0 h 1036"/>
                <a:gd name="T12" fmla="*/ 0 w 1274"/>
                <a:gd name="T13" fmla="*/ 847 h 1036"/>
              </a:gdLst>
              <a:ahLst/>
              <a:cxnLst>
                <a:cxn ang="0">
                  <a:pos x="T0" y="T1"/>
                </a:cxn>
                <a:cxn ang="0">
                  <a:pos x="T2" y="T3"/>
                </a:cxn>
                <a:cxn ang="0">
                  <a:pos x="T4" y="T5"/>
                </a:cxn>
                <a:cxn ang="0">
                  <a:pos x="T6" y="T7"/>
                </a:cxn>
                <a:cxn ang="0">
                  <a:pos x="T8" y="T9"/>
                </a:cxn>
                <a:cxn ang="0">
                  <a:pos x="T10" y="T11"/>
                </a:cxn>
                <a:cxn ang="0">
                  <a:pos x="T12" y="T13"/>
                </a:cxn>
              </a:cxnLst>
              <a:rect l="0" t="0" r="r" b="b"/>
              <a:pathLst>
                <a:path w="1274" h="1036">
                  <a:moveTo>
                    <a:pt x="0" y="847"/>
                  </a:moveTo>
                  <a:lnTo>
                    <a:pt x="637" y="1036"/>
                  </a:lnTo>
                  <a:lnTo>
                    <a:pt x="1274" y="847"/>
                  </a:lnTo>
                  <a:lnTo>
                    <a:pt x="1274" y="0"/>
                  </a:lnTo>
                  <a:lnTo>
                    <a:pt x="637" y="190"/>
                  </a:lnTo>
                  <a:lnTo>
                    <a:pt x="0" y="0"/>
                  </a:lnTo>
                  <a:lnTo>
                    <a:pt x="0" y="84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4" name="Freeform 102"/>
            <p:cNvSpPr/>
            <p:nvPr/>
          </p:nvSpPr>
          <p:spPr bwMode="auto">
            <a:xfrm rot="5400000">
              <a:off x="1184" y="2947"/>
              <a:ext cx="1347" cy="2190"/>
            </a:xfrm>
            <a:custGeom>
              <a:avLst/>
              <a:gdLst>
                <a:gd name="T0" fmla="*/ 0 w 637"/>
                <a:gd name="T1" fmla="*/ 0 h 1036"/>
                <a:gd name="T2" fmla="*/ 0 w 637"/>
                <a:gd name="T3" fmla="*/ 847 h 1036"/>
                <a:gd name="T4" fmla="*/ 637 w 637"/>
                <a:gd name="T5" fmla="*/ 1036 h 1036"/>
                <a:gd name="T6" fmla="*/ 637 w 637"/>
                <a:gd name="T7" fmla="*/ 190 h 1036"/>
                <a:gd name="T8" fmla="*/ 252 w 637"/>
                <a:gd name="T9" fmla="*/ 76 h 1036"/>
                <a:gd name="T10" fmla="*/ 0 w 637"/>
                <a:gd name="T11" fmla="*/ 0 h 1036"/>
              </a:gdLst>
              <a:ahLst/>
              <a:cxnLst>
                <a:cxn ang="0">
                  <a:pos x="T0" y="T1"/>
                </a:cxn>
                <a:cxn ang="0">
                  <a:pos x="T2" y="T3"/>
                </a:cxn>
                <a:cxn ang="0">
                  <a:pos x="T4" y="T5"/>
                </a:cxn>
                <a:cxn ang="0">
                  <a:pos x="T6" y="T7"/>
                </a:cxn>
                <a:cxn ang="0">
                  <a:pos x="T8" y="T9"/>
                </a:cxn>
                <a:cxn ang="0">
                  <a:pos x="T10" y="T11"/>
                </a:cxn>
              </a:cxnLst>
              <a:rect l="0" t="0" r="r" b="b"/>
              <a:pathLst>
                <a:path w="637" h="1036">
                  <a:moveTo>
                    <a:pt x="0" y="0"/>
                  </a:moveTo>
                  <a:lnTo>
                    <a:pt x="0" y="847"/>
                  </a:lnTo>
                  <a:lnTo>
                    <a:pt x="637" y="1036"/>
                  </a:lnTo>
                  <a:lnTo>
                    <a:pt x="637" y="190"/>
                  </a:lnTo>
                  <a:lnTo>
                    <a:pt x="252" y="76"/>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nvGrpSpPr>
            <p:cNvPr id="135" name="组合 134"/>
            <p:cNvGrpSpPr/>
            <p:nvPr/>
          </p:nvGrpSpPr>
          <p:grpSpPr>
            <a:xfrm>
              <a:off x="762" y="3369"/>
              <a:ext cx="2344" cy="1346"/>
              <a:chOff x="762" y="3369"/>
              <a:chExt cx="2344" cy="1346"/>
            </a:xfrm>
          </p:grpSpPr>
          <p:sp>
            <p:nvSpPr>
              <p:cNvPr id="17" name="Freeform 75"/>
              <p:cNvSpPr/>
              <p:nvPr/>
            </p:nvSpPr>
            <p:spPr bwMode="auto">
              <a:xfrm rot="5400000">
                <a:off x="2683" y="3478"/>
                <a:ext cx="533" cy="315"/>
              </a:xfrm>
              <a:custGeom>
                <a:avLst/>
                <a:gdLst>
                  <a:gd name="T0" fmla="*/ 252 w 252"/>
                  <a:gd name="T1" fmla="*/ 0 h 149"/>
                  <a:gd name="T2" fmla="*/ 0 w 252"/>
                  <a:gd name="T3" fmla="*/ 73 h 149"/>
                  <a:gd name="T4" fmla="*/ 252 w 252"/>
                  <a:gd name="T5" fmla="*/ 149 h 149"/>
                  <a:gd name="T6" fmla="*/ 252 w 252"/>
                  <a:gd name="T7" fmla="*/ 0 h 149"/>
                </a:gdLst>
                <a:ahLst/>
                <a:cxnLst>
                  <a:cxn ang="0">
                    <a:pos x="T0" y="T1"/>
                  </a:cxn>
                  <a:cxn ang="0">
                    <a:pos x="T2" y="T3"/>
                  </a:cxn>
                  <a:cxn ang="0">
                    <a:pos x="T4" y="T5"/>
                  </a:cxn>
                  <a:cxn ang="0">
                    <a:pos x="T6" y="T7"/>
                  </a:cxn>
                </a:cxnLst>
                <a:rect l="0" t="0" r="r" b="b"/>
                <a:pathLst>
                  <a:path w="252" h="149">
                    <a:moveTo>
                      <a:pt x="252" y="0"/>
                    </a:moveTo>
                    <a:lnTo>
                      <a:pt x="0" y="73"/>
                    </a:lnTo>
                    <a:lnTo>
                      <a:pt x="252" y="149"/>
                    </a:lnTo>
                    <a:lnTo>
                      <a:pt x="2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5" name="Freeform 103"/>
              <p:cNvSpPr/>
              <p:nvPr/>
            </p:nvSpPr>
            <p:spPr bwMode="auto">
              <a:xfrm rot="5400000">
                <a:off x="1184" y="2947"/>
                <a:ext cx="1347" cy="2190"/>
              </a:xfrm>
              <a:custGeom>
                <a:avLst/>
                <a:gdLst>
                  <a:gd name="T0" fmla="*/ 0 w 637"/>
                  <a:gd name="T1" fmla="*/ 0 h 1036"/>
                  <a:gd name="T2" fmla="*/ 0 w 637"/>
                  <a:gd name="T3" fmla="*/ 847 h 1036"/>
                  <a:gd name="T4" fmla="*/ 637 w 637"/>
                  <a:gd name="T5" fmla="*/ 1036 h 1036"/>
                  <a:gd name="T6" fmla="*/ 637 w 637"/>
                  <a:gd name="T7" fmla="*/ 190 h 1036"/>
                  <a:gd name="T8" fmla="*/ 252 w 637"/>
                  <a:gd name="T9" fmla="*/ 76 h 1036"/>
                  <a:gd name="T10" fmla="*/ 0 w 637"/>
                  <a:gd name="T11" fmla="*/ 0 h 1036"/>
                </a:gdLst>
                <a:ahLst/>
                <a:cxnLst>
                  <a:cxn ang="0">
                    <a:pos x="T0" y="T1"/>
                  </a:cxn>
                  <a:cxn ang="0">
                    <a:pos x="T2" y="T3"/>
                  </a:cxn>
                  <a:cxn ang="0">
                    <a:pos x="T4" y="T5"/>
                  </a:cxn>
                  <a:cxn ang="0">
                    <a:pos x="T6" y="T7"/>
                  </a:cxn>
                  <a:cxn ang="0">
                    <a:pos x="T8" y="T9"/>
                  </a:cxn>
                  <a:cxn ang="0">
                    <a:pos x="T10" y="T11"/>
                  </a:cxn>
                </a:cxnLst>
                <a:rect l="0" t="0" r="r" b="b"/>
                <a:pathLst>
                  <a:path w="637" h="1036">
                    <a:moveTo>
                      <a:pt x="0" y="0"/>
                    </a:moveTo>
                    <a:lnTo>
                      <a:pt x="0" y="847"/>
                    </a:lnTo>
                    <a:lnTo>
                      <a:pt x="637" y="1036"/>
                    </a:lnTo>
                    <a:lnTo>
                      <a:pt x="637" y="190"/>
                    </a:lnTo>
                    <a:lnTo>
                      <a:pt x="252" y="7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54" name="Group 53"/>
            <p:cNvGrpSpPr/>
            <p:nvPr/>
          </p:nvGrpSpPr>
          <p:grpSpPr>
            <a:xfrm>
              <a:off x="1598" y="5073"/>
              <a:ext cx="665" cy="562"/>
              <a:chOff x="13828713" y="2805113"/>
              <a:chExt cx="1381125" cy="1166812"/>
            </a:xfrm>
            <a:solidFill>
              <a:schemeClr val="bg1"/>
            </a:solidFill>
          </p:grpSpPr>
          <p:sp>
            <p:nvSpPr>
              <p:cNvPr id="55" name="Freeform 10"/>
              <p:cNvSpPr>
                <a:spLocks noEditPoints="1"/>
              </p:cNvSpPr>
              <p:nvPr/>
            </p:nvSpPr>
            <p:spPr bwMode="auto">
              <a:xfrm>
                <a:off x="14173200" y="3109913"/>
                <a:ext cx="690563" cy="690562"/>
              </a:xfrm>
              <a:custGeom>
                <a:avLst/>
                <a:gdLst>
                  <a:gd name="T0" fmla="*/ 92 w 184"/>
                  <a:gd name="T1" fmla="*/ 0 h 184"/>
                  <a:gd name="T2" fmla="*/ 0 w 184"/>
                  <a:gd name="T3" fmla="*/ 92 h 184"/>
                  <a:gd name="T4" fmla="*/ 92 w 184"/>
                  <a:gd name="T5" fmla="*/ 184 h 184"/>
                  <a:gd name="T6" fmla="*/ 184 w 184"/>
                  <a:gd name="T7" fmla="*/ 92 h 184"/>
                  <a:gd name="T8" fmla="*/ 92 w 184"/>
                  <a:gd name="T9" fmla="*/ 0 h 184"/>
                  <a:gd name="T10" fmla="*/ 144 w 184"/>
                  <a:gd name="T11" fmla="*/ 137 h 184"/>
                  <a:gd name="T12" fmla="*/ 47 w 184"/>
                  <a:gd name="T13" fmla="*/ 144 h 184"/>
                  <a:gd name="T14" fmla="*/ 39 w 184"/>
                  <a:gd name="T15" fmla="*/ 47 h 184"/>
                  <a:gd name="T16" fmla="*/ 137 w 184"/>
                  <a:gd name="T17" fmla="*/ 39 h 184"/>
                  <a:gd name="T18" fmla="*/ 144 w 184"/>
                  <a:gd name="T19" fmla="*/ 13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84">
                    <a:moveTo>
                      <a:pt x="92" y="0"/>
                    </a:moveTo>
                    <a:cubicBezTo>
                      <a:pt x="41" y="0"/>
                      <a:pt x="0" y="41"/>
                      <a:pt x="0" y="92"/>
                    </a:cubicBezTo>
                    <a:cubicBezTo>
                      <a:pt x="0" y="143"/>
                      <a:pt x="41" y="184"/>
                      <a:pt x="92" y="184"/>
                    </a:cubicBezTo>
                    <a:cubicBezTo>
                      <a:pt x="143" y="184"/>
                      <a:pt x="184" y="143"/>
                      <a:pt x="184" y="92"/>
                    </a:cubicBezTo>
                    <a:cubicBezTo>
                      <a:pt x="184" y="41"/>
                      <a:pt x="143" y="0"/>
                      <a:pt x="92" y="0"/>
                    </a:cubicBezTo>
                    <a:close/>
                    <a:moveTo>
                      <a:pt x="144" y="137"/>
                    </a:moveTo>
                    <a:cubicBezTo>
                      <a:pt x="119" y="166"/>
                      <a:pt x="76" y="169"/>
                      <a:pt x="47" y="144"/>
                    </a:cubicBezTo>
                    <a:cubicBezTo>
                      <a:pt x="18" y="120"/>
                      <a:pt x="15" y="76"/>
                      <a:pt x="39" y="47"/>
                    </a:cubicBezTo>
                    <a:cubicBezTo>
                      <a:pt x="64" y="18"/>
                      <a:pt x="108" y="15"/>
                      <a:pt x="137" y="39"/>
                    </a:cubicBezTo>
                    <a:cubicBezTo>
                      <a:pt x="166" y="64"/>
                      <a:pt x="169" y="108"/>
                      <a:pt x="144" y="137"/>
                    </a:cubicBezTo>
                    <a:close/>
                  </a:path>
                </a:pathLst>
              </a:custGeom>
              <a:grpFill/>
              <a:ln>
                <a:noFill/>
              </a:ln>
            </p:spPr>
            <p:txBody>
              <a:bodyPr vert="horz" wrap="square" lIns="91440" tIns="45720" rIns="91440" bIns="45720" numCol="1" anchor="t" anchorCtr="0" compatLnSpc="1"/>
              <a:lstStyle/>
              <a:p>
                <a:endParaRPr lang="id-ID"/>
              </a:p>
            </p:txBody>
          </p:sp>
          <p:sp>
            <p:nvSpPr>
              <p:cNvPr id="56" name="Freeform 11"/>
              <p:cNvSpPr/>
              <p:nvPr/>
            </p:nvSpPr>
            <p:spPr bwMode="auto">
              <a:xfrm>
                <a:off x="14346238" y="3281363"/>
                <a:ext cx="195263" cy="195262"/>
              </a:xfrm>
              <a:custGeom>
                <a:avLst/>
                <a:gdLst>
                  <a:gd name="T0" fmla="*/ 46 w 52"/>
                  <a:gd name="T1" fmla="*/ 0 h 52"/>
                  <a:gd name="T2" fmla="*/ 0 w 52"/>
                  <a:gd name="T3" fmla="*/ 46 h 52"/>
                  <a:gd name="T4" fmla="*/ 0 w 52"/>
                  <a:gd name="T5" fmla="*/ 46 h 52"/>
                  <a:gd name="T6" fmla="*/ 6 w 52"/>
                  <a:gd name="T7" fmla="*/ 52 h 52"/>
                  <a:gd name="T8" fmla="*/ 11 w 52"/>
                  <a:gd name="T9" fmla="*/ 46 h 52"/>
                  <a:gd name="T10" fmla="*/ 11 w 52"/>
                  <a:gd name="T11" fmla="*/ 46 h 52"/>
                  <a:gd name="T12" fmla="*/ 46 w 52"/>
                  <a:gd name="T13" fmla="*/ 11 h 52"/>
                  <a:gd name="T14" fmla="*/ 52 w 52"/>
                  <a:gd name="T15" fmla="*/ 6 h 52"/>
                  <a:gd name="T16" fmla="*/ 46 w 52"/>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52">
                    <a:moveTo>
                      <a:pt x="46" y="0"/>
                    </a:moveTo>
                    <a:cubicBezTo>
                      <a:pt x="20" y="0"/>
                      <a:pt x="0" y="20"/>
                      <a:pt x="0" y="46"/>
                    </a:cubicBezTo>
                    <a:cubicBezTo>
                      <a:pt x="0" y="46"/>
                      <a:pt x="0" y="46"/>
                      <a:pt x="0" y="46"/>
                    </a:cubicBezTo>
                    <a:cubicBezTo>
                      <a:pt x="0" y="49"/>
                      <a:pt x="2" y="52"/>
                      <a:pt x="6" y="52"/>
                    </a:cubicBezTo>
                    <a:cubicBezTo>
                      <a:pt x="9" y="52"/>
                      <a:pt x="11" y="49"/>
                      <a:pt x="11" y="46"/>
                    </a:cubicBezTo>
                    <a:cubicBezTo>
                      <a:pt x="11" y="46"/>
                      <a:pt x="11" y="46"/>
                      <a:pt x="11" y="46"/>
                    </a:cubicBezTo>
                    <a:cubicBezTo>
                      <a:pt x="11" y="27"/>
                      <a:pt x="27" y="11"/>
                      <a:pt x="46" y="11"/>
                    </a:cubicBezTo>
                    <a:cubicBezTo>
                      <a:pt x="49" y="11"/>
                      <a:pt x="52" y="9"/>
                      <a:pt x="52" y="6"/>
                    </a:cubicBezTo>
                    <a:cubicBezTo>
                      <a:pt x="52" y="2"/>
                      <a:pt x="49" y="0"/>
                      <a:pt x="46" y="0"/>
                    </a:cubicBezTo>
                    <a:close/>
                  </a:path>
                </a:pathLst>
              </a:custGeom>
              <a:grpFill/>
              <a:ln>
                <a:noFill/>
              </a:ln>
            </p:spPr>
            <p:txBody>
              <a:bodyPr vert="horz" wrap="square" lIns="91440" tIns="45720" rIns="91440" bIns="45720" numCol="1" anchor="t" anchorCtr="0" compatLnSpc="1"/>
              <a:lstStyle/>
              <a:p>
                <a:endParaRPr lang="id-ID"/>
              </a:p>
            </p:txBody>
          </p:sp>
          <p:sp>
            <p:nvSpPr>
              <p:cNvPr id="57" name="Freeform 12"/>
              <p:cNvSpPr>
                <a:spLocks noEditPoints="1"/>
              </p:cNvSpPr>
              <p:nvPr/>
            </p:nvSpPr>
            <p:spPr bwMode="auto">
              <a:xfrm>
                <a:off x="13828713" y="2805113"/>
                <a:ext cx="1381125" cy="1166812"/>
              </a:xfrm>
              <a:custGeom>
                <a:avLst/>
                <a:gdLst>
                  <a:gd name="T0" fmla="*/ 339 w 368"/>
                  <a:gd name="T1" fmla="*/ 70 h 311"/>
                  <a:gd name="T2" fmla="*/ 289 w 368"/>
                  <a:gd name="T3" fmla="*/ 61 h 311"/>
                  <a:gd name="T4" fmla="*/ 273 w 368"/>
                  <a:gd name="T5" fmla="*/ 22 h 311"/>
                  <a:gd name="T6" fmla="*/ 241 w 368"/>
                  <a:gd name="T7" fmla="*/ 0 h 311"/>
                  <a:gd name="T8" fmla="*/ 126 w 368"/>
                  <a:gd name="T9" fmla="*/ 0 h 311"/>
                  <a:gd name="T10" fmla="*/ 94 w 368"/>
                  <a:gd name="T11" fmla="*/ 22 h 311"/>
                  <a:gd name="T12" fmla="*/ 78 w 368"/>
                  <a:gd name="T13" fmla="*/ 61 h 311"/>
                  <a:gd name="T14" fmla="*/ 29 w 368"/>
                  <a:gd name="T15" fmla="*/ 70 h 311"/>
                  <a:gd name="T16" fmla="*/ 0 w 368"/>
                  <a:gd name="T17" fmla="*/ 104 h 311"/>
                  <a:gd name="T18" fmla="*/ 0 w 368"/>
                  <a:gd name="T19" fmla="*/ 277 h 311"/>
                  <a:gd name="T20" fmla="*/ 34 w 368"/>
                  <a:gd name="T21" fmla="*/ 311 h 311"/>
                  <a:gd name="T22" fmla="*/ 333 w 368"/>
                  <a:gd name="T23" fmla="*/ 311 h 311"/>
                  <a:gd name="T24" fmla="*/ 368 w 368"/>
                  <a:gd name="T25" fmla="*/ 277 h 311"/>
                  <a:gd name="T26" fmla="*/ 368 w 368"/>
                  <a:gd name="T27" fmla="*/ 104 h 311"/>
                  <a:gd name="T28" fmla="*/ 339 w 368"/>
                  <a:gd name="T29" fmla="*/ 70 h 311"/>
                  <a:gd name="T30" fmla="*/ 345 w 368"/>
                  <a:gd name="T31" fmla="*/ 277 h 311"/>
                  <a:gd name="T32" fmla="*/ 333 w 368"/>
                  <a:gd name="T33" fmla="*/ 288 h 311"/>
                  <a:gd name="T34" fmla="*/ 34 w 368"/>
                  <a:gd name="T35" fmla="*/ 288 h 311"/>
                  <a:gd name="T36" fmla="*/ 23 w 368"/>
                  <a:gd name="T37" fmla="*/ 277 h 311"/>
                  <a:gd name="T38" fmla="*/ 23 w 368"/>
                  <a:gd name="T39" fmla="*/ 104 h 311"/>
                  <a:gd name="T40" fmla="*/ 32 w 368"/>
                  <a:gd name="T41" fmla="*/ 92 h 311"/>
                  <a:gd name="T42" fmla="*/ 95 w 368"/>
                  <a:gd name="T43" fmla="*/ 82 h 311"/>
                  <a:gd name="T44" fmla="*/ 116 w 368"/>
                  <a:gd name="T45" fmla="*/ 31 h 311"/>
                  <a:gd name="T46" fmla="*/ 126 w 368"/>
                  <a:gd name="T47" fmla="*/ 23 h 311"/>
                  <a:gd name="T48" fmla="*/ 241 w 368"/>
                  <a:gd name="T49" fmla="*/ 23 h 311"/>
                  <a:gd name="T50" fmla="*/ 252 w 368"/>
                  <a:gd name="T51" fmla="*/ 31 h 311"/>
                  <a:gd name="T52" fmla="*/ 273 w 368"/>
                  <a:gd name="T53" fmla="*/ 82 h 311"/>
                  <a:gd name="T54" fmla="*/ 335 w 368"/>
                  <a:gd name="T55" fmla="*/ 92 h 311"/>
                  <a:gd name="T56" fmla="*/ 345 w 368"/>
                  <a:gd name="T57" fmla="*/ 104 h 311"/>
                  <a:gd name="T58" fmla="*/ 345 w 368"/>
                  <a:gd name="T59" fmla="*/ 277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8" h="311">
                    <a:moveTo>
                      <a:pt x="339" y="70"/>
                    </a:moveTo>
                    <a:cubicBezTo>
                      <a:pt x="289" y="61"/>
                      <a:pt x="289" y="61"/>
                      <a:pt x="289" y="61"/>
                    </a:cubicBezTo>
                    <a:cubicBezTo>
                      <a:pt x="273" y="22"/>
                      <a:pt x="273" y="22"/>
                      <a:pt x="273" y="22"/>
                    </a:cubicBezTo>
                    <a:cubicBezTo>
                      <a:pt x="268" y="9"/>
                      <a:pt x="256" y="0"/>
                      <a:pt x="241" y="0"/>
                    </a:cubicBezTo>
                    <a:cubicBezTo>
                      <a:pt x="126" y="0"/>
                      <a:pt x="126" y="0"/>
                      <a:pt x="126" y="0"/>
                    </a:cubicBezTo>
                    <a:cubicBezTo>
                      <a:pt x="112" y="0"/>
                      <a:pt x="99" y="9"/>
                      <a:pt x="94" y="22"/>
                    </a:cubicBezTo>
                    <a:cubicBezTo>
                      <a:pt x="78" y="61"/>
                      <a:pt x="78" y="61"/>
                      <a:pt x="78" y="61"/>
                    </a:cubicBezTo>
                    <a:cubicBezTo>
                      <a:pt x="29" y="70"/>
                      <a:pt x="29" y="70"/>
                      <a:pt x="29" y="70"/>
                    </a:cubicBezTo>
                    <a:cubicBezTo>
                      <a:pt x="12" y="73"/>
                      <a:pt x="0" y="87"/>
                      <a:pt x="0" y="104"/>
                    </a:cubicBezTo>
                    <a:cubicBezTo>
                      <a:pt x="0" y="277"/>
                      <a:pt x="0" y="277"/>
                      <a:pt x="0" y="277"/>
                    </a:cubicBezTo>
                    <a:cubicBezTo>
                      <a:pt x="0" y="296"/>
                      <a:pt x="15" y="311"/>
                      <a:pt x="34" y="311"/>
                    </a:cubicBezTo>
                    <a:cubicBezTo>
                      <a:pt x="333" y="311"/>
                      <a:pt x="333" y="311"/>
                      <a:pt x="333" y="311"/>
                    </a:cubicBezTo>
                    <a:cubicBezTo>
                      <a:pt x="353" y="311"/>
                      <a:pt x="368" y="296"/>
                      <a:pt x="368" y="277"/>
                    </a:cubicBezTo>
                    <a:cubicBezTo>
                      <a:pt x="368" y="104"/>
                      <a:pt x="368" y="104"/>
                      <a:pt x="368" y="104"/>
                    </a:cubicBezTo>
                    <a:cubicBezTo>
                      <a:pt x="368" y="87"/>
                      <a:pt x="356" y="73"/>
                      <a:pt x="339" y="70"/>
                    </a:cubicBezTo>
                    <a:close/>
                    <a:moveTo>
                      <a:pt x="345" y="277"/>
                    </a:moveTo>
                    <a:cubicBezTo>
                      <a:pt x="345" y="283"/>
                      <a:pt x="340" y="288"/>
                      <a:pt x="333" y="288"/>
                    </a:cubicBezTo>
                    <a:cubicBezTo>
                      <a:pt x="34" y="288"/>
                      <a:pt x="34" y="288"/>
                      <a:pt x="34" y="288"/>
                    </a:cubicBezTo>
                    <a:cubicBezTo>
                      <a:pt x="28" y="288"/>
                      <a:pt x="23" y="283"/>
                      <a:pt x="23" y="277"/>
                    </a:cubicBezTo>
                    <a:cubicBezTo>
                      <a:pt x="23" y="104"/>
                      <a:pt x="23" y="104"/>
                      <a:pt x="23" y="104"/>
                    </a:cubicBezTo>
                    <a:cubicBezTo>
                      <a:pt x="23" y="98"/>
                      <a:pt x="27" y="93"/>
                      <a:pt x="32" y="92"/>
                    </a:cubicBezTo>
                    <a:cubicBezTo>
                      <a:pt x="95" y="82"/>
                      <a:pt x="95" y="82"/>
                      <a:pt x="95" y="82"/>
                    </a:cubicBezTo>
                    <a:cubicBezTo>
                      <a:pt x="116" y="31"/>
                      <a:pt x="116" y="31"/>
                      <a:pt x="116" y="31"/>
                    </a:cubicBezTo>
                    <a:cubicBezTo>
                      <a:pt x="117" y="26"/>
                      <a:pt x="122" y="23"/>
                      <a:pt x="126" y="23"/>
                    </a:cubicBezTo>
                    <a:cubicBezTo>
                      <a:pt x="241" y="23"/>
                      <a:pt x="241" y="23"/>
                      <a:pt x="241" y="23"/>
                    </a:cubicBezTo>
                    <a:cubicBezTo>
                      <a:pt x="246" y="23"/>
                      <a:pt x="250" y="26"/>
                      <a:pt x="252" y="31"/>
                    </a:cubicBezTo>
                    <a:cubicBezTo>
                      <a:pt x="273" y="82"/>
                      <a:pt x="273" y="82"/>
                      <a:pt x="273" y="82"/>
                    </a:cubicBezTo>
                    <a:cubicBezTo>
                      <a:pt x="335" y="92"/>
                      <a:pt x="335" y="92"/>
                      <a:pt x="335" y="92"/>
                    </a:cubicBezTo>
                    <a:cubicBezTo>
                      <a:pt x="341" y="93"/>
                      <a:pt x="345" y="98"/>
                      <a:pt x="345" y="104"/>
                    </a:cubicBezTo>
                    <a:lnTo>
                      <a:pt x="345" y="277"/>
                    </a:lnTo>
                    <a:close/>
                  </a:path>
                </a:pathLst>
              </a:custGeom>
              <a:grpFill/>
              <a:ln>
                <a:noFill/>
              </a:ln>
            </p:spPr>
            <p:txBody>
              <a:bodyPr vert="horz" wrap="square" lIns="91440" tIns="45720" rIns="91440" bIns="45720" numCol="1" anchor="t" anchorCtr="0" compatLnSpc="1"/>
              <a:lstStyle/>
              <a:p>
                <a:endParaRPr lang="id-ID"/>
              </a:p>
            </p:txBody>
          </p:sp>
        </p:grpSp>
        <p:grpSp>
          <p:nvGrpSpPr>
            <p:cNvPr id="58" name="Group 57"/>
            <p:cNvGrpSpPr/>
            <p:nvPr/>
          </p:nvGrpSpPr>
          <p:grpSpPr>
            <a:xfrm>
              <a:off x="4083" y="5074"/>
              <a:ext cx="705" cy="607"/>
              <a:chOff x="2727325" y="-39687"/>
              <a:chExt cx="1463675" cy="1260475"/>
            </a:xfrm>
            <a:solidFill>
              <a:schemeClr val="bg1"/>
            </a:solidFill>
          </p:grpSpPr>
          <p:sp>
            <p:nvSpPr>
              <p:cNvPr id="59" name="Freeform 20"/>
              <p:cNvSpPr>
                <a:spLocks noEditPoints="1"/>
              </p:cNvSpPr>
              <p:nvPr/>
            </p:nvSpPr>
            <p:spPr bwMode="auto">
              <a:xfrm>
                <a:off x="2727325" y="-39687"/>
                <a:ext cx="1463675" cy="1260475"/>
              </a:xfrm>
              <a:custGeom>
                <a:avLst/>
                <a:gdLst>
                  <a:gd name="T0" fmla="*/ 347 w 390"/>
                  <a:gd name="T1" fmla="*/ 42 h 336"/>
                  <a:gd name="T2" fmla="*/ 195 w 390"/>
                  <a:gd name="T3" fmla="*/ 38 h 336"/>
                  <a:gd name="T4" fmla="*/ 43 w 390"/>
                  <a:gd name="T5" fmla="*/ 42 h 336"/>
                  <a:gd name="T6" fmla="*/ 43 w 390"/>
                  <a:gd name="T7" fmla="*/ 196 h 336"/>
                  <a:gd name="T8" fmla="*/ 170 w 390"/>
                  <a:gd name="T9" fmla="*/ 322 h 336"/>
                  <a:gd name="T10" fmla="*/ 220 w 390"/>
                  <a:gd name="T11" fmla="*/ 322 h 336"/>
                  <a:gd name="T12" fmla="*/ 347 w 390"/>
                  <a:gd name="T13" fmla="*/ 196 h 336"/>
                  <a:gd name="T14" fmla="*/ 347 w 390"/>
                  <a:gd name="T15" fmla="*/ 42 h 336"/>
                  <a:gd name="T16" fmla="*/ 330 w 390"/>
                  <a:gd name="T17" fmla="*/ 180 h 336"/>
                  <a:gd name="T18" fmla="*/ 203 w 390"/>
                  <a:gd name="T19" fmla="*/ 306 h 336"/>
                  <a:gd name="T20" fmla="*/ 187 w 390"/>
                  <a:gd name="T21" fmla="*/ 306 h 336"/>
                  <a:gd name="T22" fmla="*/ 59 w 390"/>
                  <a:gd name="T23" fmla="*/ 180 h 336"/>
                  <a:gd name="T24" fmla="*/ 59 w 390"/>
                  <a:gd name="T25" fmla="*/ 58 h 336"/>
                  <a:gd name="T26" fmla="*/ 179 w 390"/>
                  <a:gd name="T27" fmla="*/ 55 h 336"/>
                  <a:gd name="T28" fmla="*/ 195 w 390"/>
                  <a:gd name="T29" fmla="*/ 70 h 336"/>
                  <a:gd name="T30" fmla="*/ 210 w 390"/>
                  <a:gd name="T31" fmla="*/ 55 h 336"/>
                  <a:gd name="T32" fmla="*/ 330 w 390"/>
                  <a:gd name="T33" fmla="*/ 58 h 336"/>
                  <a:gd name="T34" fmla="*/ 330 w 390"/>
                  <a:gd name="T35" fmla="*/ 18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0" h="336">
                    <a:moveTo>
                      <a:pt x="347" y="42"/>
                    </a:moveTo>
                    <a:cubicBezTo>
                      <a:pt x="305" y="0"/>
                      <a:pt x="238" y="0"/>
                      <a:pt x="195" y="38"/>
                    </a:cubicBezTo>
                    <a:cubicBezTo>
                      <a:pt x="152" y="0"/>
                      <a:pt x="85" y="0"/>
                      <a:pt x="43" y="42"/>
                    </a:cubicBezTo>
                    <a:cubicBezTo>
                      <a:pt x="0" y="84"/>
                      <a:pt x="0" y="154"/>
                      <a:pt x="43" y="196"/>
                    </a:cubicBezTo>
                    <a:cubicBezTo>
                      <a:pt x="55" y="208"/>
                      <a:pt x="170" y="322"/>
                      <a:pt x="170" y="322"/>
                    </a:cubicBezTo>
                    <a:cubicBezTo>
                      <a:pt x="184" y="336"/>
                      <a:pt x="206" y="336"/>
                      <a:pt x="220" y="322"/>
                    </a:cubicBezTo>
                    <a:cubicBezTo>
                      <a:pt x="220" y="322"/>
                      <a:pt x="345" y="198"/>
                      <a:pt x="347" y="196"/>
                    </a:cubicBezTo>
                    <a:cubicBezTo>
                      <a:pt x="390" y="154"/>
                      <a:pt x="390" y="84"/>
                      <a:pt x="347" y="42"/>
                    </a:cubicBezTo>
                    <a:close/>
                    <a:moveTo>
                      <a:pt x="330" y="180"/>
                    </a:moveTo>
                    <a:cubicBezTo>
                      <a:pt x="203" y="306"/>
                      <a:pt x="203" y="306"/>
                      <a:pt x="203" y="306"/>
                    </a:cubicBezTo>
                    <a:cubicBezTo>
                      <a:pt x="199" y="310"/>
                      <a:pt x="191" y="310"/>
                      <a:pt x="187" y="306"/>
                    </a:cubicBezTo>
                    <a:cubicBezTo>
                      <a:pt x="59" y="180"/>
                      <a:pt x="59" y="180"/>
                      <a:pt x="59" y="180"/>
                    </a:cubicBezTo>
                    <a:cubicBezTo>
                      <a:pt x="25" y="146"/>
                      <a:pt x="25" y="92"/>
                      <a:pt x="59" y="58"/>
                    </a:cubicBezTo>
                    <a:cubicBezTo>
                      <a:pt x="92" y="26"/>
                      <a:pt x="145" y="25"/>
                      <a:pt x="179" y="55"/>
                    </a:cubicBezTo>
                    <a:cubicBezTo>
                      <a:pt x="195" y="70"/>
                      <a:pt x="195" y="70"/>
                      <a:pt x="195" y="70"/>
                    </a:cubicBezTo>
                    <a:cubicBezTo>
                      <a:pt x="210" y="55"/>
                      <a:pt x="210" y="55"/>
                      <a:pt x="210" y="55"/>
                    </a:cubicBezTo>
                    <a:cubicBezTo>
                      <a:pt x="245" y="25"/>
                      <a:pt x="298" y="26"/>
                      <a:pt x="330" y="58"/>
                    </a:cubicBezTo>
                    <a:cubicBezTo>
                      <a:pt x="364" y="92"/>
                      <a:pt x="364" y="146"/>
                      <a:pt x="330" y="180"/>
                    </a:cubicBezTo>
                    <a:close/>
                  </a:path>
                </a:pathLst>
              </a:custGeom>
              <a:grpFill/>
              <a:ln>
                <a:noFill/>
              </a:ln>
            </p:spPr>
            <p:txBody>
              <a:bodyPr vert="horz" wrap="square" lIns="91440" tIns="45720" rIns="91440" bIns="45720" numCol="1" anchor="t" anchorCtr="0" compatLnSpc="1"/>
              <a:lstStyle/>
              <a:p>
                <a:endParaRPr lang="id-ID"/>
              </a:p>
            </p:txBody>
          </p:sp>
          <p:sp>
            <p:nvSpPr>
              <p:cNvPr id="60" name="Freeform 21"/>
              <p:cNvSpPr/>
              <p:nvPr/>
            </p:nvSpPr>
            <p:spPr bwMode="auto">
              <a:xfrm>
                <a:off x="2982913" y="215900"/>
                <a:ext cx="206375" cy="201612"/>
              </a:xfrm>
              <a:custGeom>
                <a:avLst/>
                <a:gdLst>
                  <a:gd name="T0" fmla="*/ 49 w 55"/>
                  <a:gd name="T1" fmla="*/ 0 h 54"/>
                  <a:gd name="T2" fmla="*/ 49 w 55"/>
                  <a:gd name="T3" fmla="*/ 0 h 54"/>
                  <a:gd name="T4" fmla="*/ 0 w 55"/>
                  <a:gd name="T5" fmla="*/ 48 h 54"/>
                  <a:gd name="T6" fmla="*/ 0 w 55"/>
                  <a:gd name="T7" fmla="*/ 48 h 54"/>
                  <a:gd name="T8" fmla="*/ 6 w 55"/>
                  <a:gd name="T9" fmla="*/ 54 h 54"/>
                  <a:gd name="T10" fmla="*/ 12 w 55"/>
                  <a:gd name="T11" fmla="*/ 48 h 54"/>
                  <a:gd name="T12" fmla="*/ 12 w 55"/>
                  <a:gd name="T13" fmla="*/ 48 h 54"/>
                  <a:gd name="T14" fmla="*/ 49 w 55"/>
                  <a:gd name="T15" fmla="*/ 11 h 54"/>
                  <a:gd name="T16" fmla="*/ 49 w 55"/>
                  <a:gd name="T17" fmla="*/ 11 h 54"/>
                  <a:gd name="T18" fmla="*/ 55 w 55"/>
                  <a:gd name="T19" fmla="*/ 5 h 54"/>
                  <a:gd name="T20" fmla="*/ 49 w 55"/>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54">
                    <a:moveTo>
                      <a:pt x="49" y="0"/>
                    </a:moveTo>
                    <a:cubicBezTo>
                      <a:pt x="49" y="0"/>
                      <a:pt x="49" y="0"/>
                      <a:pt x="49" y="0"/>
                    </a:cubicBezTo>
                    <a:cubicBezTo>
                      <a:pt x="22" y="0"/>
                      <a:pt x="0" y="21"/>
                      <a:pt x="0" y="48"/>
                    </a:cubicBezTo>
                    <a:cubicBezTo>
                      <a:pt x="0" y="48"/>
                      <a:pt x="0" y="48"/>
                      <a:pt x="0" y="48"/>
                    </a:cubicBezTo>
                    <a:cubicBezTo>
                      <a:pt x="0" y="52"/>
                      <a:pt x="3" y="54"/>
                      <a:pt x="6" y="54"/>
                    </a:cubicBezTo>
                    <a:cubicBezTo>
                      <a:pt x="9" y="54"/>
                      <a:pt x="12" y="52"/>
                      <a:pt x="12" y="48"/>
                    </a:cubicBezTo>
                    <a:cubicBezTo>
                      <a:pt x="12" y="48"/>
                      <a:pt x="12" y="48"/>
                      <a:pt x="12" y="48"/>
                    </a:cubicBezTo>
                    <a:cubicBezTo>
                      <a:pt x="12" y="28"/>
                      <a:pt x="29" y="11"/>
                      <a:pt x="49" y="11"/>
                    </a:cubicBezTo>
                    <a:cubicBezTo>
                      <a:pt x="49" y="11"/>
                      <a:pt x="49" y="11"/>
                      <a:pt x="49" y="11"/>
                    </a:cubicBezTo>
                    <a:cubicBezTo>
                      <a:pt x="52" y="11"/>
                      <a:pt x="55" y="8"/>
                      <a:pt x="55" y="5"/>
                    </a:cubicBezTo>
                    <a:cubicBezTo>
                      <a:pt x="55" y="2"/>
                      <a:pt x="52" y="0"/>
                      <a:pt x="49" y="0"/>
                    </a:cubicBezTo>
                    <a:close/>
                  </a:path>
                </a:pathLst>
              </a:custGeom>
              <a:grpFill/>
              <a:ln>
                <a:noFill/>
              </a:ln>
            </p:spPr>
            <p:txBody>
              <a:bodyPr vert="horz" wrap="square" lIns="91440" tIns="45720" rIns="91440" bIns="45720" numCol="1" anchor="t" anchorCtr="0" compatLnSpc="1"/>
              <a:lstStyle/>
              <a:p>
                <a:endParaRPr lang="id-ID"/>
              </a:p>
            </p:txBody>
          </p:sp>
        </p:grpSp>
        <p:grpSp>
          <p:nvGrpSpPr>
            <p:cNvPr id="61" name="Group 60"/>
            <p:cNvGrpSpPr/>
            <p:nvPr/>
          </p:nvGrpSpPr>
          <p:grpSpPr>
            <a:xfrm>
              <a:off x="6800" y="5097"/>
              <a:ext cx="667" cy="583"/>
              <a:chOff x="8296275" y="8293096"/>
              <a:chExt cx="1385888" cy="1211261"/>
            </a:xfrm>
            <a:solidFill>
              <a:schemeClr val="bg1"/>
            </a:solidFill>
          </p:grpSpPr>
          <p:sp>
            <p:nvSpPr>
              <p:cNvPr id="62" name="Freeform 8"/>
              <p:cNvSpPr>
                <a:spLocks noEditPoints="1"/>
              </p:cNvSpPr>
              <p:nvPr/>
            </p:nvSpPr>
            <p:spPr bwMode="auto">
              <a:xfrm>
                <a:off x="8296275" y="8293096"/>
                <a:ext cx="1385888" cy="1211261"/>
              </a:xfrm>
              <a:custGeom>
                <a:avLst/>
                <a:gdLst>
                  <a:gd name="T0" fmla="*/ 368 w 369"/>
                  <a:gd name="T1" fmla="*/ 190 h 323"/>
                  <a:gd name="T2" fmla="*/ 322 w 369"/>
                  <a:gd name="T3" fmla="*/ 17 h 323"/>
                  <a:gd name="T4" fmla="*/ 299 w 369"/>
                  <a:gd name="T5" fmla="*/ 0 h 323"/>
                  <a:gd name="T6" fmla="*/ 184 w 369"/>
                  <a:gd name="T7" fmla="*/ 0 h 323"/>
                  <a:gd name="T8" fmla="*/ 69 w 369"/>
                  <a:gd name="T9" fmla="*/ 0 h 323"/>
                  <a:gd name="T10" fmla="*/ 47 w 369"/>
                  <a:gd name="T11" fmla="*/ 17 h 323"/>
                  <a:gd name="T12" fmla="*/ 1 w 369"/>
                  <a:gd name="T13" fmla="*/ 190 h 323"/>
                  <a:gd name="T14" fmla="*/ 0 w 369"/>
                  <a:gd name="T15" fmla="*/ 196 h 323"/>
                  <a:gd name="T16" fmla="*/ 0 w 369"/>
                  <a:gd name="T17" fmla="*/ 276 h 323"/>
                  <a:gd name="T18" fmla="*/ 46 w 369"/>
                  <a:gd name="T19" fmla="*/ 323 h 323"/>
                  <a:gd name="T20" fmla="*/ 323 w 369"/>
                  <a:gd name="T21" fmla="*/ 323 h 323"/>
                  <a:gd name="T22" fmla="*/ 369 w 369"/>
                  <a:gd name="T23" fmla="*/ 276 h 323"/>
                  <a:gd name="T24" fmla="*/ 369 w 369"/>
                  <a:gd name="T25" fmla="*/ 196 h 323"/>
                  <a:gd name="T26" fmla="*/ 368 w 369"/>
                  <a:gd name="T27" fmla="*/ 190 h 323"/>
                  <a:gd name="T28" fmla="*/ 346 w 369"/>
                  <a:gd name="T29" fmla="*/ 276 h 323"/>
                  <a:gd name="T30" fmla="*/ 323 w 369"/>
                  <a:gd name="T31" fmla="*/ 299 h 323"/>
                  <a:gd name="T32" fmla="*/ 46 w 369"/>
                  <a:gd name="T33" fmla="*/ 299 h 323"/>
                  <a:gd name="T34" fmla="*/ 23 w 369"/>
                  <a:gd name="T35" fmla="*/ 276 h 323"/>
                  <a:gd name="T36" fmla="*/ 23 w 369"/>
                  <a:gd name="T37" fmla="*/ 196 h 323"/>
                  <a:gd name="T38" fmla="*/ 69 w 369"/>
                  <a:gd name="T39" fmla="*/ 23 h 323"/>
                  <a:gd name="T40" fmla="*/ 299 w 369"/>
                  <a:gd name="T41" fmla="*/ 23 h 323"/>
                  <a:gd name="T42" fmla="*/ 346 w 369"/>
                  <a:gd name="T43" fmla="*/ 196 h 323"/>
                  <a:gd name="T44" fmla="*/ 346 w 369"/>
                  <a:gd name="T45" fmla="*/ 276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9" h="323">
                    <a:moveTo>
                      <a:pt x="368" y="190"/>
                    </a:moveTo>
                    <a:cubicBezTo>
                      <a:pt x="322" y="17"/>
                      <a:pt x="322" y="17"/>
                      <a:pt x="322" y="17"/>
                    </a:cubicBezTo>
                    <a:cubicBezTo>
                      <a:pt x="319" y="7"/>
                      <a:pt x="310" y="0"/>
                      <a:pt x="299" y="0"/>
                    </a:cubicBezTo>
                    <a:cubicBezTo>
                      <a:pt x="184" y="0"/>
                      <a:pt x="184" y="0"/>
                      <a:pt x="184" y="0"/>
                    </a:cubicBezTo>
                    <a:cubicBezTo>
                      <a:pt x="69" y="0"/>
                      <a:pt x="69" y="0"/>
                      <a:pt x="69" y="0"/>
                    </a:cubicBezTo>
                    <a:cubicBezTo>
                      <a:pt x="59" y="0"/>
                      <a:pt x="50" y="7"/>
                      <a:pt x="47" y="17"/>
                    </a:cubicBezTo>
                    <a:cubicBezTo>
                      <a:pt x="1" y="190"/>
                      <a:pt x="1" y="190"/>
                      <a:pt x="1" y="190"/>
                    </a:cubicBezTo>
                    <a:cubicBezTo>
                      <a:pt x="0" y="192"/>
                      <a:pt x="0" y="194"/>
                      <a:pt x="0" y="196"/>
                    </a:cubicBezTo>
                    <a:cubicBezTo>
                      <a:pt x="0" y="276"/>
                      <a:pt x="0" y="276"/>
                      <a:pt x="0" y="276"/>
                    </a:cubicBezTo>
                    <a:cubicBezTo>
                      <a:pt x="0" y="302"/>
                      <a:pt x="21" y="323"/>
                      <a:pt x="46" y="323"/>
                    </a:cubicBezTo>
                    <a:cubicBezTo>
                      <a:pt x="323" y="323"/>
                      <a:pt x="323" y="323"/>
                      <a:pt x="323" y="323"/>
                    </a:cubicBezTo>
                    <a:cubicBezTo>
                      <a:pt x="348" y="323"/>
                      <a:pt x="369" y="302"/>
                      <a:pt x="369" y="276"/>
                    </a:cubicBezTo>
                    <a:cubicBezTo>
                      <a:pt x="369" y="196"/>
                      <a:pt x="369" y="196"/>
                      <a:pt x="369" y="196"/>
                    </a:cubicBezTo>
                    <a:cubicBezTo>
                      <a:pt x="369" y="194"/>
                      <a:pt x="368" y="192"/>
                      <a:pt x="368" y="190"/>
                    </a:cubicBezTo>
                    <a:close/>
                    <a:moveTo>
                      <a:pt x="346" y="276"/>
                    </a:moveTo>
                    <a:cubicBezTo>
                      <a:pt x="346" y="289"/>
                      <a:pt x="335" y="299"/>
                      <a:pt x="323" y="299"/>
                    </a:cubicBezTo>
                    <a:cubicBezTo>
                      <a:pt x="46" y="299"/>
                      <a:pt x="46" y="299"/>
                      <a:pt x="46" y="299"/>
                    </a:cubicBezTo>
                    <a:cubicBezTo>
                      <a:pt x="34" y="299"/>
                      <a:pt x="23" y="289"/>
                      <a:pt x="23" y="276"/>
                    </a:cubicBezTo>
                    <a:cubicBezTo>
                      <a:pt x="23" y="196"/>
                      <a:pt x="23" y="196"/>
                      <a:pt x="23" y="196"/>
                    </a:cubicBezTo>
                    <a:cubicBezTo>
                      <a:pt x="69" y="23"/>
                      <a:pt x="69" y="23"/>
                      <a:pt x="69" y="23"/>
                    </a:cubicBezTo>
                    <a:cubicBezTo>
                      <a:pt x="299" y="23"/>
                      <a:pt x="299" y="23"/>
                      <a:pt x="299" y="23"/>
                    </a:cubicBezTo>
                    <a:cubicBezTo>
                      <a:pt x="346" y="196"/>
                      <a:pt x="346" y="196"/>
                      <a:pt x="346" y="196"/>
                    </a:cubicBezTo>
                    <a:lnTo>
                      <a:pt x="346" y="276"/>
                    </a:lnTo>
                    <a:close/>
                  </a:path>
                </a:pathLst>
              </a:custGeom>
              <a:grpFill/>
              <a:ln>
                <a:noFill/>
              </a:ln>
            </p:spPr>
            <p:txBody>
              <a:bodyPr vert="horz" wrap="square" lIns="91440" tIns="45720" rIns="91440" bIns="45720" numCol="1" anchor="t" anchorCtr="0" compatLnSpc="1"/>
              <a:lstStyle/>
              <a:p>
                <a:endParaRPr lang="id-ID"/>
              </a:p>
            </p:txBody>
          </p:sp>
          <p:sp>
            <p:nvSpPr>
              <p:cNvPr id="63" name="Freeform 9"/>
              <p:cNvSpPr>
                <a:spLocks noEditPoints="1"/>
              </p:cNvSpPr>
              <p:nvPr/>
            </p:nvSpPr>
            <p:spPr bwMode="auto">
              <a:xfrm>
                <a:off x="8461376" y="8466137"/>
                <a:ext cx="1055689" cy="776288"/>
              </a:xfrm>
              <a:custGeom>
                <a:avLst/>
                <a:gdLst>
                  <a:gd name="T0" fmla="*/ 229 w 281"/>
                  <a:gd name="T1" fmla="*/ 0 h 207"/>
                  <a:gd name="T2" fmla="*/ 51 w 281"/>
                  <a:gd name="T3" fmla="*/ 0 h 207"/>
                  <a:gd name="T4" fmla="*/ 40 w 281"/>
                  <a:gd name="T5" fmla="*/ 9 h 207"/>
                  <a:gd name="T6" fmla="*/ 0 w 281"/>
                  <a:gd name="T7" fmla="*/ 147 h 207"/>
                  <a:gd name="T8" fmla="*/ 2 w 281"/>
                  <a:gd name="T9" fmla="*/ 157 h 207"/>
                  <a:gd name="T10" fmla="*/ 12 w 281"/>
                  <a:gd name="T11" fmla="*/ 161 h 207"/>
                  <a:gd name="T12" fmla="*/ 45 w 281"/>
                  <a:gd name="T13" fmla="*/ 161 h 207"/>
                  <a:gd name="T14" fmla="*/ 58 w 281"/>
                  <a:gd name="T15" fmla="*/ 161 h 207"/>
                  <a:gd name="T16" fmla="*/ 64 w 281"/>
                  <a:gd name="T17" fmla="*/ 161 h 207"/>
                  <a:gd name="T18" fmla="*/ 81 w 281"/>
                  <a:gd name="T19" fmla="*/ 195 h 207"/>
                  <a:gd name="T20" fmla="*/ 101 w 281"/>
                  <a:gd name="T21" fmla="*/ 207 h 207"/>
                  <a:gd name="T22" fmla="*/ 179 w 281"/>
                  <a:gd name="T23" fmla="*/ 207 h 207"/>
                  <a:gd name="T24" fmla="*/ 200 w 281"/>
                  <a:gd name="T25" fmla="*/ 195 h 207"/>
                  <a:gd name="T26" fmla="*/ 217 w 281"/>
                  <a:gd name="T27" fmla="*/ 161 h 207"/>
                  <a:gd name="T28" fmla="*/ 223 w 281"/>
                  <a:gd name="T29" fmla="*/ 161 h 207"/>
                  <a:gd name="T30" fmla="*/ 236 w 281"/>
                  <a:gd name="T31" fmla="*/ 161 h 207"/>
                  <a:gd name="T32" fmla="*/ 269 w 281"/>
                  <a:gd name="T33" fmla="*/ 161 h 207"/>
                  <a:gd name="T34" fmla="*/ 278 w 281"/>
                  <a:gd name="T35" fmla="*/ 157 h 207"/>
                  <a:gd name="T36" fmla="*/ 280 w 281"/>
                  <a:gd name="T37" fmla="*/ 147 h 207"/>
                  <a:gd name="T38" fmla="*/ 241 w 281"/>
                  <a:gd name="T39" fmla="*/ 9 h 207"/>
                  <a:gd name="T40" fmla="*/ 229 w 281"/>
                  <a:gd name="T41" fmla="*/ 0 h 207"/>
                  <a:gd name="T42" fmla="*/ 236 w 281"/>
                  <a:gd name="T43" fmla="*/ 138 h 207"/>
                  <a:gd name="T44" fmla="*/ 217 w 281"/>
                  <a:gd name="T45" fmla="*/ 138 h 207"/>
                  <a:gd name="T46" fmla="*/ 196 w 281"/>
                  <a:gd name="T47" fmla="*/ 151 h 207"/>
                  <a:gd name="T48" fmla="*/ 179 w 281"/>
                  <a:gd name="T49" fmla="*/ 184 h 207"/>
                  <a:gd name="T50" fmla="*/ 101 w 281"/>
                  <a:gd name="T51" fmla="*/ 184 h 207"/>
                  <a:gd name="T52" fmla="*/ 85 w 281"/>
                  <a:gd name="T53" fmla="*/ 151 h 207"/>
                  <a:gd name="T54" fmla="*/ 64 w 281"/>
                  <a:gd name="T55" fmla="*/ 138 h 207"/>
                  <a:gd name="T56" fmla="*/ 45 w 281"/>
                  <a:gd name="T57" fmla="*/ 138 h 207"/>
                  <a:gd name="T58" fmla="*/ 18 w 281"/>
                  <a:gd name="T59" fmla="*/ 138 h 207"/>
                  <a:gd name="T60" fmla="*/ 51 w 281"/>
                  <a:gd name="T61" fmla="*/ 12 h 207"/>
                  <a:gd name="T62" fmla="*/ 229 w 281"/>
                  <a:gd name="T63" fmla="*/ 12 h 207"/>
                  <a:gd name="T64" fmla="*/ 263 w 281"/>
                  <a:gd name="T65" fmla="*/ 138 h 207"/>
                  <a:gd name="T66" fmla="*/ 236 w 281"/>
                  <a:gd name="T67" fmla="*/ 138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1" h="207">
                    <a:moveTo>
                      <a:pt x="229" y="0"/>
                    </a:moveTo>
                    <a:cubicBezTo>
                      <a:pt x="51" y="0"/>
                      <a:pt x="51" y="0"/>
                      <a:pt x="51" y="0"/>
                    </a:cubicBezTo>
                    <a:cubicBezTo>
                      <a:pt x="46" y="0"/>
                      <a:pt x="41" y="4"/>
                      <a:pt x="40" y="9"/>
                    </a:cubicBezTo>
                    <a:cubicBezTo>
                      <a:pt x="0" y="147"/>
                      <a:pt x="0" y="147"/>
                      <a:pt x="0" y="147"/>
                    </a:cubicBezTo>
                    <a:cubicBezTo>
                      <a:pt x="0" y="150"/>
                      <a:pt x="0" y="154"/>
                      <a:pt x="2" y="157"/>
                    </a:cubicBezTo>
                    <a:cubicBezTo>
                      <a:pt x="5" y="160"/>
                      <a:pt x="8" y="161"/>
                      <a:pt x="12" y="161"/>
                    </a:cubicBezTo>
                    <a:cubicBezTo>
                      <a:pt x="45" y="161"/>
                      <a:pt x="45" y="161"/>
                      <a:pt x="45" y="161"/>
                    </a:cubicBezTo>
                    <a:cubicBezTo>
                      <a:pt x="58" y="161"/>
                      <a:pt x="58" y="161"/>
                      <a:pt x="58" y="161"/>
                    </a:cubicBezTo>
                    <a:cubicBezTo>
                      <a:pt x="64" y="161"/>
                      <a:pt x="64" y="161"/>
                      <a:pt x="64" y="161"/>
                    </a:cubicBezTo>
                    <a:cubicBezTo>
                      <a:pt x="81" y="195"/>
                      <a:pt x="81" y="195"/>
                      <a:pt x="81" y="195"/>
                    </a:cubicBezTo>
                    <a:cubicBezTo>
                      <a:pt x="85" y="203"/>
                      <a:pt x="93" y="207"/>
                      <a:pt x="101" y="207"/>
                    </a:cubicBezTo>
                    <a:cubicBezTo>
                      <a:pt x="179" y="207"/>
                      <a:pt x="179" y="207"/>
                      <a:pt x="179" y="207"/>
                    </a:cubicBezTo>
                    <a:cubicBezTo>
                      <a:pt x="188" y="207"/>
                      <a:pt x="196" y="203"/>
                      <a:pt x="200" y="195"/>
                    </a:cubicBezTo>
                    <a:cubicBezTo>
                      <a:pt x="217" y="161"/>
                      <a:pt x="217" y="161"/>
                      <a:pt x="217" y="161"/>
                    </a:cubicBezTo>
                    <a:cubicBezTo>
                      <a:pt x="223" y="161"/>
                      <a:pt x="223" y="161"/>
                      <a:pt x="223" y="161"/>
                    </a:cubicBezTo>
                    <a:cubicBezTo>
                      <a:pt x="236" y="161"/>
                      <a:pt x="236" y="161"/>
                      <a:pt x="236" y="161"/>
                    </a:cubicBezTo>
                    <a:cubicBezTo>
                      <a:pt x="269" y="161"/>
                      <a:pt x="269" y="161"/>
                      <a:pt x="269" y="161"/>
                    </a:cubicBezTo>
                    <a:cubicBezTo>
                      <a:pt x="273" y="161"/>
                      <a:pt x="276" y="160"/>
                      <a:pt x="278" y="157"/>
                    </a:cubicBezTo>
                    <a:cubicBezTo>
                      <a:pt x="280" y="154"/>
                      <a:pt x="281" y="150"/>
                      <a:pt x="280" y="147"/>
                    </a:cubicBezTo>
                    <a:cubicBezTo>
                      <a:pt x="241" y="9"/>
                      <a:pt x="241" y="9"/>
                      <a:pt x="241" y="9"/>
                    </a:cubicBezTo>
                    <a:cubicBezTo>
                      <a:pt x="239" y="4"/>
                      <a:pt x="235" y="0"/>
                      <a:pt x="229" y="0"/>
                    </a:cubicBezTo>
                    <a:close/>
                    <a:moveTo>
                      <a:pt x="236" y="138"/>
                    </a:moveTo>
                    <a:cubicBezTo>
                      <a:pt x="217" y="138"/>
                      <a:pt x="217" y="138"/>
                      <a:pt x="217" y="138"/>
                    </a:cubicBezTo>
                    <a:cubicBezTo>
                      <a:pt x="208" y="138"/>
                      <a:pt x="200" y="143"/>
                      <a:pt x="196" y="151"/>
                    </a:cubicBezTo>
                    <a:cubicBezTo>
                      <a:pt x="179" y="184"/>
                      <a:pt x="179" y="184"/>
                      <a:pt x="179" y="184"/>
                    </a:cubicBezTo>
                    <a:cubicBezTo>
                      <a:pt x="101" y="184"/>
                      <a:pt x="101" y="184"/>
                      <a:pt x="101" y="184"/>
                    </a:cubicBezTo>
                    <a:cubicBezTo>
                      <a:pt x="85" y="151"/>
                      <a:pt x="85" y="151"/>
                      <a:pt x="85" y="151"/>
                    </a:cubicBezTo>
                    <a:cubicBezTo>
                      <a:pt x="81" y="143"/>
                      <a:pt x="73" y="138"/>
                      <a:pt x="64" y="138"/>
                    </a:cubicBezTo>
                    <a:cubicBezTo>
                      <a:pt x="45" y="138"/>
                      <a:pt x="45" y="138"/>
                      <a:pt x="45" y="138"/>
                    </a:cubicBezTo>
                    <a:cubicBezTo>
                      <a:pt x="18" y="138"/>
                      <a:pt x="18" y="138"/>
                      <a:pt x="18" y="138"/>
                    </a:cubicBezTo>
                    <a:cubicBezTo>
                      <a:pt x="51" y="12"/>
                      <a:pt x="51" y="12"/>
                      <a:pt x="51" y="12"/>
                    </a:cubicBezTo>
                    <a:cubicBezTo>
                      <a:pt x="229" y="12"/>
                      <a:pt x="229" y="12"/>
                      <a:pt x="229" y="12"/>
                    </a:cubicBezTo>
                    <a:cubicBezTo>
                      <a:pt x="263" y="138"/>
                      <a:pt x="263" y="138"/>
                      <a:pt x="263" y="138"/>
                    </a:cubicBezTo>
                    <a:lnTo>
                      <a:pt x="236" y="138"/>
                    </a:lnTo>
                    <a:close/>
                  </a:path>
                </a:pathLst>
              </a:custGeom>
              <a:grpFill/>
              <a:ln>
                <a:noFill/>
              </a:ln>
            </p:spPr>
            <p:txBody>
              <a:bodyPr vert="horz" wrap="square" lIns="91440" tIns="45720" rIns="91440" bIns="45720" numCol="1" anchor="t" anchorCtr="0" compatLnSpc="1"/>
              <a:lstStyle/>
              <a:p>
                <a:endParaRPr lang="id-ID"/>
              </a:p>
            </p:txBody>
          </p:sp>
        </p:grpSp>
        <p:sp>
          <p:nvSpPr>
            <p:cNvPr id="64" name="Freeform 84"/>
            <p:cNvSpPr>
              <a:spLocks noEditPoints="1"/>
            </p:cNvSpPr>
            <p:nvPr/>
          </p:nvSpPr>
          <p:spPr bwMode="auto">
            <a:xfrm>
              <a:off x="9350" y="5197"/>
              <a:ext cx="561" cy="368"/>
            </a:xfrm>
            <a:custGeom>
              <a:avLst/>
              <a:gdLst>
                <a:gd name="T0" fmla="*/ 112 w 128"/>
                <a:gd name="T1" fmla="*/ 0 h 84"/>
                <a:gd name="T2" fmla="*/ 16 w 128"/>
                <a:gd name="T3" fmla="*/ 0 h 84"/>
                <a:gd name="T4" fmla="*/ 0 w 128"/>
                <a:gd name="T5" fmla="*/ 16 h 84"/>
                <a:gd name="T6" fmla="*/ 0 w 128"/>
                <a:gd name="T7" fmla="*/ 68 h 84"/>
                <a:gd name="T8" fmla="*/ 16 w 128"/>
                <a:gd name="T9" fmla="*/ 84 h 84"/>
                <a:gd name="T10" fmla="*/ 112 w 128"/>
                <a:gd name="T11" fmla="*/ 84 h 84"/>
                <a:gd name="T12" fmla="*/ 128 w 128"/>
                <a:gd name="T13" fmla="*/ 68 h 84"/>
                <a:gd name="T14" fmla="*/ 128 w 128"/>
                <a:gd name="T15" fmla="*/ 16 h 84"/>
                <a:gd name="T16" fmla="*/ 112 w 128"/>
                <a:gd name="T17" fmla="*/ 0 h 84"/>
                <a:gd name="T18" fmla="*/ 8 w 128"/>
                <a:gd name="T19" fmla="*/ 21 h 84"/>
                <a:gd name="T20" fmla="*/ 36 w 128"/>
                <a:gd name="T21" fmla="*/ 42 h 84"/>
                <a:gd name="T22" fmla="*/ 8 w 128"/>
                <a:gd name="T23" fmla="*/ 63 h 84"/>
                <a:gd name="T24" fmla="*/ 8 w 128"/>
                <a:gd name="T25" fmla="*/ 21 h 84"/>
                <a:gd name="T26" fmla="*/ 120 w 128"/>
                <a:gd name="T27" fmla="*/ 68 h 84"/>
                <a:gd name="T28" fmla="*/ 112 w 128"/>
                <a:gd name="T29" fmla="*/ 76 h 84"/>
                <a:gd name="T30" fmla="*/ 16 w 128"/>
                <a:gd name="T31" fmla="*/ 76 h 84"/>
                <a:gd name="T32" fmla="*/ 8 w 128"/>
                <a:gd name="T33" fmla="*/ 68 h 84"/>
                <a:gd name="T34" fmla="*/ 39 w 128"/>
                <a:gd name="T35" fmla="*/ 45 h 84"/>
                <a:gd name="T36" fmla="*/ 57 w 128"/>
                <a:gd name="T37" fmla="*/ 58 h 84"/>
                <a:gd name="T38" fmla="*/ 64 w 128"/>
                <a:gd name="T39" fmla="*/ 60 h 84"/>
                <a:gd name="T40" fmla="*/ 71 w 128"/>
                <a:gd name="T41" fmla="*/ 58 h 84"/>
                <a:gd name="T42" fmla="*/ 89 w 128"/>
                <a:gd name="T43" fmla="*/ 45 h 84"/>
                <a:gd name="T44" fmla="*/ 120 w 128"/>
                <a:gd name="T45" fmla="*/ 68 h 84"/>
                <a:gd name="T46" fmla="*/ 120 w 128"/>
                <a:gd name="T47" fmla="*/ 63 h 84"/>
                <a:gd name="T48" fmla="*/ 92 w 128"/>
                <a:gd name="T49" fmla="*/ 42 h 84"/>
                <a:gd name="T50" fmla="*/ 120 w 128"/>
                <a:gd name="T51" fmla="*/ 21 h 84"/>
                <a:gd name="T52" fmla="*/ 120 w 128"/>
                <a:gd name="T53" fmla="*/ 63 h 84"/>
                <a:gd name="T54" fmla="*/ 69 w 128"/>
                <a:gd name="T55" fmla="*/ 54 h 84"/>
                <a:gd name="T56" fmla="*/ 64 w 128"/>
                <a:gd name="T57" fmla="*/ 56 h 84"/>
                <a:gd name="T58" fmla="*/ 59 w 128"/>
                <a:gd name="T59" fmla="*/ 54 h 84"/>
                <a:gd name="T60" fmla="*/ 43 w 128"/>
                <a:gd name="T61" fmla="*/ 42 h 84"/>
                <a:gd name="T62" fmla="*/ 39 w 128"/>
                <a:gd name="T63" fmla="*/ 40 h 84"/>
                <a:gd name="T64" fmla="*/ 8 w 128"/>
                <a:gd name="T65" fmla="*/ 16 h 84"/>
                <a:gd name="T66" fmla="*/ 8 w 128"/>
                <a:gd name="T67" fmla="*/ 16 h 84"/>
                <a:gd name="T68" fmla="*/ 16 w 128"/>
                <a:gd name="T69" fmla="*/ 8 h 84"/>
                <a:gd name="T70" fmla="*/ 112 w 128"/>
                <a:gd name="T71" fmla="*/ 8 h 84"/>
                <a:gd name="T72" fmla="*/ 120 w 128"/>
                <a:gd name="T73" fmla="*/ 16 h 84"/>
                <a:gd name="T74" fmla="*/ 69 w 128"/>
                <a:gd name="T75" fmla="*/ 5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84">
                  <a:moveTo>
                    <a:pt x="112" y="0"/>
                  </a:moveTo>
                  <a:cubicBezTo>
                    <a:pt x="16" y="0"/>
                    <a:pt x="16" y="0"/>
                    <a:pt x="16" y="0"/>
                  </a:cubicBezTo>
                  <a:cubicBezTo>
                    <a:pt x="7" y="0"/>
                    <a:pt x="0" y="7"/>
                    <a:pt x="0" y="16"/>
                  </a:cubicBezTo>
                  <a:cubicBezTo>
                    <a:pt x="0" y="68"/>
                    <a:pt x="0" y="68"/>
                    <a:pt x="0" y="68"/>
                  </a:cubicBezTo>
                  <a:cubicBezTo>
                    <a:pt x="0" y="77"/>
                    <a:pt x="7" y="84"/>
                    <a:pt x="16" y="84"/>
                  </a:cubicBezTo>
                  <a:cubicBezTo>
                    <a:pt x="112" y="84"/>
                    <a:pt x="112" y="84"/>
                    <a:pt x="112" y="84"/>
                  </a:cubicBezTo>
                  <a:cubicBezTo>
                    <a:pt x="121" y="84"/>
                    <a:pt x="128" y="77"/>
                    <a:pt x="128" y="68"/>
                  </a:cubicBezTo>
                  <a:cubicBezTo>
                    <a:pt x="128" y="16"/>
                    <a:pt x="128" y="16"/>
                    <a:pt x="128" y="16"/>
                  </a:cubicBezTo>
                  <a:cubicBezTo>
                    <a:pt x="128" y="7"/>
                    <a:pt x="121" y="0"/>
                    <a:pt x="112" y="0"/>
                  </a:cubicBezTo>
                  <a:close/>
                  <a:moveTo>
                    <a:pt x="8" y="21"/>
                  </a:moveTo>
                  <a:cubicBezTo>
                    <a:pt x="36" y="42"/>
                    <a:pt x="36" y="42"/>
                    <a:pt x="36" y="42"/>
                  </a:cubicBezTo>
                  <a:cubicBezTo>
                    <a:pt x="8" y="63"/>
                    <a:pt x="8" y="63"/>
                    <a:pt x="8" y="63"/>
                  </a:cubicBezTo>
                  <a:lnTo>
                    <a:pt x="8" y="21"/>
                  </a:lnTo>
                  <a:close/>
                  <a:moveTo>
                    <a:pt x="120" y="68"/>
                  </a:moveTo>
                  <a:cubicBezTo>
                    <a:pt x="120" y="72"/>
                    <a:pt x="116" y="76"/>
                    <a:pt x="112" y="76"/>
                  </a:cubicBezTo>
                  <a:cubicBezTo>
                    <a:pt x="16" y="76"/>
                    <a:pt x="16" y="76"/>
                    <a:pt x="16" y="76"/>
                  </a:cubicBezTo>
                  <a:cubicBezTo>
                    <a:pt x="12" y="76"/>
                    <a:pt x="8" y="72"/>
                    <a:pt x="8" y="68"/>
                  </a:cubicBezTo>
                  <a:cubicBezTo>
                    <a:pt x="39" y="45"/>
                    <a:pt x="39" y="45"/>
                    <a:pt x="39" y="45"/>
                  </a:cubicBezTo>
                  <a:cubicBezTo>
                    <a:pt x="57" y="58"/>
                    <a:pt x="57" y="58"/>
                    <a:pt x="57" y="58"/>
                  </a:cubicBezTo>
                  <a:cubicBezTo>
                    <a:pt x="59" y="59"/>
                    <a:pt x="61" y="60"/>
                    <a:pt x="64" y="60"/>
                  </a:cubicBezTo>
                  <a:cubicBezTo>
                    <a:pt x="67" y="60"/>
                    <a:pt x="69" y="59"/>
                    <a:pt x="71" y="58"/>
                  </a:cubicBezTo>
                  <a:cubicBezTo>
                    <a:pt x="89" y="45"/>
                    <a:pt x="89" y="45"/>
                    <a:pt x="89" y="45"/>
                  </a:cubicBezTo>
                  <a:cubicBezTo>
                    <a:pt x="120" y="68"/>
                    <a:pt x="120" y="68"/>
                    <a:pt x="120" y="68"/>
                  </a:cubicBezTo>
                  <a:close/>
                  <a:moveTo>
                    <a:pt x="120" y="63"/>
                  </a:moveTo>
                  <a:cubicBezTo>
                    <a:pt x="92" y="42"/>
                    <a:pt x="92" y="42"/>
                    <a:pt x="92" y="42"/>
                  </a:cubicBezTo>
                  <a:cubicBezTo>
                    <a:pt x="120" y="21"/>
                    <a:pt x="120" y="21"/>
                    <a:pt x="120" y="21"/>
                  </a:cubicBezTo>
                  <a:lnTo>
                    <a:pt x="120" y="63"/>
                  </a:lnTo>
                  <a:close/>
                  <a:moveTo>
                    <a:pt x="69" y="54"/>
                  </a:moveTo>
                  <a:cubicBezTo>
                    <a:pt x="67" y="55"/>
                    <a:pt x="66" y="56"/>
                    <a:pt x="64" y="56"/>
                  </a:cubicBezTo>
                  <a:cubicBezTo>
                    <a:pt x="62" y="56"/>
                    <a:pt x="61" y="55"/>
                    <a:pt x="59" y="54"/>
                  </a:cubicBezTo>
                  <a:cubicBezTo>
                    <a:pt x="43" y="42"/>
                    <a:pt x="43" y="42"/>
                    <a:pt x="43" y="42"/>
                  </a:cubicBezTo>
                  <a:cubicBezTo>
                    <a:pt x="39" y="40"/>
                    <a:pt x="39" y="40"/>
                    <a:pt x="39" y="40"/>
                  </a:cubicBezTo>
                  <a:cubicBezTo>
                    <a:pt x="8" y="16"/>
                    <a:pt x="8" y="16"/>
                    <a:pt x="8" y="16"/>
                  </a:cubicBezTo>
                  <a:cubicBezTo>
                    <a:pt x="8" y="16"/>
                    <a:pt x="8" y="16"/>
                    <a:pt x="8" y="16"/>
                  </a:cubicBezTo>
                  <a:cubicBezTo>
                    <a:pt x="8" y="12"/>
                    <a:pt x="12" y="8"/>
                    <a:pt x="16" y="8"/>
                  </a:cubicBezTo>
                  <a:cubicBezTo>
                    <a:pt x="112" y="8"/>
                    <a:pt x="112" y="8"/>
                    <a:pt x="112" y="8"/>
                  </a:cubicBezTo>
                  <a:cubicBezTo>
                    <a:pt x="116" y="8"/>
                    <a:pt x="120" y="12"/>
                    <a:pt x="120" y="16"/>
                  </a:cubicBezTo>
                  <a:lnTo>
                    <a:pt x="69" y="54"/>
                  </a:lnTo>
                  <a:close/>
                </a:path>
              </a:pathLst>
            </a:custGeom>
            <a:solidFill>
              <a:schemeClr val="bg1"/>
            </a:solidFill>
            <a:ln>
              <a:noFill/>
            </a:ln>
          </p:spPr>
          <p:txBody>
            <a:bodyPr vert="horz" wrap="square" lIns="91440" tIns="45720" rIns="91440" bIns="45720" numCol="1" anchor="t" anchorCtr="0" compatLnSpc="1"/>
            <a:lstStyle/>
            <a:p>
              <a:endParaRPr lang="en-US"/>
            </a:p>
          </p:txBody>
        </p:sp>
        <p:grpSp>
          <p:nvGrpSpPr>
            <p:cNvPr id="65" name="Group 64"/>
            <p:cNvGrpSpPr/>
            <p:nvPr/>
          </p:nvGrpSpPr>
          <p:grpSpPr>
            <a:xfrm>
              <a:off x="11682" y="5066"/>
              <a:ext cx="759" cy="566"/>
              <a:chOff x="8236208" y="2550087"/>
              <a:chExt cx="188218" cy="175580"/>
            </a:xfrm>
            <a:solidFill>
              <a:schemeClr val="bg1"/>
            </a:solidFill>
          </p:grpSpPr>
          <p:sp>
            <p:nvSpPr>
              <p:cNvPr id="66" name="Freeform 597"/>
              <p:cNvSpPr>
                <a:spLocks noEditPoints="1"/>
              </p:cNvSpPr>
              <p:nvPr/>
            </p:nvSpPr>
            <p:spPr bwMode="auto">
              <a:xfrm>
                <a:off x="8236208" y="2550087"/>
                <a:ext cx="188218" cy="175580"/>
              </a:xfrm>
              <a:custGeom>
                <a:avLst/>
                <a:gdLst>
                  <a:gd name="T0" fmla="*/ 124 w 125"/>
                  <a:gd name="T1" fmla="*/ 19 h 121"/>
                  <a:gd name="T2" fmla="*/ 121 w 125"/>
                  <a:gd name="T3" fmla="*/ 17 h 121"/>
                  <a:gd name="T4" fmla="*/ 52 w 125"/>
                  <a:gd name="T5" fmla="*/ 1 h 121"/>
                  <a:gd name="T6" fmla="*/ 47 w 125"/>
                  <a:gd name="T7" fmla="*/ 4 h 121"/>
                  <a:gd name="T8" fmla="*/ 20 w 125"/>
                  <a:gd name="T9" fmla="*/ 70 h 121"/>
                  <a:gd name="T10" fmla="*/ 29 w 125"/>
                  <a:gd name="T11" fmla="*/ 74 h 121"/>
                  <a:gd name="T12" fmla="*/ 54 w 125"/>
                  <a:gd name="T13" fmla="*/ 10 h 121"/>
                  <a:gd name="T14" fmla="*/ 114 w 125"/>
                  <a:gd name="T15" fmla="*/ 25 h 121"/>
                  <a:gd name="T16" fmla="*/ 93 w 125"/>
                  <a:gd name="T17" fmla="*/ 84 h 121"/>
                  <a:gd name="T18" fmla="*/ 73 w 125"/>
                  <a:gd name="T19" fmla="*/ 112 h 121"/>
                  <a:gd name="T20" fmla="*/ 73 w 125"/>
                  <a:gd name="T21" fmla="*/ 112 h 121"/>
                  <a:gd name="T22" fmla="*/ 57 w 125"/>
                  <a:gd name="T23" fmla="*/ 93 h 121"/>
                  <a:gd name="T24" fmla="*/ 3 w 125"/>
                  <a:gd name="T25" fmla="*/ 71 h 121"/>
                  <a:gd name="T26" fmla="*/ 18 w 125"/>
                  <a:gd name="T27" fmla="*/ 101 h 121"/>
                  <a:gd name="T28" fmla="*/ 57 w 125"/>
                  <a:gd name="T29" fmla="*/ 119 h 121"/>
                  <a:gd name="T30" fmla="*/ 70 w 125"/>
                  <a:gd name="T31" fmla="*/ 121 h 121"/>
                  <a:gd name="T32" fmla="*/ 102 w 125"/>
                  <a:gd name="T33" fmla="*/ 87 h 121"/>
                  <a:gd name="T34" fmla="*/ 124 w 125"/>
                  <a:gd name="T35" fmla="*/ 23 h 121"/>
                  <a:gd name="T36" fmla="*/ 124 w 125"/>
                  <a:gd name="T37" fmla="*/ 19 h 121"/>
                  <a:gd name="T38" fmla="*/ 124 w 125"/>
                  <a:gd name="T39" fmla="*/ 19 h 121"/>
                  <a:gd name="T40" fmla="*/ 124 w 125"/>
                  <a:gd name="T41" fmla="*/ 19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5" h="121">
                    <a:moveTo>
                      <a:pt x="124" y="19"/>
                    </a:moveTo>
                    <a:cubicBezTo>
                      <a:pt x="123" y="18"/>
                      <a:pt x="122" y="17"/>
                      <a:pt x="121" y="17"/>
                    </a:cubicBezTo>
                    <a:cubicBezTo>
                      <a:pt x="52" y="1"/>
                      <a:pt x="52" y="1"/>
                      <a:pt x="52" y="1"/>
                    </a:cubicBezTo>
                    <a:cubicBezTo>
                      <a:pt x="50" y="0"/>
                      <a:pt x="47" y="1"/>
                      <a:pt x="47" y="4"/>
                    </a:cubicBezTo>
                    <a:cubicBezTo>
                      <a:pt x="20" y="70"/>
                      <a:pt x="20" y="70"/>
                      <a:pt x="20" y="70"/>
                    </a:cubicBezTo>
                    <a:cubicBezTo>
                      <a:pt x="29" y="74"/>
                      <a:pt x="29" y="74"/>
                      <a:pt x="29" y="74"/>
                    </a:cubicBezTo>
                    <a:cubicBezTo>
                      <a:pt x="54" y="10"/>
                      <a:pt x="54" y="10"/>
                      <a:pt x="54" y="10"/>
                    </a:cubicBezTo>
                    <a:cubicBezTo>
                      <a:pt x="114" y="25"/>
                      <a:pt x="114" y="25"/>
                      <a:pt x="114" y="25"/>
                    </a:cubicBezTo>
                    <a:cubicBezTo>
                      <a:pt x="110" y="37"/>
                      <a:pt x="101" y="61"/>
                      <a:pt x="93" y="84"/>
                    </a:cubicBezTo>
                    <a:cubicBezTo>
                      <a:pt x="85" y="103"/>
                      <a:pt x="81" y="110"/>
                      <a:pt x="73" y="112"/>
                    </a:cubicBezTo>
                    <a:cubicBezTo>
                      <a:pt x="73" y="112"/>
                      <a:pt x="73" y="112"/>
                      <a:pt x="73" y="112"/>
                    </a:cubicBezTo>
                    <a:cubicBezTo>
                      <a:pt x="56" y="114"/>
                      <a:pt x="57" y="93"/>
                      <a:pt x="57" y="93"/>
                    </a:cubicBezTo>
                    <a:cubicBezTo>
                      <a:pt x="3" y="71"/>
                      <a:pt x="3" y="71"/>
                      <a:pt x="3" y="71"/>
                    </a:cubicBezTo>
                    <a:cubicBezTo>
                      <a:pt x="0" y="95"/>
                      <a:pt x="18" y="101"/>
                      <a:pt x="18" y="101"/>
                    </a:cubicBezTo>
                    <a:cubicBezTo>
                      <a:pt x="57" y="119"/>
                      <a:pt x="57" y="119"/>
                      <a:pt x="57" y="119"/>
                    </a:cubicBezTo>
                    <a:cubicBezTo>
                      <a:pt x="57" y="119"/>
                      <a:pt x="63" y="121"/>
                      <a:pt x="70" y="121"/>
                    </a:cubicBezTo>
                    <a:cubicBezTo>
                      <a:pt x="87" y="121"/>
                      <a:pt x="94" y="108"/>
                      <a:pt x="102" y="87"/>
                    </a:cubicBezTo>
                    <a:cubicBezTo>
                      <a:pt x="113" y="57"/>
                      <a:pt x="124" y="24"/>
                      <a:pt x="124" y="23"/>
                    </a:cubicBezTo>
                    <a:cubicBezTo>
                      <a:pt x="125" y="22"/>
                      <a:pt x="125" y="21"/>
                      <a:pt x="124" y="19"/>
                    </a:cubicBezTo>
                    <a:close/>
                    <a:moveTo>
                      <a:pt x="124" y="19"/>
                    </a:moveTo>
                    <a:cubicBezTo>
                      <a:pt x="124" y="19"/>
                      <a:pt x="124" y="19"/>
                      <a:pt x="124" y="1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7" name="Freeform 598"/>
              <p:cNvSpPr>
                <a:spLocks noEditPoints="1"/>
              </p:cNvSpPr>
              <p:nvPr/>
            </p:nvSpPr>
            <p:spPr bwMode="auto">
              <a:xfrm>
                <a:off x="8337556" y="2594679"/>
                <a:ext cx="46331" cy="25083"/>
              </a:xfrm>
              <a:custGeom>
                <a:avLst/>
                <a:gdLst>
                  <a:gd name="T0" fmla="*/ 25 w 31"/>
                  <a:gd name="T1" fmla="*/ 16 h 17"/>
                  <a:gd name="T2" fmla="*/ 26 w 31"/>
                  <a:gd name="T3" fmla="*/ 17 h 17"/>
                  <a:gd name="T4" fmla="*/ 30 w 31"/>
                  <a:gd name="T5" fmla="*/ 13 h 17"/>
                  <a:gd name="T6" fmla="*/ 27 w 31"/>
                  <a:gd name="T7" fmla="*/ 7 h 17"/>
                  <a:gd name="T8" fmla="*/ 7 w 31"/>
                  <a:gd name="T9" fmla="*/ 1 h 17"/>
                  <a:gd name="T10" fmla="*/ 1 w 31"/>
                  <a:gd name="T11" fmla="*/ 4 h 17"/>
                  <a:gd name="T12" fmla="*/ 4 w 31"/>
                  <a:gd name="T13" fmla="*/ 10 h 17"/>
                  <a:gd name="T14" fmla="*/ 25 w 31"/>
                  <a:gd name="T15" fmla="*/ 16 h 17"/>
                  <a:gd name="T16" fmla="*/ 25 w 31"/>
                  <a:gd name="T17" fmla="*/ 16 h 17"/>
                  <a:gd name="T18" fmla="*/ 25 w 31"/>
                  <a:gd name="T19"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7">
                    <a:moveTo>
                      <a:pt x="25" y="16"/>
                    </a:moveTo>
                    <a:cubicBezTo>
                      <a:pt x="25" y="16"/>
                      <a:pt x="25" y="17"/>
                      <a:pt x="26" y="17"/>
                    </a:cubicBezTo>
                    <a:cubicBezTo>
                      <a:pt x="28" y="17"/>
                      <a:pt x="30" y="15"/>
                      <a:pt x="30" y="13"/>
                    </a:cubicBezTo>
                    <a:cubicBezTo>
                      <a:pt x="31" y="11"/>
                      <a:pt x="30" y="8"/>
                      <a:pt x="27" y="7"/>
                    </a:cubicBezTo>
                    <a:cubicBezTo>
                      <a:pt x="7" y="1"/>
                      <a:pt x="7" y="1"/>
                      <a:pt x="7" y="1"/>
                    </a:cubicBezTo>
                    <a:cubicBezTo>
                      <a:pt x="4" y="0"/>
                      <a:pt x="2" y="2"/>
                      <a:pt x="1" y="4"/>
                    </a:cubicBezTo>
                    <a:cubicBezTo>
                      <a:pt x="0" y="7"/>
                      <a:pt x="2" y="9"/>
                      <a:pt x="4" y="10"/>
                    </a:cubicBezTo>
                    <a:lnTo>
                      <a:pt x="25" y="16"/>
                    </a:lnTo>
                    <a:close/>
                    <a:moveTo>
                      <a:pt x="25" y="16"/>
                    </a:moveTo>
                    <a:cubicBezTo>
                      <a:pt x="25" y="16"/>
                      <a:pt x="25" y="16"/>
                      <a:pt x="25" y="1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8" name="Freeform 599"/>
              <p:cNvSpPr>
                <a:spLocks noEditPoints="1"/>
              </p:cNvSpPr>
              <p:nvPr/>
            </p:nvSpPr>
            <p:spPr bwMode="auto">
              <a:xfrm>
                <a:off x="8325974" y="2622549"/>
                <a:ext cx="46331" cy="22296"/>
              </a:xfrm>
              <a:custGeom>
                <a:avLst/>
                <a:gdLst>
                  <a:gd name="T0" fmla="*/ 1 w 31"/>
                  <a:gd name="T1" fmla="*/ 4 h 17"/>
                  <a:gd name="T2" fmla="*/ 4 w 31"/>
                  <a:gd name="T3" fmla="*/ 10 h 17"/>
                  <a:gd name="T4" fmla="*/ 24 w 31"/>
                  <a:gd name="T5" fmla="*/ 17 h 17"/>
                  <a:gd name="T6" fmla="*/ 25 w 31"/>
                  <a:gd name="T7" fmla="*/ 17 h 17"/>
                  <a:gd name="T8" fmla="*/ 30 w 31"/>
                  <a:gd name="T9" fmla="*/ 14 h 17"/>
                  <a:gd name="T10" fmla="*/ 27 w 31"/>
                  <a:gd name="T11" fmla="*/ 8 h 17"/>
                  <a:gd name="T12" fmla="*/ 7 w 31"/>
                  <a:gd name="T13" fmla="*/ 1 h 17"/>
                  <a:gd name="T14" fmla="*/ 1 w 31"/>
                  <a:gd name="T15" fmla="*/ 4 h 17"/>
                  <a:gd name="T16" fmla="*/ 1 w 31"/>
                  <a:gd name="T17" fmla="*/ 4 h 17"/>
                  <a:gd name="T18" fmla="*/ 1 w 31"/>
                  <a:gd name="T19" fmla="*/ 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7">
                    <a:moveTo>
                      <a:pt x="1" y="4"/>
                    </a:moveTo>
                    <a:cubicBezTo>
                      <a:pt x="0" y="7"/>
                      <a:pt x="1" y="9"/>
                      <a:pt x="4" y="10"/>
                    </a:cubicBezTo>
                    <a:cubicBezTo>
                      <a:pt x="24" y="17"/>
                      <a:pt x="24" y="17"/>
                      <a:pt x="24" y="17"/>
                    </a:cubicBezTo>
                    <a:cubicBezTo>
                      <a:pt x="25" y="17"/>
                      <a:pt x="25" y="17"/>
                      <a:pt x="25" y="17"/>
                    </a:cubicBezTo>
                    <a:cubicBezTo>
                      <a:pt x="27" y="17"/>
                      <a:pt x="29" y="16"/>
                      <a:pt x="30" y="14"/>
                    </a:cubicBezTo>
                    <a:cubicBezTo>
                      <a:pt x="31" y="12"/>
                      <a:pt x="29" y="9"/>
                      <a:pt x="27" y="8"/>
                    </a:cubicBezTo>
                    <a:cubicBezTo>
                      <a:pt x="7" y="1"/>
                      <a:pt x="7" y="1"/>
                      <a:pt x="7" y="1"/>
                    </a:cubicBezTo>
                    <a:cubicBezTo>
                      <a:pt x="4" y="0"/>
                      <a:pt x="2" y="2"/>
                      <a:pt x="1" y="4"/>
                    </a:cubicBezTo>
                    <a:close/>
                    <a:moveTo>
                      <a:pt x="1" y="4"/>
                    </a:moveTo>
                    <a:cubicBezTo>
                      <a:pt x="1" y="4"/>
                      <a:pt x="1" y="4"/>
                      <a:pt x="1"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9" name="Freeform 600"/>
              <p:cNvSpPr>
                <a:spLocks noEditPoints="1"/>
              </p:cNvSpPr>
              <p:nvPr/>
            </p:nvSpPr>
            <p:spPr bwMode="auto">
              <a:xfrm>
                <a:off x="8314390" y="2650418"/>
                <a:ext cx="46331" cy="25083"/>
              </a:xfrm>
              <a:custGeom>
                <a:avLst/>
                <a:gdLst>
                  <a:gd name="T0" fmla="*/ 7 w 31"/>
                  <a:gd name="T1" fmla="*/ 1 h 17"/>
                  <a:gd name="T2" fmla="*/ 1 w 31"/>
                  <a:gd name="T3" fmla="*/ 4 h 17"/>
                  <a:gd name="T4" fmla="*/ 4 w 31"/>
                  <a:gd name="T5" fmla="*/ 10 h 17"/>
                  <a:gd name="T6" fmla="*/ 24 w 31"/>
                  <a:gd name="T7" fmla="*/ 17 h 17"/>
                  <a:gd name="T8" fmla="*/ 26 w 31"/>
                  <a:gd name="T9" fmla="*/ 17 h 17"/>
                  <a:gd name="T10" fmla="*/ 30 w 31"/>
                  <a:gd name="T11" fmla="*/ 14 h 17"/>
                  <a:gd name="T12" fmla="*/ 27 w 31"/>
                  <a:gd name="T13" fmla="*/ 8 h 17"/>
                  <a:gd name="T14" fmla="*/ 7 w 31"/>
                  <a:gd name="T15" fmla="*/ 1 h 17"/>
                  <a:gd name="T16" fmla="*/ 7 w 31"/>
                  <a:gd name="T17" fmla="*/ 1 h 17"/>
                  <a:gd name="T18" fmla="*/ 7 w 31"/>
                  <a:gd name="T19"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7">
                    <a:moveTo>
                      <a:pt x="7" y="1"/>
                    </a:moveTo>
                    <a:cubicBezTo>
                      <a:pt x="5" y="0"/>
                      <a:pt x="2" y="1"/>
                      <a:pt x="1" y="4"/>
                    </a:cubicBezTo>
                    <a:cubicBezTo>
                      <a:pt x="0" y="6"/>
                      <a:pt x="2" y="9"/>
                      <a:pt x="4" y="10"/>
                    </a:cubicBezTo>
                    <a:cubicBezTo>
                      <a:pt x="24" y="17"/>
                      <a:pt x="24" y="17"/>
                      <a:pt x="24" y="17"/>
                    </a:cubicBezTo>
                    <a:cubicBezTo>
                      <a:pt x="25" y="17"/>
                      <a:pt x="25" y="17"/>
                      <a:pt x="26" y="17"/>
                    </a:cubicBezTo>
                    <a:cubicBezTo>
                      <a:pt x="28" y="17"/>
                      <a:pt x="30" y="16"/>
                      <a:pt x="30" y="14"/>
                    </a:cubicBezTo>
                    <a:cubicBezTo>
                      <a:pt x="31" y="11"/>
                      <a:pt x="30" y="9"/>
                      <a:pt x="27" y="8"/>
                    </a:cubicBezTo>
                    <a:lnTo>
                      <a:pt x="7" y="1"/>
                    </a:lnTo>
                    <a:close/>
                    <a:moveTo>
                      <a:pt x="7" y="1"/>
                    </a:moveTo>
                    <a:cubicBezTo>
                      <a:pt x="7" y="1"/>
                      <a:pt x="7" y="1"/>
                      <a:pt x="7"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0" name="Freeform 601"/>
              <p:cNvSpPr>
                <a:spLocks noEditPoints="1"/>
              </p:cNvSpPr>
              <p:nvPr/>
            </p:nvSpPr>
            <p:spPr bwMode="auto">
              <a:xfrm>
                <a:off x="8314390" y="2589106"/>
                <a:ext cx="17374" cy="13935"/>
              </a:xfrm>
              <a:custGeom>
                <a:avLst/>
                <a:gdLst>
                  <a:gd name="T0" fmla="*/ 5 w 11"/>
                  <a:gd name="T1" fmla="*/ 0 h 10"/>
                  <a:gd name="T2" fmla="*/ 11 w 11"/>
                  <a:gd name="T3" fmla="*/ 5 h 10"/>
                  <a:gd name="T4" fmla="*/ 5 w 11"/>
                  <a:gd name="T5" fmla="*/ 10 h 10"/>
                  <a:gd name="T6" fmla="*/ 0 w 11"/>
                  <a:gd name="T7" fmla="*/ 5 h 10"/>
                  <a:gd name="T8" fmla="*/ 5 w 11"/>
                  <a:gd name="T9" fmla="*/ 0 h 10"/>
                  <a:gd name="T10" fmla="*/ 5 w 11"/>
                  <a:gd name="T11" fmla="*/ 0 h 10"/>
                  <a:gd name="T12" fmla="*/ 5 w 11"/>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0"/>
                    </a:moveTo>
                    <a:cubicBezTo>
                      <a:pt x="8" y="0"/>
                      <a:pt x="11" y="2"/>
                      <a:pt x="11" y="5"/>
                    </a:cubicBezTo>
                    <a:cubicBezTo>
                      <a:pt x="11" y="7"/>
                      <a:pt x="8" y="10"/>
                      <a:pt x="5" y="10"/>
                    </a:cubicBezTo>
                    <a:cubicBezTo>
                      <a:pt x="3" y="10"/>
                      <a:pt x="0" y="7"/>
                      <a:pt x="0" y="5"/>
                    </a:cubicBezTo>
                    <a:cubicBezTo>
                      <a:pt x="0" y="2"/>
                      <a:pt x="3" y="0"/>
                      <a:pt x="5" y="0"/>
                    </a:cubicBezTo>
                    <a:close/>
                    <a:moveTo>
                      <a:pt x="5" y="0"/>
                    </a:moveTo>
                    <a:cubicBezTo>
                      <a:pt x="5" y="0"/>
                      <a:pt x="5" y="0"/>
                      <a:pt x="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1" name="Freeform 602"/>
              <p:cNvSpPr>
                <a:spLocks noEditPoints="1"/>
              </p:cNvSpPr>
              <p:nvPr/>
            </p:nvSpPr>
            <p:spPr bwMode="auto">
              <a:xfrm>
                <a:off x="8305704" y="2614187"/>
                <a:ext cx="14479" cy="13935"/>
              </a:xfrm>
              <a:custGeom>
                <a:avLst/>
                <a:gdLst>
                  <a:gd name="T0" fmla="*/ 5 w 10"/>
                  <a:gd name="T1" fmla="*/ 0 h 10"/>
                  <a:gd name="T2" fmla="*/ 10 w 10"/>
                  <a:gd name="T3" fmla="*/ 5 h 10"/>
                  <a:gd name="T4" fmla="*/ 5 w 10"/>
                  <a:gd name="T5" fmla="*/ 10 h 10"/>
                  <a:gd name="T6" fmla="*/ 0 w 10"/>
                  <a:gd name="T7" fmla="*/ 5 h 10"/>
                  <a:gd name="T8" fmla="*/ 5 w 10"/>
                  <a:gd name="T9" fmla="*/ 0 h 10"/>
                  <a:gd name="T10" fmla="*/ 5 w 10"/>
                  <a:gd name="T11" fmla="*/ 0 h 10"/>
                  <a:gd name="T12" fmla="*/ 5 w 10"/>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10" h="10">
                    <a:moveTo>
                      <a:pt x="5" y="0"/>
                    </a:moveTo>
                    <a:cubicBezTo>
                      <a:pt x="8" y="0"/>
                      <a:pt x="10" y="3"/>
                      <a:pt x="10" y="5"/>
                    </a:cubicBezTo>
                    <a:cubicBezTo>
                      <a:pt x="10" y="8"/>
                      <a:pt x="8" y="10"/>
                      <a:pt x="5" y="10"/>
                    </a:cubicBezTo>
                    <a:cubicBezTo>
                      <a:pt x="2" y="10"/>
                      <a:pt x="0" y="8"/>
                      <a:pt x="0" y="5"/>
                    </a:cubicBezTo>
                    <a:cubicBezTo>
                      <a:pt x="0" y="3"/>
                      <a:pt x="2" y="0"/>
                      <a:pt x="5" y="0"/>
                    </a:cubicBezTo>
                    <a:close/>
                    <a:moveTo>
                      <a:pt x="5" y="0"/>
                    </a:moveTo>
                    <a:cubicBezTo>
                      <a:pt x="5" y="0"/>
                      <a:pt x="5" y="0"/>
                      <a:pt x="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2" name="Freeform 603"/>
              <p:cNvSpPr>
                <a:spLocks noEditPoints="1"/>
              </p:cNvSpPr>
              <p:nvPr/>
            </p:nvSpPr>
            <p:spPr bwMode="auto">
              <a:xfrm>
                <a:off x="8291225" y="2642058"/>
                <a:ext cx="17374" cy="16722"/>
              </a:xfrm>
              <a:custGeom>
                <a:avLst/>
                <a:gdLst>
                  <a:gd name="T0" fmla="*/ 5 w 10"/>
                  <a:gd name="T1" fmla="*/ 0 h 10"/>
                  <a:gd name="T2" fmla="*/ 10 w 10"/>
                  <a:gd name="T3" fmla="*/ 5 h 10"/>
                  <a:gd name="T4" fmla="*/ 5 w 10"/>
                  <a:gd name="T5" fmla="*/ 10 h 10"/>
                  <a:gd name="T6" fmla="*/ 0 w 10"/>
                  <a:gd name="T7" fmla="*/ 5 h 10"/>
                  <a:gd name="T8" fmla="*/ 5 w 10"/>
                  <a:gd name="T9" fmla="*/ 0 h 10"/>
                  <a:gd name="T10" fmla="*/ 5 w 10"/>
                  <a:gd name="T11" fmla="*/ 0 h 10"/>
                  <a:gd name="T12" fmla="*/ 5 w 10"/>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10" h="10">
                    <a:moveTo>
                      <a:pt x="5" y="0"/>
                    </a:moveTo>
                    <a:cubicBezTo>
                      <a:pt x="8" y="0"/>
                      <a:pt x="10" y="2"/>
                      <a:pt x="10" y="5"/>
                    </a:cubicBezTo>
                    <a:cubicBezTo>
                      <a:pt x="10" y="8"/>
                      <a:pt x="8" y="10"/>
                      <a:pt x="5" y="10"/>
                    </a:cubicBezTo>
                    <a:cubicBezTo>
                      <a:pt x="2" y="10"/>
                      <a:pt x="0" y="8"/>
                      <a:pt x="0" y="5"/>
                    </a:cubicBezTo>
                    <a:cubicBezTo>
                      <a:pt x="0" y="2"/>
                      <a:pt x="2" y="0"/>
                      <a:pt x="5" y="0"/>
                    </a:cubicBezTo>
                    <a:close/>
                    <a:moveTo>
                      <a:pt x="5" y="0"/>
                    </a:moveTo>
                    <a:cubicBezTo>
                      <a:pt x="5" y="0"/>
                      <a:pt x="5" y="0"/>
                      <a:pt x="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88" name="Text Placeholder 5"/>
            <p:cNvSpPr txBox="1"/>
            <p:nvPr/>
          </p:nvSpPr>
          <p:spPr>
            <a:xfrm>
              <a:off x="944" y="3635"/>
              <a:ext cx="1718" cy="1049"/>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sz="1000" dirty="0">
                  <a:latin typeface="微软雅黑" panose="020B0503020204020204" pitchFamily="34" charset="-122"/>
                  <a:ea typeface="微软雅黑" panose="020B0503020204020204" pitchFamily="34" charset="-122"/>
                  <a:sym typeface="+mn-ea"/>
                </a:rPr>
                <a:t>单击此处编辑内容，单击此处编辑内容</a:t>
              </a:r>
              <a:endParaRPr lang="id-ID" sz="1000">
                <a:solidFill>
                  <a:schemeClr val="bg1"/>
                </a:solidFill>
              </a:endParaRPr>
            </a:p>
          </p:txBody>
        </p:sp>
        <p:grpSp>
          <p:nvGrpSpPr>
            <p:cNvPr id="136" name="组合 135"/>
            <p:cNvGrpSpPr/>
            <p:nvPr/>
          </p:nvGrpSpPr>
          <p:grpSpPr>
            <a:xfrm>
              <a:off x="3341" y="3369"/>
              <a:ext cx="2340" cy="2692"/>
              <a:chOff x="3341" y="3369"/>
              <a:chExt cx="2340" cy="2692"/>
            </a:xfrm>
          </p:grpSpPr>
          <p:sp>
            <p:nvSpPr>
              <p:cNvPr id="12" name="Freeform 70"/>
              <p:cNvSpPr>
                <a:spLocks noEditPoints="1"/>
              </p:cNvSpPr>
              <p:nvPr/>
            </p:nvSpPr>
            <p:spPr bwMode="auto">
              <a:xfrm rot="5400000">
                <a:off x="4180" y="4560"/>
                <a:ext cx="2693" cy="311"/>
              </a:xfrm>
              <a:custGeom>
                <a:avLst/>
                <a:gdLst>
                  <a:gd name="T0" fmla="*/ 252 w 1274"/>
                  <a:gd name="T1" fmla="*/ 0 h 147"/>
                  <a:gd name="T2" fmla="*/ 0 w 1274"/>
                  <a:gd name="T3" fmla="*/ 71 h 147"/>
                  <a:gd name="T4" fmla="*/ 252 w 1274"/>
                  <a:gd name="T5" fmla="*/ 147 h 147"/>
                  <a:gd name="T6" fmla="*/ 252 w 1274"/>
                  <a:gd name="T7" fmla="*/ 0 h 147"/>
                  <a:gd name="T8" fmla="*/ 1022 w 1274"/>
                  <a:gd name="T9" fmla="*/ 0 h 147"/>
                  <a:gd name="T10" fmla="*/ 1022 w 1274"/>
                  <a:gd name="T11" fmla="*/ 147 h 147"/>
                  <a:gd name="T12" fmla="*/ 1274 w 1274"/>
                  <a:gd name="T13" fmla="*/ 71 h 147"/>
                  <a:gd name="T14" fmla="*/ 1022 w 1274"/>
                  <a:gd name="T15" fmla="*/ 0 h 1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74" h="147">
                    <a:moveTo>
                      <a:pt x="252" y="0"/>
                    </a:moveTo>
                    <a:lnTo>
                      <a:pt x="0" y="71"/>
                    </a:lnTo>
                    <a:lnTo>
                      <a:pt x="252" y="147"/>
                    </a:lnTo>
                    <a:lnTo>
                      <a:pt x="252" y="0"/>
                    </a:lnTo>
                    <a:close/>
                    <a:moveTo>
                      <a:pt x="1022" y="0"/>
                    </a:moveTo>
                    <a:lnTo>
                      <a:pt x="1022" y="147"/>
                    </a:lnTo>
                    <a:lnTo>
                      <a:pt x="1274" y="71"/>
                    </a:lnTo>
                    <a:lnTo>
                      <a:pt x="1022" y="0"/>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nvGrpSpPr>
              <p:cNvPr id="129" name="组合 128"/>
              <p:cNvGrpSpPr/>
              <p:nvPr/>
            </p:nvGrpSpPr>
            <p:grpSpPr>
              <a:xfrm>
                <a:off x="3341" y="3369"/>
                <a:ext cx="2190" cy="1346"/>
                <a:chOff x="3341" y="3369"/>
                <a:chExt cx="2190" cy="1346"/>
              </a:xfrm>
            </p:grpSpPr>
            <p:sp>
              <p:nvSpPr>
                <p:cNvPr id="41" name="Freeform 99"/>
                <p:cNvSpPr/>
                <p:nvPr/>
              </p:nvSpPr>
              <p:spPr bwMode="auto">
                <a:xfrm rot="5400000">
                  <a:off x="3763" y="2947"/>
                  <a:ext cx="1347" cy="2190"/>
                </a:xfrm>
                <a:custGeom>
                  <a:avLst/>
                  <a:gdLst>
                    <a:gd name="T0" fmla="*/ 0 w 637"/>
                    <a:gd name="T1" fmla="*/ 0 h 1036"/>
                    <a:gd name="T2" fmla="*/ 0 w 637"/>
                    <a:gd name="T3" fmla="*/ 849 h 1036"/>
                    <a:gd name="T4" fmla="*/ 637 w 637"/>
                    <a:gd name="T5" fmla="*/ 1036 h 1036"/>
                    <a:gd name="T6" fmla="*/ 637 w 637"/>
                    <a:gd name="T7" fmla="*/ 189 h 1036"/>
                    <a:gd name="T8" fmla="*/ 252 w 637"/>
                    <a:gd name="T9" fmla="*/ 76 h 1036"/>
                    <a:gd name="T10" fmla="*/ 0 w 637"/>
                    <a:gd name="T11" fmla="*/ 0 h 1036"/>
                  </a:gdLst>
                  <a:ahLst/>
                  <a:cxnLst>
                    <a:cxn ang="0">
                      <a:pos x="T0" y="T1"/>
                    </a:cxn>
                    <a:cxn ang="0">
                      <a:pos x="T2" y="T3"/>
                    </a:cxn>
                    <a:cxn ang="0">
                      <a:pos x="T4" y="T5"/>
                    </a:cxn>
                    <a:cxn ang="0">
                      <a:pos x="T6" y="T7"/>
                    </a:cxn>
                    <a:cxn ang="0">
                      <a:pos x="T8" y="T9"/>
                    </a:cxn>
                    <a:cxn ang="0">
                      <a:pos x="T10" y="T11"/>
                    </a:cxn>
                  </a:cxnLst>
                  <a:rect l="0" t="0" r="r" b="b"/>
                  <a:pathLst>
                    <a:path w="637" h="1036">
                      <a:moveTo>
                        <a:pt x="0" y="0"/>
                      </a:moveTo>
                      <a:lnTo>
                        <a:pt x="0" y="849"/>
                      </a:lnTo>
                      <a:lnTo>
                        <a:pt x="637" y="1036"/>
                      </a:lnTo>
                      <a:lnTo>
                        <a:pt x="637" y="189"/>
                      </a:lnTo>
                      <a:lnTo>
                        <a:pt x="252" y="7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0" name="Text Placeholder 5"/>
                <p:cNvSpPr txBox="1"/>
                <p:nvPr/>
              </p:nvSpPr>
              <p:spPr>
                <a:xfrm>
                  <a:off x="3576" y="3624"/>
                  <a:ext cx="1718" cy="1049"/>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sz="1000" dirty="0">
                      <a:solidFill>
                        <a:schemeClr val="bg1"/>
                      </a:solidFill>
                      <a:latin typeface="微软雅黑" panose="020B0503020204020204" pitchFamily="34" charset="-122"/>
                      <a:ea typeface="微软雅黑" panose="020B0503020204020204" pitchFamily="34" charset="-122"/>
                      <a:sym typeface="+mn-ea"/>
                    </a:rPr>
                    <a:t>单击此处编辑内容，单击此处编辑内容</a:t>
                  </a:r>
                  <a:endParaRPr lang="id-ID" sz="1000" dirty="0">
                    <a:solidFill>
                      <a:schemeClr val="bg1"/>
                    </a:solidFill>
                    <a:latin typeface="微软雅黑" panose="020B0503020204020204" pitchFamily="34" charset="-122"/>
                    <a:ea typeface="微软雅黑" panose="020B0503020204020204" pitchFamily="34" charset="-122"/>
                    <a:sym typeface="+mn-ea"/>
                  </a:endParaRPr>
                </a:p>
              </p:txBody>
            </p:sp>
          </p:grpSp>
        </p:grpSp>
        <p:grpSp>
          <p:nvGrpSpPr>
            <p:cNvPr id="130" name="组合 129"/>
            <p:cNvGrpSpPr/>
            <p:nvPr/>
          </p:nvGrpSpPr>
          <p:grpSpPr>
            <a:xfrm>
              <a:off x="5920" y="3369"/>
              <a:ext cx="2186" cy="1346"/>
              <a:chOff x="5920" y="3369"/>
              <a:chExt cx="2186" cy="1346"/>
            </a:xfrm>
          </p:grpSpPr>
          <p:sp>
            <p:nvSpPr>
              <p:cNvPr id="37" name="Freeform 95"/>
              <p:cNvSpPr/>
              <p:nvPr/>
            </p:nvSpPr>
            <p:spPr bwMode="auto">
              <a:xfrm rot="5400000">
                <a:off x="6340" y="2949"/>
                <a:ext cx="1347" cy="2186"/>
              </a:xfrm>
              <a:custGeom>
                <a:avLst/>
                <a:gdLst>
                  <a:gd name="T0" fmla="*/ 0 w 637"/>
                  <a:gd name="T1" fmla="*/ 0 h 1034"/>
                  <a:gd name="T2" fmla="*/ 0 w 637"/>
                  <a:gd name="T3" fmla="*/ 847 h 1034"/>
                  <a:gd name="T4" fmla="*/ 637 w 637"/>
                  <a:gd name="T5" fmla="*/ 1034 h 1034"/>
                  <a:gd name="T6" fmla="*/ 637 w 637"/>
                  <a:gd name="T7" fmla="*/ 187 h 1034"/>
                  <a:gd name="T8" fmla="*/ 252 w 637"/>
                  <a:gd name="T9" fmla="*/ 73 h 1034"/>
                  <a:gd name="T10" fmla="*/ 0 w 637"/>
                  <a:gd name="T11" fmla="*/ 0 h 1034"/>
                </a:gdLst>
                <a:ahLst/>
                <a:cxnLst>
                  <a:cxn ang="0">
                    <a:pos x="T0" y="T1"/>
                  </a:cxn>
                  <a:cxn ang="0">
                    <a:pos x="T2" y="T3"/>
                  </a:cxn>
                  <a:cxn ang="0">
                    <a:pos x="T4" y="T5"/>
                  </a:cxn>
                  <a:cxn ang="0">
                    <a:pos x="T6" y="T7"/>
                  </a:cxn>
                  <a:cxn ang="0">
                    <a:pos x="T8" y="T9"/>
                  </a:cxn>
                  <a:cxn ang="0">
                    <a:pos x="T10" y="T11"/>
                  </a:cxn>
                </a:cxnLst>
                <a:rect l="0" t="0" r="r" b="b"/>
                <a:pathLst>
                  <a:path w="637" h="1034">
                    <a:moveTo>
                      <a:pt x="0" y="0"/>
                    </a:moveTo>
                    <a:lnTo>
                      <a:pt x="0" y="847"/>
                    </a:lnTo>
                    <a:lnTo>
                      <a:pt x="637" y="1034"/>
                    </a:lnTo>
                    <a:lnTo>
                      <a:pt x="637" y="187"/>
                    </a:lnTo>
                    <a:lnTo>
                      <a:pt x="252" y="7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1" name="Text Placeholder 5"/>
              <p:cNvSpPr txBox="1"/>
              <p:nvPr/>
            </p:nvSpPr>
            <p:spPr>
              <a:xfrm>
                <a:off x="6121" y="3624"/>
                <a:ext cx="1718" cy="1049"/>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sz="1000" dirty="0">
                    <a:solidFill>
                      <a:schemeClr val="bg1"/>
                    </a:solidFill>
                    <a:latin typeface="微软雅黑" panose="020B0503020204020204" pitchFamily="34" charset="-122"/>
                    <a:ea typeface="微软雅黑" panose="020B0503020204020204" pitchFamily="34" charset="-122"/>
                    <a:sym typeface="+mn-ea"/>
                  </a:rPr>
                  <a:t>单击此处编辑内容，单击此处编辑内容</a:t>
                </a:r>
                <a:endParaRPr lang="id-ID" sz="1000" dirty="0">
                  <a:solidFill>
                    <a:schemeClr val="bg1"/>
                  </a:solidFill>
                  <a:latin typeface="微软雅黑" panose="020B0503020204020204" pitchFamily="34" charset="-122"/>
                  <a:ea typeface="微软雅黑" panose="020B0503020204020204" pitchFamily="34" charset="-122"/>
                  <a:sym typeface="+mn-ea"/>
                </a:endParaRPr>
              </a:p>
            </p:txBody>
          </p:sp>
        </p:grpSp>
        <p:grpSp>
          <p:nvGrpSpPr>
            <p:cNvPr id="131" name="组合 130"/>
            <p:cNvGrpSpPr/>
            <p:nvPr/>
          </p:nvGrpSpPr>
          <p:grpSpPr>
            <a:xfrm>
              <a:off x="8495" y="3369"/>
              <a:ext cx="2190" cy="1346"/>
              <a:chOff x="8495" y="3369"/>
              <a:chExt cx="2190" cy="1346"/>
            </a:xfrm>
          </p:grpSpPr>
          <p:sp>
            <p:nvSpPr>
              <p:cNvPr id="33" name="Freeform 91"/>
              <p:cNvSpPr/>
              <p:nvPr/>
            </p:nvSpPr>
            <p:spPr bwMode="auto">
              <a:xfrm rot="5400000">
                <a:off x="8917" y="2947"/>
                <a:ext cx="1347" cy="2190"/>
              </a:xfrm>
              <a:custGeom>
                <a:avLst/>
                <a:gdLst>
                  <a:gd name="T0" fmla="*/ 0 w 637"/>
                  <a:gd name="T1" fmla="*/ 0 h 1036"/>
                  <a:gd name="T2" fmla="*/ 0 w 637"/>
                  <a:gd name="T3" fmla="*/ 846 h 1036"/>
                  <a:gd name="T4" fmla="*/ 637 w 637"/>
                  <a:gd name="T5" fmla="*/ 1036 h 1036"/>
                  <a:gd name="T6" fmla="*/ 637 w 637"/>
                  <a:gd name="T7" fmla="*/ 189 h 1036"/>
                  <a:gd name="T8" fmla="*/ 252 w 637"/>
                  <a:gd name="T9" fmla="*/ 75 h 1036"/>
                  <a:gd name="T10" fmla="*/ 0 w 637"/>
                  <a:gd name="T11" fmla="*/ 0 h 1036"/>
                </a:gdLst>
                <a:ahLst/>
                <a:cxnLst>
                  <a:cxn ang="0">
                    <a:pos x="T0" y="T1"/>
                  </a:cxn>
                  <a:cxn ang="0">
                    <a:pos x="T2" y="T3"/>
                  </a:cxn>
                  <a:cxn ang="0">
                    <a:pos x="T4" y="T5"/>
                  </a:cxn>
                  <a:cxn ang="0">
                    <a:pos x="T6" y="T7"/>
                  </a:cxn>
                  <a:cxn ang="0">
                    <a:pos x="T8" y="T9"/>
                  </a:cxn>
                  <a:cxn ang="0">
                    <a:pos x="T10" y="T11"/>
                  </a:cxn>
                </a:cxnLst>
                <a:rect l="0" t="0" r="r" b="b"/>
                <a:pathLst>
                  <a:path w="637" h="1036">
                    <a:moveTo>
                      <a:pt x="0" y="0"/>
                    </a:moveTo>
                    <a:lnTo>
                      <a:pt x="0" y="846"/>
                    </a:lnTo>
                    <a:lnTo>
                      <a:pt x="637" y="1036"/>
                    </a:lnTo>
                    <a:lnTo>
                      <a:pt x="637" y="189"/>
                    </a:lnTo>
                    <a:lnTo>
                      <a:pt x="252" y="7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2" name="Text Placeholder 5"/>
              <p:cNvSpPr txBox="1"/>
              <p:nvPr/>
            </p:nvSpPr>
            <p:spPr>
              <a:xfrm>
                <a:off x="8672" y="3629"/>
                <a:ext cx="1718" cy="1049"/>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sz="1000" dirty="0">
                    <a:solidFill>
                      <a:schemeClr val="bg1"/>
                    </a:solidFill>
                    <a:latin typeface="微软雅黑" panose="020B0503020204020204" pitchFamily="34" charset="-122"/>
                    <a:ea typeface="微软雅黑" panose="020B0503020204020204" pitchFamily="34" charset="-122"/>
                    <a:sym typeface="+mn-ea"/>
                  </a:rPr>
                  <a:t>单击此处编辑内容，单击此处编辑内容</a:t>
                </a:r>
                <a:endParaRPr lang="id-ID" sz="1000" dirty="0">
                  <a:solidFill>
                    <a:schemeClr val="bg1"/>
                  </a:solidFill>
                  <a:latin typeface="微软雅黑" panose="020B0503020204020204" pitchFamily="34" charset="-122"/>
                  <a:ea typeface="微软雅黑" panose="020B0503020204020204" pitchFamily="34" charset="-122"/>
                  <a:sym typeface="+mn-ea"/>
                </a:endParaRPr>
              </a:p>
            </p:txBody>
          </p:sp>
        </p:grpSp>
        <p:grpSp>
          <p:nvGrpSpPr>
            <p:cNvPr id="139" name="组合 138"/>
            <p:cNvGrpSpPr/>
            <p:nvPr/>
          </p:nvGrpSpPr>
          <p:grpSpPr>
            <a:xfrm>
              <a:off x="11077" y="3369"/>
              <a:ext cx="2343" cy="1346"/>
              <a:chOff x="11077" y="3369"/>
              <a:chExt cx="2343" cy="1346"/>
            </a:xfrm>
          </p:grpSpPr>
          <p:sp>
            <p:nvSpPr>
              <p:cNvPr id="21" name="Freeform 79"/>
              <p:cNvSpPr/>
              <p:nvPr/>
            </p:nvSpPr>
            <p:spPr bwMode="auto">
              <a:xfrm rot="5400000">
                <a:off x="12997" y="3478"/>
                <a:ext cx="533" cy="315"/>
              </a:xfrm>
              <a:custGeom>
                <a:avLst/>
                <a:gdLst>
                  <a:gd name="T0" fmla="*/ 252 w 252"/>
                  <a:gd name="T1" fmla="*/ 0 h 149"/>
                  <a:gd name="T2" fmla="*/ 0 w 252"/>
                  <a:gd name="T3" fmla="*/ 73 h 149"/>
                  <a:gd name="T4" fmla="*/ 252 w 252"/>
                  <a:gd name="T5" fmla="*/ 149 h 149"/>
                  <a:gd name="T6" fmla="*/ 252 w 252"/>
                  <a:gd name="T7" fmla="*/ 0 h 149"/>
                </a:gdLst>
                <a:ahLst/>
                <a:cxnLst>
                  <a:cxn ang="0">
                    <a:pos x="T0" y="T1"/>
                  </a:cxn>
                  <a:cxn ang="0">
                    <a:pos x="T2" y="T3"/>
                  </a:cxn>
                  <a:cxn ang="0">
                    <a:pos x="T4" y="T5"/>
                  </a:cxn>
                  <a:cxn ang="0">
                    <a:pos x="T6" y="T7"/>
                  </a:cxn>
                </a:cxnLst>
                <a:rect l="0" t="0" r="r" b="b"/>
                <a:pathLst>
                  <a:path w="252" h="149">
                    <a:moveTo>
                      <a:pt x="252" y="0"/>
                    </a:moveTo>
                    <a:lnTo>
                      <a:pt x="0" y="73"/>
                    </a:lnTo>
                    <a:lnTo>
                      <a:pt x="252" y="149"/>
                    </a:lnTo>
                    <a:lnTo>
                      <a:pt x="252" y="0"/>
                    </a:lnTo>
                  </a:path>
                </a:pathLst>
              </a:custGeom>
              <a:solidFill>
                <a:srgbClr val="0000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nvGrpSpPr>
              <p:cNvPr id="132" name="组合 131"/>
              <p:cNvGrpSpPr/>
              <p:nvPr/>
            </p:nvGrpSpPr>
            <p:grpSpPr>
              <a:xfrm>
                <a:off x="11077" y="3369"/>
                <a:ext cx="2190" cy="1346"/>
                <a:chOff x="11077" y="3369"/>
                <a:chExt cx="2190" cy="1346"/>
              </a:xfrm>
            </p:grpSpPr>
            <p:sp>
              <p:nvSpPr>
                <p:cNvPr id="29" name="Freeform 87"/>
                <p:cNvSpPr/>
                <p:nvPr/>
              </p:nvSpPr>
              <p:spPr bwMode="auto">
                <a:xfrm rot="5400000">
                  <a:off x="11499" y="2947"/>
                  <a:ext cx="1347" cy="2190"/>
                </a:xfrm>
                <a:custGeom>
                  <a:avLst/>
                  <a:gdLst>
                    <a:gd name="T0" fmla="*/ 0 w 637"/>
                    <a:gd name="T1" fmla="*/ 0 h 1036"/>
                    <a:gd name="T2" fmla="*/ 0 w 637"/>
                    <a:gd name="T3" fmla="*/ 847 h 1036"/>
                    <a:gd name="T4" fmla="*/ 637 w 637"/>
                    <a:gd name="T5" fmla="*/ 1036 h 1036"/>
                    <a:gd name="T6" fmla="*/ 637 w 637"/>
                    <a:gd name="T7" fmla="*/ 190 h 1036"/>
                    <a:gd name="T8" fmla="*/ 252 w 637"/>
                    <a:gd name="T9" fmla="*/ 76 h 1036"/>
                    <a:gd name="T10" fmla="*/ 0 w 637"/>
                    <a:gd name="T11" fmla="*/ 0 h 1036"/>
                  </a:gdLst>
                  <a:ahLst/>
                  <a:cxnLst>
                    <a:cxn ang="0">
                      <a:pos x="T0" y="T1"/>
                    </a:cxn>
                    <a:cxn ang="0">
                      <a:pos x="T2" y="T3"/>
                    </a:cxn>
                    <a:cxn ang="0">
                      <a:pos x="T4" y="T5"/>
                    </a:cxn>
                    <a:cxn ang="0">
                      <a:pos x="T6" y="T7"/>
                    </a:cxn>
                    <a:cxn ang="0">
                      <a:pos x="T8" y="T9"/>
                    </a:cxn>
                    <a:cxn ang="0">
                      <a:pos x="T10" y="T11"/>
                    </a:cxn>
                  </a:cxnLst>
                  <a:rect l="0" t="0" r="r" b="b"/>
                  <a:pathLst>
                    <a:path w="637" h="1036">
                      <a:moveTo>
                        <a:pt x="0" y="0"/>
                      </a:moveTo>
                      <a:lnTo>
                        <a:pt x="0" y="847"/>
                      </a:lnTo>
                      <a:lnTo>
                        <a:pt x="637" y="1036"/>
                      </a:lnTo>
                      <a:lnTo>
                        <a:pt x="637" y="190"/>
                      </a:lnTo>
                      <a:lnTo>
                        <a:pt x="252" y="76"/>
                      </a:lnTo>
                      <a:lnTo>
                        <a:pt x="0" y="0"/>
                      </a:lnTo>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3" name="Text Placeholder 5"/>
                <p:cNvSpPr txBox="1"/>
                <p:nvPr/>
              </p:nvSpPr>
              <p:spPr>
                <a:xfrm>
                  <a:off x="11270" y="3624"/>
                  <a:ext cx="1718" cy="1049"/>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US" sz="10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 </a:t>
                  </a:r>
                  <a:r>
                    <a:rPr sz="1000" dirty="0">
                      <a:solidFill>
                        <a:schemeClr val="bg1"/>
                      </a:solidFill>
                      <a:latin typeface="微软雅黑" panose="020B0503020204020204" pitchFamily="34" charset="-122"/>
                      <a:ea typeface="微软雅黑" panose="020B0503020204020204" pitchFamily="34" charset="-122"/>
                      <a:sym typeface="+mn-ea"/>
                    </a:rPr>
                    <a:t>单击此处编辑内容，单击此处编辑内容</a:t>
                  </a:r>
                  <a:endParaRPr lang="id-ID" sz="1000" dirty="0">
                    <a:solidFill>
                      <a:schemeClr val="bg1"/>
                    </a:solidFill>
                    <a:latin typeface="微软雅黑" panose="020B0503020204020204" pitchFamily="34" charset="-122"/>
                    <a:ea typeface="微软雅黑" panose="020B0503020204020204" pitchFamily="34" charset="-122"/>
                    <a:sym typeface="+mn-ea"/>
                  </a:endParaRPr>
                </a:p>
                <a:p>
                  <a:pPr>
                    <a:lnSpc>
                      <a:spcPct val="110000"/>
                    </a:lnSpc>
                  </a:pPr>
                  <a:endParaRPr lang="id-ID" sz="1000">
                    <a:solidFill>
                      <a:schemeClr val="bg1"/>
                    </a:solidFill>
                  </a:endParaRPr>
                </a:p>
              </p:txBody>
            </p:sp>
          </p:grpSp>
        </p:grpSp>
      </p:grpSp>
      <p:sp>
        <p:nvSpPr>
          <p:cNvPr id="94" name="Freeform 8"/>
          <p:cNvSpPr>
            <a:spLocks noEditPoints="1"/>
          </p:cNvSpPr>
          <p:nvPr/>
        </p:nvSpPr>
        <p:spPr bwMode="auto">
          <a:xfrm>
            <a:off x="8343630" y="1730801"/>
            <a:ext cx="1551013" cy="2736422"/>
          </a:xfrm>
          <a:custGeom>
            <a:avLst/>
            <a:gdLst>
              <a:gd name="T0" fmla="*/ 36 w 469"/>
              <a:gd name="T1" fmla="*/ 958 h 993"/>
              <a:gd name="T2" fmla="*/ 146 w 469"/>
              <a:gd name="T3" fmla="*/ 984 h 993"/>
              <a:gd name="T4" fmla="*/ 111 w 469"/>
              <a:gd name="T5" fmla="*/ 950 h 993"/>
              <a:gd name="T6" fmla="*/ 93 w 469"/>
              <a:gd name="T7" fmla="*/ 895 h 993"/>
              <a:gd name="T8" fmla="*/ 212 w 469"/>
              <a:gd name="T9" fmla="*/ 762 h 993"/>
              <a:gd name="T10" fmla="*/ 280 w 469"/>
              <a:gd name="T11" fmla="*/ 712 h 993"/>
              <a:gd name="T12" fmla="*/ 404 w 469"/>
              <a:gd name="T13" fmla="*/ 720 h 993"/>
              <a:gd name="T14" fmla="*/ 383 w 469"/>
              <a:gd name="T15" fmla="*/ 619 h 993"/>
              <a:gd name="T16" fmla="*/ 295 w 469"/>
              <a:gd name="T17" fmla="*/ 513 h 993"/>
              <a:gd name="T18" fmla="*/ 310 w 469"/>
              <a:gd name="T19" fmla="*/ 463 h 993"/>
              <a:gd name="T20" fmla="*/ 342 w 469"/>
              <a:gd name="T21" fmla="*/ 334 h 993"/>
              <a:gd name="T22" fmla="*/ 426 w 469"/>
              <a:gd name="T23" fmla="*/ 295 h 993"/>
              <a:gd name="T24" fmla="*/ 444 w 469"/>
              <a:gd name="T25" fmla="*/ 220 h 993"/>
              <a:gd name="T26" fmla="*/ 441 w 469"/>
              <a:gd name="T27" fmla="*/ 185 h 993"/>
              <a:gd name="T28" fmla="*/ 437 w 469"/>
              <a:gd name="T29" fmla="*/ 146 h 993"/>
              <a:gd name="T30" fmla="*/ 412 w 469"/>
              <a:gd name="T31" fmla="*/ 151 h 993"/>
              <a:gd name="T32" fmla="*/ 386 w 469"/>
              <a:gd name="T33" fmla="*/ 179 h 993"/>
              <a:gd name="T34" fmla="*/ 407 w 469"/>
              <a:gd name="T35" fmla="*/ 237 h 993"/>
              <a:gd name="T36" fmla="*/ 362 w 469"/>
              <a:gd name="T37" fmla="*/ 255 h 993"/>
              <a:gd name="T38" fmla="*/ 309 w 469"/>
              <a:gd name="T39" fmla="*/ 181 h 993"/>
              <a:gd name="T40" fmla="*/ 339 w 469"/>
              <a:gd name="T41" fmla="*/ 121 h 993"/>
              <a:gd name="T42" fmla="*/ 342 w 469"/>
              <a:gd name="T43" fmla="*/ 89 h 993"/>
              <a:gd name="T44" fmla="*/ 315 w 469"/>
              <a:gd name="T45" fmla="*/ 26 h 993"/>
              <a:gd name="T46" fmla="*/ 312 w 469"/>
              <a:gd name="T47" fmla="*/ 26 h 993"/>
              <a:gd name="T48" fmla="*/ 303 w 469"/>
              <a:gd name="T49" fmla="*/ 21 h 993"/>
              <a:gd name="T50" fmla="*/ 286 w 469"/>
              <a:gd name="T51" fmla="*/ 16 h 993"/>
              <a:gd name="T52" fmla="*/ 275 w 469"/>
              <a:gd name="T53" fmla="*/ 15 h 993"/>
              <a:gd name="T54" fmla="*/ 293 w 469"/>
              <a:gd name="T55" fmla="*/ 24 h 993"/>
              <a:gd name="T56" fmla="*/ 288 w 469"/>
              <a:gd name="T57" fmla="*/ 25 h 993"/>
              <a:gd name="T58" fmla="*/ 251 w 469"/>
              <a:gd name="T59" fmla="*/ 24 h 993"/>
              <a:gd name="T60" fmla="*/ 250 w 469"/>
              <a:gd name="T61" fmla="*/ 138 h 993"/>
              <a:gd name="T62" fmla="*/ 230 w 469"/>
              <a:gd name="T63" fmla="*/ 184 h 993"/>
              <a:gd name="T64" fmla="*/ 194 w 469"/>
              <a:gd name="T65" fmla="*/ 221 h 993"/>
              <a:gd name="T66" fmla="*/ 95 w 469"/>
              <a:gd name="T67" fmla="*/ 333 h 993"/>
              <a:gd name="T68" fmla="*/ 137 w 469"/>
              <a:gd name="T69" fmla="*/ 496 h 993"/>
              <a:gd name="T70" fmla="*/ 147 w 469"/>
              <a:gd name="T71" fmla="*/ 542 h 993"/>
              <a:gd name="T72" fmla="*/ 161 w 469"/>
              <a:gd name="T73" fmla="*/ 523 h 993"/>
              <a:gd name="T74" fmla="*/ 177 w 469"/>
              <a:gd name="T75" fmla="*/ 587 h 993"/>
              <a:gd name="T76" fmla="*/ 142 w 469"/>
              <a:gd name="T77" fmla="*/ 601 h 993"/>
              <a:gd name="T78" fmla="*/ 79 w 469"/>
              <a:gd name="T79" fmla="*/ 706 h 993"/>
              <a:gd name="T80" fmla="*/ 128 w 469"/>
              <a:gd name="T81" fmla="*/ 702 h 993"/>
              <a:gd name="T82" fmla="*/ 136 w 469"/>
              <a:gd name="T83" fmla="*/ 737 h 993"/>
              <a:gd name="T84" fmla="*/ 62 w 469"/>
              <a:gd name="T85" fmla="*/ 850 h 993"/>
              <a:gd name="T86" fmla="*/ 26 w 469"/>
              <a:gd name="T87" fmla="*/ 889 h 993"/>
              <a:gd name="T88" fmla="*/ 170 w 469"/>
              <a:gd name="T89" fmla="*/ 448 h 993"/>
              <a:gd name="T90" fmla="*/ 152 w 469"/>
              <a:gd name="T91" fmla="*/ 320 h 993"/>
              <a:gd name="T92" fmla="*/ 165 w 469"/>
              <a:gd name="T93" fmla="*/ 313 h 993"/>
              <a:gd name="T94" fmla="*/ 195 w 469"/>
              <a:gd name="T95" fmla="*/ 298 h 993"/>
              <a:gd name="T96" fmla="*/ 197 w 469"/>
              <a:gd name="T97" fmla="*/ 297 h 993"/>
              <a:gd name="T98" fmla="*/ 220 w 469"/>
              <a:gd name="T99" fmla="*/ 390 h 993"/>
              <a:gd name="T100" fmla="*/ 172 w 469"/>
              <a:gd name="T101" fmla="*/ 450 h 9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69" h="993">
                <a:moveTo>
                  <a:pt x="1" y="928"/>
                </a:moveTo>
                <a:cubicBezTo>
                  <a:pt x="2" y="937"/>
                  <a:pt x="5" y="941"/>
                  <a:pt x="11" y="947"/>
                </a:cubicBezTo>
                <a:cubicBezTo>
                  <a:pt x="13" y="949"/>
                  <a:pt x="17" y="951"/>
                  <a:pt x="20" y="951"/>
                </a:cubicBezTo>
                <a:cubicBezTo>
                  <a:pt x="26" y="953"/>
                  <a:pt x="31" y="956"/>
                  <a:pt x="36" y="958"/>
                </a:cubicBezTo>
                <a:cubicBezTo>
                  <a:pt x="46" y="962"/>
                  <a:pt x="54" y="968"/>
                  <a:pt x="63" y="972"/>
                </a:cubicBezTo>
                <a:cubicBezTo>
                  <a:pt x="73" y="977"/>
                  <a:pt x="81" y="984"/>
                  <a:pt x="91" y="989"/>
                </a:cubicBezTo>
                <a:cubicBezTo>
                  <a:pt x="99" y="993"/>
                  <a:pt x="107" y="990"/>
                  <a:pt x="116" y="990"/>
                </a:cubicBezTo>
                <a:cubicBezTo>
                  <a:pt x="125" y="989"/>
                  <a:pt x="137" y="987"/>
                  <a:pt x="146" y="984"/>
                </a:cubicBezTo>
                <a:cubicBezTo>
                  <a:pt x="151" y="982"/>
                  <a:pt x="155" y="978"/>
                  <a:pt x="156" y="972"/>
                </a:cubicBezTo>
                <a:cubicBezTo>
                  <a:pt x="157" y="967"/>
                  <a:pt x="149" y="963"/>
                  <a:pt x="145" y="962"/>
                </a:cubicBezTo>
                <a:cubicBezTo>
                  <a:pt x="141" y="961"/>
                  <a:pt x="135" y="961"/>
                  <a:pt x="131" y="960"/>
                </a:cubicBezTo>
                <a:cubicBezTo>
                  <a:pt x="124" y="958"/>
                  <a:pt x="117" y="954"/>
                  <a:pt x="111" y="950"/>
                </a:cubicBezTo>
                <a:cubicBezTo>
                  <a:pt x="110" y="949"/>
                  <a:pt x="96" y="939"/>
                  <a:pt x="97" y="936"/>
                </a:cubicBezTo>
                <a:cubicBezTo>
                  <a:pt x="97" y="929"/>
                  <a:pt x="101" y="923"/>
                  <a:pt x="104" y="917"/>
                </a:cubicBezTo>
                <a:cubicBezTo>
                  <a:pt x="107" y="911"/>
                  <a:pt x="108" y="906"/>
                  <a:pt x="105" y="900"/>
                </a:cubicBezTo>
                <a:cubicBezTo>
                  <a:pt x="104" y="896"/>
                  <a:pt x="97" y="895"/>
                  <a:pt x="93" y="895"/>
                </a:cubicBezTo>
                <a:cubicBezTo>
                  <a:pt x="105" y="881"/>
                  <a:pt x="119" y="868"/>
                  <a:pt x="132" y="854"/>
                </a:cubicBezTo>
                <a:cubicBezTo>
                  <a:pt x="141" y="844"/>
                  <a:pt x="150" y="832"/>
                  <a:pt x="160" y="822"/>
                </a:cubicBezTo>
                <a:cubicBezTo>
                  <a:pt x="168" y="814"/>
                  <a:pt x="178" y="805"/>
                  <a:pt x="185" y="796"/>
                </a:cubicBezTo>
                <a:cubicBezTo>
                  <a:pt x="194" y="785"/>
                  <a:pt x="203" y="773"/>
                  <a:pt x="212" y="762"/>
                </a:cubicBezTo>
                <a:cubicBezTo>
                  <a:pt x="220" y="753"/>
                  <a:pt x="231" y="747"/>
                  <a:pt x="236" y="736"/>
                </a:cubicBezTo>
                <a:cubicBezTo>
                  <a:pt x="241" y="725"/>
                  <a:pt x="244" y="714"/>
                  <a:pt x="246" y="703"/>
                </a:cubicBezTo>
                <a:cubicBezTo>
                  <a:pt x="252" y="704"/>
                  <a:pt x="257" y="705"/>
                  <a:pt x="263" y="707"/>
                </a:cubicBezTo>
                <a:cubicBezTo>
                  <a:pt x="269" y="709"/>
                  <a:pt x="275" y="710"/>
                  <a:pt x="280" y="712"/>
                </a:cubicBezTo>
                <a:cubicBezTo>
                  <a:pt x="291" y="716"/>
                  <a:pt x="303" y="719"/>
                  <a:pt x="314" y="721"/>
                </a:cubicBezTo>
                <a:cubicBezTo>
                  <a:pt x="325" y="723"/>
                  <a:pt x="335" y="727"/>
                  <a:pt x="345" y="729"/>
                </a:cubicBezTo>
                <a:cubicBezTo>
                  <a:pt x="357" y="731"/>
                  <a:pt x="370" y="735"/>
                  <a:pt x="382" y="735"/>
                </a:cubicBezTo>
                <a:cubicBezTo>
                  <a:pt x="392" y="735"/>
                  <a:pt x="399" y="727"/>
                  <a:pt x="404" y="720"/>
                </a:cubicBezTo>
                <a:cubicBezTo>
                  <a:pt x="410" y="711"/>
                  <a:pt x="416" y="701"/>
                  <a:pt x="422" y="692"/>
                </a:cubicBezTo>
                <a:cubicBezTo>
                  <a:pt x="426" y="688"/>
                  <a:pt x="418" y="677"/>
                  <a:pt x="416" y="673"/>
                </a:cubicBezTo>
                <a:cubicBezTo>
                  <a:pt x="410" y="662"/>
                  <a:pt x="407" y="650"/>
                  <a:pt x="400" y="640"/>
                </a:cubicBezTo>
                <a:cubicBezTo>
                  <a:pt x="395" y="633"/>
                  <a:pt x="389" y="626"/>
                  <a:pt x="383" y="619"/>
                </a:cubicBezTo>
                <a:cubicBezTo>
                  <a:pt x="375" y="609"/>
                  <a:pt x="372" y="598"/>
                  <a:pt x="364" y="588"/>
                </a:cubicBezTo>
                <a:cubicBezTo>
                  <a:pt x="356" y="578"/>
                  <a:pt x="347" y="569"/>
                  <a:pt x="339" y="559"/>
                </a:cubicBezTo>
                <a:cubicBezTo>
                  <a:pt x="332" y="551"/>
                  <a:pt x="322" y="545"/>
                  <a:pt x="314" y="537"/>
                </a:cubicBezTo>
                <a:cubicBezTo>
                  <a:pt x="307" y="530"/>
                  <a:pt x="301" y="521"/>
                  <a:pt x="295" y="513"/>
                </a:cubicBezTo>
                <a:cubicBezTo>
                  <a:pt x="298" y="507"/>
                  <a:pt x="299" y="501"/>
                  <a:pt x="300" y="498"/>
                </a:cubicBezTo>
                <a:cubicBezTo>
                  <a:pt x="301" y="490"/>
                  <a:pt x="302" y="481"/>
                  <a:pt x="302" y="472"/>
                </a:cubicBezTo>
                <a:cubicBezTo>
                  <a:pt x="304" y="472"/>
                  <a:pt x="307" y="473"/>
                  <a:pt x="309" y="471"/>
                </a:cubicBezTo>
                <a:cubicBezTo>
                  <a:pt x="312" y="470"/>
                  <a:pt x="310" y="465"/>
                  <a:pt x="310" y="463"/>
                </a:cubicBezTo>
                <a:cubicBezTo>
                  <a:pt x="311" y="452"/>
                  <a:pt x="309" y="439"/>
                  <a:pt x="312" y="429"/>
                </a:cubicBezTo>
                <a:cubicBezTo>
                  <a:pt x="318" y="407"/>
                  <a:pt x="324" y="387"/>
                  <a:pt x="328" y="366"/>
                </a:cubicBezTo>
                <a:cubicBezTo>
                  <a:pt x="329" y="360"/>
                  <a:pt x="329" y="352"/>
                  <a:pt x="328" y="345"/>
                </a:cubicBezTo>
                <a:cubicBezTo>
                  <a:pt x="333" y="342"/>
                  <a:pt x="338" y="339"/>
                  <a:pt x="342" y="334"/>
                </a:cubicBezTo>
                <a:cubicBezTo>
                  <a:pt x="342" y="334"/>
                  <a:pt x="343" y="333"/>
                  <a:pt x="343" y="333"/>
                </a:cubicBezTo>
                <a:cubicBezTo>
                  <a:pt x="350" y="338"/>
                  <a:pt x="357" y="343"/>
                  <a:pt x="364" y="348"/>
                </a:cubicBezTo>
                <a:cubicBezTo>
                  <a:pt x="374" y="355"/>
                  <a:pt x="391" y="373"/>
                  <a:pt x="402" y="359"/>
                </a:cubicBezTo>
                <a:cubicBezTo>
                  <a:pt x="414" y="342"/>
                  <a:pt x="423" y="315"/>
                  <a:pt x="426" y="295"/>
                </a:cubicBezTo>
                <a:cubicBezTo>
                  <a:pt x="427" y="281"/>
                  <a:pt x="430" y="268"/>
                  <a:pt x="431" y="255"/>
                </a:cubicBezTo>
                <a:cubicBezTo>
                  <a:pt x="432" y="251"/>
                  <a:pt x="433" y="246"/>
                  <a:pt x="433" y="241"/>
                </a:cubicBezTo>
                <a:cubicBezTo>
                  <a:pt x="435" y="241"/>
                  <a:pt x="437" y="239"/>
                  <a:pt x="439" y="237"/>
                </a:cubicBezTo>
                <a:cubicBezTo>
                  <a:pt x="443" y="233"/>
                  <a:pt x="444" y="225"/>
                  <a:pt x="444" y="220"/>
                </a:cubicBezTo>
                <a:cubicBezTo>
                  <a:pt x="445" y="213"/>
                  <a:pt x="443" y="202"/>
                  <a:pt x="447" y="197"/>
                </a:cubicBezTo>
                <a:cubicBezTo>
                  <a:pt x="450" y="192"/>
                  <a:pt x="452" y="187"/>
                  <a:pt x="456" y="182"/>
                </a:cubicBezTo>
                <a:cubicBezTo>
                  <a:pt x="457" y="181"/>
                  <a:pt x="469" y="163"/>
                  <a:pt x="458" y="167"/>
                </a:cubicBezTo>
                <a:cubicBezTo>
                  <a:pt x="451" y="169"/>
                  <a:pt x="445" y="177"/>
                  <a:pt x="441" y="185"/>
                </a:cubicBezTo>
                <a:cubicBezTo>
                  <a:pt x="441" y="184"/>
                  <a:pt x="441" y="183"/>
                  <a:pt x="441" y="182"/>
                </a:cubicBezTo>
                <a:cubicBezTo>
                  <a:pt x="442" y="172"/>
                  <a:pt x="444" y="163"/>
                  <a:pt x="446" y="154"/>
                </a:cubicBezTo>
                <a:cubicBezTo>
                  <a:pt x="447" y="145"/>
                  <a:pt x="444" y="141"/>
                  <a:pt x="437" y="147"/>
                </a:cubicBezTo>
                <a:cubicBezTo>
                  <a:pt x="437" y="146"/>
                  <a:pt x="437" y="146"/>
                  <a:pt x="437" y="146"/>
                </a:cubicBezTo>
                <a:cubicBezTo>
                  <a:pt x="437" y="144"/>
                  <a:pt x="438" y="140"/>
                  <a:pt x="436" y="139"/>
                </a:cubicBezTo>
                <a:cubicBezTo>
                  <a:pt x="431" y="135"/>
                  <a:pt x="428" y="141"/>
                  <a:pt x="427" y="145"/>
                </a:cubicBezTo>
                <a:cubicBezTo>
                  <a:pt x="426" y="143"/>
                  <a:pt x="426" y="140"/>
                  <a:pt x="423" y="141"/>
                </a:cubicBezTo>
                <a:cubicBezTo>
                  <a:pt x="417" y="141"/>
                  <a:pt x="415" y="146"/>
                  <a:pt x="412" y="151"/>
                </a:cubicBezTo>
                <a:cubicBezTo>
                  <a:pt x="410" y="156"/>
                  <a:pt x="409" y="161"/>
                  <a:pt x="407" y="166"/>
                </a:cubicBezTo>
                <a:cubicBezTo>
                  <a:pt x="405" y="170"/>
                  <a:pt x="403" y="174"/>
                  <a:pt x="403" y="178"/>
                </a:cubicBezTo>
                <a:cubicBezTo>
                  <a:pt x="402" y="184"/>
                  <a:pt x="402" y="191"/>
                  <a:pt x="400" y="197"/>
                </a:cubicBezTo>
                <a:cubicBezTo>
                  <a:pt x="397" y="190"/>
                  <a:pt x="392" y="183"/>
                  <a:pt x="386" y="179"/>
                </a:cubicBezTo>
                <a:cubicBezTo>
                  <a:pt x="383" y="178"/>
                  <a:pt x="372" y="174"/>
                  <a:pt x="374" y="182"/>
                </a:cubicBezTo>
                <a:cubicBezTo>
                  <a:pt x="375" y="187"/>
                  <a:pt x="380" y="192"/>
                  <a:pt x="382" y="197"/>
                </a:cubicBezTo>
                <a:cubicBezTo>
                  <a:pt x="386" y="204"/>
                  <a:pt x="386" y="212"/>
                  <a:pt x="389" y="219"/>
                </a:cubicBezTo>
                <a:cubicBezTo>
                  <a:pt x="393" y="228"/>
                  <a:pt x="399" y="233"/>
                  <a:pt x="407" y="237"/>
                </a:cubicBezTo>
                <a:cubicBezTo>
                  <a:pt x="405" y="248"/>
                  <a:pt x="400" y="258"/>
                  <a:pt x="396" y="267"/>
                </a:cubicBezTo>
                <a:cubicBezTo>
                  <a:pt x="392" y="274"/>
                  <a:pt x="387" y="281"/>
                  <a:pt x="381" y="287"/>
                </a:cubicBezTo>
                <a:cubicBezTo>
                  <a:pt x="380" y="285"/>
                  <a:pt x="378" y="283"/>
                  <a:pt x="376" y="281"/>
                </a:cubicBezTo>
                <a:cubicBezTo>
                  <a:pt x="370" y="273"/>
                  <a:pt x="368" y="263"/>
                  <a:pt x="362" y="255"/>
                </a:cubicBezTo>
                <a:cubicBezTo>
                  <a:pt x="359" y="250"/>
                  <a:pt x="356" y="241"/>
                  <a:pt x="351" y="238"/>
                </a:cubicBezTo>
                <a:cubicBezTo>
                  <a:pt x="350" y="231"/>
                  <a:pt x="348" y="224"/>
                  <a:pt x="344" y="218"/>
                </a:cubicBezTo>
                <a:cubicBezTo>
                  <a:pt x="338" y="208"/>
                  <a:pt x="331" y="201"/>
                  <a:pt x="323" y="192"/>
                </a:cubicBezTo>
                <a:cubicBezTo>
                  <a:pt x="319" y="187"/>
                  <a:pt x="314" y="184"/>
                  <a:pt x="309" y="181"/>
                </a:cubicBezTo>
                <a:cubicBezTo>
                  <a:pt x="309" y="176"/>
                  <a:pt x="310" y="172"/>
                  <a:pt x="312" y="167"/>
                </a:cubicBezTo>
                <a:cubicBezTo>
                  <a:pt x="318" y="154"/>
                  <a:pt x="330" y="157"/>
                  <a:pt x="338" y="149"/>
                </a:cubicBezTo>
                <a:cubicBezTo>
                  <a:pt x="342" y="145"/>
                  <a:pt x="341" y="141"/>
                  <a:pt x="338" y="136"/>
                </a:cubicBezTo>
                <a:cubicBezTo>
                  <a:pt x="338" y="135"/>
                  <a:pt x="339" y="123"/>
                  <a:pt x="339" y="121"/>
                </a:cubicBezTo>
                <a:cubicBezTo>
                  <a:pt x="339" y="119"/>
                  <a:pt x="338" y="118"/>
                  <a:pt x="338" y="117"/>
                </a:cubicBezTo>
                <a:cubicBezTo>
                  <a:pt x="340" y="115"/>
                  <a:pt x="342" y="113"/>
                  <a:pt x="344" y="112"/>
                </a:cubicBezTo>
                <a:cubicBezTo>
                  <a:pt x="348" y="110"/>
                  <a:pt x="351" y="104"/>
                  <a:pt x="352" y="100"/>
                </a:cubicBezTo>
                <a:cubicBezTo>
                  <a:pt x="353" y="97"/>
                  <a:pt x="344" y="91"/>
                  <a:pt x="342" y="89"/>
                </a:cubicBezTo>
                <a:cubicBezTo>
                  <a:pt x="339" y="86"/>
                  <a:pt x="336" y="83"/>
                  <a:pt x="334" y="80"/>
                </a:cubicBezTo>
                <a:cubicBezTo>
                  <a:pt x="332" y="71"/>
                  <a:pt x="329" y="63"/>
                  <a:pt x="325" y="55"/>
                </a:cubicBezTo>
                <a:cubicBezTo>
                  <a:pt x="323" y="53"/>
                  <a:pt x="322" y="51"/>
                  <a:pt x="321" y="48"/>
                </a:cubicBezTo>
                <a:cubicBezTo>
                  <a:pt x="321" y="41"/>
                  <a:pt x="319" y="34"/>
                  <a:pt x="315" y="26"/>
                </a:cubicBezTo>
                <a:cubicBezTo>
                  <a:pt x="307" y="10"/>
                  <a:pt x="290" y="5"/>
                  <a:pt x="274" y="0"/>
                </a:cubicBezTo>
                <a:cubicBezTo>
                  <a:pt x="274" y="1"/>
                  <a:pt x="274" y="1"/>
                  <a:pt x="274" y="1"/>
                </a:cubicBezTo>
                <a:cubicBezTo>
                  <a:pt x="286" y="6"/>
                  <a:pt x="304" y="12"/>
                  <a:pt x="311" y="25"/>
                </a:cubicBezTo>
                <a:cubicBezTo>
                  <a:pt x="311" y="25"/>
                  <a:pt x="311" y="26"/>
                  <a:pt x="312" y="26"/>
                </a:cubicBezTo>
                <a:cubicBezTo>
                  <a:pt x="311" y="25"/>
                  <a:pt x="310" y="24"/>
                  <a:pt x="309" y="23"/>
                </a:cubicBezTo>
                <a:cubicBezTo>
                  <a:pt x="299" y="11"/>
                  <a:pt x="286" y="10"/>
                  <a:pt x="272" y="8"/>
                </a:cubicBezTo>
                <a:cubicBezTo>
                  <a:pt x="272" y="8"/>
                  <a:pt x="272" y="8"/>
                  <a:pt x="272" y="8"/>
                </a:cubicBezTo>
                <a:cubicBezTo>
                  <a:pt x="282" y="12"/>
                  <a:pt x="296" y="13"/>
                  <a:pt x="303" y="21"/>
                </a:cubicBezTo>
                <a:cubicBezTo>
                  <a:pt x="304" y="22"/>
                  <a:pt x="304" y="22"/>
                  <a:pt x="304" y="22"/>
                </a:cubicBezTo>
                <a:cubicBezTo>
                  <a:pt x="294" y="14"/>
                  <a:pt x="279" y="10"/>
                  <a:pt x="266" y="11"/>
                </a:cubicBezTo>
                <a:cubicBezTo>
                  <a:pt x="266" y="11"/>
                  <a:pt x="266" y="12"/>
                  <a:pt x="266" y="12"/>
                </a:cubicBezTo>
                <a:cubicBezTo>
                  <a:pt x="273" y="12"/>
                  <a:pt x="279" y="13"/>
                  <a:pt x="286" y="16"/>
                </a:cubicBezTo>
                <a:cubicBezTo>
                  <a:pt x="285" y="15"/>
                  <a:pt x="284" y="15"/>
                  <a:pt x="283" y="15"/>
                </a:cubicBezTo>
                <a:cubicBezTo>
                  <a:pt x="279" y="14"/>
                  <a:pt x="276" y="14"/>
                  <a:pt x="272" y="14"/>
                </a:cubicBezTo>
                <a:cubicBezTo>
                  <a:pt x="272" y="14"/>
                  <a:pt x="272" y="14"/>
                  <a:pt x="272" y="14"/>
                </a:cubicBezTo>
                <a:cubicBezTo>
                  <a:pt x="273" y="15"/>
                  <a:pt x="274" y="15"/>
                  <a:pt x="275" y="15"/>
                </a:cubicBezTo>
                <a:cubicBezTo>
                  <a:pt x="272" y="16"/>
                  <a:pt x="269" y="16"/>
                  <a:pt x="266" y="17"/>
                </a:cubicBezTo>
                <a:cubicBezTo>
                  <a:pt x="266" y="17"/>
                  <a:pt x="266" y="17"/>
                  <a:pt x="266" y="17"/>
                </a:cubicBezTo>
                <a:cubicBezTo>
                  <a:pt x="271" y="17"/>
                  <a:pt x="276" y="17"/>
                  <a:pt x="280" y="17"/>
                </a:cubicBezTo>
                <a:cubicBezTo>
                  <a:pt x="285" y="19"/>
                  <a:pt x="289" y="21"/>
                  <a:pt x="293" y="24"/>
                </a:cubicBezTo>
                <a:cubicBezTo>
                  <a:pt x="285" y="20"/>
                  <a:pt x="274" y="19"/>
                  <a:pt x="265" y="19"/>
                </a:cubicBezTo>
                <a:cubicBezTo>
                  <a:pt x="264" y="19"/>
                  <a:pt x="264" y="20"/>
                  <a:pt x="265" y="20"/>
                </a:cubicBezTo>
                <a:cubicBezTo>
                  <a:pt x="272" y="21"/>
                  <a:pt x="283" y="22"/>
                  <a:pt x="290" y="25"/>
                </a:cubicBezTo>
                <a:cubicBezTo>
                  <a:pt x="290" y="25"/>
                  <a:pt x="289" y="25"/>
                  <a:pt x="288" y="25"/>
                </a:cubicBezTo>
                <a:cubicBezTo>
                  <a:pt x="281" y="22"/>
                  <a:pt x="272" y="21"/>
                  <a:pt x="264" y="20"/>
                </a:cubicBezTo>
                <a:cubicBezTo>
                  <a:pt x="264" y="20"/>
                  <a:pt x="263" y="20"/>
                  <a:pt x="264" y="21"/>
                </a:cubicBezTo>
                <a:cubicBezTo>
                  <a:pt x="270" y="22"/>
                  <a:pt x="276" y="23"/>
                  <a:pt x="282" y="25"/>
                </a:cubicBezTo>
                <a:cubicBezTo>
                  <a:pt x="272" y="25"/>
                  <a:pt x="262" y="21"/>
                  <a:pt x="251" y="24"/>
                </a:cubicBezTo>
                <a:cubicBezTo>
                  <a:pt x="228" y="28"/>
                  <a:pt x="226" y="48"/>
                  <a:pt x="217" y="67"/>
                </a:cubicBezTo>
                <a:cubicBezTo>
                  <a:pt x="212" y="76"/>
                  <a:pt x="215" y="83"/>
                  <a:pt x="217" y="92"/>
                </a:cubicBezTo>
                <a:cubicBezTo>
                  <a:pt x="220" y="103"/>
                  <a:pt x="219" y="116"/>
                  <a:pt x="225" y="125"/>
                </a:cubicBezTo>
                <a:cubicBezTo>
                  <a:pt x="230" y="134"/>
                  <a:pt x="240" y="138"/>
                  <a:pt x="250" y="138"/>
                </a:cubicBezTo>
                <a:cubicBezTo>
                  <a:pt x="250" y="138"/>
                  <a:pt x="250" y="138"/>
                  <a:pt x="250" y="138"/>
                </a:cubicBezTo>
                <a:cubicBezTo>
                  <a:pt x="251" y="146"/>
                  <a:pt x="252" y="154"/>
                  <a:pt x="249" y="162"/>
                </a:cubicBezTo>
                <a:cubicBezTo>
                  <a:pt x="247" y="168"/>
                  <a:pt x="244" y="172"/>
                  <a:pt x="240" y="176"/>
                </a:cubicBezTo>
                <a:cubicBezTo>
                  <a:pt x="237" y="179"/>
                  <a:pt x="233" y="181"/>
                  <a:pt x="230" y="184"/>
                </a:cubicBezTo>
                <a:cubicBezTo>
                  <a:pt x="229" y="185"/>
                  <a:pt x="227" y="186"/>
                  <a:pt x="226" y="188"/>
                </a:cubicBezTo>
                <a:cubicBezTo>
                  <a:pt x="223" y="190"/>
                  <a:pt x="220" y="193"/>
                  <a:pt x="217" y="196"/>
                </a:cubicBezTo>
                <a:cubicBezTo>
                  <a:pt x="217" y="197"/>
                  <a:pt x="217" y="198"/>
                  <a:pt x="217" y="198"/>
                </a:cubicBezTo>
                <a:cubicBezTo>
                  <a:pt x="209" y="205"/>
                  <a:pt x="202" y="214"/>
                  <a:pt x="194" y="221"/>
                </a:cubicBezTo>
                <a:cubicBezTo>
                  <a:pt x="184" y="229"/>
                  <a:pt x="174" y="237"/>
                  <a:pt x="164" y="245"/>
                </a:cubicBezTo>
                <a:cubicBezTo>
                  <a:pt x="148" y="260"/>
                  <a:pt x="132" y="279"/>
                  <a:pt x="118" y="296"/>
                </a:cubicBezTo>
                <a:cubicBezTo>
                  <a:pt x="112" y="303"/>
                  <a:pt x="103" y="307"/>
                  <a:pt x="98" y="314"/>
                </a:cubicBezTo>
                <a:cubicBezTo>
                  <a:pt x="94" y="320"/>
                  <a:pt x="94" y="327"/>
                  <a:pt x="95" y="333"/>
                </a:cubicBezTo>
                <a:cubicBezTo>
                  <a:pt x="98" y="354"/>
                  <a:pt x="108" y="373"/>
                  <a:pt x="114" y="394"/>
                </a:cubicBezTo>
                <a:cubicBezTo>
                  <a:pt x="119" y="412"/>
                  <a:pt x="126" y="430"/>
                  <a:pt x="135" y="447"/>
                </a:cubicBezTo>
                <a:cubicBezTo>
                  <a:pt x="139" y="455"/>
                  <a:pt x="146" y="464"/>
                  <a:pt x="140" y="473"/>
                </a:cubicBezTo>
                <a:cubicBezTo>
                  <a:pt x="135" y="481"/>
                  <a:pt x="135" y="488"/>
                  <a:pt x="137" y="496"/>
                </a:cubicBezTo>
                <a:cubicBezTo>
                  <a:pt x="138" y="500"/>
                  <a:pt x="140" y="504"/>
                  <a:pt x="143" y="507"/>
                </a:cubicBezTo>
                <a:cubicBezTo>
                  <a:pt x="147" y="512"/>
                  <a:pt x="147" y="518"/>
                  <a:pt x="147" y="524"/>
                </a:cubicBezTo>
                <a:cubicBezTo>
                  <a:pt x="147" y="530"/>
                  <a:pt x="147" y="536"/>
                  <a:pt x="147" y="542"/>
                </a:cubicBezTo>
                <a:cubicBezTo>
                  <a:pt x="147" y="542"/>
                  <a:pt x="147" y="542"/>
                  <a:pt x="147" y="542"/>
                </a:cubicBezTo>
                <a:cubicBezTo>
                  <a:pt x="146" y="548"/>
                  <a:pt x="154" y="549"/>
                  <a:pt x="155" y="543"/>
                </a:cubicBezTo>
                <a:cubicBezTo>
                  <a:pt x="156" y="538"/>
                  <a:pt x="155" y="533"/>
                  <a:pt x="154" y="528"/>
                </a:cubicBezTo>
                <a:cubicBezTo>
                  <a:pt x="154" y="524"/>
                  <a:pt x="154" y="520"/>
                  <a:pt x="155" y="516"/>
                </a:cubicBezTo>
                <a:cubicBezTo>
                  <a:pt x="157" y="515"/>
                  <a:pt x="161" y="523"/>
                  <a:pt x="161" y="523"/>
                </a:cubicBezTo>
                <a:cubicBezTo>
                  <a:pt x="165" y="531"/>
                  <a:pt x="165" y="536"/>
                  <a:pt x="171" y="543"/>
                </a:cubicBezTo>
                <a:cubicBezTo>
                  <a:pt x="172" y="546"/>
                  <a:pt x="174" y="548"/>
                  <a:pt x="177" y="550"/>
                </a:cubicBezTo>
                <a:cubicBezTo>
                  <a:pt x="177" y="553"/>
                  <a:pt x="177" y="555"/>
                  <a:pt x="177" y="558"/>
                </a:cubicBezTo>
                <a:cubicBezTo>
                  <a:pt x="177" y="568"/>
                  <a:pt x="178" y="577"/>
                  <a:pt x="177" y="587"/>
                </a:cubicBezTo>
                <a:cubicBezTo>
                  <a:pt x="176" y="595"/>
                  <a:pt x="174" y="605"/>
                  <a:pt x="171" y="613"/>
                </a:cubicBezTo>
                <a:cubicBezTo>
                  <a:pt x="170" y="615"/>
                  <a:pt x="169" y="617"/>
                  <a:pt x="168" y="619"/>
                </a:cubicBezTo>
                <a:cubicBezTo>
                  <a:pt x="164" y="617"/>
                  <a:pt x="161" y="615"/>
                  <a:pt x="157" y="612"/>
                </a:cubicBezTo>
                <a:cubicBezTo>
                  <a:pt x="152" y="607"/>
                  <a:pt x="148" y="604"/>
                  <a:pt x="142" y="601"/>
                </a:cubicBezTo>
                <a:cubicBezTo>
                  <a:pt x="132" y="595"/>
                  <a:pt x="122" y="609"/>
                  <a:pt x="118" y="617"/>
                </a:cubicBezTo>
                <a:cubicBezTo>
                  <a:pt x="115" y="622"/>
                  <a:pt x="114" y="630"/>
                  <a:pt x="113" y="635"/>
                </a:cubicBezTo>
                <a:cubicBezTo>
                  <a:pt x="112" y="643"/>
                  <a:pt x="107" y="651"/>
                  <a:pt x="102" y="657"/>
                </a:cubicBezTo>
                <a:cubicBezTo>
                  <a:pt x="91" y="672"/>
                  <a:pt x="85" y="688"/>
                  <a:pt x="79" y="706"/>
                </a:cubicBezTo>
                <a:cubicBezTo>
                  <a:pt x="75" y="716"/>
                  <a:pt x="70" y="734"/>
                  <a:pt x="76" y="744"/>
                </a:cubicBezTo>
                <a:cubicBezTo>
                  <a:pt x="81" y="753"/>
                  <a:pt x="90" y="753"/>
                  <a:pt x="96" y="746"/>
                </a:cubicBezTo>
                <a:cubicBezTo>
                  <a:pt x="102" y="739"/>
                  <a:pt x="107" y="732"/>
                  <a:pt x="112" y="726"/>
                </a:cubicBezTo>
                <a:cubicBezTo>
                  <a:pt x="118" y="719"/>
                  <a:pt x="122" y="708"/>
                  <a:pt x="128" y="702"/>
                </a:cubicBezTo>
                <a:cubicBezTo>
                  <a:pt x="137" y="695"/>
                  <a:pt x="153" y="697"/>
                  <a:pt x="163" y="701"/>
                </a:cubicBezTo>
                <a:cubicBezTo>
                  <a:pt x="165" y="701"/>
                  <a:pt x="168" y="702"/>
                  <a:pt x="170" y="702"/>
                </a:cubicBezTo>
                <a:cubicBezTo>
                  <a:pt x="168" y="708"/>
                  <a:pt x="165" y="713"/>
                  <a:pt x="161" y="717"/>
                </a:cubicBezTo>
                <a:cubicBezTo>
                  <a:pt x="154" y="725"/>
                  <a:pt x="144" y="730"/>
                  <a:pt x="136" y="737"/>
                </a:cubicBezTo>
                <a:cubicBezTo>
                  <a:pt x="128" y="744"/>
                  <a:pt x="116" y="750"/>
                  <a:pt x="112" y="760"/>
                </a:cubicBezTo>
                <a:cubicBezTo>
                  <a:pt x="106" y="770"/>
                  <a:pt x="103" y="781"/>
                  <a:pt x="99" y="792"/>
                </a:cubicBezTo>
                <a:cubicBezTo>
                  <a:pt x="94" y="805"/>
                  <a:pt x="89" y="817"/>
                  <a:pt x="80" y="828"/>
                </a:cubicBezTo>
                <a:cubicBezTo>
                  <a:pt x="74" y="835"/>
                  <a:pt x="68" y="842"/>
                  <a:pt x="62" y="850"/>
                </a:cubicBezTo>
                <a:cubicBezTo>
                  <a:pt x="55" y="860"/>
                  <a:pt x="45" y="871"/>
                  <a:pt x="40" y="883"/>
                </a:cubicBezTo>
                <a:cubicBezTo>
                  <a:pt x="39" y="884"/>
                  <a:pt x="38" y="885"/>
                  <a:pt x="37" y="887"/>
                </a:cubicBezTo>
                <a:cubicBezTo>
                  <a:pt x="37" y="886"/>
                  <a:pt x="37" y="886"/>
                  <a:pt x="36" y="886"/>
                </a:cubicBezTo>
                <a:cubicBezTo>
                  <a:pt x="33" y="885"/>
                  <a:pt x="29" y="888"/>
                  <a:pt x="26" y="889"/>
                </a:cubicBezTo>
                <a:cubicBezTo>
                  <a:pt x="17" y="892"/>
                  <a:pt x="13" y="900"/>
                  <a:pt x="8" y="907"/>
                </a:cubicBezTo>
                <a:cubicBezTo>
                  <a:pt x="3" y="913"/>
                  <a:pt x="0" y="920"/>
                  <a:pt x="1" y="928"/>
                </a:cubicBezTo>
                <a:close/>
                <a:moveTo>
                  <a:pt x="172" y="450"/>
                </a:moveTo>
                <a:cubicBezTo>
                  <a:pt x="171" y="450"/>
                  <a:pt x="171" y="449"/>
                  <a:pt x="170" y="448"/>
                </a:cubicBezTo>
                <a:cubicBezTo>
                  <a:pt x="167" y="439"/>
                  <a:pt x="164" y="429"/>
                  <a:pt x="161" y="419"/>
                </a:cubicBezTo>
                <a:cubicBezTo>
                  <a:pt x="159" y="411"/>
                  <a:pt x="152" y="402"/>
                  <a:pt x="152" y="393"/>
                </a:cubicBezTo>
                <a:cubicBezTo>
                  <a:pt x="152" y="382"/>
                  <a:pt x="153" y="372"/>
                  <a:pt x="153" y="361"/>
                </a:cubicBezTo>
                <a:cubicBezTo>
                  <a:pt x="153" y="348"/>
                  <a:pt x="151" y="333"/>
                  <a:pt x="152" y="320"/>
                </a:cubicBezTo>
                <a:cubicBezTo>
                  <a:pt x="152" y="320"/>
                  <a:pt x="152" y="320"/>
                  <a:pt x="152" y="320"/>
                </a:cubicBezTo>
                <a:cubicBezTo>
                  <a:pt x="152" y="319"/>
                  <a:pt x="152" y="319"/>
                  <a:pt x="153" y="319"/>
                </a:cubicBezTo>
                <a:cubicBezTo>
                  <a:pt x="155" y="317"/>
                  <a:pt x="158" y="317"/>
                  <a:pt x="160" y="316"/>
                </a:cubicBezTo>
                <a:cubicBezTo>
                  <a:pt x="162" y="315"/>
                  <a:pt x="164" y="314"/>
                  <a:pt x="165" y="313"/>
                </a:cubicBezTo>
                <a:cubicBezTo>
                  <a:pt x="166" y="313"/>
                  <a:pt x="167" y="313"/>
                  <a:pt x="168" y="312"/>
                </a:cubicBezTo>
                <a:cubicBezTo>
                  <a:pt x="170" y="311"/>
                  <a:pt x="172" y="310"/>
                  <a:pt x="174" y="309"/>
                </a:cubicBezTo>
                <a:cubicBezTo>
                  <a:pt x="179" y="306"/>
                  <a:pt x="184" y="304"/>
                  <a:pt x="190" y="301"/>
                </a:cubicBezTo>
                <a:cubicBezTo>
                  <a:pt x="192" y="301"/>
                  <a:pt x="193" y="299"/>
                  <a:pt x="195" y="298"/>
                </a:cubicBezTo>
                <a:cubicBezTo>
                  <a:pt x="195" y="298"/>
                  <a:pt x="196" y="297"/>
                  <a:pt x="196" y="297"/>
                </a:cubicBezTo>
                <a:cubicBezTo>
                  <a:pt x="196" y="297"/>
                  <a:pt x="196" y="297"/>
                  <a:pt x="196" y="297"/>
                </a:cubicBezTo>
                <a:cubicBezTo>
                  <a:pt x="197" y="297"/>
                  <a:pt x="197" y="297"/>
                  <a:pt x="197" y="297"/>
                </a:cubicBezTo>
                <a:cubicBezTo>
                  <a:pt x="197" y="297"/>
                  <a:pt x="197" y="297"/>
                  <a:pt x="197" y="297"/>
                </a:cubicBezTo>
                <a:cubicBezTo>
                  <a:pt x="197" y="297"/>
                  <a:pt x="198" y="298"/>
                  <a:pt x="198" y="299"/>
                </a:cubicBezTo>
                <a:cubicBezTo>
                  <a:pt x="198" y="299"/>
                  <a:pt x="198" y="299"/>
                  <a:pt x="198" y="300"/>
                </a:cubicBezTo>
                <a:cubicBezTo>
                  <a:pt x="204" y="312"/>
                  <a:pt x="207" y="324"/>
                  <a:pt x="209" y="337"/>
                </a:cubicBezTo>
                <a:cubicBezTo>
                  <a:pt x="211" y="355"/>
                  <a:pt x="215" y="373"/>
                  <a:pt x="220" y="390"/>
                </a:cubicBezTo>
                <a:cubicBezTo>
                  <a:pt x="221" y="394"/>
                  <a:pt x="223" y="401"/>
                  <a:pt x="222" y="405"/>
                </a:cubicBezTo>
                <a:cubicBezTo>
                  <a:pt x="220" y="411"/>
                  <a:pt x="211" y="418"/>
                  <a:pt x="206" y="422"/>
                </a:cubicBezTo>
                <a:cubicBezTo>
                  <a:pt x="200" y="427"/>
                  <a:pt x="195" y="434"/>
                  <a:pt x="188" y="439"/>
                </a:cubicBezTo>
                <a:cubicBezTo>
                  <a:pt x="183" y="442"/>
                  <a:pt x="178" y="449"/>
                  <a:pt x="172" y="450"/>
                </a:cubicBezTo>
                <a:close/>
              </a:path>
            </a:pathLst>
          </a:custGeom>
          <a:solidFill>
            <a:schemeClr val="accent1"/>
          </a:solidFill>
          <a:ln>
            <a:noFill/>
          </a:ln>
        </p:spPr>
        <p:txBody>
          <a:bodyPr vert="horz" wrap="square" lIns="91440" tIns="45720" rIns="91440" bIns="45720" numCol="1" anchor="t" anchorCtr="0" compatLnSpc="1"/>
          <a:lstStyle/>
          <a:p>
            <a:endParaRPr lang="en-US"/>
          </a:p>
        </p:txBody>
      </p:sp>
      <p:sp>
        <p:nvSpPr>
          <p:cNvPr id="95" name="Rectangle 94"/>
          <p:cNvSpPr/>
          <p:nvPr/>
        </p:nvSpPr>
        <p:spPr>
          <a:xfrm>
            <a:off x="1120140" y="5004435"/>
            <a:ext cx="2129155" cy="600075"/>
          </a:xfrm>
          <a:prstGeom prst="rect">
            <a:avLst/>
          </a:prstGeom>
        </p:spPr>
        <p:txBody>
          <a:bodyPr wrap="square" lIns="243840" rIns="243840" bIns="60960">
            <a:spAutoFit/>
          </a:bodyPr>
          <a:lstStyle/>
          <a:p>
            <a:pPr>
              <a:lnSpc>
                <a:spcPct val="110000"/>
              </a:lnSpc>
            </a:pPr>
            <a:r>
              <a:rPr sz="1460" dirty="0">
                <a:latin typeface="微软雅黑" panose="020B0503020204020204" pitchFamily="34" charset="-122"/>
                <a:ea typeface="微软雅黑" panose="020B0503020204020204" pitchFamily="34" charset="-122"/>
                <a:sym typeface="+mn-ea"/>
              </a:rPr>
              <a:t>单击此处编辑内容</a:t>
            </a:r>
            <a:endParaRPr sz="1460" dirty="0">
              <a:latin typeface="微软雅黑" panose="020B0503020204020204" pitchFamily="34" charset="-122"/>
              <a:ea typeface="微软雅黑" panose="020B0503020204020204" pitchFamily="34" charset="-122"/>
              <a:sym typeface="+mn-ea"/>
            </a:endParaRPr>
          </a:p>
          <a:p>
            <a:pPr>
              <a:lnSpc>
                <a:spcPct val="110000"/>
              </a:lnSpc>
            </a:pPr>
            <a:r>
              <a:rPr sz="1460" dirty="0">
                <a:latin typeface="微软雅黑" panose="020B0503020204020204" pitchFamily="34" charset="-122"/>
                <a:ea typeface="微软雅黑" panose="020B0503020204020204" pitchFamily="34" charset="-122"/>
                <a:sym typeface="+mn-ea"/>
              </a:rPr>
              <a:t>单击此处编辑内容</a:t>
            </a:r>
            <a:endParaRPr lang="en-US" sz="1465" dirty="0"/>
          </a:p>
        </p:txBody>
      </p:sp>
      <p:sp>
        <p:nvSpPr>
          <p:cNvPr id="96" name="TextBox 95"/>
          <p:cNvSpPr txBox="1"/>
          <p:nvPr/>
        </p:nvSpPr>
        <p:spPr>
          <a:xfrm>
            <a:off x="1550614" y="4635197"/>
            <a:ext cx="1097280" cy="368300"/>
          </a:xfrm>
          <a:prstGeom prst="rect">
            <a:avLst/>
          </a:prstGeom>
          <a:noFill/>
        </p:spPr>
        <p:txBody>
          <a:bodyPr wrap="none" rtlCol="0">
            <a:spAutoFit/>
          </a:bodyPr>
          <a:lstStyle/>
          <a:p>
            <a:pPr algn="ctr"/>
            <a:r>
              <a:rPr dirty="0">
                <a:latin typeface="微软雅黑" panose="020B0503020204020204" pitchFamily="34" charset="-122"/>
                <a:ea typeface="微软雅黑" panose="020B0503020204020204" pitchFamily="34" charset="-122"/>
                <a:sym typeface="+mn-ea"/>
              </a:rPr>
              <a:t>编辑内容</a:t>
            </a:r>
            <a:endParaRPr lang="id-ID" b="1" dirty="0">
              <a:solidFill>
                <a:schemeClr val="accent2"/>
              </a:solidFill>
            </a:endParaRPr>
          </a:p>
        </p:txBody>
      </p:sp>
      <p:sp>
        <p:nvSpPr>
          <p:cNvPr id="98" name="TextBox 97"/>
          <p:cNvSpPr txBox="1"/>
          <p:nvPr/>
        </p:nvSpPr>
        <p:spPr>
          <a:xfrm>
            <a:off x="3679729" y="4635197"/>
            <a:ext cx="1097280" cy="368300"/>
          </a:xfrm>
          <a:prstGeom prst="rect">
            <a:avLst/>
          </a:prstGeom>
          <a:noFill/>
        </p:spPr>
        <p:txBody>
          <a:bodyPr wrap="none" rtlCol="0">
            <a:spAutoFit/>
          </a:bodyPr>
          <a:lstStyle/>
          <a:p>
            <a:pPr algn="ctr"/>
            <a:r>
              <a:rPr dirty="0">
                <a:latin typeface="微软雅黑" panose="020B0503020204020204" pitchFamily="34" charset="-122"/>
                <a:ea typeface="微软雅黑" panose="020B0503020204020204" pitchFamily="34" charset="-122"/>
                <a:sym typeface="+mn-ea"/>
              </a:rPr>
              <a:t>编辑内容</a:t>
            </a:r>
            <a:endParaRPr lang="id-ID" b="1" dirty="0">
              <a:solidFill>
                <a:schemeClr val="accent3"/>
              </a:solidFill>
            </a:endParaRPr>
          </a:p>
        </p:txBody>
      </p:sp>
      <p:sp>
        <p:nvSpPr>
          <p:cNvPr id="100" name="TextBox 99"/>
          <p:cNvSpPr txBox="1"/>
          <p:nvPr/>
        </p:nvSpPr>
        <p:spPr>
          <a:xfrm>
            <a:off x="5828968" y="4635197"/>
            <a:ext cx="1097280" cy="368300"/>
          </a:xfrm>
          <a:prstGeom prst="rect">
            <a:avLst/>
          </a:prstGeom>
          <a:noFill/>
        </p:spPr>
        <p:txBody>
          <a:bodyPr wrap="none" rtlCol="0">
            <a:spAutoFit/>
          </a:bodyPr>
          <a:lstStyle/>
          <a:p>
            <a:pPr algn="ctr"/>
            <a:r>
              <a:rPr dirty="0">
                <a:latin typeface="微软雅黑" panose="020B0503020204020204" pitchFamily="34" charset="-122"/>
                <a:ea typeface="微软雅黑" panose="020B0503020204020204" pitchFamily="34" charset="-122"/>
                <a:sym typeface="+mn-ea"/>
              </a:rPr>
              <a:t>编辑内容</a:t>
            </a:r>
            <a:endParaRPr lang="id-ID" b="1" dirty="0">
              <a:solidFill>
                <a:schemeClr val="accent5"/>
              </a:solidFill>
            </a:endParaRPr>
          </a:p>
        </p:txBody>
      </p:sp>
      <p:sp>
        <p:nvSpPr>
          <p:cNvPr id="102" name="TextBox 101"/>
          <p:cNvSpPr txBox="1"/>
          <p:nvPr/>
        </p:nvSpPr>
        <p:spPr>
          <a:xfrm>
            <a:off x="8116727" y="4635197"/>
            <a:ext cx="1097280" cy="368300"/>
          </a:xfrm>
          <a:prstGeom prst="rect">
            <a:avLst/>
          </a:prstGeom>
          <a:noFill/>
        </p:spPr>
        <p:txBody>
          <a:bodyPr wrap="none" rtlCol="0">
            <a:spAutoFit/>
          </a:bodyPr>
          <a:lstStyle/>
          <a:p>
            <a:pPr algn="ctr"/>
            <a:r>
              <a:rPr dirty="0">
                <a:latin typeface="微软雅黑" panose="020B0503020204020204" pitchFamily="34" charset="-122"/>
                <a:ea typeface="微软雅黑" panose="020B0503020204020204" pitchFamily="34" charset="-122"/>
                <a:sym typeface="+mn-ea"/>
              </a:rPr>
              <a:t>编辑内容</a:t>
            </a:r>
            <a:endParaRPr lang="id-ID" b="1" dirty="0">
              <a:solidFill>
                <a:schemeClr val="accent6"/>
              </a:solidFill>
            </a:endParaRPr>
          </a:p>
        </p:txBody>
      </p:sp>
      <p:sp>
        <p:nvSpPr>
          <p:cNvPr id="103" name="Rectangle 102"/>
          <p:cNvSpPr/>
          <p:nvPr/>
        </p:nvSpPr>
        <p:spPr>
          <a:xfrm>
            <a:off x="9973869" y="2385343"/>
            <a:ext cx="1971827" cy="541020"/>
          </a:xfrm>
          <a:prstGeom prst="rect">
            <a:avLst/>
          </a:prstGeom>
        </p:spPr>
        <p:txBody>
          <a:bodyPr wrap="square" lIns="0" tIns="0" rIns="0" bIns="0">
            <a:spAutoFit/>
          </a:bodyPr>
          <a:lstStyle/>
          <a:p>
            <a:pPr>
              <a:lnSpc>
                <a:spcPct val="110000"/>
              </a:lnSpc>
            </a:pPr>
            <a:r>
              <a:rPr sz="3200" dirty="0">
                <a:solidFill>
                  <a:schemeClr val="tx1"/>
                </a:solidFill>
                <a:latin typeface="微软雅黑" panose="020B0503020204020204" pitchFamily="34" charset="-122"/>
                <a:ea typeface="微软雅黑" panose="020B0503020204020204" pitchFamily="34" charset="-122"/>
                <a:sym typeface="+mn-ea"/>
              </a:rPr>
              <a:t>编辑内容</a:t>
            </a:r>
            <a:r>
              <a:rPr lang="en-US" sz="3200" dirty="0">
                <a:solidFill>
                  <a:schemeClr val="tx1"/>
                </a:solidFill>
              </a:rPr>
              <a:t> </a:t>
            </a:r>
            <a:endParaRPr lang="en-US" sz="3200" dirty="0">
              <a:solidFill>
                <a:schemeClr val="tx1"/>
              </a:solidFill>
            </a:endParaRPr>
          </a:p>
        </p:txBody>
      </p:sp>
      <p:sp>
        <p:nvSpPr>
          <p:cNvPr id="2" name="矩形 1"/>
          <p:cNvSpPr/>
          <p:nvPr/>
        </p:nvSpPr>
        <p:spPr>
          <a:xfrm flipV="1">
            <a:off x="128" y="1"/>
            <a:ext cx="12191744" cy="9550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389890" y="-78105"/>
            <a:ext cx="987425" cy="1188720"/>
            <a:chOff x="614" y="-123"/>
            <a:chExt cx="1555" cy="1872"/>
          </a:xfrm>
        </p:grpSpPr>
        <p:grpSp>
          <p:nvGrpSpPr>
            <p:cNvPr id="4" name="组合 3"/>
            <p:cNvGrpSpPr/>
            <p:nvPr/>
          </p:nvGrpSpPr>
          <p:grpSpPr>
            <a:xfrm>
              <a:off x="614" y="-123"/>
              <a:ext cx="1555" cy="1872"/>
              <a:chOff x="336692" y="-179502"/>
              <a:chExt cx="987163" cy="1189012"/>
            </a:xfrm>
            <a:solidFill>
              <a:srgbClr val="C00000"/>
            </a:solidFill>
          </p:grpSpPr>
          <p:sp>
            <p:nvSpPr>
              <p:cNvPr id="46" name="Diamond 13"/>
              <p:cNvSpPr/>
              <p:nvPr/>
            </p:nvSpPr>
            <p:spPr>
              <a:xfrm rot="2747839">
                <a:off x="336692" y="-150750"/>
                <a:ext cx="283103" cy="283103"/>
              </a:xfrm>
              <a:prstGeom prst="diamond">
                <a:avLst/>
              </a:prstGeom>
              <a:grp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sp>
            <p:nvSpPr>
              <p:cNvPr id="47" name="Diamond 16"/>
              <p:cNvSpPr/>
              <p:nvPr/>
            </p:nvSpPr>
            <p:spPr>
              <a:xfrm rot="8147839">
                <a:off x="496416" y="-179502"/>
                <a:ext cx="508031" cy="508031"/>
              </a:xfrm>
              <a:prstGeom prst="diamond">
                <a:avLst/>
              </a:prstGeom>
              <a:grpFill/>
              <a:ln>
                <a:noFill/>
              </a:ln>
              <a:effectLst>
                <a:outerShdw blurRad="50800" dist="38100" dir="10800000" algn="r"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sp>
            <p:nvSpPr>
              <p:cNvPr id="48" name="Diamond 14"/>
              <p:cNvSpPr/>
              <p:nvPr/>
            </p:nvSpPr>
            <p:spPr>
              <a:xfrm rot="18947839">
                <a:off x="437330" y="122985"/>
                <a:ext cx="886525" cy="886525"/>
              </a:xfrm>
              <a:prstGeom prst="diamond">
                <a:avLst/>
              </a:prstGeom>
              <a:grpFill/>
              <a:ln>
                <a:noFill/>
              </a:ln>
              <a:effectLst>
                <a:outerShdw blurRad="50800" dist="38100" dir="16200000"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grpSp>
        <p:sp>
          <p:nvSpPr>
            <p:cNvPr id="49" name="文本框 48"/>
            <p:cNvSpPr txBox="1"/>
            <p:nvPr/>
          </p:nvSpPr>
          <p:spPr>
            <a:xfrm>
              <a:off x="952" y="640"/>
              <a:ext cx="1037" cy="822"/>
            </a:xfrm>
            <a:prstGeom prst="rect">
              <a:avLst/>
            </a:prstGeom>
            <a:solidFill>
              <a:srgbClr val="C00000"/>
            </a:solidFill>
          </p:spPr>
          <p:txBody>
            <a:bodyPr wrap="square" rtlCol="0">
              <a:spAutoFit/>
            </a:bodyPr>
            <a:lstStyle/>
            <a:p>
              <a:pPr algn="ctr"/>
              <a:r>
                <a:rPr lang="en-US" altLang="zh-CN" sz="2800" b="1" dirty="0">
                  <a:ln w="28575">
                    <a:noFill/>
                  </a:ln>
                  <a:solidFill>
                    <a:schemeClr val="bg1"/>
                  </a:solidFill>
                  <a:latin typeface="微软雅黑" panose="020B0503020204020204" pitchFamily="34" charset="-122"/>
                  <a:ea typeface="微软雅黑" panose="020B0503020204020204" pitchFamily="34" charset="-122"/>
                </a:rPr>
                <a:t>0</a:t>
              </a:r>
              <a:r>
                <a:rPr lang="en-US" sz="2800" b="1" dirty="0">
                  <a:ln w="28575">
                    <a:noFill/>
                  </a:ln>
                  <a:solidFill>
                    <a:schemeClr val="bg1"/>
                  </a:solidFill>
                  <a:latin typeface="微软雅黑" panose="020B0503020204020204" pitchFamily="34" charset="-122"/>
                  <a:ea typeface="微软雅黑" panose="020B0503020204020204" pitchFamily="34" charset="-122"/>
                </a:rPr>
                <a:t>3</a:t>
              </a:r>
              <a:endParaRPr lang="en-US" sz="4400" b="1" dirty="0">
                <a:ln w="28575">
                  <a:noFill/>
                </a:ln>
                <a:solidFill>
                  <a:schemeClr val="bg1"/>
                </a:solidFill>
                <a:latin typeface="微软雅黑" panose="020B0503020204020204" pitchFamily="34" charset="-122"/>
                <a:ea typeface="微软雅黑" panose="020B0503020204020204" pitchFamily="34" charset="-122"/>
              </a:endParaRPr>
            </a:p>
          </p:txBody>
        </p:sp>
      </p:grpSp>
      <p:sp>
        <p:nvSpPr>
          <p:cNvPr id="50" name="矩形 49"/>
          <p:cNvSpPr/>
          <p:nvPr/>
        </p:nvSpPr>
        <p:spPr>
          <a:xfrm>
            <a:off x="1322877" y="166010"/>
            <a:ext cx="2632710" cy="829945"/>
          </a:xfrm>
          <a:prstGeom prst="rect">
            <a:avLst/>
          </a:prstGeom>
          <a:noFill/>
          <a:extLst>
            <a:ext uri="{909E8E84-426E-40DD-AFC4-6F175D3DCCD1}">
              <a14:hiddenFill xmlns:a14="http://schemas.microsoft.com/office/drawing/2010/main">
                <a:solidFill>
                  <a:srgbClr val="C00000"/>
                </a:solidFill>
              </a14:hiddenFill>
            </a:ext>
          </a:extLst>
        </p:spPr>
        <p:txBody>
          <a:bodyPr wrap="none">
            <a:spAutoFit/>
          </a:bodyPr>
          <a:lstStyle/>
          <a:p>
            <a:pPr algn="l">
              <a:lnSpc>
                <a:spcPct val="150000"/>
              </a:lnSpc>
            </a:pPr>
            <a:r>
              <a:rPr lang="zh-CN" altLang="en-US" sz="3200" b="1" dirty="0">
                <a:effectLst/>
                <a:latin typeface="黑体" panose="02010609060101010101" charset="-122"/>
                <a:ea typeface="黑体" panose="02010609060101010101" charset="-122"/>
                <a:cs typeface="华文楷体" panose="02010600040101010101" pitchFamily="1" charset="-122"/>
                <a:sym typeface="+mn-ea"/>
              </a:rPr>
              <a:t>项目成果展示</a:t>
            </a:r>
            <a:endParaRPr lang="zh-CN" altLang="en-US" sz="3200" b="1" dirty="0">
              <a:solidFill>
                <a:srgbClr val="ED7D31"/>
              </a:solidFill>
              <a:latin typeface="微软雅黑" panose="020B0503020204020204" pitchFamily="34" charset="-122"/>
              <a:ea typeface="微软雅黑" panose="020B0503020204020204" pitchFamily="34" charset="-122"/>
              <a:sym typeface="+mn-ea"/>
            </a:endParaRPr>
          </a:p>
        </p:txBody>
      </p:sp>
      <p:grpSp>
        <p:nvGrpSpPr>
          <p:cNvPr id="51" name="组合 50"/>
          <p:cNvGrpSpPr/>
          <p:nvPr/>
        </p:nvGrpSpPr>
        <p:grpSpPr>
          <a:xfrm>
            <a:off x="11222378" y="292030"/>
            <a:ext cx="575689" cy="577804"/>
            <a:chOff x="6084168" y="1274820"/>
            <a:chExt cx="432048" cy="432834"/>
          </a:xfrm>
        </p:grpSpPr>
        <p:sp>
          <p:nvSpPr>
            <p:cNvPr id="52" name="椭圆 22"/>
            <p:cNvSpPr/>
            <p:nvPr/>
          </p:nvSpPr>
          <p:spPr>
            <a:xfrm>
              <a:off x="6084168" y="1274820"/>
              <a:ext cx="432048" cy="432834"/>
            </a:xfrm>
            <a:prstGeom prst="ellipse">
              <a:avLst/>
            </a:prstGeom>
            <a:solidFill>
              <a:srgbClr val="88559D"/>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53" name="Freeform 59"/>
            <p:cNvSpPr/>
            <p:nvPr/>
          </p:nvSpPr>
          <p:spPr>
            <a:xfrm>
              <a:off x="6180302" y="1365898"/>
              <a:ext cx="239780" cy="250679"/>
            </a:xfrm>
            <a:custGeom>
              <a:avLst/>
              <a:gdLst>
                <a:gd name="txL" fmla="*/ 0 w 581"/>
                <a:gd name="txT" fmla="*/ 0 h 609"/>
                <a:gd name="txR" fmla="*/ 581 w 581"/>
                <a:gd name="txB" fmla="*/ 609 h 609"/>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0"/>
                </a:cxn>
                <a:cxn ang="0">
                  <a:pos x="2147483647" y="2147483647"/>
                </a:cxn>
              </a:cxnLst>
              <a:rect l="txL" t="txT" r="txR" b="tx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73" name="组合 36"/>
          <p:cNvGrpSpPr/>
          <p:nvPr/>
        </p:nvGrpSpPr>
        <p:grpSpPr>
          <a:xfrm>
            <a:off x="9493197" y="292030"/>
            <a:ext cx="577804" cy="577804"/>
            <a:chOff x="4788024" y="1275213"/>
            <a:chExt cx="432048" cy="432048"/>
          </a:xfrm>
        </p:grpSpPr>
        <p:sp>
          <p:nvSpPr>
            <p:cNvPr id="75" name="椭圆 65"/>
            <p:cNvSpPr/>
            <p:nvPr/>
          </p:nvSpPr>
          <p:spPr>
            <a:xfrm>
              <a:off x="4788024" y="1275213"/>
              <a:ext cx="432048" cy="432048"/>
            </a:xfrm>
            <a:prstGeom prst="ellipse">
              <a:avLst/>
            </a:prstGeom>
            <a:solidFill>
              <a:srgbClr val="F79600"/>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76" name="Freeform 110"/>
            <p:cNvSpPr/>
            <p:nvPr/>
          </p:nvSpPr>
          <p:spPr>
            <a:xfrm>
              <a:off x="4891102" y="1366806"/>
              <a:ext cx="250679" cy="248862"/>
            </a:xfrm>
            <a:custGeom>
              <a:avLst/>
              <a:gdLst>
                <a:gd name="txL" fmla="*/ 0 w 609"/>
                <a:gd name="txT" fmla="*/ 0 h 602"/>
                <a:gd name="txR" fmla="*/ 609 w 609"/>
                <a:gd name="txB" fmla="*/ 602 h 602"/>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78" name="组合 39"/>
          <p:cNvGrpSpPr/>
          <p:nvPr/>
        </p:nvGrpSpPr>
        <p:grpSpPr>
          <a:xfrm>
            <a:off x="10358845" y="292030"/>
            <a:ext cx="575689" cy="577804"/>
            <a:chOff x="5436096" y="1274820"/>
            <a:chExt cx="432833" cy="432834"/>
          </a:xfrm>
        </p:grpSpPr>
        <p:sp>
          <p:nvSpPr>
            <p:cNvPr id="79" name="椭圆 16"/>
            <p:cNvSpPr>
              <a:spLocks noChangeArrowheads="1"/>
            </p:cNvSpPr>
            <p:nvPr/>
          </p:nvSpPr>
          <p:spPr bwMode="auto">
            <a:xfrm>
              <a:off x="5436096" y="1274820"/>
              <a:ext cx="432833" cy="432834"/>
            </a:xfrm>
            <a:prstGeom prst="ellipse">
              <a:avLst/>
            </a:prstGeom>
            <a:solidFill>
              <a:srgbClr val="49A9B7"/>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81" name="Freeform 16"/>
            <p:cNvSpPr/>
            <p:nvPr/>
          </p:nvSpPr>
          <p:spPr>
            <a:xfrm>
              <a:off x="5554420" y="1377705"/>
              <a:ext cx="196183" cy="227065"/>
            </a:xfrm>
            <a:custGeom>
              <a:avLst/>
              <a:gdLst>
                <a:gd name="txL" fmla="*/ 0 w 475"/>
                <a:gd name="txT" fmla="*/ 0 h 552"/>
                <a:gd name="txR" fmla="*/ 475 w 475"/>
                <a:gd name="txB" fmla="*/ 552 h 552"/>
              </a:gdLst>
              <a:ahLst/>
              <a:cxnLst>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Lst>
              <a:rect l="txL" t="txT" r="txR" b="tx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82" name="组合 43"/>
          <p:cNvGrpSpPr/>
          <p:nvPr/>
        </p:nvGrpSpPr>
        <p:grpSpPr>
          <a:xfrm>
            <a:off x="7766132" y="292030"/>
            <a:ext cx="577804" cy="577804"/>
            <a:chOff x="3491880" y="1274820"/>
            <a:chExt cx="432833" cy="432834"/>
          </a:xfrm>
        </p:grpSpPr>
        <p:sp>
          <p:nvSpPr>
            <p:cNvPr id="123" name="椭圆 16"/>
            <p:cNvSpPr/>
            <p:nvPr/>
          </p:nvSpPr>
          <p:spPr>
            <a:xfrm>
              <a:off x="3491880" y="1274820"/>
              <a:ext cx="432833" cy="432834"/>
            </a:xfrm>
            <a:prstGeom prst="ellipse">
              <a:avLst/>
            </a:prstGeom>
            <a:solidFill>
              <a:srgbClr val="C00000"/>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124" name="Freeform 75"/>
            <p:cNvSpPr/>
            <p:nvPr/>
          </p:nvSpPr>
          <p:spPr>
            <a:xfrm>
              <a:off x="3583864" y="1385879"/>
              <a:ext cx="248863" cy="210716"/>
            </a:xfrm>
            <a:custGeom>
              <a:avLst/>
              <a:gdLst>
                <a:gd name="txL" fmla="*/ 0 w 602"/>
                <a:gd name="txT" fmla="*/ 0 h 510"/>
                <a:gd name="txR" fmla="*/ 602 w 602"/>
                <a:gd name="txB" fmla="*/ 510 h 510"/>
              </a:gdLst>
              <a:ahLst/>
              <a:cxnLst>
                <a:cxn ang="0">
                  <a:pos x="2147483647" y="2147483647"/>
                </a:cxn>
                <a:cxn ang="0">
                  <a:pos x="2147483647" y="2147483647"/>
                </a:cxn>
                <a:cxn ang="0">
                  <a:pos x="2147483647" y="2147483647"/>
                </a:cxn>
                <a:cxn ang="0">
                  <a:pos x="0"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125" name="组合 76"/>
          <p:cNvGrpSpPr/>
          <p:nvPr/>
        </p:nvGrpSpPr>
        <p:grpSpPr>
          <a:xfrm>
            <a:off x="8629664" y="292030"/>
            <a:ext cx="577804" cy="577804"/>
            <a:chOff x="4139952" y="1274820"/>
            <a:chExt cx="432833" cy="432834"/>
          </a:xfrm>
        </p:grpSpPr>
        <p:sp>
          <p:nvSpPr>
            <p:cNvPr id="126" name="椭圆 16"/>
            <p:cNvSpPr/>
            <p:nvPr/>
          </p:nvSpPr>
          <p:spPr>
            <a:xfrm>
              <a:off x="4139952" y="1274820"/>
              <a:ext cx="432833" cy="432834"/>
            </a:xfrm>
            <a:prstGeom prst="ellipse">
              <a:avLst/>
            </a:prstGeom>
            <a:solidFill>
              <a:srgbClr val="3992DB"/>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127" name="Freeform 84"/>
            <p:cNvSpPr/>
            <p:nvPr/>
          </p:nvSpPr>
          <p:spPr>
            <a:xfrm>
              <a:off x="4241546" y="1366806"/>
              <a:ext cx="248863" cy="248863"/>
            </a:xfrm>
            <a:custGeom>
              <a:avLst/>
              <a:gdLst>
                <a:gd name="txL" fmla="*/ 0 w 602"/>
                <a:gd name="txT" fmla="*/ 0 h 602"/>
                <a:gd name="txR" fmla="*/ 602 w 602"/>
                <a:gd name="txB" fmla="*/ 602 h 602"/>
              </a:gdLst>
              <a:ahLst/>
              <a:cxnLst>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Lst>
              <a:rect l="txL" t="txT" r="txR" b="tx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sp>
        <p:nvSpPr>
          <p:cNvPr id="142" name="文本框 141"/>
          <p:cNvSpPr txBox="1"/>
          <p:nvPr/>
        </p:nvSpPr>
        <p:spPr>
          <a:xfrm>
            <a:off x="9895205" y="3093720"/>
            <a:ext cx="1842135" cy="1614170"/>
          </a:xfrm>
          <a:prstGeom prst="rect">
            <a:avLst/>
          </a:prstGeom>
          <a:noFill/>
        </p:spPr>
        <p:txBody>
          <a:bodyPr wrap="square" rtlCol="0" anchor="t">
            <a:spAutoFit/>
          </a:bodyPr>
          <a:lstStyle/>
          <a:p>
            <a:pPr>
              <a:lnSpc>
                <a:spcPct val="110000"/>
              </a:lnSpc>
            </a:pPr>
            <a:r>
              <a:rPr dirty="0">
                <a:solidFill>
                  <a:schemeClr val="tx1"/>
                </a:solidFill>
                <a:latin typeface="微软雅黑" panose="020B0503020204020204" pitchFamily="34" charset="-122"/>
                <a:ea typeface="微软雅黑" panose="020B0503020204020204" pitchFamily="34" charset="-122"/>
                <a:sym typeface="+mn-ea"/>
              </a:rPr>
              <a:t>单击此处编辑内容，单击此处编辑内容</a:t>
            </a:r>
            <a:r>
              <a:rPr dirty="0">
                <a:latin typeface="微软雅黑" panose="020B0503020204020204" pitchFamily="34" charset="-122"/>
                <a:ea typeface="微软雅黑" panose="020B0503020204020204" pitchFamily="34" charset="-122"/>
                <a:sym typeface="+mn-ea"/>
              </a:rPr>
              <a:t>单击此处编辑内容</a:t>
            </a:r>
            <a:endParaRPr lang="id-ID" dirty="0">
              <a:solidFill>
                <a:schemeClr val="bg1"/>
              </a:solidFill>
              <a:latin typeface="微软雅黑" panose="020B0503020204020204" pitchFamily="34" charset="-122"/>
              <a:ea typeface="微软雅黑" panose="020B0503020204020204" pitchFamily="34" charset="-122"/>
              <a:sym typeface="+mn-ea"/>
            </a:endParaRPr>
          </a:p>
          <a:p>
            <a:pPr>
              <a:lnSpc>
                <a:spcPct val="110000"/>
              </a:lnSpc>
            </a:pPr>
            <a:endParaRPr lang="zh-CN" altLang="en-US" dirty="0">
              <a:solidFill>
                <a:schemeClr val="tx1"/>
              </a:solidFill>
              <a:latin typeface="微软雅黑" panose="020B0503020204020204" pitchFamily="34" charset="-122"/>
              <a:ea typeface="微软雅黑" panose="020B0503020204020204" pitchFamily="34" charset="-122"/>
              <a:sym typeface="+mn-ea"/>
            </a:endParaRPr>
          </a:p>
        </p:txBody>
      </p:sp>
      <p:sp>
        <p:nvSpPr>
          <p:cNvPr id="143" name="Rectangle 94"/>
          <p:cNvSpPr/>
          <p:nvPr/>
        </p:nvSpPr>
        <p:spPr>
          <a:xfrm>
            <a:off x="3116580" y="5004435"/>
            <a:ext cx="2129155" cy="600075"/>
          </a:xfrm>
          <a:prstGeom prst="rect">
            <a:avLst/>
          </a:prstGeom>
        </p:spPr>
        <p:txBody>
          <a:bodyPr wrap="square" lIns="243840" rIns="243840" bIns="60960">
            <a:spAutoFit/>
          </a:bodyPr>
          <a:lstStyle/>
          <a:p>
            <a:pPr>
              <a:lnSpc>
                <a:spcPct val="110000"/>
              </a:lnSpc>
            </a:pPr>
            <a:r>
              <a:rPr sz="1460" dirty="0">
                <a:latin typeface="微软雅黑" panose="020B0503020204020204" pitchFamily="34" charset="-122"/>
                <a:ea typeface="微软雅黑" panose="020B0503020204020204" pitchFamily="34" charset="-122"/>
                <a:sym typeface="+mn-ea"/>
              </a:rPr>
              <a:t>单击此处编辑内容</a:t>
            </a:r>
            <a:endParaRPr sz="1460" dirty="0">
              <a:latin typeface="微软雅黑" panose="020B0503020204020204" pitchFamily="34" charset="-122"/>
              <a:ea typeface="微软雅黑" panose="020B0503020204020204" pitchFamily="34" charset="-122"/>
              <a:sym typeface="+mn-ea"/>
            </a:endParaRPr>
          </a:p>
          <a:p>
            <a:pPr>
              <a:lnSpc>
                <a:spcPct val="110000"/>
              </a:lnSpc>
            </a:pPr>
            <a:r>
              <a:rPr sz="1460" dirty="0">
                <a:latin typeface="微软雅黑" panose="020B0503020204020204" pitchFamily="34" charset="-122"/>
                <a:ea typeface="微软雅黑" panose="020B0503020204020204" pitchFamily="34" charset="-122"/>
                <a:sym typeface="+mn-ea"/>
              </a:rPr>
              <a:t>单击此处编辑内容</a:t>
            </a:r>
            <a:endParaRPr lang="en-US" sz="1465" dirty="0"/>
          </a:p>
        </p:txBody>
      </p:sp>
      <p:sp>
        <p:nvSpPr>
          <p:cNvPr id="144" name="Rectangle 94"/>
          <p:cNvSpPr/>
          <p:nvPr/>
        </p:nvSpPr>
        <p:spPr>
          <a:xfrm>
            <a:off x="5313045" y="5003800"/>
            <a:ext cx="2129155" cy="600075"/>
          </a:xfrm>
          <a:prstGeom prst="rect">
            <a:avLst/>
          </a:prstGeom>
        </p:spPr>
        <p:txBody>
          <a:bodyPr wrap="square" lIns="243840" rIns="243840" bIns="60960">
            <a:spAutoFit/>
          </a:bodyPr>
          <a:lstStyle/>
          <a:p>
            <a:pPr>
              <a:lnSpc>
                <a:spcPct val="110000"/>
              </a:lnSpc>
            </a:pPr>
            <a:r>
              <a:rPr sz="1460" dirty="0">
                <a:latin typeface="微软雅黑" panose="020B0503020204020204" pitchFamily="34" charset="-122"/>
                <a:ea typeface="微软雅黑" panose="020B0503020204020204" pitchFamily="34" charset="-122"/>
                <a:sym typeface="+mn-ea"/>
              </a:rPr>
              <a:t>单击此处编辑内容</a:t>
            </a:r>
            <a:endParaRPr sz="1460" dirty="0">
              <a:latin typeface="微软雅黑" panose="020B0503020204020204" pitchFamily="34" charset="-122"/>
              <a:ea typeface="微软雅黑" panose="020B0503020204020204" pitchFamily="34" charset="-122"/>
              <a:sym typeface="+mn-ea"/>
            </a:endParaRPr>
          </a:p>
          <a:p>
            <a:pPr>
              <a:lnSpc>
                <a:spcPct val="110000"/>
              </a:lnSpc>
            </a:pPr>
            <a:r>
              <a:rPr sz="1460" dirty="0">
                <a:latin typeface="微软雅黑" panose="020B0503020204020204" pitchFamily="34" charset="-122"/>
                <a:ea typeface="微软雅黑" panose="020B0503020204020204" pitchFamily="34" charset="-122"/>
                <a:sym typeface="+mn-ea"/>
              </a:rPr>
              <a:t>单击此处编辑内容</a:t>
            </a:r>
            <a:endParaRPr lang="en-US" sz="1465" dirty="0"/>
          </a:p>
        </p:txBody>
      </p:sp>
      <p:sp>
        <p:nvSpPr>
          <p:cNvPr id="145" name="Rectangle 94"/>
          <p:cNvSpPr/>
          <p:nvPr/>
        </p:nvSpPr>
        <p:spPr>
          <a:xfrm>
            <a:off x="7677150" y="5003800"/>
            <a:ext cx="2129155" cy="600075"/>
          </a:xfrm>
          <a:prstGeom prst="rect">
            <a:avLst/>
          </a:prstGeom>
        </p:spPr>
        <p:txBody>
          <a:bodyPr wrap="square" lIns="243840" rIns="243840" bIns="60960">
            <a:spAutoFit/>
          </a:bodyPr>
          <a:lstStyle/>
          <a:p>
            <a:pPr>
              <a:lnSpc>
                <a:spcPct val="110000"/>
              </a:lnSpc>
            </a:pPr>
            <a:r>
              <a:rPr sz="1460" dirty="0">
                <a:latin typeface="微软雅黑" panose="020B0503020204020204" pitchFamily="34" charset="-122"/>
                <a:ea typeface="微软雅黑" panose="020B0503020204020204" pitchFamily="34" charset="-122"/>
                <a:sym typeface="+mn-ea"/>
              </a:rPr>
              <a:t>单击此处编辑内容</a:t>
            </a:r>
            <a:endParaRPr sz="1460" dirty="0">
              <a:latin typeface="微软雅黑" panose="020B0503020204020204" pitchFamily="34" charset="-122"/>
              <a:ea typeface="微软雅黑" panose="020B0503020204020204" pitchFamily="34" charset="-122"/>
              <a:sym typeface="+mn-ea"/>
            </a:endParaRPr>
          </a:p>
          <a:p>
            <a:pPr>
              <a:lnSpc>
                <a:spcPct val="110000"/>
              </a:lnSpc>
            </a:pPr>
            <a:r>
              <a:rPr sz="1460" dirty="0">
                <a:latin typeface="微软雅黑" panose="020B0503020204020204" pitchFamily="34" charset="-122"/>
                <a:ea typeface="微软雅黑" panose="020B0503020204020204" pitchFamily="34" charset="-122"/>
                <a:sym typeface="+mn-ea"/>
              </a:rPr>
              <a:t>单击此处编辑内容</a:t>
            </a:r>
            <a:endParaRPr lang="en-US" sz="1465" dirty="0"/>
          </a:p>
        </p:txBody>
      </p:sp>
    </p:spTree>
  </p:cSld>
  <p:clrMapOvr>
    <a:masterClrMapping/>
  </p:clrMapOvr>
  <mc:AlternateContent xmlns:mc="http://schemas.openxmlformats.org/markup-compatibility/2006">
    <mc:Choice xmlns:p14="http://schemas.microsoft.com/office/powerpoint/2010/main" Requires="p14">
      <p:transition spd="med" p14:dur="700" advClick="0" advTm="5000">
        <p:random/>
      </p:transition>
    </mc:Choice>
    <mc:Fallback>
      <p:transition spd="med"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41"/>
                                        </p:tgtEl>
                                        <p:attrNameLst>
                                          <p:attrName>style.visibility</p:attrName>
                                        </p:attrNameLst>
                                      </p:cBhvr>
                                      <p:to>
                                        <p:strVal val="visible"/>
                                      </p:to>
                                    </p:set>
                                    <p:animEffect transition="in" filter="wipe(left)">
                                      <p:cBhvr>
                                        <p:cTn id="7" dur="500"/>
                                        <p:tgtEl>
                                          <p:spTgt spid="14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4"/>
                                        </p:tgtEl>
                                        <p:attrNameLst>
                                          <p:attrName>style.visibility</p:attrName>
                                        </p:attrNameLst>
                                      </p:cBhvr>
                                      <p:to>
                                        <p:strVal val="visible"/>
                                      </p:to>
                                    </p:set>
                                    <p:animEffect transition="in" filter="wipe(left)">
                                      <p:cBhvr>
                                        <p:cTn id="11" dur="500"/>
                                        <p:tgtEl>
                                          <p:spTgt spid="9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03"/>
                                        </p:tgtEl>
                                        <p:attrNameLst>
                                          <p:attrName>style.visibility</p:attrName>
                                        </p:attrNameLst>
                                      </p:cBhvr>
                                      <p:to>
                                        <p:strVal val="visible"/>
                                      </p:to>
                                    </p:set>
                                    <p:animEffect transition="in" filter="wipe(left)">
                                      <p:cBhvr>
                                        <p:cTn id="16" dur="500"/>
                                        <p:tgtEl>
                                          <p:spTgt spid="103"/>
                                        </p:tgtEl>
                                      </p:cBhvr>
                                    </p:animEffect>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142"/>
                                        </p:tgtEl>
                                        <p:attrNameLst>
                                          <p:attrName>style.visibility</p:attrName>
                                        </p:attrNameLst>
                                      </p:cBhvr>
                                      <p:to>
                                        <p:strVal val="visible"/>
                                      </p:to>
                                    </p:set>
                                    <p:animEffect transition="in" filter="fade">
                                      <p:cBhvr>
                                        <p:cTn id="21" dur="1000"/>
                                        <p:tgtEl>
                                          <p:spTgt spid="142"/>
                                        </p:tgtEl>
                                      </p:cBhvr>
                                    </p:animEffect>
                                    <p:anim calcmode="lin" valueType="num">
                                      <p:cBhvr>
                                        <p:cTn id="22" dur="1000" fill="hold"/>
                                        <p:tgtEl>
                                          <p:spTgt spid="142"/>
                                        </p:tgtEl>
                                        <p:attrNameLst>
                                          <p:attrName>ppt_x</p:attrName>
                                        </p:attrNameLst>
                                      </p:cBhvr>
                                      <p:tavLst>
                                        <p:tav tm="0">
                                          <p:val>
                                            <p:strVal val="#ppt_x"/>
                                          </p:val>
                                        </p:tav>
                                        <p:tav tm="100000">
                                          <p:val>
                                            <p:strVal val="#ppt_x"/>
                                          </p:val>
                                        </p:tav>
                                      </p:tavLst>
                                    </p:anim>
                                    <p:anim calcmode="lin" valueType="num">
                                      <p:cBhvr>
                                        <p:cTn id="23" dur="1000" fill="hold"/>
                                        <p:tgtEl>
                                          <p:spTgt spid="14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2" presetClass="entr" presetSubtype="4" fill="hold" grpId="0" nodeType="clickEffect">
                                  <p:stCondLst>
                                    <p:cond delay="0"/>
                                  </p:stCondLst>
                                  <p:childTnLst>
                                    <p:set>
                                      <p:cBhvr>
                                        <p:cTn id="27" dur="1" fill="hold">
                                          <p:stCondLst>
                                            <p:cond delay="0"/>
                                          </p:stCondLst>
                                        </p:cTn>
                                        <p:tgtEl>
                                          <p:spTgt spid="95"/>
                                        </p:tgtEl>
                                        <p:attrNameLst>
                                          <p:attrName>style.visibility</p:attrName>
                                        </p:attrNameLst>
                                      </p:cBhvr>
                                      <p:to>
                                        <p:strVal val="visible"/>
                                      </p:to>
                                    </p:set>
                                    <p:anim calcmode="lin" valueType="num">
                                      <p:cBhvr additive="base">
                                        <p:cTn id="28" dur="500"/>
                                        <p:tgtEl>
                                          <p:spTgt spid="95"/>
                                        </p:tgtEl>
                                        <p:attrNameLst>
                                          <p:attrName>ppt_y</p:attrName>
                                        </p:attrNameLst>
                                      </p:cBhvr>
                                      <p:tavLst>
                                        <p:tav tm="0">
                                          <p:val>
                                            <p:strVal val="#ppt_y+#ppt_h*1.125000"/>
                                          </p:val>
                                        </p:tav>
                                        <p:tav tm="100000">
                                          <p:val>
                                            <p:strVal val="#ppt_y"/>
                                          </p:val>
                                        </p:tav>
                                      </p:tavLst>
                                    </p:anim>
                                    <p:animEffect transition="in" filter="wipe(up)">
                                      <p:cBhvr>
                                        <p:cTn id="29" dur="500"/>
                                        <p:tgtEl>
                                          <p:spTgt spid="95"/>
                                        </p:tgtEl>
                                      </p:cBhvr>
                                    </p:animEffect>
                                  </p:childTnLst>
                                </p:cTn>
                              </p:par>
                              <p:par>
                                <p:cTn id="30" presetID="12" presetClass="entr" presetSubtype="4" fill="hold" grpId="0" nodeType="withEffect">
                                  <p:stCondLst>
                                    <p:cond delay="0"/>
                                  </p:stCondLst>
                                  <p:childTnLst>
                                    <p:set>
                                      <p:cBhvr>
                                        <p:cTn id="31" dur="1" fill="hold">
                                          <p:stCondLst>
                                            <p:cond delay="0"/>
                                          </p:stCondLst>
                                        </p:cTn>
                                        <p:tgtEl>
                                          <p:spTgt spid="96"/>
                                        </p:tgtEl>
                                        <p:attrNameLst>
                                          <p:attrName>style.visibility</p:attrName>
                                        </p:attrNameLst>
                                      </p:cBhvr>
                                      <p:to>
                                        <p:strVal val="visible"/>
                                      </p:to>
                                    </p:set>
                                    <p:anim calcmode="lin" valueType="num">
                                      <p:cBhvr additive="base">
                                        <p:cTn id="32" dur="500"/>
                                        <p:tgtEl>
                                          <p:spTgt spid="96"/>
                                        </p:tgtEl>
                                        <p:attrNameLst>
                                          <p:attrName>ppt_y</p:attrName>
                                        </p:attrNameLst>
                                      </p:cBhvr>
                                      <p:tavLst>
                                        <p:tav tm="0">
                                          <p:val>
                                            <p:strVal val="#ppt_y+#ppt_h*1.125000"/>
                                          </p:val>
                                        </p:tav>
                                        <p:tav tm="100000">
                                          <p:val>
                                            <p:strVal val="#ppt_y"/>
                                          </p:val>
                                        </p:tav>
                                      </p:tavLst>
                                    </p:anim>
                                    <p:animEffect transition="in" filter="wipe(up)">
                                      <p:cBhvr>
                                        <p:cTn id="33" dur="500"/>
                                        <p:tgtEl>
                                          <p:spTgt spid="96"/>
                                        </p:tgtEl>
                                      </p:cBhvr>
                                    </p:animEffect>
                                  </p:childTnLst>
                                </p:cTn>
                              </p:par>
                              <p:par>
                                <p:cTn id="34" presetID="12" presetClass="entr" presetSubtype="4" fill="hold" grpId="0" nodeType="withEffect">
                                  <p:stCondLst>
                                    <p:cond delay="0"/>
                                  </p:stCondLst>
                                  <p:childTnLst>
                                    <p:set>
                                      <p:cBhvr>
                                        <p:cTn id="35" dur="1" fill="hold">
                                          <p:stCondLst>
                                            <p:cond delay="0"/>
                                          </p:stCondLst>
                                        </p:cTn>
                                        <p:tgtEl>
                                          <p:spTgt spid="98"/>
                                        </p:tgtEl>
                                        <p:attrNameLst>
                                          <p:attrName>style.visibility</p:attrName>
                                        </p:attrNameLst>
                                      </p:cBhvr>
                                      <p:to>
                                        <p:strVal val="visible"/>
                                      </p:to>
                                    </p:set>
                                    <p:anim calcmode="lin" valueType="num">
                                      <p:cBhvr additive="base">
                                        <p:cTn id="36" dur="500"/>
                                        <p:tgtEl>
                                          <p:spTgt spid="98"/>
                                        </p:tgtEl>
                                        <p:attrNameLst>
                                          <p:attrName>ppt_y</p:attrName>
                                        </p:attrNameLst>
                                      </p:cBhvr>
                                      <p:tavLst>
                                        <p:tav tm="0">
                                          <p:val>
                                            <p:strVal val="#ppt_y+#ppt_h*1.125000"/>
                                          </p:val>
                                        </p:tav>
                                        <p:tav tm="100000">
                                          <p:val>
                                            <p:strVal val="#ppt_y"/>
                                          </p:val>
                                        </p:tav>
                                      </p:tavLst>
                                    </p:anim>
                                    <p:animEffect transition="in" filter="wipe(up)">
                                      <p:cBhvr>
                                        <p:cTn id="37" dur="500"/>
                                        <p:tgtEl>
                                          <p:spTgt spid="98"/>
                                        </p:tgtEl>
                                      </p:cBhvr>
                                    </p:animEffect>
                                  </p:childTnLst>
                                </p:cTn>
                              </p:par>
                              <p:par>
                                <p:cTn id="38" presetID="12" presetClass="entr" presetSubtype="4" fill="hold" grpId="0" nodeType="withEffect">
                                  <p:stCondLst>
                                    <p:cond delay="0"/>
                                  </p:stCondLst>
                                  <p:childTnLst>
                                    <p:set>
                                      <p:cBhvr>
                                        <p:cTn id="39" dur="1" fill="hold">
                                          <p:stCondLst>
                                            <p:cond delay="0"/>
                                          </p:stCondLst>
                                        </p:cTn>
                                        <p:tgtEl>
                                          <p:spTgt spid="100"/>
                                        </p:tgtEl>
                                        <p:attrNameLst>
                                          <p:attrName>style.visibility</p:attrName>
                                        </p:attrNameLst>
                                      </p:cBhvr>
                                      <p:to>
                                        <p:strVal val="visible"/>
                                      </p:to>
                                    </p:set>
                                    <p:anim calcmode="lin" valueType="num">
                                      <p:cBhvr additive="base">
                                        <p:cTn id="40" dur="500"/>
                                        <p:tgtEl>
                                          <p:spTgt spid="100"/>
                                        </p:tgtEl>
                                        <p:attrNameLst>
                                          <p:attrName>ppt_y</p:attrName>
                                        </p:attrNameLst>
                                      </p:cBhvr>
                                      <p:tavLst>
                                        <p:tav tm="0">
                                          <p:val>
                                            <p:strVal val="#ppt_y+#ppt_h*1.125000"/>
                                          </p:val>
                                        </p:tav>
                                        <p:tav tm="100000">
                                          <p:val>
                                            <p:strVal val="#ppt_y"/>
                                          </p:val>
                                        </p:tav>
                                      </p:tavLst>
                                    </p:anim>
                                    <p:animEffect transition="in" filter="wipe(up)">
                                      <p:cBhvr>
                                        <p:cTn id="41" dur="500"/>
                                        <p:tgtEl>
                                          <p:spTgt spid="100"/>
                                        </p:tgtEl>
                                      </p:cBhvr>
                                    </p:animEffect>
                                  </p:childTnLst>
                                </p:cTn>
                              </p:par>
                              <p:par>
                                <p:cTn id="42" presetID="12" presetClass="entr" presetSubtype="4" fill="hold" grpId="0" nodeType="withEffect">
                                  <p:stCondLst>
                                    <p:cond delay="0"/>
                                  </p:stCondLst>
                                  <p:childTnLst>
                                    <p:set>
                                      <p:cBhvr>
                                        <p:cTn id="43" dur="1" fill="hold">
                                          <p:stCondLst>
                                            <p:cond delay="0"/>
                                          </p:stCondLst>
                                        </p:cTn>
                                        <p:tgtEl>
                                          <p:spTgt spid="102"/>
                                        </p:tgtEl>
                                        <p:attrNameLst>
                                          <p:attrName>style.visibility</p:attrName>
                                        </p:attrNameLst>
                                      </p:cBhvr>
                                      <p:to>
                                        <p:strVal val="visible"/>
                                      </p:to>
                                    </p:set>
                                    <p:anim calcmode="lin" valueType="num">
                                      <p:cBhvr additive="base">
                                        <p:cTn id="44" dur="500"/>
                                        <p:tgtEl>
                                          <p:spTgt spid="102"/>
                                        </p:tgtEl>
                                        <p:attrNameLst>
                                          <p:attrName>ppt_y</p:attrName>
                                        </p:attrNameLst>
                                      </p:cBhvr>
                                      <p:tavLst>
                                        <p:tav tm="0">
                                          <p:val>
                                            <p:strVal val="#ppt_y+#ppt_h*1.125000"/>
                                          </p:val>
                                        </p:tav>
                                        <p:tav tm="100000">
                                          <p:val>
                                            <p:strVal val="#ppt_y"/>
                                          </p:val>
                                        </p:tav>
                                      </p:tavLst>
                                    </p:anim>
                                    <p:animEffect transition="in" filter="wipe(up)">
                                      <p:cBhvr>
                                        <p:cTn id="45" dur="500"/>
                                        <p:tgtEl>
                                          <p:spTgt spid="102"/>
                                        </p:tgtEl>
                                      </p:cBhvr>
                                    </p:animEffect>
                                  </p:childTnLst>
                                </p:cTn>
                              </p:par>
                              <p:par>
                                <p:cTn id="46" presetID="12" presetClass="entr" presetSubtype="4" fill="hold" grpId="0" nodeType="withEffect">
                                  <p:stCondLst>
                                    <p:cond delay="0"/>
                                  </p:stCondLst>
                                  <p:childTnLst>
                                    <p:set>
                                      <p:cBhvr>
                                        <p:cTn id="47" dur="1" fill="hold">
                                          <p:stCondLst>
                                            <p:cond delay="0"/>
                                          </p:stCondLst>
                                        </p:cTn>
                                        <p:tgtEl>
                                          <p:spTgt spid="143"/>
                                        </p:tgtEl>
                                        <p:attrNameLst>
                                          <p:attrName>style.visibility</p:attrName>
                                        </p:attrNameLst>
                                      </p:cBhvr>
                                      <p:to>
                                        <p:strVal val="visible"/>
                                      </p:to>
                                    </p:set>
                                    <p:anim calcmode="lin" valueType="num">
                                      <p:cBhvr additive="base">
                                        <p:cTn id="48" dur="500"/>
                                        <p:tgtEl>
                                          <p:spTgt spid="143"/>
                                        </p:tgtEl>
                                        <p:attrNameLst>
                                          <p:attrName>ppt_y</p:attrName>
                                        </p:attrNameLst>
                                      </p:cBhvr>
                                      <p:tavLst>
                                        <p:tav tm="0">
                                          <p:val>
                                            <p:strVal val="#ppt_y+#ppt_h*1.125000"/>
                                          </p:val>
                                        </p:tav>
                                        <p:tav tm="100000">
                                          <p:val>
                                            <p:strVal val="#ppt_y"/>
                                          </p:val>
                                        </p:tav>
                                      </p:tavLst>
                                    </p:anim>
                                    <p:animEffect transition="in" filter="wipe(up)">
                                      <p:cBhvr>
                                        <p:cTn id="49" dur="500"/>
                                        <p:tgtEl>
                                          <p:spTgt spid="143"/>
                                        </p:tgtEl>
                                      </p:cBhvr>
                                    </p:animEffect>
                                  </p:childTnLst>
                                </p:cTn>
                              </p:par>
                              <p:par>
                                <p:cTn id="50" presetID="12" presetClass="entr" presetSubtype="4" fill="hold" grpId="0" nodeType="withEffect">
                                  <p:stCondLst>
                                    <p:cond delay="0"/>
                                  </p:stCondLst>
                                  <p:childTnLst>
                                    <p:set>
                                      <p:cBhvr>
                                        <p:cTn id="51" dur="1" fill="hold">
                                          <p:stCondLst>
                                            <p:cond delay="0"/>
                                          </p:stCondLst>
                                        </p:cTn>
                                        <p:tgtEl>
                                          <p:spTgt spid="144"/>
                                        </p:tgtEl>
                                        <p:attrNameLst>
                                          <p:attrName>style.visibility</p:attrName>
                                        </p:attrNameLst>
                                      </p:cBhvr>
                                      <p:to>
                                        <p:strVal val="visible"/>
                                      </p:to>
                                    </p:set>
                                    <p:anim calcmode="lin" valueType="num">
                                      <p:cBhvr additive="base">
                                        <p:cTn id="52" dur="500"/>
                                        <p:tgtEl>
                                          <p:spTgt spid="144"/>
                                        </p:tgtEl>
                                        <p:attrNameLst>
                                          <p:attrName>ppt_y</p:attrName>
                                        </p:attrNameLst>
                                      </p:cBhvr>
                                      <p:tavLst>
                                        <p:tav tm="0">
                                          <p:val>
                                            <p:strVal val="#ppt_y+#ppt_h*1.125000"/>
                                          </p:val>
                                        </p:tav>
                                        <p:tav tm="100000">
                                          <p:val>
                                            <p:strVal val="#ppt_y"/>
                                          </p:val>
                                        </p:tav>
                                      </p:tavLst>
                                    </p:anim>
                                    <p:animEffect transition="in" filter="wipe(up)">
                                      <p:cBhvr>
                                        <p:cTn id="53" dur="500"/>
                                        <p:tgtEl>
                                          <p:spTgt spid="144"/>
                                        </p:tgtEl>
                                      </p:cBhvr>
                                    </p:animEffect>
                                  </p:childTnLst>
                                </p:cTn>
                              </p:par>
                              <p:par>
                                <p:cTn id="54" presetID="12" presetClass="entr" presetSubtype="4" fill="hold" grpId="0" nodeType="withEffect">
                                  <p:stCondLst>
                                    <p:cond delay="0"/>
                                  </p:stCondLst>
                                  <p:childTnLst>
                                    <p:set>
                                      <p:cBhvr>
                                        <p:cTn id="55" dur="1" fill="hold">
                                          <p:stCondLst>
                                            <p:cond delay="0"/>
                                          </p:stCondLst>
                                        </p:cTn>
                                        <p:tgtEl>
                                          <p:spTgt spid="145"/>
                                        </p:tgtEl>
                                        <p:attrNameLst>
                                          <p:attrName>style.visibility</p:attrName>
                                        </p:attrNameLst>
                                      </p:cBhvr>
                                      <p:to>
                                        <p:strVal val="visible"/>
                                      </p:to>
                                    </p:set>
                                    <p:anim calcmode="lin" valueType="num">
                                      <p:cBhvr additive="base">
                                        <p:cTn id="56" dur="500"/>
                                        <p:tgtEl>
                                          <p:spTgt spid="145"/>
                                        </p:tgtEl>
                                        <p:attrNameLst>
                                          <p:attrName>ppt_y</p:attrName>
                                        </p:attrNameLst>
                                      </p:cBhvr>
                                      <p:tavLst>
                                        <p:tav tm="0">
                                          <p:val>
                                            <p:strVal val="#ppt_y+#ppt_h*1.125000"/>
                                          </p:val>
                                        </p:tav>
                                        <p:tav tm="100000">
                                          <p:val>
                                            <p:strVal val="#ppt_y"/>
                                          </p:val>
                                        </p:tav>
                                      </p:tavLst>
                                    </p:anim>
                                    <p:animEffect transition="in" filter="wipe(up)">
                                      <p:cBhvr>
                                        <p:cTn id="57" dur="500"/>
                                        <p:tgtEl>
                                          <p:spTgt spid="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animBg="1"/>
      <p:bldP spid="95" grpId="0"/>
      <p:bldP spid="96" grpId="0"/>
      <p:bldP spid="98" grpId="0"/>
      <p:bldP spid="100" grpId="0"/>
      <p:bldP spid="102" grpId="0"/>
      <p:bldP spid="103" grpId="0"/>
      <p:bldP spid="50" grpId="0"/>
      <p:bldP spid="142" grpId="0"/>
      <p:bldP spid="143" grpId="0"/>
      <p:bldP spid="144" grpId="0"/>
      <p:bldP spid="14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34365" y="1702435"/>
            <a:ext cx="6635750" cy="4155440"/>
            <a:chOff x="999" y="2681"/>
            <a:chExt cx="10450" cy="6544"/>
          </a:xfrm>
        </p:grpSpPr>
        <p:grpSp>
          <p:nvGrpSpPr>
            <p:cNvPr id="49" name="Group 48"/>
            <p:cNvGrpSpPr/>
            <p:nvPr/>
          </p:nvGrpSpPr>
          <p:grpSpPr>
            <a:xfrm>
              <a:off x="999" y="8347"/>
              <a:ext cx="10450" cy="270"/>
              <a:chOff x="3649517" y="6019293"/>
              <a:chExt cx="6636034" cy="171701"/>
            </a:xfrm>
          </p:grpSpPr>
          <p:cxnSp>
            <p:nvCxnSpPr>
              <p:cNvPr id="50" name="Straight Connector 49"/>
              <p:cNvCxnSpPr/>
              <p:nvPr/>
            </p:nvCxnSpPr>
            <p:spPr>
              <a:xfrm>
                <a:off x="3805238" y="6105143"/>
                <a:ext cx="6480313"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51" name="Group 50"/>
              <p:cNvGrpSpPr/>
              <p:nvPr/>
            </p:nvGrpSpPr>
            <p:grpSpPr>
              <a:xfrm>
                <a:off x="3649517" y="6019293"/>
                <a:ext cx="172215" cy="171701"/>
                <a:chOff x="2138511" y="2464802"/>
                <a:chExt cx="354012" cy="352956"/>
              </a:xfrm>
              <a:solidFill>
                <a:schemeClr val="bg1">
                  <a:lumMod val="50000"/>
                </a:schemeClr>
              </a:solidFill>
            </p:grpSpPr>
            <p:sp>
              <p:nvSpPr>
                <p:cNvPr id="52" name="Oval 51"/>
                <p:cNvSpPr>
                  <a:spLocks noChangeArrowheads="1"/>
                </p:cNvSpPr>
                <p:nvPr/>
              </p:nvSpPr>
              <p:spPr bwMode="auto">
                <a:xfrm>
                  <a:off x="2229830" y="2555417"/>
                  <a:ext cx="171376" cy="171727"/>
                </a:xfrm>
                <a:prstGeom prst="ellipse">
                  <a:avLst/>
                </a:prstGeom>
                <a:grpFill/>
                <a:ln>
                  <a:noFill/>
                </a:ln>
              </p:spPr>
              <p:txBody>
                <a:bodyPr vert="horz" wrap="square" lIns="91440" tIns="45720" rIns="91440" bIns="45720" numCol="1" anchor="t" anchorCtr="0" compatLnSpc="1"/>
                <a:lstStyle/>
                <a:p>
                  <a:endParaRPr lang="id-ID">
                    <a:latin typeface="Agency FB" panose="020B0503020202020204" pitchFamily="34" charset="0"/>
                  </a:endParaRPr>
                </a:p>
              </p:txBody>
            </p:sp>
            <p:sp>
              <p:nvSpPr>
                <p:cNvPr id="53" name="Freeform 52"/>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vert="horz" wrap="square" lIns="91440" tIns="45720" rIns="91440" bIns="45720" numCol="1" anchor="t" anchorCtr="0" compatLnSpc="1"/>
                <a:lstStyle/>
                <a:p>
                  <a:endParaRPr lang="id-ID">
                    <a:latin typeface="Agency FB" panose="020B0503020202020204" pitchFamily="34" charset="0"/>
                  </a:endParaRPr>
                </a:p>
              </p:txBody>
            </p:sp>
          </p:grpSp>
        </p:grpSp>
        <p:cxnSp>
          <p:nvCxnSpPr>
            <p:cNvPr id="54" name="Straight Connector 53"/>
            <p:cNvCxnSpPr/>
            <p:nvPr/>
          </p:nvCxnSpPr>
          <p:spPr>
            <a:xfrm>
              <a:off x="1134" y="7247"/>
              <a:ext cx="0" cy="1028"/>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5" name="Group 54"/>
            <p:cNvGrpSpPr/>
            <p:nvPr/>
          </p:nvGrpSpPr>
          <p:grpSpPr>
            <a:xfrm>
              <a:off x="999" y="6927"/>
              <a:ext cx="10450" cy="270"/>
              <a:chOff x="3649517" y="5117655"/>
              <a:chExt cx="6636034" cy="171701"/>
            </a:xfrm>
          </p:grpSpPr>
          <p:cxnSp>
            <p:nvCxnSpPr>
              <p:cNvPr id="56" name="Straight Connector 55"/>
              <p:cNvCxnSpPr/>
              <p:nvPr/>
            </p:nvCxnSpPr>
            <p:spPr>
              <a:xfrm>
                <a:off x="3805238" y="5193171"/>
                <a:ext cx="6480313"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57" name="Group 56"/>
              <p:cNvGrpSpPr/>
              <p:nvPr/>
            </p:nvGrpSpPr>
            <p:grpSpPr>
              <a:xfrm>
                <a:off x="3649517" y="5117655"/>
                <a:ext cx="172215" cy="171701"/>
                <a:chOff x="2138511" y="2464802"/>
                <a:chExt cx="354012" cy="352956"/>
              </a:xfrm>
              <a:solidFill>
                <a:schemeClr val="bg1">
                  <a:lumMod val="50000"/>
                </a:schemeClr>
              </a:solidFill>
            </p:grpSpPr>
            <p:sp>
              <p:nvSpPr>
                <p:cNvPr id="58" name="Oval 57"/>
                <p:cNvSpPr>
                  <a:spLocks noChangeArrowheads="1"/>
                </p:cNvSpPr>
                <p:nvPr/>
              </p:nvSpPr>
              <p:spPr bwMode="auto">
                <a:xfrm>
                  <a:off x="2229830" y="2555417"/>
                  <a:ext cx="171376" cy="171727"/>
                </a:xfrm>
                <a:prstGeom prst="ellipse">
                  <a:avLst/>
                </a:prstGeom>
                <a:grpFill/>
                <a:ln>
                  <a:noFill/>
                </a:ln>
              </p:spPr>
              <p:txBody>
                <a:bodyPr vert="horz" wrap="square" lIns="91440" tIns="45720" rIns="91440" bIns="45720" numCol="1" anchor="t" anchorCtr="0" compatLnSpc="1"/>
                <a:lstStyle/>
                <a:p>
                  <a:endParaRPr lang="id-ID">
                    <a:latin typeface="Agency FB" panose="020B0503020202020204" pitchFamily="34" charset="0"/>
                  </a:endParaRPr>
                </a:p>
              </p:txBody>
            </p:sp>
            <p:sp>
              <p:nvSpPr>
                <p:cNvPr id="59" name="Freeform 58"/>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vert="horz" wrap="square" lIns="91440" tIns="45720" rIns="91440" bIns="45720" numCol="1" anchor="t" anchorCtr="0" compatLnSpc="1"/>
                <a:lstStyle/>
                <a:p>
                  <a:endParaRPr lang="id-ID">
                    <a:latin typeface="Agency FB" panose="020B0503020202020204" pitchFamily="34" charset="0"/>
                  </a:endParaRPr>
                </a:p>
              </p:txBody>
            </p:sp>
          </p:grpSp>
        </p:grpSp>
        <p:cxnSp>
          <p:nvCxnSpPr>
            <p:cNvPr id="60" name="Straight Connector 59"/>
            <p:cNvCxnSpPr/>
            <p:nvPr/>
          </p:nvCxnSpPr>
          <p:spPr>
            <a:xfrm>
              <a:off x="1134" y="5827"/>
              <a:ext cx="0" cy="1028"/>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61" name="Group 60"/>
            <p:cNvGrpSpPr/>
            <p:nvPr/>
          </p:nvGrpSpPr>
          <p:grpSpPr>
            <a:xfrm>
              <a:off x="999" y="5518"/>
              <a:ext cx="10450" cy="270"/>
              <a:chOff x="3649517" y="4222959"/>
              <a:chExt cx="6636034" cy="171701"/>
            </a:xfrm>
          </p:grpSpPr>
          <p:cxnSp>
            <p:nvCxnSpPr>
              <p:cNvPr id="62" name="Straight Connector 61"/>
              <p:cNvCxnSpPr/>
              <p:nvPr/>
            </p:nvCxnSpPr>
            <p:spPr>
              <a:xfrm>
                <a:off x="3805238" y="4308809"/>
                <a:ext cx="6480313"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63" name="Group 62"/>
              <p:cNvGrpSpPr/>
              <p:nvPr/>
            </p:nvGrpSpPr>
            <p:grpSpPr>
              <a:xfrm>
                <a:off x="3649517" y="4222959"/>
                <a:ext cx="172215" cy="171701"/>
                <a:chOff x="2138511" y="2464802"/>
                <a:chExt cx="354012" cy="352956"/>
              </a:xfrm>
              <a:solidFill>
                <a:schemeClr val="bg1">
                  <a:lumMod val="50000"/>
                </a:schemeClr>
              </a:solidFill>
            </p:grpSpPr>
            <p:sp>
              <p:nvSpPr>
                <p:cNvPr id="64" name="Oval 63"/>
                <p:cNvSpPr>
                  <a:spLocks noChangeArrowheads="1"/>
                </p:cNvSpPr>
                <p:nvPr/>
              </p:nvSpPr>
              <p:spPr bwMode="auto">
                <a:xfrm>
                  <a:off x="2229830" y="2555417"/>
                  <a:ext cx="171376" cy="171727"/>
                </a:xfrm>
                <a:prstGeom prst="ellipse">
                  <a:avLst/>
                </a:prstGeom>
                <a:grpFill/>
                <a:ln>
                  <a:noFill/>
                </a:ln>
              </p:spPr>
              <p:txBody>
                <a:bodyPr vert="horz" wrap="square" lIns="91440" tIns="45720" rIns="91440" bIns="45720" numCol="1" anchor="t" anchorCtr="0" compatLnSpc="1"/>
                <a:lstStyle/>
                <a:p>
                  <a:endParaRPr lang="id-ID">
                    <a:latin typeface="Agency FB" panose="020B0503020202020204" pitchFamily="34" charset="0"/>
                  </a:endParaRPr>
                </a:p>
              </p:txBody>
            </p:sp>
            <p:sp>
              <p:nvSpPr>
                <p:cNvPr id="65" name="Freeform 64"/>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vert="horz" wrap="square" lIns="91440" tIns="45720" rIns="91440" bIns="45720" numCol="1" anchor="t" anchorCtr="0" compatLnSpc="1"/>
                <a:lstStyle/>
                <a:p>
                  <a:endParaRPr lang="id-ID">
                    <a:latin typeface="Agency FB" panose="020B0503020202020204" pitchFamily="34" charset="0"/>
                  </a:endParaRPr>
                </a:p>
              </p:txBody>
            </p:sp>
          </p:grpSp>
        </p:grpSp>
        <p:cxnSp>
          <p:nvCxnSpPr>
            <p:cNvPr id="66" name="Straight Connector 65"/>
            <p:cNvCxnSpPr/>
            <p:nvPr/>
          </p:nvCxnSpPr>
          <p:spPr>
            <a:xfrm>
              <a:off x="1134" y="4406"/>
              <a:ext cx="0" cy="1028"/>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67" name="Group 66"/>
            <p:cNvGrpSpPr/>
            <p:nvPr/>
          </p:nvGrpSpPr>
          <p:grpSpPr>
            <a:xfrm>
              <a:off x="999" y="4096"/>
              <a:ext cx="10450" cy="270"/>
              <a:chOff x="3649517" y="3320293"/>
              <a:chExt cx="6636034" cy="171701"/>
            </a:xfrm>
          </p:grpSpPr>
          <p:cxnSp>
            <p:nvCxnSpPr>
              <p:cNvPr id="68" name="Straight Connector 67"/>
              <p:cNvCxnSpPr/>
              <p:nvPr/>
            </p:nvCxnSpPr>
            <p:spPr>
              <a:xfrm>
                <a:off x="3805238" y="3416564"/>
                <a:ext cx="6480313"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69" name="Group 68"/>
              <p:cNvGrpSpPr/>
              <p:nvPr/>
            </p:nvGrpSpPr>
            <p:grpSpPr>
              <a:xfrm>
                <a:off x="3649517" y="3320293"/>
                <a:ext cx="172215" cy="171701"/>
                <a:chOff x="2138511" y="2464802"/>
                <a:chExt cx="354012" cy="352956"/>
              </a:xfrm>
              <a:solidFill>
                <a:schemeClr val="bg1">
                  <a:lumMod val="50000"/>
                </a:schemeClr>
              </a:solidFill>
            </p:grpSpPr>
            <p:sp>
              <p:nvSpPr>
                <p:cNvPr id="70" name="Oval 69"/>
                <p:cNvSpPr>
                  <a:spLocks noChangeArrowheads="1"/>
                </p:cNvSpPr>
                <p:nvPr/>
              </p:nvSpPr>
              <p:spPr bwMode="auto">
                <a:xfrm>
                  <a:off x="2229830" y="2555417"/>
                  <a:ext cx="171376" cy="171727"/>
                </a:xfrm>
                <a:prstGeom prst="ellipse">
                  <a:avLst/>
                </a:prstGeom>
                <a:grpFill/>
                <a:ln>
                  <a:noFill/>
                </a:ln>
              </p:spPr>
              <p:txBody>
                <a:bodyPr vert="horz" wrap="square" lIns="91440" tIns="45720" rIns="91440" bIns="45720" numCol="1" anchor="t" anchorCtr="0" compatLnSpc="1"/>
                <a:lstStyle/>
                <a:p>
                  <a:endParaRPr lang="id-ID">
                    <a:latin typeface="Agency FB" panose="020B0503020202020204" pitchFamily="34" charset="0"/>
                  </a:endParaRPr>
                </a:p>
              </p:txBody>
            </p:sp>
            <p:sp>
              <p:nvSpPr>
                <p:cNvPr id="71" name="Freeform 70"/>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vert="horz" wrap="square" lIns="91440" tIns="45720" rIns="91440" bIns="45720" numCol="1" anchor="t" anchorCtr="0" compatLnSpc="1"/>
                <a:lstStyle/>
                <a:p>
                  <a:endParaRPr lang="id-ID">
                    <a:latin typeface="Agency FB" panose="020B0503020202020204" pitchFamily="34" charset="0"/>
                  </a:endParaRPr>
                </a:p>
              </p:txBody>
            </p:sp>
          </p:grpSp>
        </p:grpSp>
        <p:cxnSp>
          <p:nvCxnSpPr>
            <p:cNvPr id="72" name="Straight Connector 71"/>
            <p:cNvCxnSpPr/>
            <p:nvPr/>
          </p:nvCxnSpPr>
          <p:spPr>
            <a:xfrm>
              <a:off x="1134" y="2990"/>
              <a:ext cx="0" cy="1028"/>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73" name="Group 72"/>
            <p:cNvGrpSpPr/>
            <p:nvPr/>
          </p:nvGrpSpPr>
          <p:grpSpPr>
            <a:xfrm>
              <a:off x="999" y="2681"/>
              <a:ext cx="10450" cy="270"/>
              <a:chOff x="3649517" y="2421483"/>
              <a:chExt cx="6636034" cy="171701"/>
            </a:xfrm>
          </p:grpSpPr>
          <p:cxnSp>
            <p:nvCxnSpPr>
              <p:cNvPr id="74" name="Straight Connector 73"/>
              <p:cNvCxnSpPr/>
              <p:nvPr/>
            </p:nvCxnSpPr>
            <p:spPr>
              <a:xfrm>
                <a:off x="3805238" y="2511334"/>
                <a:ext cx="6480313"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75" name="Group 74"/>
              <p:cNvGrpSpPr/>
              <p:nvPr/>
            </p:nvGrpSpPr>
            <p:grpSpPr>
              <a:xfrm>
                <a:off x="3649517" y="2421483"/>
                <a:ext cx="172215" cy="171701"/>
                <a:chOff x="2138511" y="2464802"/>
                <a:chExt cx="354012" cy="352956"/>
              </a:xfrm>
              <a:solidFill>
                <a:schemeClr val="bg1">
                  <a:lumMod val="50000"/>
                </a:schemeClr>
              </a:solidFill>
            </p:grpSpPr>
            <p:sp>
              <p:nvSpPr>
                <p:cNvPr id="76" name="Oval 75"/>
                <p:cNvSpPr>
                  <a:spLocks noChangeArrowheads="1"/>
                </p:cNvSpPr>
                <p:nvPr/>
              </p:nvSpPr>
              <p:spPr bwMode="auto">
                <a:xfrm>
                  <a:off x="2229830" y="2555417"/>
                  <a:ext cx="171376" cy="171727"/>
                </a:xfrm>
                <a:prstGeom prst="ellipse">
                  <a:avLst/>
                </a:prstGeom>
                <a:grpFill/>
                <a:ln>
                  <a:noFill/>
                </a:ln>
              </p:spPr>
              <p:txBody>
                <a:bodyPr vert="horz" wrap="square" lIns="91440" tIns="45720" rIns="91440" bIns="45720" numCol="1" anchor="t" anchorCtr="0" compatLnSpc="1"/>
                <a:lstStyle/>
                <a:p>
                  <a:endParaRPr lang="id-ID">
                    <a:latin typeface="Agency FB" panose="020B0503020202020204" pitchFamily="34" charset="0"/>
                  </a:endParaRPr>
                </a:p>
              </p:txBody>
            </p:sp>
            <p:sp>
              <p:nvSpPr>
                <p:cNvPr id="77" name="Freeform 76"/>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vert="horz" wrap="square" lIns="91440" tIns="45720" rIns="91440" bIns="45720" numCol="1" anchor="t" anchorCtr="0" compatLnSpc="1"/>
                <a:lstStyle/>
                <a:p>
                  <a:endParaRPr lang="id-ID">
                    <a:latin typeface="Agency FB" panose="020B0503020202020204" pitchFamily="34" charset="0"/>
                  </a:endParaRPr>
                </a:p>
              </p:txBody>
            </p:sp>
          </p:grpSp>
        </p:grpSp>
        <p:sp>
          <p:nvSpPr>
            <p:cNvPr id="78" name="Freeform 9"/>
            <p:cNvSpPr>
              <a:spLocks noEditPoints="1"/>
            </p:cNvSpPr>
            <p:nvPr/>
          </p:nvSpPr>
          <p:spPr bwMode="auto">
            <a:xfrm>
              <a:off x="1968" y="5518"/>
              <a:ext cx="1164" cy="2964"/>
            </a:xfrm>
            <a:custGeom>
              <a:avLst/>
              <a:gdLst>
                <a:gd name="T0" fmla="*/ 486 w 533"/>
                <a:gd name="T1" fmla="*/ 634 h 1546"/>
                <a:gd name="T2" fmla="*/ 423 w 533"/>
                <a:gd name="T3" fmla="*/ 573 h 1546"/>
                <a:gd name="T4" fmla="*/ 464 w 533"/>
                <a:gd name="T5" fmla="*/ 551 h 1546"/>
                <a:gd name="T6" fmla="*/ 455 w 533"/>
                <a:gd name="T7" fmla="*/ 526 h 1546"/>
                <a:gd name="T8" fmla="*/ 431 w 533"/>
                <a:gd name="T9" fmla="*/ 518 h 1546"/>
                <a:gd name="T10" fmla="*/ 417 w 533"/>
                <a:gd name="T11" fmla="*/ 530 h 1546"/>
                <a:gd name="T12" fmla="*/ 420 w 533"/>
                <a:gd name="T13" fmla="*/ 552 h 1546"/>
                <a:gd name="T14" fmla="*/ 403 w 533"/>
                <a:gd name="T15" fmla="*/ 555 h 1546"/>
                <a:gd name="T16" fmla="*/ 448 w 533"/>
                <a:gd name="T17" fmla="*/ 503 h 1546"/>
                <a:gd name="T18" fmla="*/ 426 w 533"/>
                <a:gd name="T19" fmla="*/ 438 h 1546"/>
                <a:gd name="T20" fmla="*/ 364 w 533"/>
                <a:gd name="T21" fmla="*/ 418 h 1546"/>
                <a:gd name="T22" fmla="*/ 330 w 533"/>
                <a:gd name="T23" fmla="*/ 449 h 1546"/>
                <a:gd name="T24" fmla="*/ 337 w 533"/>
                <a:gd name="T25" fmla="*/ 505 h 1546"/>
                <a:gd name="T26" fmla="*/ 368 w 533"/>
                <a:gd name="T27" fmla="*/ 541 h 1546"/>
                <a:gd name="T28" fmla="*/ 366 w 533"/>
                <a:gd name="T29" fmla="*/ 526 h 1546"/>
                <a:gd name="T30" fmla="*/ 356 w 533"/>
                <a:gd name="T31" fmla="*/ 517 h 1546"/>
                <a:gd name="T32" fmla="*/ 343 w 533"/>
                <a:gd name="T33" fmla="*/ 528 h 1546"/>
                <a:gd name="T34" fmla="*/ 338 w 533"/>
                <a:gd name="T35" fmla="*/ 536 h 1546"/>
                <a:gd name="T36" fmla="*/ 363 w 533"/>
                <a:gd name="T37" fmla="*/ 544 h 1546"/>
                <a:gd name="T38" fmla="*/ 393 w 533"/>
                <a:gd name="T39" fmla="*/ 578 h 1546"/>
                <a:gd name="T40" fmla="*/ 266 w 533"/>
                <a:gd name="T41" fmla="*/ 503 h 1546"/>
                <a:gd name="T42" fmla="*/ 328 w 533"/>
                <a:gd name="T43" fmla="*/ 393 h 1546"/>
                <a:gd name="T44" fmla="*/ 390 w 533"/>
                <a:gd name="T45" fmla="*/ 388 h 1546"/>
                <a:gd name="T46" fmla="*/ 395 w 533"/>
                <a:gd name="T47" fmla="*/ 350 h 1546"/>
                <a:gd name="T48" fmla="*/ 371 w 533"/>
                <a:gd name="T49" fmla="*/ 329 h 1546"/>
                <a:gd name="T50" fmla="*/ 329 w 533"/>
                <a:gd name="T51" fmla="*/ 342 h 1546"/>
                <a:gd name="T52" fmla="*/ 315 w 533"/>
                <a:gd name="T53" fmla="*/ 386 h 1546"/>
                <a:gd name="T54" fmla="*/ 371 w 533"/>
                <a:gd name="T55" fmla="*/ 275 h 1546"/>
                <a:gd name="T56" fmla="*/ 432 w 533"/>
                <a:gd name="T57" fmla="*/ 128 h 1546"/>
                <a:gd name="T58" fmla="*/ 335 w 533"/>
                <a:gd name="T59" fmla="*/ 41 h 1546"/>
                <a:gd name="T60" fmla="*/ 160 w 533"/>
                <a:gd name="T61" fmla="*/ 98 h 1546"/>
                <a:gd name="T62" fmla="*/ 27 w 533"/>
                <a:gd name="T63" fmla="*/ 208 h 1546"/>
                <a:gd name="T64" fmla="*/ 238 w 533"/>
                <a:gd name="T65" fmla="*/ 314 h 1546"/>
                <a:gd name="T66" fmla="*/ 161 w 533"/>
                <a:gd name="T67" fmla="*/ 413 h 1546"/>
                <a:gd name="T68" fmla="*/ 186 w 533"/>
                <a:gd name="T69" fmla="*/ 355 h 1546"/>
                <a:gd name="T70" fmla="*/ 147 w 533"/>
                <a:gd name="T71" fmla="*/ 320 h 1546"/>
                <a:gd name="T72" fmla="*/ 77 w 533"/>
                <a:gd name="T73" fmla="*/ 343 h 1546"/>
                <a:gd name="T74" fmla="*/ 25 w 533"/>
                <a:gd name="T75" fmla="*/ 386 h 1546"/>
                <a:gd name="T76" fmla="*/ 119 w 533"/>
                <a:gd name="T77" fmla="*/ 430 h 1546"/>
                <a:gd name="T78" fmla="*/ 205 w 533"/>
                <a:gd name="T79" fmla="*/ 546 h 1546"/>
                <a:gd name="T80" fmla="*/ 438 w 533"/>
                <a:gd name="T81" fmla="*/ 557 h 1546"/>
                <a:gd name="T82" fmla="*/ 387 w 533"/>
                <a:gd name="T83" fmla="*/ 535 h 1546"/>
                <a:gd name="T84" fmla="*/ 390 w 533"/>
                <a:gd name="T85" fmla="*/ 530 h 1546"/>
                <a:gd name="T86" fmla="*/ 390 w 533"/>
                <a:gd name="T87" fmla="*/ 536 h 1546"/>
                <a:gd name="T88" fmla="*/ 391 w 533"/>
                <a:gd name="T89" fmla="*/ 539 h 1546"/>
                <a:gd name="T90" fmla="*/ 258 w 533"/>
                <a:gd name="T91" fmla="*/ 381 h 1546"/>
                <a:gd name="T92" fmla="*/ 259 w 533"/>
                <a:gd name="T93" fmla="*/ 375 h 1546"/>
                <a:gd name="T94" fmla="*/ 260 w 533"/>
                <a:gd name="T95" fmla="*/ 368 h 1546"/>
                <a:gd name="T96" fmla="*/ 262 w 533"/>
                <a:gd name="T97" fmla="*/ 341 h 1546"/>
                <a:gd name="T98" fmla="*/ 263 w 533"/>
                <a:gd name="T99" fmla="*/ 328 h 1546"/>
                <a:gd name="T100" fmla="*/ 293 w 533"/>
                <a:gd name="T101" fmla="*/ 317 h 1546"/>
                <a:gd name="T102" fmla="*/ 288 w 533"/>
                <a:gd name="T103" fmla="*/ 327 h 1546"/>
                <a:gd name="T104" fmla="*/ 282 w 533"/>
                <a:gd name="T105" fmla="*/ 342 h 1546"/>
                <a:gd name="T106" fmla="*/ 276 w 533"/>
                <a:gd name="T107" fmla="*/ 354 h 1546"/>
                <a:gd name="T108" fmla="*/ 269 w 533"/>
                <a:gd name="T109" fmla="*/ 367 h 1546"/>
                <a:gd name="T110" fmla="*/ 263 w 533"/>
                <a:gd name="T111" fmla="*/ 376 h 1546"/>
                <a:gd name="T112" fmla="*/ 126 w 533"/>
                <a:gd name="T113" fmla="*/ 430 h 1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33" h="1546">
                  <a:moveTo>
                    <a:pt x="533" y="1546"/>
                  </a:moveTo>
                  <a:cubicBezTo>
                    <a:pt x="533" y="1452"/>
                    <a:pt x="533" y="715"/>
                    <a:pt x="533" y="715"/>
                  </a:cubicBezTo>
                  <a:cubicBezTo>
                    <a:pt x="533" y="715"/>
                    <a:pt x="532" y="679"/>
                    <a:pt x="491" y="639"/>
                  </a:cubicBezTo>
                  <a:cubicBezTo>
                    <a:pt x="502" y="637"/>
                    <a:pt x="505" y="635"/>
                    <a:pt x="489" y="634"/>
                  </a:cubicBezTo>
                  <a:cubicBezTo>
                    <a:pt x="488" y="634"/>
                    <a:pt x="487" y="634"/>
                    <a:pt x="486" y="634"/>
                  </a:cubicBezTo>
                  <a:cubicBezTo>
                    <a:pt x="468" y="617"/>
                    <a:pt x="443" y="600"/>
                    <a:pt x="408" y="585"/>
                  </a:cubicBezTo>
                  <a:cubicBezTo>
                    <a:pt x="408" y="584"/>
                    <a:pt x="408" y="584"/>
                    <a:pt x="408" y="584"/>
                  </a:cubicBezTo>
                  <a:cubicBezTo>
                    <a:pt x="410" y="581"/>
                    <a:pt x="414" y="578"/>
                    <a:pt x="418" y="576"/>
                  </a:cubicBezTo>
                  <a:cubicBezTo>
                    <a:pt x="419" y="576"/>
                    <a:pt x="421" y="575"/>
                    <a:pt x="423" y="573"/>
                  </a:cubicBezTo>
                  <a:cubicBezTo>
                    <a:pt x="422" y="575"/>
                    <a:pt x="422" y="575"/>
                    <a:pt x="423" y="573"/>
                  </a:cubicBezTo>
                  <a:cubicBezTo>
                    <a:pt x="428" y="569"/>
                    <a:pt x="435" y="563"/>
                    <a:pt x="440" y="557"/>
                  </a:cubicBezTo>
                  <a:cubicBezTo>
                    <a:pt x="443" y="557"/>
                    <a:pt x="446" y="556"/>
                    <a:pt x="448" y="555"/>
                  </a:cubicBezTo>
                  <a:cubicBezTo>
                    <a:pt x="449" y="556"/>
                    <a:pt x="451" y="556"/>
                    <a:pt x="452" y="556"/>
                  </a:cubicBezTo>
                  <a:cubicBezTo>
                    <a:pt x="456" y="556"/>
                    <a:pt x="459" y="554"/>
                    <a:pt x="460" y="551"/>
                  </a:cubicBezTo>
                  <a:cubicBezTo>
                    <a:pt x="461" y="551"/>
                    <a:pt x="463" y="551"/>
                    <a:pt x="464" y="551"/>
                  </a:cubicBezTo>
                  <a:cubicBezTo>
                    <a:pt x="470" y="551"/>
                    <a:pt x="474" y="547"/>
                    <a:pt x="474" y="541"/>
                  </a:cubicBezTo>
                  <a:cubicBezTo>
                    <a:pt x="474" y="536"/>
                    <a:pt x="470" y="532"/>
                    <a:pt x="465" y="531"/>
                  </a:cubicBezTo>
                  <a:cubicBezTo>
                    <a:pt x="464" y="528"/>
                    <a:pt x="461" y="526"/>
                    <a:pt x="458" y="526"/>
                  </a:cubicBezTo>
                  <a:cubicBezTo>
                    <a:pt x="457" y="526"/>
                    <a:pt x="457" y="526"/>
                    <a:pt x="457" y="526"/>
                  </a:cubicBezTo>
                  <a:cubicBezTo>
                    <a:pt x="456" y="526"/>
                    <a:pt x="456" y="526"/>
                    <a:pt x="455" y="526"/>
                  </a:cubicBezTo>
                  <a:cubicBezTo>
                    <a:pt x="455" y="526"/>
                    <a:pt x="455" y="526"/>
                    <a:pt x="455" y="526"/>
                  </a:cubicBezTo>
                  <a:cubicBezTo>
                    <a:pt x="455" y="523"/>
                    <a:pt x="453" y="521"/>
                    <a:pt x="450" y="521"/>
                  </a:cubicBezTo>
                  <a:cubicBezTo>
                    <a:pt x="450" y="521"/>
                    <a:pt x="450" y="521"/>
                    <a:pt x="450" y="521"/>
                  </a:cubicBezTo>
                  <a:cubicBezTo>
                    <a:pt x="450" y="516"/>
                    <a:pt x="445" y="512"/>
                    <a:pt x="440" y="512"/>
                  </a:cubicBezTo>
                  <a:cubicBezTo>
                    <a:pt x="436" y="512"/>
                    <a:pt x="432" y="514"/>
                    <a:pt x="431" y="518"/>
                  </a:cubicBezTo>
                  <a:cubicBezTo>
                    <a:pt x="431" y="518"/>
                    <a:pt x="430" y="518"/>
                    <a:pt x="430" y="518"/>
                  </a:cubicBezTo>
                  <a:cubicBezTo>
                    <a:pt x="427" y="518"/>
                    <a:pt x="424" y="520"/>
                    <a:pt x="424" y="524"/>
                  </a:cubicBezTo>
                  <a:cubicBezTo>
                    <a:pt x="424" y="524"/>
                    <a:pt x="424" y="525"/>
                    <a:pt x="424" y="525"/>
                  </a:cubicBezTo>
                  <a:cubicBezTo>
                    <a:pt x="422" y="526"/>
                    <a:pt x="420" y="528"/>
                    <a:pt x="418" y="530"/>
                  </a:cubicBezTo>
                  <a:cubicBezTo>
                    <a:pt x="418" y="530"/>
                    <a:pt x="418" y="530"/>
                    <a:pt x="417" y="530"/>
                  </a:cubicBezTo>
                  <a:cubicBezTo>
                    <a:pt x="417" y="530"/>
                    <a:pt x="417" y="530"/>
                    <a:pt x="417" y="530"/>
                  </a:cubicBezTo>
                  <a:cubicBezTo>
                    <a:pt x="414" y="530"/>
                    <a:pt x="411" y="532"/>
                    <a:pt x="411" y="535"/>
                  </a:cubicBezTo>
                  <a:cubicBezTo>
                    <a:pt x="411" y="536"/>
                    <a:pt x="412" y="536"/>
                    <a:pt x="412" y="537"/>
                  </a:cubicBezTo>
                  <a:cubicBezTo>
                    <a:pt x="411" y="538"/>
                    <a:pt x="410" y="540"/>
                    <a:pt x="410" y="542"/>
                  </a:cubicBezTo>
                  <a:cubicBezTo>
                    <a:pt x="410" y="548"/>
                    <a:pt x="414" y="552"/>
                    <a:pt x="420" y="552"/>
                  </a:cubicBezTo>
                  <a:cubicBezTo>
                    <a:pt x="422" y="552"/>
                    <a:pt x="424" y="552"/>
                    <a:pt x="425" y="551"/>
                  </a:cubicBezTo>
                  <a:cubicBezTo>
                    <a:pt x="427" y="552"/>
                    <a:pt x="428" y="553"/>
                    <a:pt x="430" y="554"/>
                  </a:cubicBezTo>
                  <a:cubicBezTo>
                    <a:pt x="429" y="558"/>
                    <a:pt x="428" y="563"/>
                    <a:pt x="426" y="567"/>
                  </a:cubicBezTo>
                  <a:cubicBezTo>
                    <a:pt x="421" y="570"/>
                    <a:pt x="415" y="574"/>
                    <a:pt x="407" y="577"/>
                  </a:cubicBezTo>
                  <a:cubicBezTo>
                    <a:pt x="406" y="570"/>
                    <a:pt x="405" y="563"/>
                    <a:pt x="403" y="555"/>
                  </a:cubicBezTo>
                  <a:cubicBezTo>
                    <a:pt x="398" y="531"/>
                    <a:pt x="398" y="520"/>
                    <a:pt x="398" y="516"/>
                  </a:cubicBezTo>
                  <a:cubicBezTo>
                    <a:pt x="401" y="515"/>
                    <a:pt x="405" y="514"/>
                    <a:pt x="408" y="512"/>
                  </a:cubicBezTo>
                  <a:cubicBezTo>
                    <a:pt x="411" y="514"/>
                    <a:pt x="414" y="515"/>
                    <a:pt x="418" y="515"/>
                  </a:cubicBezTo>
                  <a:cubicBezTo>
                    <a:pt x="427" y="515"/>
                    <a:pt x="435" y="509"/>
                    <a:pt x="438" y="501"/>
                  </a:cubicBezTo>
                  <a:cubicBezTo>
                    <a:pt x="441" y="502"/>
                    <a:pt x="444" y="503"/>
                    <a:pt x="448" y="503"/>
                  </a:cubicBezTo>
                  <a:cubicBezTo>
                    <a:pt x="462" y="503"/>
                    <a:pt x="473" y="491"/>
                    <a:pt x="473" y="478"/>
                  </a:cubicBezTo>
                  <a:cubicBezTo>
                    <a:pt x="473" y="465"/>
                    <a:pt x="463" y="454"/>
                    <a:pt x="450" y="453"/>
                  </a:cubicBezTo>
                  <a:cubicBezTo>
                    <a:pt x="448" y="445"/>
                    <a:pt x="441" y="438"/>
                    <a:pt x="432" y="438"/>
                  </a:cubicBezTo>
                  <a:cubicBezTo>
                    <a:pt x="431" y="438"/>
                    <a:pt x="430" y="439"/>
                    <a:pt x="429" y="439"/>
                  </a:cubicBezTo>
                  <a:cubicBezTo>
                    <a:pt x="428" y="438"/>
                    <a:pt x="427" y="438"/>
                    <a:pt x="426" y="438"/>
                  </a:cubicBezTo>
                  <a:cubicBezTo>
                    <a:pt x="426" y="438"/>
                    <a:pt x="426" y="438"/>
                    <a:pt x="426" y="438"/>
                  </a:cubicBezTo>
                  <a:cubicBezTo>
                    <a:pt x="425" y="432"/>
                    <a:pt x="420" y="427"/>
                    <a:pt x="413" y="427"/>
                  </a:cubicBezTo>
                  <a:cubicBezTo>
                    <a:pt x="413" y="427"/>
                    <a:pt x="413" y="427"/>
                    <a:pt x="412" y="427"/>
                  </a:cubicBezTo>
                  <a:cubicBezTo>
                    <a:pt x="412" y="414"/>
                    <a:pt x="401" y="403"/>
                    <a:pt x="387" y="403"/>
                  </a:cubicBezTo>
                  <a:cubicBezTo>
                    <a:pt x="377" y="403"/>
                    <a:pt x="368" y="410"/>
                    <a:pt x="364" y="418"/>
                  </a:cubicBezTo>
                  <a:cubicBezTo>
                    <a:pt x="364" y="418"/>
                    <a:pt x="364" y="418"/>
                    <a:pt x="363" y="418"/>
                  </a:cubicBezTo>
                  <a:cubicBezTo>
                    <a:pt x="355" y="418"/>
                    <a:pt x="348" y="425"/>
                    <a:pt x="348" y="434"/>
                  </a:cubicBezTo>
                  <a:cubicBezTo>
                    <a:pt x="348" y="435"/>
                    <a:pt x="348" y="436"/>
                    <a:pt x="348" y="438"/>
                  </a:cubicBezTo>
                  <a:cubicBezTo>
                    <a:pt x="342" y="439"/>
                    <a:pt x="337" y="443"/>
                    <a:pt x="333" y="448"/>
                  </a:cubicBezTo>
                  <a:cubicBezTo>
                    <a:pt x="332" y="448"/>
                    <a:pt x="331" y="449"/>
                    <a:pt x="330" y="449"/>
                  </a:cubicBezTo>
                  <a:cubicBezTo>
                    <a:pt x="330" y="449"/>
                    <a:pt x="329" y="449"/>
                    <a:pt x="329" y="449"/>
                  </a:cubicBezTo>
                  <a:cubicBezTo>
                    <a:pt x="322" y="449"/>
                    <a:pt x="316" y="455"/>
                    <a:pt x="316" y="462"/>
                  </a:cubicBezTo>
                  <a:cubicBezTo>
                    <a:pt x="316" y="464"/>
                    <a:pt x="316" y="465"/>
                    <a:pt x="317" y="466"/>
                  </a:cubicBezTo>
                  <a:cubicBezTo>
                    <a:pt x="314" y="470"/>
                    <a:pt x="312" y="475"/>
                    <a:pt x="312" y="480"/>
                  </a:cubicBezTo>
                  <a:cubicBezTo>
                    <a:pt x="312" y="494"/>
                    <a:pt x="323" y="505"/>
                    <a:pt x="337" y="505"/>
                  </a:cubicBezTo>
                  <a:cubicBezTo>
                    <a:pt x="342" y="505"/>
                    <a:pt x="347" y="504"/>
                    <a:pt x="351" y="502"/>
                  </a:cubicBezTo>
                  <a:cubicBezTo>
                    <a:pt x="356" y="507"/>
                    <a:pt x="362" y="511"/>
                    <a:pt x="369" y="514"/>
                  </a:cubicBezTo>
                  <a:cubicBezTo>
                    <a:pt x="373" y="524"/>
                    <a:pt x="381" y="536"/>
                    <a:pt x="386" y="549"/>
                  </a:cubicBezTo>
                  <a:cubicBezTo>
                    <a:pt x="378" y="548"/>
                    <a:pt x="371" y="545"/>
                    <a:pt x="367" y="542"/>
                  </a:cubicBezTo>
                  <a:cubicBezTo>
                    <a:pt x="368" y="542"/>
                    <a:pt x="368" y="541"/>
                    <a:pt x="368" y="541"/>
                  </a:cubicBezTo>
                  <a:cubicBezTo>
                    <a:pt x="369" y="541"/>
                    <a:pt x="370" y="541"/>
                    <a:pt x="371" y="541"/>
                  </a:cubicBezTo>
                  <a:cubicBezTo>
                    <a:pt x="374" y="541"/>
                    <a:pt x="377" y="538"/>
                    <a:pt x="377" y="535"/>
                  </a:cubicBezTo>
                  <a:cubicBezTo>
                    <a:pt x="377" y="532"/>
                    <a:pt x="374" y="529"/>
                    <a:pt x="371" y="529"/>
                  </a:cubicBezTo>
                  <a:cubicBezTo>
                    <a:pt x="371" y="527"/>
                    <a:pt x="369" y="526"/>
                    <a:pt x="367" y="526"/>
                  </a:cubicBezTo>
                  <a:cubicBezTo>
                    <a:pt x="367" y="526"/>
                    <a:pt x="366" y="526"/>
                    <a:pt x="366" y="526"/>
                  </a:cubicBezTo>
                  <a:cubicBezTo>
                    <a:pt x="366" y="526"/>
                    <a:pt x="366" y="526"/>
                    <a:pt x="365" y="526"/>
                  </a:cubicBezTo>
                  <a:cubicBezTo>
                    <a:pt x="365" y="526"/>
                    <a:pt x="365" y="526"/>
                    <a:pt x="365" y="526"/>
                  </a:cubicBezTo>
                  <a:cubicBezTo>
                    <a:pt x="365" y="524"/>
                    <a:pt x="364" y="523"/>
                    <a:pt x="362" y="523"/>
                  </a:cubicBezTo>
                  <a:cubicBezTo>
                    <a:pt x="362" y="523"/>
                    <a:pt x="362" y="523"/>
                    <a:pt x="362" y="523"/>
                  </a:cubicBezTo>
                  <a:cubicBezTo>
                    <a:pt x="362" y="520"/>
                    <a:pt x="359" y="517"/>
                    <a:pt x="356" y="517"/>
                  </a:cubicBezTo>
                  <a:cubicBezTo>
                    <a:pt x="353" y="517"/>
                    <a:pt x="351" y="519"/>
                    <a:pt x="350" y="521"/>
                  </a:cubicBezTo>
                  <a:cubicBezTo>
                    <a:pt x="350" y="521"/>
                    <a:pt x="350" y="521"/>
                    <a:pt x="350" y="521"/>
                  </a:cubicBezTo>
                  <a:cubicBezTo>
                    <a:pt x="348" y="521"/>
                    <a:pt x="346" y="522"/>
                    <a:pt x="346" y="525"/>
                  </a:cubicBezTo>
                  <a:cubicBezTo>
                    <a:pt x="346" y="525"/>
                    <a:pt x="346" y="525"/>
                    <a:pt x="346" y="525"/>
                  </a:cubicBezTo>
                  <a:cubicBezTo>
                    <a:pt x="345" y="526"/>
                    <a:pt x="344" y="527"/>
                    <a:pt x="343" y="528"/>
                  </a:cubicBezTo>
                  <a:cubicBezTo>
                    <a:pt x="343" y="528"/>
                    <a:pt x="342" y="528"/>
                    <a:pt x="342" y="528"/>
                  </a:cubicBezTo>
                  <a:cubicBezTo>
                    <a:pt x="342" y="528"/>
                    <a:pt x="342" y="528"/>
                    <a:pt x="342" y="528"/>
                  </a:cubicBezTo>
                  <a:cubicBezTo>
                    <a:pt x="340" y="528"/>
                    <a:pt x="339" y="530"/>
                    <a:pt x="339" y="531"/>
                  </a:cubicBezTo>
                  <a:cubicBezTo>
                    <a:pt x="339" y="532"/>
                    <a:pt x="339" y="532"/>
                    <a:pt x="339" y="532"/>
                  </a:cubicBezTo>
                  <a:cubicBezTo>
                    <a:pt x="338" y="533"/>
                    <a:pt x="338" y="535"/>
                    <a:pt x="338" y="536"/>
                  </a:cubicBezTo>
                  <a:cubicBezTo>
                    <a:pt x="338" y="539"/>
                    <a:pt x="340" y="542"/>
                    <a:pt x="344" y="542"/>
                  </a:cubicBezTo>
                  <a:cubicBezTo>
                    <a:pt x="345" y="542"/>
                    <a:pt x="346" y="542"/>
                    <a:pt x="347" y="541"/>
                  </a:cubicBezTo>
                  <a:cubicBezTo>
                    <a:pt x="349" y="543"/>
                    <a:pt x="352" y="545"/>
                    <a:pt x="356" y="545"/>
                  </a:cubicBezTo>
                  <a:cubicBezTo>
                    <a:pt x="357" y="545"/>
                    <a:pt x="359" y="544"/>
                    <a:pt x="361" y="543"/>
                  </a:cubicBezTo>
                  <a:cubicBezTo>
                    <a:pt x="362" y="544"/>
                    <a:pt x="362" y="544"/>
                    <a:pt x="363" y="544"/>
                  </a:cubicBezTo>
                  <a:cubicBezTo>
                    <a:pt x="364" y="544"/>
                    <a:pt x="365" y="544"/>
                    <a:pt x="366" y="544"/>
                  </a:cubicBezTo>
                  <a:cubicBezTo>
                    <a:pt x="373" y="548"/>
                    <a:pt x="382" y="552"/>
                    <a:pt x="386" y="552"/>
                  </a:cubicBezTo>
                  <a:cubicBezTo>
                    <a:pt x="387" y="552"/>
                    <a:pt x="387" y="553"/>
                    <a:pt x="388" y="553"/>
                  </a:cubicBezTo>
                  <a:cubicBezTo>
                    <a:pt x="391" y="560"/>
                    <a:pt x="393" y="567"/>
                    <a:pt x="393" y="575"/>
                  </a:cubicBezTo>
                  <a:cubicBezTo>
                    <a:pt x="393" y="576"/>
                    <a:pt x="393" y="577"/>
                    <a:pt x="393" y="578"/>
                  </a:cubicBezTo>
                  <a:cubicBezTo>
                    <a:pt x="296" y="534"/>
                    <a:pt x="272" y="509"/>
                    <a:pt x="267" y="503"/>
                  </a:cubicBezTo>
                  <a:cubicBezTo>
                    <a:pt x="267" y="502"/>
                    <a:pt x="267" y="502"/>
                    <a:pt x="267" y="502"/>
                  </a:cubicBezTo>
                  <a:cubicBezTo>
                    <a:pt x="267" y="502"/>
                    <a:pt x="267" y="502"/>
                    <a:pt x="267" y="503"/>
                  </a:cubicBezTo>
                  <a:cubicBezTo>
                    <a:pt x="266" y="502"/>
                    <a:pt x="266" y="502"/>
                    <a:pt x="266" y="502"/>
                  </a:cubicBezTo>
                  <a:cubicBezTo>
                    <a:pt x="266" y="503"/>
                    <a:pt x="266" y="503"/>
                    <a:pt x="266" y="503"/>
                  </a:cubicBezTo>
                  <a:cubicBezTo>
                    <a:pt x="265" y="505"/>
                    <a:pt x="261" y="510"/>
                    <a:pt x="252" y="516"/>
                  </a:cubicBezTo>
                  <a:cubicBezTo>
                    <a:pt x="251" y="504"/>
                    <a:pt x="250" y="492"/>
                    <a:pt x="251" y="480"/>
                  </a:cubicBezTo>
                  <a:cubicBezTo>
                    <a:pt x="252" y="459"/>
                    <a:pt x="258" y="438"/>
                    <a:pt x="266" y="418"/>
                  </a:cubicBezTo>
                  <a:cubicBezTo>
                    <a:pt x="268" y="418"/>
                    <a:pt x="270" y="417"/>
                    <a:pt x="271" y="417"/>
                  </a:cubicBezTo>
                  <a:cubicBezTo>
                    <a:pt x="283" y="415"/>
                    <a:pt x="309" y="405"/>
                    <a:pt x="328" y="393"/>
                  </a:cubicBezTo>
                  <a:cubicBezTo>
                    <a:pt x="330" y="394"/>
                    <a:pt x="332" y="394"/>
                    <a:pt x="335" y="394"/>
                  </a:cubicBezTo>
                  <a:cubicBezTo>
                    <a:pt x="338" y="394"/>
                    <a:pt x="340" y="394"/>
                    <a:pt x="342" y="392"/>
                  </a:cubicBezTo>
                  <a:cubicBezTo>
                    <a:pt x="346" y="395"/>
                    <a:pt x="351" y="396"/>
                    <a:pt x="357" y="396"/>
                  </a:cubicBezTo>
                  <a:cubicBezTo>
                    <a:pt x="366" y="396"/>
                    <a:pt x="375" y="392"/>
                    <a:pt x="381" y="385"/>
                  </a:cubicBezTo>
                  <a:cubicBezTo>
                    <a:pt x="383" y="387"/>
                    <a:pt x="387" y="388"/>
                    <a:pt x="390" y="388"/>
                  </a:cubicBezTo>
                  <a:cubicBezTo>
                    <a:pt x="399" y="388"/>
                    <a:pt x="407" y="380"/>
                    <a:pt x="407" y="371"/>
                  </a:cubicBezTo>
                  <a:cubicBezTo>
                    <a:pt x="407" y="367"/>
                    <a:pt x="406" y="364"/>
                    <a:pt x="404" y="361"/>
                  </a:cubicBezTo>
                  <a:cubicBezTo>
                    <a:pt x="404" y="360"/>
                    <a:pt x="404" y="360"/>
                    <a:pt x="404" y="359"/>
                  </a:cubicBezTo>
                  <a:cubicBezTo>
                    <a:pt x="404" y="354"/>
                    <a:pt x="400" y="350"/>
                    <a:pt x="396" y="350"/>
                  </a:cubicBezTo>
                  <a:cubicBezTo>
                    <a:pt x="395" y="350"/>
                    <a:pt x="395" y="350"/>
                    <a:pt x="395" y="350"/>
                  </a:cubicBezTo>
                  <a:cubicBezTo>
                    <a:pt x="394" y="349"/>
                    <a:pt x="393" y="349"/>
                    <a:pt x="392" y="349"/>
                  </a:cubicBezTo>
                  <a:cubicBezTo>
                    <a:pt x="390" y="345"/>
                    <a:pt x="387" y="343"/>
                    <a:pt x="383" y="342"/>
                  </a:cubicBezTo>
                  <a:cubicBezTo>
                    <a:pt x="383" y="341"/>
                    <a:pt x="383" y="340"/>
                    <a:pt x="383" y="339"/>
                  </a:cubicBezTo>
                  <a:cubicBezTo>
                    <a:pt x="383" y="333"/>
                    <a:pt x="378" y="329"/>
                    <a:pt x="372" y="329"/>
                  </a:cubicBezTo>
                  <a:cubicBezTo>
                    <a:pt x="372" y="329"/>
                    <a:pt x="372" y="329"/>
                    <a:pt x="371" y="329"/>
                  </a:cubicBezTo>
                  <a:cubicBezTo>
                    <a:pt x="369" y="323"/>
                    <a:pt x="363" y="319"/>
                    <a:pt x="356" y="319"/>
                  </a:cubicBezTo>
                  <a:cubicBezTo>
                    <a:pt x="347" y="319"/>
                    <a:pt x="339" y="326"/>
                    <a:pt x="339" y="335"/>
                  </a:cubicBezTo>
                  <a:cubicBezTo>
                    <a:pt x="339" y="335"/>
                    <a:pt x="339" y="335"/>
                    <a:pt x="338" y="335"/>
                  </a:cubicBezTo>
                  <a:cubicBezTo>
                    <a:pt x="334" y="335"/>
                    <a:pt x="330" y="338"/>
                    <a:pt x="330" y="342"/>
                  </a:cubicBezTo>
                  <a:cubicBezTo>
                    <a:pt x="330" y="342"/>
                    <a:pt x="329" y="342"/>
                    <a:pt x="329" y="342"/>
                  </a:cubicBezTo>
                  <a:cubicBezTo>
                    <a:pt x="329" y="342"/>
                    <a:pt x="328" y="342"/>
                    <a:pt x="327" y="343"/>
                  </a:cubicBezTo>
                  <a:cubicBezTo>
                    <a:pt x="327" y="342"/>
                    <a:pt x="326" y="342"/>
                    <a:pt x="325" y="342"/>
                  </a:cubicBezTo>
                  <a:cubicBezTo>
                    <a:pt x="319" y="342"/>
                    <a:pt x="314" y="347"/>
                    <a:pt x="313" y="352"/>
                  </a:cubicBezTo>
                  <a:cubicBezTo>
                    <a:pt x="304" y="353"/>
                    <a:pt x="298" y="360"/>
                    <a:pt x="298" y="369"/>
                  </a:cubicBezTo>
                  <a:cubicBezTo>
                    <a:pt x="298" y="378"/>
                    <a:pt x="305" y="386"/>
                    <a:pt x="315" y="386"/>
                  </a:cubicBezTo>
                  <a:cubicBezTo>
                    <a:pt x="317" y="386"/>
                    <a:pt x="319" y="386"/>
                    <a:pt x="321" y="385"/>
                  </a:cubicBezTo>
                  <a:cubicBezTo>
                    <a:pt x="322" y="387"/>
                    <a:pt x="323" y="388"/>
                    <a:pt x="324" y="390"/>
                  </a:cubicBezTo>
                  <a:cubicBezTo>
                    <a:pt x="312" y="397"/>
                    <a:pt x="295" y="405"/>
                    <a:pt x="270" y="409"/>
                  </a:cubicBezTo>
                  <a:cubicBezTo>
                    <a:pt x="286" y="373"/>
                    <a:pt x="307" y="339"/>
                    <a:pt x="318" y="310"/>
                  </a:cubicBezTo>
                  <a:cubicBezTo>
                    <a:pt x="339" y="303"/>
                    <a:pt x="357" y="290"/>
                    <a:pt x="371" y="275"/>
                  </a:cubicBezTo>
                  <a:cubicBezTo>
                    <a:pt x="382" y="282"/>
                    <a:pt x="395" y="286"/>
                    <a:pt x="408" y="286"/>
                  </a:cubicBezTo>
                  <a:cubicBezTo>
                    <a:pt x="447" y="286"/>
                    <a:pt x="479" y="254"/>
                    <a:pt x="479" y="215"/>
                  </a:cubicBezTo>
                  <a:cubicBezTo>
                    <a:pt x="479" y="201"/>
                    <a:pt x="474" y="187"/>
                    <a:pt x="466" y="176"/>
                  </a:cubicBezTo>
                  <a:cubicBezTo>
                    <a:pt x="468" y="172"/>
                    <a:pt x="468" y="169"/>
                    <a:pt x="468" y="165"/>
                  </a:cubicBezTo>
                  <a:cubicBezTo>
                    <a:pt x="468" y="145"/>
                    <a:pt x="452" y="128"/>
                    <a:pt x="432" y="128"/>
                  </a:cubicBezTo>
                  <a:cubicBezTo>
                    <a:pt x="431" y="128"/>
                    <a:pt x="430" y="128"/>
                    <a:pt x="429" y="128"/>
                  </a:cubicBezTo>
                  <a:cubicBezTo>
                    <a:pt x="426" y="127"/>
                    <a:pt x="423" y="125"/>
                    <a:pt x="419" y="125"/>
                  </a:cubicBezTo>
                  <a:cubicBezTo>
                    <a:pt x="410" y="111"/>
                    <a:pt x="395" y="100"/>
                    <a:pt x="378" y="96"/>
                  </a:cubicBezTo>
                  <a:cubicBezTo>
                    <a:pt x="379" y="92"/>
                    <a:pt x="380" y="89"/>
                    <a:pt x="380" y="85"/>
                  </a:cubicBezTo>
                  <a:cubicBezTo>
                    <a:pt x="380" y="61"/>
                    <a:pt x="360" y="41"/>
                    <a:pt x="335" y="41"/>
                  </a:cubicBezTo>
                  <a:cubicBezTo>
                    <a:pt x="334" y="41"/>
                    <a:pt x="333" y="41"/>
                    <a:pt x="332" y="41"/>
                  </a:cubicBezTo>
                  <a:cubicBezTo>
                    <a:pt x="321" y="17"/>
                    <a:pt x="296" y="0"/>
                    <a:pt x="268" y="0"/>
                  </a:cubicBezTo>
                  <a:cubicBezTo>
                    <a:pt x="230" y="0"/>
                    <a:pt x="199" y="29"/>
                    <a:pt x="198" y="67"/>
                  </a:cubicBezTo>
                  <a:cubicBezTo>
                    <a:pt x="197" y="67"/>
                    <a:pt x="197" y="66"/>
                    <a:pt x="196" y="66"/>
                  </a:cubicBezTo>
                  <a:cubicBezTo>
                    <a:pt x="178" y="66"/>
                    <a:pt x="162" y="80"/>
                    <a:pt x="160" y="98"/>
                  </a:cubicBezTo>
                  <a:cubicBezTo>
                    <a:pt x="159" y="98"/>
                    <a:pt x="159" y="98"/>
                    <a:pt x="158" y="98"/>
                  </a:cubicBezTo>
                  <a:cubicBezTo>
                    <a:pt x="155" y="98"/>
                    <a:pt x="152" y="98"/>
                    <a:pt x="150" y="98"/>
                  </a:cubicBezTo>
                  <a:cubicBezTo>
                    <a:pt x="147" y="98"/>
                    <a:pt x="144" y="98"/>
                    <a:pt x="142" y="98"/>
                  </a:cubicBezTo>
                  <a:cubicBezTo>
                    <a:pt x="117" y="98"/>
                    <a:pt x="97" y="115"/>
                    <a:pt x="91" y="138"/>
                  </a:cubicBezTo>
                  <a:cubicBezTo>
                    <a:pt x="56" y="141"/>
                    <a:pt x="27" y="171"/>
                    <a:pt x="27" y="208"/>
                  </a:cubicBezTo>
                  <a:cubicBezTo>
                    <a:pt x="27" y="247"/>
                    <a:pt x="59" y="278"/>
                    <a:pt x="98" y="278"/>
                  </a:cubicBezTo>
                  <a:cubicBezTo>
                    <a:pt x="108" y="278"/>
                    <a:pt x="117" y="276"/>
                    <a:pt x="126" y="272"/>
                  </a:cubicBezTo>
                  <a:cubicBezTo>
                    <a:pt x="133" y="296"/>
                    <a:pt x="155" y="313"/>
                    <a:pt x="181" y="313"/>
                  </a:cubicBezTo>
                  <a:cubicBezTo>
                    <a:pt x="192" y="313"/>
                    <a:pt x="202" y="310"/>
                    <a:pt x="211" y="305"/>
                  </a:cubicBezTo>
                  <a:cubicBezTo>
                    <a:pt x="219" y="309"/>
                    <a:pt x="228" y="312"/>
                    <a:pt x="238" y="314"/>
                  </a:cubicBezTo>
                  <a:cubicBezTo>
                    <a:pt x="239" y="327"/>
                    <a:pt x="238" y="357"/>
                    <a:pt x="223" y="425"/>
                  </a:cubicBezTo>
                  <a:cubicBezTo>
                    <a:pt x="218" y="446"/>
                    <a:pt x="214" y="466"/>
                    <a:pt x="211" y="485"/>
                  </a:cubicBezTo>
                  <a:cubicBezTo>
                    <a:pt x="190" y="477"/>
                    <a:pt x="173" y="468"/>
                    <a:pt x="159" y="458"/>
                  </a:cubicBezTo>
                  <a:cubicBezTo>
                    <a:pt x="153" y="447"/>
                    <a:pt x="150" y="435"/>
                    <a:pt x="148" y="423"/>
                  </a:cubicBezTo>
                  <a:cubicBezTo>
                    <a:pt x="153" y="421"/>
                    <a:pt x="158" y="417"/>
                    <a:pt x="161" y="413"/>
                  </a:cubicBezTo>
                  <a:cubicBezTo>
                    <a:pt x="166" y="416"/>
                    <a:pt x="171" y="417"/>
                    <a:pt x="176" y="417"/>
                  </a:cubicBezTo>
                  <a:cubicBezTo>
                    <a:pt x="192" y="417"/>
                    <a:pt x="204" y="405"/>
                    <a:pt x="204" y="389"/>
                  </a:cubicBezTo>
                  <a:cubicBezTo>
                    <a:pt x="204" y="384"/>
                    <a:pt x="202" y="378"/>
                    <a:pt x="199" y="374"/>
                  </a:cubicBezTo>
                  <a:cubicBezTo>
                    <a:pt x="200" y="372"/>
                    <a:pt x="200" y="371"/>
                    <a:pt x="200" y="369"/>
                  </a:cubicBezTo>
                  <a:cubicBezTo>
                    <a:pt x="200" y="361"/>
                    <a:pt x="194" y="355"/>
                    <a:pt x="186" y="355"/>
                  </a:cubicBezTo>
                  <a:cubicBezTo>
                    <a:pt x="185" y="355"/>
                    <a:pt x="185" y="355"/>
                    <a:pt x="184" y="355"/>
                  </a:cubicBezTo>
                  <a:cubicBezTo>
                    <a:pt x="183" y="354"/>
                    <a:pt x="182" y="354"/>
                    <a:pt x="181" y="353"/>
                  </a:cubicBezTo>
                  <a:cubicBezTo>
                    <a:pt x="177" y="348"/>
                    <a:pt x="171" y="344"/>
                    <a:pt x="164" y="342"/>
                  </a:cubicBezTo>
                  <a:cubicBezTo>
                    <a:pt x="164" y="340"/>
                    <a:pt x="165" y="339"/>
                    <a:pt x="165" y="338"/>
                  </a:cubicBezTo>
                  <a:cubicBezTo>
                    <a:pt x="165" y="328"/>
                    <a:pt x="157" y="320"/>
                    <a:pt x="147" y="320"/>
                  </a:cubicBezTo>
                  <a:cubicBezTo>
                    <a:pt x="147" y="320"/>
                    <a:pt x="146" y="320"/>
                    <a:pt x="146" y="320"/>
                  </a:cubicBezTo>
                  <a:cubicBezTo>
                    <a:pt x="141" y="310"/>
                    <a:pt x="132" y="304"/>
                    <a:pt x="120" y="304"/>
                  </a:cubicBezTo>
                  <a:cubicBezTo>
                    <a:pt x="105" y="304"/>
                    <a:pt x="93" y="315"/>
                    <a:pt x="92" y="330"/>
                  </a:cubicBezTo>
                  <a:cubicBezTo>
                    <a:pt x="92" y="330"/>
                    <a:pt x="92" y="330"/>
                    <a:pt x="92" y="330"/>
                  </a:cubicBezTo>
                  <a:cubicBezTo>
                    <a:pt x="84" y="330"/>
                    <a:pt x="78" y="336"/>
                    <a:pt x="77" y="343"/>
                  </a:cubicBezTo>
                  <a:cubicBezTo>
                    <a:pt x="77" y="343"/>
                    <a:pt x="77" y="343"/>
                    <a:pt x="77" y="343"/>
                  </a:cubicBezTo>
                  <a:cubicBezTo>
                    <a:pt x="75" y="343"/>
                    <a:pt x="74" y="343"/>
                    <a:pt x="73" y="343"/>
                  </a:cubicBezTo>
                  <a:cubicBezTo>
                    <a:pt x="72" y="343"/>
                    <a:pt x="71" y="343"/>
                    <a:pt x="70" y="343"/>
                  </a:cubicBezTo>
                  <a:cubicBezTo>
                    <a:pt x="60" y="343"/>
                    <a:pt x="52" y="349"/>
                    <a:pt x="50" y="359"/>
                  </a:cubicBezTo>
                  <a:cubicBezTo>
                    <a:pt x="36" y="360"/>
                    <a:pt x="25" y="372"/>
                    <a:pt x="25" y="386"/>
                  </a:cubicBezTo>
                  <a:cubicBezTo>
                    <a:pt x="25" y="402"/>
                    <a:pt x="37" y="414"/>
                    <a:pt x="52" y="414"/>
                  </a:cubicBezTo>
                  <a:cubicBezTo>
                    <a:pt x="56" y="414"/>
                    <a:pt x="60" y="414"/>
                    <a:pt x="64" y="412"/>
                  </a:cubicBezTo>
                  <a:cubicBezTo>
                    <a:pt x="67" y="421"/>
                    <a:pt x="75" y="428"/>
                    <a:pt x="86" y="428"/>
                  </a:cubicBezTo>
                  <a:cubicBezTo>
                    <a:pt x="90" y="428"/>
                    <a:pt x="94" y="427"/>
                    <a:pt x="98" y="425"/>
                  </a:cubicBezTo>
                  <a:cubicBezTo>
                    <a:pt x="104" y="428"/>
                    <a:pt x="111" y="430"/>
                    <a:pt x="119" y="430"/>
                  </a:cubicBezTo>
                  <a:cubicBezTo>
                    <a:pt x="133" y="448"/>
                    <a:pt x="153" y="465"/>
                    <a:pt x="168" y="476"/>
                  </a:cubicBezTo>
                  <a:cubicBezTo>
                    <a:pt x="171" y="481"/>
                    <a:pt x="171" y="480"/>
                    <a:pt x="169" y="476"/>
                  </a:cubicBezTo>
                  <a:cubicBezTo>
                    <a:pt x="174" y="480"/>
                    <a:pt x="179" y="483"/>
                    <a:pt x="183" y="485"/>
                  </a:cubicBezTo>
                  <a:cubicBezTo>
                    <a:pt x="194" y="490"/>
                    <a:pt x="203" y="499"/>
                    <a:pt x="209" y="505"/>
                  </a:cubicBezTo>
                  <a:cubicBezTo>
                    <a:pt x="207" y="520"/>
                    <a:pt x="206" y="533"/>
                    <a:pt x="205" y="546"/>
                  </a:cubicBezTo>
                  <a:cubicBezTo>
                    <a:pt x="186" y="556"/>
                    <a:pt x="161" y="569"/>
                    <a:pt x="128" y="584"/>
                  </a:cubicBezTo>
                  <a:cubicBezTo>
                    <a:pt x="3" y="638"/>
                    <a:pt x="0" y="715"/>
                    <a:pt x="0" y="715"/>
                  </a:cubicBezTo>
                  <a:cubicBezTo>
                    <a:pt x="0" y="715"/>
                    <a:pt x="0" y="1452"/>
                    <a:pt x="0" y="1546"/>
                  </a:cubicBezTo>
                  <a:moveTo>
                    <a:pt x="432" y="556"/>
                  </a:moveTo>
                  <a:cubicBezTo>
                    <a:pt x="434" y="556"/>
                    <a:pt x="436" y="557"/>
                    <a:pt x="438" y="557"/>
                  </a:cubicBezTo>
                  <a:cubicBezTo>
                    <a:pt x="436" y="559"/>
                    <a:pt x="434" y="561"/>
                    <a:pt x="432" y="563"/>
                  </a:cubicBezTo>
                  <a:cubicBezTo>
                    <a:pt x="432" y="562"/>
                    <a:pt x="432" y="559"/>
                    <a:pt x="432" y="556"/>
                  </a:cubicBezTo>
                  <a:close/>
                  <a:moveTo>
                    <a:pt x="389" y="538"/>
                  </a:moveTo>
                  <a:cubicBezTo>
                    <a:pt x="389" y="537"/>
                    <a:pt x="389" y="537"/>
                    <a:pt x="389" y="537"/>
                  </a:cubicBezTo>
                  <a:cubicBezTo>
                    <a:pt x="388" y="536"/>
                    <a:pt x="388" y="536"/>
                    <a:pt x="387" y="535"/>
                  </a:cubicBezTo>
                  <a:cubicBezTo>
                    <a:pt x="387" y="535"/>
                    <a:pt x="387" y="535"/>
                    <a:pt x="387" y="534"/>
                  </a:cubicBezTo>
                  <a:cubicBezTo>
                    <a:pt x="384" y="529"/>
                    <a:pt x="381" y="522"/>
                    <a:pt x="378" y="517"/>
                  </a:cubicBezTo>
                  <a:cubicBezTo>
                    <a:pt x="381" y="517"/>
                    <a:pt x="383" y="517"/>
                    <a:pt x="386" y="517"/>
                  </a:cubicBezTo>
                  <a:cubicBezTo>
                    <a:pt x="387" y="517"/>
                    <a:pt x="388" y="517"/>
                    <a:pt x="389" y="517"/>
                  </a:cubicBezTo>
                  <a:cubicBezTo>
                    <a:pt x="389" y="522"/>
                    <a:pt x="389" y="526"/>
                    <a:pt x="390" y="530"/>
                  </a:cubicBezTo>
                  <a:cubicBezTo>
                    <a:pt x="390" y="530"/>
                    <a:pt x="390" y="530"/>
                    <a:pt x="390" y="531"/>
                  </a:cubicBezTo>
                  <a:cubicBezTo>
                    <a:pt x="390" y="531"/>
                    <a:pt x="390" y="532"/>
                    <a:pt x="390" y="532"/>
                  </a:cubicBezTo>
                  <a:cubicBezTo>
                    <a:pt x="390" y="532"/>
                    <a:pt x="390" y="532"/>
                    <a:pt x="390" y="533"/>
                  </a:cubicBezTo>
                  <a:cubicBezTo>
                    <a:pt x="390" y="533"/>
                    <a:pt x="390" y="534"/>
                    <a:pt x="390" y="534"/>
                  </a:cubicBezTo>
                  <a:cubicBezTo>
                    <a:pt x="390" y="535"/>
                    <a:pt x="390" y="535"/>
                    <a:pt x="390" y="536"/>
                  </a:cubicBezTo>
                  <a:cubicBezTo>
                    <a:pt x="390" y="536"/>
                    <a:pt x="390" y="536"/>
                    <a:pt x="390" y="536"/>
                  </a:cubicBezTo>
                  <a:cubicBezTo>
                    <a:pt x="390" y="536"/>
                    <a:pt x="390" y="537"/>
                    <a:pt x="390" y="537"/>
                  </a:cubicBezTo>
                  <a:cubicBezTo>
                    <a:pt x="390" y="537"/>
                    <a:pt x="390" y="537"/>
                    <a:pt x="390" y="538"/>
                  </a:cubicBezTo>
                  <a:cubicBezTo>
                    <a:pt x="391" y="538"/>
                    <a:pt x="391" y="538"/>
                    <a:pt x="391" y="538"/>
                  </a:cubicBezTo>
                  <a:cubicBezTo>
                    <a:pt x="391" y="538"/>
                    <a:pt x="391" y="538"/>
                    <a:pt x="391" y="539"/>
                  </a:cubicBezTo>
                  <a:cubicBezTo>
                    <a:pt x="391" y="539"/>
                    <a:pt x="391" y="539"/>
                    <a:pt x="391" y="539"/>
                  </a:cubicBezTo>
                  <a:cubicBezTo>
                    <a:pt x="391" y="539"/>
                    <a:pt x="391" y="539"/>
                    <a:pt x="391" y="539"/>
                  </a:cubicBezTo>
                  <a:cubicBezTo>
                    <a:pt x="391" y="539"/>
                    <a:pt x="391" y="539"/>
                    <a:pt x="391" y="539"/>
                  </a:cubicBezTo>
                  <a:cubicBezTo>
                    <a:pt x="390" y="539"/>
                    <a:pt x="390" y="538"/>
                    <a:pt x="389" y="538"/>
                  </a:cubicBezTo>
                  <a:close/>
                  <a:moveTo>
                    <a:pt x="258" y="381"/>
                  </a:moveTo>
                  <a:cubicBezTo>
                    <a:pt x="258" y="381"/>
                    <a:pt x="258" y="381"/>
                    <a:pt x="258" y="380"/>
                  </a:cubicBezTo>
                  <a:cubicBezTo>
                    <a:pt x="258" y="380"/>
                    <a:pt x="258" y="380"/>
                    <a:pt x="259" y="379"/>
                  </a:cubicBezTo>
                  <a:cubicBezTo>
                    <a:pt x="259" y="379"/>
                    <a:pt x="259" y="379"/>
                    <a:pt x="259" y="379"/>
                  </a:cubicBezTo>
                  <a:cubicBezTo>
                    <a:pt x="259" y="378"/>
                    <a:pt x="259" y="378"/>
                    <a:pt x="259" y="378"/>
                  </a:cubicBezTo>
                  <a:cubicBezTo>
                    <a:pt x="259" y="377"/>
                    <a:pt x="259" y="376"/>
                    <a:pt x="259" y="375"/>
                  </a:cubicBezTo>
                  <a:cubicBezTo>
                    <a:pt x="259" y="375"/>
                    <a:pt x="259" y="375"/>
                    <a:pt x="259" y="375"/>
                  </a:cubicBezTo>
                  <a:cubicBezTo>
                    <a:pt x="259" y="374"/>
                    <a:pt x="259" y="374"/>
                    <a:pt x="259" y="373"/>
                  </a:cubicBezTo>
                  <a:cubicBezTo>
                    <a:pt x="259" y="373"/>
                    <a:pt x="259" y="372"/>
                    <a:pt x="259" y="372"/>
                  </a:cubicBezTo>
                  <a:cubicBezTo>
                    <a:pt x="260" y="371"/>
                    <a:pt x="260" y="370"/>
                    <a:pt x="260" y="368"/>
                  </a:cubicBezTo>
                  <a:cubicBezTo>
                    <a:pt x="260" y="368"/>
                    <a:pt x="260" y="368"/>
                    <a:pt x="260" y="368"/>
                  </a:cubicBezTo>
                  <a:cubicBezTo>
                    <a:pt x="260" y="365"/>
                    <a:pt x="261" y="362"/>
                    <a:pt x="261" y="359"/>
                  </a:cubicBezTo>
                  <a:cubicBezTo>
                    <a:pt x="261" y="359"/>
                    <a:pt x="261" y="359"/>
                    <a:pt x="261" y="358"/>
                  </a:cubicBezTo>
                  <a:cubicBezTo>
                    <a:pt x="261" y="357"/>
                    <a:pt x="261" y="354"/>
                    <a:pt x="262" y="352"/>
                  </a:cubicBezTo>
                  <a:cubicBezTo>
                    <a:pt x="262" y="352"/>
                    <a:pt x="262" y="352"/>
                    <a:pt x="262" y="352"/>
                  </a:cubicBezTo>
                  <a:cubicBezTo>
                    <a:pt x="262" y="349"/>
                    <a:pt x="262" y="345"/>
                    <a:pt x="262" y="341"/>
                  </a:cubicBezTo>
                  <a:cubicBezTo>
                    <a:pt x="263" y="341"/>
                    <a:pt x="263" y="341"/>
                    <a:pt x="263" y="340"/>
                  </a:cubicBezTo>
                  <a:cubicBezTo>
                    <a:pt x="263" y="338"/>
                    <a:pt x="263" y="336"/>
                    <a:pt x="263" y="334"/>
                  </a:cubicBezTo>
                  <a:cubicBezTo>
                    <a:pt x="263" y="334"/>
                    <a:pt x="263" y="333"/>
                    <a:pt x="263" y="333"/>
                  </a:cubicBezTo>
                  <a:cubicBezTo>
                    <a:pt x="263" y="332"/>
                    <a:pt x="263" y="331"/>
                    <a:pt x="263" y="329"/>
                  </a:cubicBezTo>
                  <a:cubicBezTo>
                    <a:pt x="263" y="329"/>
                    <a:pt x="263" y="328"/>
                    <a:pt x="263" y="328"/>
                  </a:cubicBezTo>
                  <a:cubicBezTo>
                    <a:pt x="263" y="326"/>
                    <a:pt x="263" y="324"/>
                    <a:pt x="263" y="322"/>
                  </a:cubicBezTo>
                  <a:cubicBezTo>
                    <a:pt x="263" y="322"/>
                    <a:pt x="263" y="321"/>
                    <a:pt x="263" y="320"/>
                  </a:cubicBezTo>
                  <a:cubicBezTo>
                    <a:pt x="263" y="320"/>
                    <a:pt x="263" y="319"/>
                    <a:pt x="263" y="318"/>
                  </a:cubicBezTo>
                  <a:cubicBezTo>
                    <a:pt x="266" y="319"/>
                    <a:pt x="269" y="319"/>
                    <a:pt x="271" y="319"/>
                  </a:cubicBezTo>
                  <a:cubicBezTo>
                    <a:pt x="279" y="319"/>
                    <a:pt x="286" y="318"/>
                    <a:pt x="293" y="317"/>
                  </a:cubicBezTo>
                  <a:cubicBezTo>
                    <a:pt x="293" y="317"/>
                    <a:pt x="292" y="318"/>
                    <a:pt x="292" y="318"/>
                  </a:cubicBezTo>
                  <a:cubicBezTo>
                    <a:pt x="292" y="318"/>
                    <a:pt x="292" y="319"/>
                    <a:pt x="292" y="319"/>
                  </a:cubicBezTo>
                  <a:cubicBezTo>
                    <a:pt x="292" y="320"/>
                    <a:pt x="291" y="321"/>
                    <a:pt x="291" y="322"/>
                  </a:cubicBezTo>
                  <a:cubicBezTo>
                    <a:pt x="290" y="323"/>
                    <a:pt x="290" y="323"/>
                    <a:pt x="290" y="324"/>
                  </a:cubicBezTo>
                  <a:cubicBezTo>
                    <a:pt x="289" y="325"/>
                    <a:pt x="289" y="326"/>
                    <a:pt x="288" y="327"/>
                  </a:cubicBezTo>
                  <a:cubicBezTo>
                    <a:pt x="288" y="328"/>
                    <a:pt x="287" y="330"/>
                    <a:pt x="287" y="331"/>
                  </a:cubicBezTo>
                  <a:cubicBezTo>
                    <a:pt x="286" y="332"/>
                    <a:pt x="286" y="332"/>
                    <a:pt x="286" y="333"/>
                  </a:cubicBezTo>
                  <a:cubicBezTo>
                    <a:pt x="285" y="334"/>
                    <a:pt x="285" y="335"/>
                    <a:pt x="284" y="336"/>
                  </a:cubicBezTo>
                  <a:cubicBezTo>
                    <a:pt x="284" y="337"/>
                    <a:pt x="284" y="337"/>
                    <a:pt x="284" y="338"/>
                  </a:cubicBezTo>
                  <a:cubicBezTo>
                    <a:pt x="283" y="339"/>
                    <a:pt x="282" y="340"/>
                    <a:pt x="282" y="342"/>
                  </a:cubicBezTo>
                  <a:cubicBezTo>
                    <a:pt x="282" y="342"/>
                    <a:pt x="281" y="342"/>
                    <a:pt x="281" y="343"/>
                  </a:cubicBezTo>
                  <a:cubicBezTo>
                    <a:pt x="281" y="344"/>
                    <a:pt x="280" y="346"/>
                    <a:pt x="279" y="347"/>
                  </a:cubicBezTo>
                  <a:cubicBezTo>
                    <a:pt x="279" y="348"/>
                    <a:pt x="279" y="348"/>
                    <a:pt x="278" y="349"/>
                  </a:cubicBezTo>
                  <a:cubicBezTo>
                    <a:pt x="278" y="350"/>
                    <a:pt x="277" y="351"/>
                    <a:pt x="277" y="352"/>
                  </a:cubicBezTo>
                  <a:cubicBezTo>
                    <a:pt x="276" y="353"/>
                    <a:pt x="276" y="353"/>
                    <a:pt x="276" y="354"/>
                  </a:cubicBezTo>
                  <a:cubicBezTo>
                    <a:pt x="275" y="355"/>
                    <a:pt x="275" y="356"/>
                    <a:pt x="274" y="357"/>
                  </a:cubicBezTo>
                  <a:cubicBezTo>
                    <a:pt x="274" y="358"/>
                    <a:pt x="274" y="358"/>
                    <a:pt x="273" y="359"/>
                  </a:cubicBezTo>
                  <a:cubicBezTo>
                    <a:pt x="273" y="360"/>
                    <a:pt x="272" y="361"/>
                    <a:pt x="271" y="362"/>
                  </a:cubicBezTo>
                  <a:cubicBezTo>
                    <a:pt x="271" y="363"/>
                    <a:pt x="271" y="363"/>
                    <a:pt x="270" y="364"/>
                  </a:cubicBezTo>
                  <a:cubicBezTo>
                    <a:pt x="270" y="365"/>
                    <a:pt x="269" y="366"/>
                    <a:pt x="269" y="367"/>
                  </a:cubicBezTo>
                  <a:cubicBezTo>
                    <a:pt x="269" y="367"/>
                    <a:pt x="268" y="368"/>
                    <a:pt x="268" y="368"/>
                  </a:cubicBezTo>
                  <a:cubicBezTo>
                    <a:pt x="267" y="369"/>
                    <a:pt x="267" y="370"/>
                    <a:pt x="266" y="371"/>
                  </a:cubicBezTo>
                  <a:cubicBezTo>
                    <a:pt x="266" y="371"/>
                    <a:pt x="266" y="372"/>
                    <a:pt x="265" y="372"/>
                  </a:cubicBezTo>
                  <a:cubicBezTo>
                    <a:pt x="265" y="373"/>
                    <a:pt x="264" y="374"/>
                    <a:pt x="263" y="375"/>
                  </a:cubicBezTo>
                  <a:cubicBezTo>
                    <a:pt x="263" y="375"/>
                    <a:pt x="263" y="376"/>
                    <a:pt x="263" y="376"/>
                  </a:cubicBezTo>
                  <a:cubicBezTo>
                    <a:pt x="262" y="377"/>
                    <a:pt x="262" y="377"/>
                    <a:pt x="261" y="378"/>
                  </a:cubicBezTo>
                  <a:cubicBezTo>
                    <a:pt x="261" y="378"/>
                    <a:pt x="261" y="378"/>
                    <a:pt x="260" y="379"/>
                  </a:cubicBezTo>
                  <a:cubicBezTo>
                    <a:pt x="260" y="380"/>
                    <a:pt x="259" y="380"/>
                    <a:pt x="258" y="381"/>
                  </a:cubicBezTo>
                  <a:cubicBezTo>
                    <a:pt x="258" y="381"/>
                    <a:pt x="258" y="381"/>
                    <a:pt x="258" y="381"/>
                  </a:cubicBezTo>
                  <a:close/>
                  <a:moveTo>
                    <a:pt x="126" y="430"/>
                  </a:moveTo>
                  <a:cubicBezTo>
                    <a:pt x="132" y="430"/>
                    <a:pt x="137" y="429"/>
                    <a:pt x="142" y="427"/>
                  </a:cubicBezTo>
                  <a:cubicBezTo>
                    <a:pt x="142" y="436"/>
                    <a:pt x="143" y="443"/>
                    <a:pt x="143" y="447"/>
                  </a:cubicBezTo>
                  <a:cubicBezTo>
                    <a:pt x="137" y="441"/>
                    <a:pt x="131" y="435"/>
                    <a:pt x="126" y="430"/>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latin typeface="Agency FB" panose="020B0503020202020204" pitchFamily="34" charset="0"/>
              </a:endParaRPr>
            </a:p>
          </p:txBody>
        </p:sp>
        <p:sp>
          <p:nvSpPr>
            <p:cNvPr id="79" name="Freeform 8"/>
            <p:cNvSpPr>
              <a:spLocks noEditPoints="1"/>
            </p:cNvSpPr>
            <p:nvPr/>
          </p:nvSpPr>
          <p:spPr bwMode="auto">
            <a:xfrm>
              <a:off x="3604" y="4440"/>
              <a:ext cx="1124" cy="4042"/>
            </a:xfrm>
            <a:custGeom>
              <a:avLst/>
              <a:gdLst>
                <a:gd name="T0" fmla="*/ 485 w 533"/>
                <a:gd name="T1" fmla="*/ 634 h 1745"/>
                <a:gd name="T2" fmla="*/ 422 w 533"/>
                <a:gd name="T3" fmla="*/ 574 h 1745"/>
                <a:gd name="T4" fmla="*/ 463 w 533"/>
                <a:gd name="T5" fmla="*/ 552 h 1745"/>
                <a:gd name="T6" fmla="*/ 455 w 533"/>
                <a:gd name="T7" fmla="*/ 526 h 1745"/>
                <a:gd name="T8" fmla="*/ 430 w 533"/>
                <a:gd name="T9" fmla="*/ 518 h 1745"/>
                <a:gd name="T10" fmla="*/ 417 w 533"/>
                <a:gd name="T11" fmla="*/ 531 h 1745"/>
                <a:gd name="T12" fmla="*/ 419 w 533"/>
                <a:gd name="T13" fmla="*/ 553 h 1745"/>
                <a:gd name="T14" fmla="*/ 403 w 533"/>
                <a:gd name="T15" fmla="*/ 555 h 1745"/>
                <a:gd name="T16" fmla="*/ 447 w 533"/>
                <a:gd name="T17" fmla="*/ 503 h 1745"/>
                <a:gd name="T18" fmla="*/ 426 w 533"/>
                <a:gd name="T19" fmla="*/ 439 h 1745"/>
                <a:gd name="T20" fmla="*/ 364 w 533"/>
                <a:gd name="T21" fmla="*/ 419 h 1745"/>
                <a:gd name="T22" fmla="*/ 329 w 533"/>
                <a:gd name="T23" fmla="*/ 450 h 1745"/>
                <a:gd name="T24" fmla="*/ 337 w 533"/>
                <a:gd name="T25" fmla="*/ 506 h 1745"/>
                <a:gd name="T26" fmla="*/ 368 w 533"/>
                <a:gd name="T27" fmla="*/ 541 h 1745"/>
                <a:gd name="T28" fmla="*/ 366 w 533"/>
                <a:gd name="T29" fmla="*/ 526 h 1745"/>
                <a:gd name="T30" fmla="*/ 355 w 533"/>
                <a:gd name="T31" fmla="*/ 518 h 1745"/>
                <a:gd name="T32" fmla="*/ 342 w 533"/>
                <a:gd name="T33" fmla="*/ 529 h 1745"/>
                <a:gd name="T34" fmla="*/ 337 w 533"/>
                <a:gd name="T35" fmla="*/ 536 h 1745"/>
                <a:gd name="T36" fmla="*/ 363 w 533"/>
                <a:gd name="T37" fmla="*/ 545 h 1745"/>
                <a:gd name="T38" fmla="*/ 393 w 533"/>
                <a:gd name="T39" fmla="*/ 578 h 1745"/>
                <a:gd name="T40" fmla="*/ 266 w 533"/>
                <a:gd name="T41" fmla="*/ 504 h 1745"/>
                <a:gd name="T42" fmla="*/ 328 w 533"/>
                <a:gd name="T43" fmla="*/ 393 h 1745"/>
                <a:gd name="T44" fmla="*/ 389 w 533"/>
                <a:gd name="T45" fmla="*/ 388 h 1745"/>
                <a:gd name="T46" fmla="*/ 394 w 533"/>
                <a:gd name="T47" fmla="*/ 350 h 1745"/>
                <a:gd name="T48" fmla="*/ 371 w 533"/>
                <a:gd name="T49" fmla="*/ 329 h 1745"/>
                <a:gd name="T50" fmla="*/ 329 w 533"/>
                <a:gd name="T51" fmla="*/ 343 h 1745"/>
                <a:gd name="T52" fmla="*/ 314 w 533"/>
                <a:gd name="T53" fmla="*/ 387 h 1745"/>
                <a:gd name="T54" fmla="*/ 370 w 533"/>
                <a:gd name="T55" fmla="*/ 275 h 1745"/>
                <a:gd name="T56" fmla="*/ 431 w 533"/>
                <a:gd name="T57" fmla="*/ 129 h 1745"/>
                <a:gd name="T58" fmla="*/ 335 w 533"/>
                <a:gd name="T59" fmla="*/ 42 h 1745"/>
                <a:gd name="T60" fmla="*/ 159 w 533"/>
                <a:gd name="T61" fmla="*/ 98 h 1745"/>
                <a:gd name="T62" fmla="*/ 27 w 533"/>
                <a:gd name="T63" fmla="*/ 208 h 1745"/>
                <a:gd name="T64" fmla="*/ 237 w 533"/>
                <a:gd name="T65" fmla="*/ 315 h 1745"/>
                <a:gd name="T66" fmla="*/ 161 w 533"/>
                <a:gd name="T67" fmla="*/ 414 h 1745"/>
                <a:gd name="T68" fmla="*/ 185 w 533"/>
                <a:gd name="T69" fmla="*/ 355 h 1745"/>
                <a:gd name="T70" fmla="*/ 147 w 533"/>
                <a:gd name="T71" fmla="*/ 321 h 1745"/>
                <a:gd name="T72" fmla="*/ 77 w 533"/>
                <a:gd name="T73" fmla="*/ 343 h 1745"/>
                <a:gd name="T74" fmla="*/ 24 w 533"/>
                <a:gd name="T75" fmla="*/ 387 h 1745"/>
                <a:gd name="T76" fmla="*/ 118 w 533"/>
                <a:gd name="T77" fmla="*/ 431 h 1745"/>
                <a:gd name="T78" fmla="*/ 205 w 533"/>
                <a:gd name="T79" fmla="*/ 546 h 1745"/>
                <a:gd name="T80" fmla="*/ 437 w 533"/>
                <a:gd name="T81" fmla="*/ 557 h 1745"/>
                <a:gd name="T82" fmla="*/ 387 w 533"/>
                <a:gd name="T83" fmla="*/ 535 h 1745"/>
                <a:gd name="T84" fmla="*/ 389 w 533"/>
                <a:gd name="T85" fmla="*/ 531 h 1745"/>
                <a:gd name="T86" fmla="*/ 390 w 533"/>
                <a:gd name="T87" fmla="*/ 536 h 1745"/>
                <a:gd name="T88" fmla="*/ 390 w 533"/>
                <a:gd name="T89" fmla="*/ 539 h 1745"/>
                <a:gd name="T90" fmla="*/ 258 w 533"/>
                <a:gd name="T91" fmla="*/ 381 h 1745"/>
                <a:gd name="T92" fmla="*/ 259 w 533"/>
                <a:gd name="T93" fmla="*/ 376 h 1745"/>
                <a:gd name="T94" fmla="*/ 259 w 533"/>
                <a:gd name="T95" fmla="*/ 368 h 1745"/>
                <a:gd name="T96" fmla="*/ 262 w 533"/>
                <a:gd name="T97" fmla="*/ 342 h 1745"/>
                <a:gd name="T98" fmla="*/ 263 w 533"/>
                <a:gd name="T99" fmla="*/ 328 h 1745"/>
                <a:gd name="T100" fmla="*/ 292 w 533"/>
                <a:gd name="T101" fmla="*/ 317 h 1745"/>
                <a:gd name="T102" fmla="*/ 288 w 533"/>
                <a:gd name="T103" fmla="*/ 327 h 1745"/>
                <a:gd name="T104" fmla="*/ 281 w 533"/>
                <a:gd name="T105" fmla="*/ 342 h 1745"/>
                <a:gd name="T106" fmla="*/ 275 w 533"/>
                <a:gd name="T107" fmla="*/ 354 h 1745"/>
                <a:gd name="T108" fmla="*/ 268 w 533"/>
                <a:gd name="T109" fmla="*/ 367 h 1745"/>
                <a:gd name="T110" fmla="*/ 262 w 533"/>
                <a:gd name="T111" fmla="*/ 376 h 1745"/>
                <a:gd name="T112" fmla="*/ 126 w 533"/>
                <a:gd name="T113" fmla="*/ 431 h 1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33" h="1745">
                  <a:moveTo>
                    <a:pt x="533" y="1745"/>
                  </a:moveTo>
                  <a:cubicBezTo>
                    <a:pt x="533" y="1651"/>
                    <a:pt x="533" y="716"/>
                    <a:pt x="533" y="716"/>
                  </a:cubicBezTo>
                  <a:cubicBezTo>
                    <a:pt x="533" y="716"/>
                    <a:pt x="531" y="680"/>
                    <a:pt x="490" y="639"/>
                  </a:cubicBezTo>
                  <a:cubicBezTo>
                    <a:pt x="502" y="638"/>
                    <a:pt x="504" y="636"/>
                    <a:pt x="489" y="635"/>
                  </a:cubicBezTo>
                  <a:cubicBezTo>
                    <a:pt x="487" y="635"/>
                    <a:pt x="486" y="635"/>
                    <a:pt x="485" y="634"/>
                  </a:cubicBezTo>
                  <a:cubicBezTo>
                    <a:pt x="467" y="618"/>
                    <a:pt x="442" y="601"/>
                    <a:pt x="408" y="585"/>
                  </a:cubicBezTo>
                  <a:cubicBezTo>
                    <a:pt x="408" y="585"/>
                    <a:pt x="408" y="585"/>
                    <a:pt x="408" y="584"/>
                  </a:cubicBezTo>
                  <a:cubicBezTo>
                    <a:pt x="410" y="582"/>
                    <a:pt x="413" y="579"/>
                    <a:pt x="417" y="577"/>
                  </a:cubicBezTo>
                  <a:cubicBezTo>
                    <a:pt x="418" y="576"/>
                    <a:pt x="420" y="575"/>
                    <a:pt x="422" y="574"/>
                  </a:cubicBezTo>
                  <a:cubicBezTo>
                    <a:pt x="421" y="575"/>
                    <a:pt x="421" y="576"/>
                    <a:pt x="422" y="574"/>
                  </a:cubicBezTo>
                  <a:cubicBezTo>
                    <a:pt x="428" y="570"/>
                    <a:pt x="435" y="564"/>
                    <a:pt x="440" y="558"/>
                  </a:cubicBezTo>
                  <a:cubicBezTo>
                    <a:pt x="442" y="557"/>
                    <a:pt x="445" y="557"/>
                    <a:pt x="447" y="556"/>
                  </a:cubicBezTo>
                  <a:cubicBezTo>
                    <a:pt x="449" y="556"/>
                    <a:pt x="450" y="557"/>
                    <a:pt x="452" y="557"/>
                  </a:cubicBezTo>
                  <a:cubicBezTo>
                    <a:pt x="455" y="557"/>
                    <a:pt x="458" y="554"/>
                    <a:pt x="460" y="551"/>
                  </a:cubicBezTo>
                  <a:cubicBezTo>
                    <a:pt x="461" y="551"/>
                    <a:pt x="462" y="552"/>
                    <a:pt x="463" y="552"/>
                  </a:cubicBezTo>
                  <a:cubicBezTo>
                    <a:pt x="469" y="552"/>
                    <a:pt x="473" y="547"/>
                    <a:pt x="473" y="542"/>
                  </a:cubicBezTo>
                  <a:cubicBezTo>
                    <a:pt x="473" y="537"/>
                    <a:pt x="469" y="532"/>
                    <a:pt x="464" y="532"/>
                  </a:cubicBezTo>
                  <a:cubicBezTo>
                    <a:pt x="464" y="529"/>
                    <a:pt x="461" y="526"/>
                    <a:pt x="457" y="526"/>
                  </a:cubicBezTo>
                  <a:cubicBezTo>
                    <a:pt x="457" y="526"/>
                    <a:pt x="456" y="526"/>
                    <a:pt x="456" y="526"/>
                  </a:cubicBezTo>
                  <a:cubicBezTo>
                    <a:pt x="456" y="526"/>
                    <a:pt x="455" y="526"/>
                    <a:pt x="455" y="526"/>
                  </a:cubicBezTo>
                  <a:cubicBezTo>
                    <a:pt x="455" y="526"/>
                    <a:pt x="455" y="526"/>
                    <a:pt x="455" y="526"/>
                  </a:cubicBezTo>
                  <a:cubicBezTo>
                    <a:pt x="454" y="524"/>
                    <a:pt x="452" y="522"/>
                    <a:pt x="450" y="522"/>
                  </a:cubicBezTo>
                  <a:cubicBezTo>
                    <a:pt x="449" y="522"/>
                    <a:pt x="449" y="522"/>
                    <a:pt x="449" y="522"/>
                  </a:cubicBezTo>
                  <a:cubicBezTo>
                    <a:pt x="449" y="517"/>
                    <a:pt x="445" y="512"/>
                    <a:pt x="439" y="512"/>
                  </a:cubicBezTo>
                  <a:cubicBezTo>
                    <a:pt x="435" y="512"/>
                    <a:pt x="432" y="515"/>
                    <a:pt x="430" y="518"/>
                  </a:cubicBezTo>
                  <a:cubicBezTo>
                    <a:pt x="430" y="518"/>
                    <a:pt x="430" y="518"/>
                    <a:pt x="430" y="518"/>
                  </a:cubicBezTo>
                  <a:cubicBezTo>
                    <a:pt x="426" y="518"/>
                    <a:pt x="423" y="521"/>
                    <a:pt x="423" y="524"/>
                  </a:cubicBezTo>
                  <a:cubicBezTo>
                    <a:pt x="423" y="525"/>
                    <a:pt x="424" y="525"/>
                    <a:pt x="424" y="526"/>
                  </a:cubicBezTo>
                  <a:cubicBezTo>
                    <a:pt x="421" y="527"/>
                    <a:pt x="419" y="528"/>
                    <a:pt x="418" y="530"/>
                  </a:cubicBezTo>
                  <a:cubicBezTo>
                    <a:pt x="417" y="530"/>
                    <a:pt x="417" y="530"/>
                    <a:pt x="417" y="531"/>
                  </a:cubicBezTo>
                  <a:cubicBezTo>
                    <a:pt x="416" y="531"/>
                    <a:pt x="416" y="531"/>
                    <a:pt x="416" y="531"/>
                  </a:cubicBezTo>
                  <a:cubicBezTo>
                    <a:pt x="413" y="531"/>
                    <a:pt x="411" y="533"/>
                    <a:pt x="411" y="536"/>
                  </a:cubicBezTo>
                  <a:cubicBezTo>
                    <a:pt x="411" y="536"/>
                    <a:pt x="411" y="537"/>
                    <a:pt x="411" y="537"/>
                  </a:cubicBezTo>
                  <a:cubicBezTo>
                    <a:pt x="410" y="539"/>
                    <a:pt x="409" y="541"/>
                    <a:pt x="409" y="543"/>
                  </a:cubicBezTo>
                  <a:cubicBezTo>
                    <a:pt x="409" y="548"/>
                    <a:pt x="414" y="553"/>
                    <a:pt x="419" y="553"/>
                  </a:cubicBezTo>
                  <a:cubicBezTo>
                    <a:pt x="421" y="553"/>
                    <a:pt x="423" y="552"/>
                    <a:pt x="425" y="551"/>
                  </a:cubicBezTo>
                  <a:cubicBezTo>
                    <a:pt x="426" y="553"/>
                    <a:pt x="428" y="554"/>
                    <a:pt x="429" y="555"/>
                  </a:cubicBezTo>
                  <a:cubicBezTo>
                    <a:pt x="429" y="559"/>
                    <a:pt x="428" y="563"/>
                    <a:pt x="426" y="567"/>
                  </a:cubicBezTo>
                  <a:cubicBezTo>
                    <a:pt x="421" y="571"/>
                    <a:pt x="415" y="574"/>
                    <a:pt x="407" y="577"/>
                  </a:cubicBezTo>
                  <a:cubicBezTo>
                    <a:pt x="406" y="570"/>
                    <a:pt x="405" y="563"/>
                    <a:pt x="403" y="555"/>
                  </a:cubicBezTo>
                  <a:cubicBezTo>
                    <a:pt x="397" y="531"/>
                    <a:pt x="397" y="521"/>
                    <a:pt x="398" y="516"/>
                  </a:cubicBezTo>
                  <a:cubicBezTo>
                    <a:pt x="401" y="515"/>
                    <a:pt x="404" y="514"/>
                    <a:pt x="407" y="513"/>
                  </a:cubicBezTo>
                  <a:cubicBezTo>
                    <a:pt x="410" y="514"/>
                    <a:pt x="414" y="516"/>
                    <a:pt x="418" y="516"/>
                  </a:cubicBezTo>
                  <a:cubicBezTo>
                    <a:pt x="427" y="516"/>
                    <a:pt x="435" y="509"/>
                    <a:pt x="437" y="501"/>
                  </a:cubicBezTo>
                  <a:cubicBezTo>
                    <a:pt x="440" y="502"/>
                    <a:pt x="444" y="503"/>
                    <a:pt x="447" y="503"/>
                  </a:cubicBezTo>
                  <a:cubicBezTo>
                    <a:pt x="461" y="503"/>
                    <a:pt x="472" y="492"/>
                    <a:pt x="472" y="478"/>
                  </a:cubicBezTo>
                  <a:cubicBezTo>
                    <a:pt x="472" y="465"/>
                    <a:pt x="462" y="454"/>
                    <a:pt x="450" y="453"/>
                  </a:cubicBezTo>
                  <a:cubicBezTo>
                    <a:pt x="448" y="445"/>
                    <a:pt x="440" y="439"/>
                    <a:pt x="432" y="439"/>
                  </a:cubicBezTo>
                  <a:cubicBezTo>
                    <a:pt x="431" y="439"/>
                    <a:pt x="430" y="439"/>
                    <a:pt x="429" y="439"/>
                  </a:cubicBezTo>
                  <a:cubicBezTo>
                    <a:pt x="428" y="439"/>
                    <a:pt x="427" y="439"/>
                    <a:pt x="426" y="439"/>
                  </a:cubicBezTo>
                  <a:cubicBezTo>
                    <a:pt x="426" y="439"/>
                    <a:pt x="425" y="439"/>
                    <a:pt x="425" y="439"/>
                  </a:cubicBezTo>
                  <a:cubicBezTo>
                    <a:pt x="424" y="433"/>
                    <a:pt x="419" y="428"/>
                    <a:pt x="412" y="428"/>
                  </a:cubicBezTo>
                  <a:cubicBezTo>
                    <a:pt x="412" y="428"/>
                    <a:pt x="412" y="428"/>
                    <a:pt x="412" y="428"/>
                  </a:cubicBezTo>
                  <a:cubicBezTo>
                    <a:pt x="411" y="414"/>
                    <a:pt x="400" y="404"/>
                    <a:pt x="387" y="404"/>
                  </a:cubicBezTo>
                  <a:cubicBezTo>
                    <a:pt x="377" y="404"/>
                    <a:pt x="368" y="410"/>
                    <a:pt x="364" y="419"/>
                  </a:cubicBezTo>
                  <a:cubicBezTo>
                    <a:pt x="363" y="419"/>
                    <a:pt x="363" y="419"/>
                    <a:pt x="363" y="419"/>
                  </a:cubicBezTo>
                  <a:cubicBezTo>
                    <a:pt x="354" y="419"/>
                    <a:pt x="347" y="426"/>
                    <a:pt x="347" y="434"/>
                  </a:cubicBezTo>
                  <a:cubicBezTo>
                    <a:pt x="347" y="436"/>
                    <a:pt x="347" y="437"/>
                    <a:pt x="347" y="438"/>
                  </a:cubicBezTo>
                  <a:cubicBezTo>
                    <a:pt x="341" y="440"/>
                    <a:pt x="336" y="444"/>
                    <a:pt x="333" y="449"/>
                  </a:cubicBezTo>
                  <a:cubicBezTo>
                    <a:pt x="332" y="449"/>
                    <a:pt x="330" y="449"/>
                    <a:pt x="329" y="450"/>
                  </a:cubicBezTo>
                  <a:cubicBezTo>
                    <a:pt x="329" y="450"/>
                    <a:pt x="329" y="450"/>
                    <a:pt x="328" y="450"/>
                  </a:cubicBezTo>
                  <a:cubicBezTo>
                    <a:pt x="321" y="450"/>
                    <a:pt x="315" y="456"/>
                    <a:pt x="315" y="463"/>
                  </a:cubicBezTo>
                  <a:cubicBezTo>
                    <a:pt x="315" y="464"/>
                    <a:pt x="316" y="466"/>
                    <a:pt x="316" y="467"/>
                  </a:cubicBezTo>
                  <a:cubicBezTo>
                    <a:pt x="313" y="471"/>
                    <a:pt x="312" y="476"/>
                    <a:pt x="312" y="481"/>
                  </a:cubicBezTo>
                  <a:cubicBezTo>
                    <a:pt x="312" y="495"/>
                    <a:pt x="323" y="506"/>
                    <a:pt x="337" y="506"/>
                  </a:cubicBezTo>
                  <a:cubicBezTo>
                    <a:pt x="342" y="506"/>
                    <a:pt x="346" y="504"/>
                    <a:pt x="350" y="502"/>
                  </a:cubicBezTo>
                  <a:cubicBezTo>
                    <a:pt x="355" y="508"/>
                    <a:pt x="361" y="512"/>
                    <a:pt x="369" y="515"/>
                  </a:cubicBezTo>
                  <a:cubicBezTo>
                    <a:pt x="373" y="525"/>
                    <a:pt x="380" y="537"/>
                    <a:pt x="386" y="550"/>
                  </a:cubicBezTo>
                  <a:cubicBezTo>
                    <a:pt x="377" y="548"/>
                    <a:pt x="371" y="546"/>
                    <a:pt x="367" y="543"/>
                  </a:cubicBezTo>
                  <a:cubicBezTo>
                    <a:pt x="367" y="542"/>
                    <a:pt x="367" y="542"/>
                    <a:pt x="368" y="541"/>
                  </a:cubicBezTo>
                  <a:cubicBezTo>
                    <a:pt x="368" y="541"/>
                    <a:pt x="369" y="542"/>
                    <a:pt x="370" y="542"/>
                  </a:cubicBezTo>
                  <a:cubicBezTo>
                    <a:pt x="373" y="542"/>
                    <a:pt x="376" y="539"/>
                    <a:pt x="376" y="536"/>
                  </a:cubicBezTo>
                  <a:cubicBezTo>
                    <a:pt x="376" y="532"/>
                    <a:pt x="374" y="530"/>
                    <a:pt x="371" y="530"/>
                  </a:cubicBezTo>
                  <a:cubicBezTo>
                    <a:pt x="370" y="528"/>
                    <a:pt x="368" y="526"/>
                    <a:pt x="366" y="526"/>
                  </a:cubicBezTo>
                  <a:cubicBezTo>
                    <a:pt x="366" y="526"/>
                    <a:pt x="366" y="526"/>
                    <a:pt x="366" y="526"/>
                  </a:cubicBezTo>
                  <a:cubicBezTo>
                    <a:pt x="365" y="526"/>
                    <a:pt x="365" y="526"/>
                    <a:pt x="365" y="526"/>
                  </a:cubicBezTo>
                  <a:cubicBezTo>
                    <a:pt x="365" y="526"/>
                    <a:pt x="365" y="526"/>
                    <a:pt x="365" y="526"/>
                  </a:cubicBezTo>
                  <a:cubicBezTo>
                    <a:pt x="364" y="525"/>
                    <a:pt x="363" y="523"/>
                    <a:pt x="362" y="523"/>
                  </a:cubicBezTo>
                  <a:cubicBezTo>
                    <a:pt x="362" y="523"/>
                    <a:pt x="361" y="523"/>
                    <a:pt x="361" y="523"/>
                  </a:cubicBezTo>
                  <a:cubicBezTo>
                    <a:pt x="361" y="520"/>
                    <a:pt x="359" y="518"/>
                    <a:pt x="355" y="518"/>
                  </a:cubicBezTo>
                  <a:cubicBezTo>
                    <a:pt x="353" y="518"/>
                    <a:pt x="351" y="519"/>
                    <a:pt x="350" y="521"/>
                  </a:cubicBezTo>
                  <a:cubicBezTo>
                    <a:pt x="350" y="521"/>
                    <a:pt x="350" y="521"/>
                    <a:pt x="350" y="521"/>
                  </a:cubicBezTo>
                  <a:cubicBezTo>
                    <a:pt x="347" y="521"/>
                    <a:pt x="346" y="523"/>
                    <a:pt x="346" y="525"/>
                  </a:cubicBezTo>
                  <a:cubicBezTo>
                    <a:pt x="346" y="525"/>
                    <a:pt x="346" y="526"/>
                    <a:pt x="346" y="526"/>
                  </a:cubicBezTo>
                  <a:cubicBezTo>
                    <a:pt x="344" y="526"/>
                    <a:pt x="343" y="527"/>
                    <a:pt x="342" y="529"/>
                  </a:cubicBezTo>
                  <a:cubicBezTo>
                    <a:pt x="342" y="529"/>
                    <a:pt x="342" y="529"/>
                    <a:pt x="341" y="529"/>
                  </a:cubicBezTo>
                  <a:cubicBezTo>
                    <a:pt x="341" y="529"/>
                    <a:pt x="341" y="529"/>
                    <a:pt x="341" y="529"/>
                  </a:cubicBezTo>
                  <a:cubicBezTo>
                    <a:pt x="339" y="529"/>
                    <a:pt x="338" y="530"/>
                    <a:pt x="338" y="532"/>
                  </a:cubicBezTo>
                  <a:cubicBezTo>
                    <a:pt x="338" y="532"/>
                    <a:pt x="338" y="533"/>
                    <a:pt x="338" y="533"/>
                  </a:cubicBezTo>
                  <a:cubicBezTo>
                    <a:pt x="338" y="534"/>
                    <a:pt x="337" y="535"/>
                    <a:pt x="337" y="536"/>
                  </a:cubicBezTo>
                  <a:cubicBezTo>
                    <a:pt x="337" y="540"/>
                    <a:pt x="340" y="542"/>
                    <a:pt x="343" y="542"/>
                  </a:cubicBezTo>
                  <a:cubicBezTo>
                    <a:pt x="344" y="542"/>
                    <a:pt x="346" y="542"/>
                    <a:pt x="346" y="541"/>
                  </a:cubicBezTo>
                  <a:cubicBezTo>
                    <a:pt x="349" y="544"/>
                    <a:pt x="352" y="545"/>
                    <a:pt x="355" y="545"/>
                  </a:cubicBezTo>
                  <a:cubicBezTo>
                    <a:pt x="357" y="545"/>
                    <a:pt x="359" y="545"/>
                    <a:pt x="360" y="544"/>
                  </a:cubicBezTo>
                  <a:cubicBezTo>
                    <a:pt x="361" y="544"/>
                    <a:pt x="362" y="545"/>
                    <a:pt x="363" y="545"/>
                  </a:cubicBezTo>
                  <a:cubicBezTo>
                    <a:pt x="364" y="545"/>
                    <a:pt x="364" y="544"/>
                    <a:pt x="365" y="544"/>
                  </a:cubicBezTo>
                  <a:cubicBezTo>
                    <a:pt x="372" y="548"/>
                    <a:pt x="381" y="552"/>
                    <a:pt x="385" y="553"/>
                  </a:cubicBezTo>
                  <a:cubicBezTo>
                    <a:pt x="386" y="553"/>
                    <a:pt x="387" y="553"/>
                    <a:pt x="387" y="553"/>
                  </a:cubicBezTo>
                  <a:cubicBezTo>
                    <a:pt x="390" y="560"/>
                    <a:pt x="392" y="568"/>
                    <a:pt x="393" y="575"/>
                  </a:cubicBezTo>
                  <a:cubicBezTo>
                    <a:pt x="393" y="576"/>
                    <a:pt x="393" y="577"/>
                    <a:pt x="393" y="578"/>
                  </a:cubicBezTo>
                  <a:cubicBezTo>
                    <a:pt x="296" y="534"/>
                    <a:pt x="271" y="510"/>
                    <a:pt x="267" y="504"/>
                  </a:cubicBezTo>
                  <a:cubicBezTo>
                    <a:pt x="267" y="502"/>
                    <a:pt x="267" y="502"/>
                    <a:pt x="267" y="502"/>
                  </a:cubicBezTo>
                  <a:cubicBezTo>
                    <a:pt x="267" y="502"/>
                    <a:pt x="266" y="503"/>
                    <a:pt x="266" y="503"/>
                  </a:cubicBezTo>
                  <a:cubicBezTo>
                    <a:pt x="266" y="503"/>
                    <a:pt x="266" y="502"/>
                    <a:pt x="266" y="502"/>
                  </a:cubicBezTo>
                  <a:cubicBezTo>
                    <a:pt x="266" y="504"/>
                    <a:pt x="266" y="504"/>
                    <a:pt x="266" y="504"/>
                  </a:cubicBezTo>
                  <a:cubicBezTo>
                    <a:pt x="264" y="506"/>
                    <a:pt x="260" y="510"/>
                    <a:pt x="252" y="517"/>
                  </a:cubicBezTo>
                  <a:cubicBezTo>
                    <a:pt x="250" y="505"/>
                    <a:pt x="250" y="493"/>
                    <a:pt x="251" y="481"/>
                  </a:cubicBezTo>
                  <a:cubicBezTo>
                    <a:pt x="252" y="460"/>
                    <a:pt x="258" y="439"/>
                    <a:pt x="266" y="419"/>
                  </a:cubicBezTo>
                  <a:cubicBezTo>
                    <a:pt x="267" y="418"/>
                    <a:pt x="269" y="418"/>
                    <a:pt x="271" y="418"/>
                  </a:cubicBezTo>
                  <a:cubicBezTo>
                    <a:pt x="282" y="416"/>
                    <a:pt x="308" y="406"/>
                    <a:pt x="328" y="393"/>
                  </a:cubicBezTo>
                  <a:cubicBezTo>
                    <a:pt x="330" y="394"/>
                    <a:pt x="332" y="395"/>
                    <a:pt x="334" y="395"/>
                  </a:cubicBezTo>
                  <a:cubicBezTo>
                    <a:pt x="337" y="395"/>
                    <a:pt x="339" y="394"/>
                    <a:pt x="342" y="393"/>
                  </a:cubicBezTo>
                  <a:cubicBezTo>
                    <a:pt x="346" y="395"/>
                    <a:pt x="351" y="396"/>
                    <a:pt x="356" y="396"/>
                  </a:cubicBezTo>
                  <a:cubicBezTo>
                    <a:pt x="366" y="396"/>
                    <a:pt x="374" y="392"/>
                    <a:pt x="380" y="386"/>
                  </a:cubicBezTo>
                  <a:cubicBezTo>
                    <a:pt x="383" y="387"/>
                    <a:pt x="386" y="388"/>
                    <a:pt x="389" y="388"/>
                  </a:cubicBezTo>
                  <a:cubicBezTo>
                    <a:pt x="399" y="388"/>
                    <a:pt x="406" y="381"/>
                    <a:pt x="406" y="371"/>
                  </a:cubicBezTo>
                  <a:cubicBezTo>
                    <a:pt x="406" y="368"/>
                    <a:pt x="405" y="365"/>
                    <a:pt x="403" y="362"/>
                  </a:cubicBezTo>
                  <a:cubicBezTo>
                    <a:pt x="404" y="361"/>
                    <a:pt x="404" y="360"/>
                    <a:pt x="404" y="359"/>
                  </a:cubicBezTo>
                  <a:cubicBezTo>
                    <a:pt x="404" y="354"/>
                    <a:pt x="400" y="350"/>
                    <a:pt x="395" y="350"/>
                  </a:cubicBezTo>
                  <a:cubicBezTo>
                    <a:pt x="395" y="350"/>
                    <a:pt x="395" y="350"/>
                    <a:pt x="394" y="350"/>
                  </a:cubicBezTo>
                  <a:cubicBezTo>
                    <a:pt x="394" y="350"/>
                    <a:pt x="393" y="350"/>
                    <a:pt x="392" y="349"/>
                  </a:cubicBezTo>
                  <a:cubicBezTo>
                    <a:pt x="390" y="346"/>
                    <a:pt x="386" y="343"/>
                    <a:pt x="382" y="342"/>
                  </a:cubicBezTo>
                  <a:cubicBezTo>
                    <a:pt x="382" y="342"/>
                    <a:pt x="382" y="341"/>
                    <a:pt x="382" y="340"/>
                  </a:cubicBezTo>
                  <a:cubicBezTo>
                    <a:pt x="382" y="334"/>
                    <a:pt x="378" y="329"/>
                    <a:pt x="372" y="329"/>
                  </a:cubicBezTo>
                  <a:cubicBezTo>
                    <a:pt x="371" y="329"/>
                    <a:pt x="371" y="329"/>
                    <a:pt x="371" y="329"/>
                  </a:cubicBezTo>
                  <a:cubicBezTo>
                    <a:pt x="368" y="323"/>
                    <a:pt x="362" y="319"/>
                    <a:pt x="355" y="319"/>
                  </a:cubicBezTo>
                  <a:cubicBezTo>
                    <a:pt x="346" y="319"/>
                    <a:pt x="339" y="326"/>
                    <a:pt x="338" y="335"/>
                  </a:cubicBezTo>
                  <a:cubicBezTo>
                    <a:pt x="338" y="335"/>
                    <a:pt x="338" y="335"/>
                    <a:pt x="338" y="335"/>
                  </a:cubicBezTo>
                  <a:cubicBezTo>
                    <a:pt x="333" y="335"/>
                    <a:pt x="330" y="339"/>
                    <a:pt x="329" y="343"/>
                  </a:cubicBezTo>
                  <a:cubicBezTo>
                    <a:pt x="329" y="343"/>
                    <a:pt x="329" y="343"/>
                    <a:pt x="329" y="343"/>
                  </a:cubicBezTo>
                  <a:cubicBezTo>
                    <a:pt x="328" y="343"/>
                    <a:pt x="327" y="343"/>
                    <a:pt x="327" y="343"/>
                  </a:cubicBezTo>
                  <a:cubicBezTo>
                    <a:pt x="326" y="343"/>
                    <a:pt x="325" y="343"/>
                    <a:pt x="325" y="343"/>
                  </a:cubicBezTo>
                  <a:cubicBezTo>
                    <a:pt x="319" y="343"/>
                    <a:pt x="314" y="347"/>
                    <a:pt x="313" y="353"/>
                  </a:cubicBezTo>
                  <a:cubicBezTo>
                    <a:pt x="304" y="353"/>
                    <a:pt x="297" y="361"/>
                    <a:pt x="297" y="370"/>
                  </a:cubicBezTo>
                  <a:cubicBezTo>
                    <a:pt x="297" y="379"/>
                    <a:pt x="305" y="387"/>
                    <a:pt x="314" y="387"/>
                  </a:cubicBezTo>
                  <a:cubicBezTo>
                    <a:pt x="316" y="387"/>
                    <a:pt x="319" y="386"/>
                    <a:pt x="321" y="385"/>
                  </a:cubicBezTo>
                  <a:cubicBezTo>
                    <a:pt x="321" y="387"/>
                    <a:pt x="323" y="389"/>
                    <a:pt x="324" y="390"/>
                  </a:cubicBezTo>
                  <a:cubicBezTo>
                    <a:pt x="312" y="397"/>
                    <a:pt x="294" y="405"/>
                    <a:pt x="270" y="409"/>
                  </a:cubicBezTo>
                  <a:cubicBezTo>
                    <a:pt x="285" y="373"/>
                    <a:pt x="306" y="340"/>
                    <a:pt x="318" y="311"/>
                  </a:cubicBezTo>
                  <a:cubicBezTo>
                    <a:pt x="338" y="303"/>
                    <a:pt x="356" y="291"/>
                    <a:pt x="370" y="275"/>
                  </a:cubicBezTo>
                  <a:cubicBezTo>
                    <a:pt x="381" y="282"/>
                    <a:pt x="394" y="286"/>
                    <a:pt x="408" y="286"/>
                  </a:cubicBezTo>
                  <a:cubicBezTo>
                    <a:pt x="446" y="286"/>
                    <a:pt x="478" y="255"/>
                    <a:pt x="478" y="216"/>
                  </a:cubicBezTo>
                  <a:cubicBezTo>
                    <a:pt x="478" y="201"/>
                    <a:pt x="473" y="188"/>
                    <a:pt x="466" y="177"/>
                  </a:cubicBezTo>
                  <a:cubicBezTo>
                    <a:pt x="467" y="173"/>
                    <a:pt x="468" y="169"/>
                    <a:pt x="468" y="165"/>
                  </a:cubicBezTo>
                  <a:cubicBezTo>
                    <a:pt x="468" y="145"/>
                    <a:pt x="451" y="129"/>
                    <a:pt x="431" y="129"/>
                  </a:cubicBezTo>
                  <a:cubicBezTo>
                    <a:pt x="430" y="129"/>
                    <a:pt x="430" y="129"/>
                    <a:pt x="429" y="129"/>
                  </a:cubicBezTo>
                  <a:cubicBezTo>
                    <a:pt x="426" y="127"/>
                    <a:pt x="422" y="126"/>
                    <a:pt x="419" y="125"/>
                  </a:cubicBezTo>
                  <a:cubicBezTo>
                    <a:pt x="409" y="111"/>
                    <a:pt x="395" y="101"/>
                    <a:pt x="378" y="96"/>
                  </a:cubicBezTo>
                  <a:cubicBezTo>
                    <a:pt x="378" y="93"/>
                    <a:pt x="379" y="89"/>
                    <a:pt x="379" y="86"/>
                  </a:cubicBezTo>
                  <a:cubicBezTo>
                    <a:pt x="379" y="61"/>
                    <a:pt x="359" y="42"/>
                    <a:pt x="335" y="42"/>
                  </a:cubicBezTo>
                  <a:cubicBezTo>
                    <a:pt x="334" y="42"/>
                    <a:pt x="333" y="42"/>
                    <a:pt x="331" y="42"/>
                  </a:cubicBezTo>
                  <a:cubicBezTo>
                    <a:pt x="320" y="17"/>
                    <a:pt x="296" y="0"/>
                    <a:pt x="267" y="0"/>
                  </a:cubicBezTo>
                  <a:cubicBezTo>
                    <a:pt x="229" y="0"/>
                    <a:pt x="199" y="30"/>
                    <a:pt x="197" y="67"/>
                  </a:cubicBezTo>
                  <a:cubicBezTo>
                    <a:pt x="197" y="67"/>
                    <a:pt x="196" y="67"/>
                    <a:pt x="195" y="67"/>
                  </a:cubicBezTo>
                  <a:cubicBezTo>
                    <a:pt x="177" y="67"/>
                    <a:pt x="162" y="80"/>
                    <a:pt x="159" y="98"/>
                  </a:cubicBezTo>
                  <a:cubicBezTo>
                    <a:pt x="159" y="98"/>
                    <a:pt x="158" y="98"/>
                    <a:pt x="158" y="98"/>
                  </a:cubicBezTo>
                  <a:cubicBezTo>
                    <a:pt x="155" y="98"/>
                    <a:pt x="152" y="98"/>
                    <a:pt x="149" y="99"/>
                  </a:cubicBezTo>
                  <a:cubicBezTo>
                    <a:pt x="146" y="99"/>
                    <a:pt x="144" y="98"/>
                    <a:pt x="141" y="98"/>
                  </a:cubicBezTo>
                  <a:cubicBezTo>
                    <a:pt x="117" y="98"/>
                    <a:pt x="96" y="115"/>
                    <a:pt x="91" y="138"/>
                  </a:cubicBezTo>
                  <a:cubicBezTo>
                    <a:pt x="55" y="142"/>
                    <a:pt x="27" y="172"/>
                    <a:pt x="27" y="208"/>
                  </a:cubicBezTo>
                  <a:cubicBezTo>
                    <a:pt x="27" y="247"/>
                    <a:pt x="58" y="279"/>
                    <a:pt x="97" y="279"/>
                  </a:cubicBezTo>
                  <a:cubicBezTo>
                    <a:pt x="107" y="279"/>
                    <a:pt x="117" y="276"/>
                    <a:pt x="125" y="273"/>
                  </a:cubicBezTo>
                  <a:cubicBezTo>
                    <a:pt x="133" y="296"/>
                    <a:pt x="155" y="313"/>
                    <a:pt x="181" y="313"/>
                  </a:cubicBezTo>
                  <a:cubicBezTo>
                    <a:pt x="192" y="313"/>
                    <a:pt x="202" y="310"/>
                    <a:pt x="210" y="305"/>
                  </a:cubicBezTo>
                  <a:cubicBezTo>
                    <a:pt x="219" y="309"/>
                    <a:pt x="228" y="312"/>
                    <a:pt x="237" y="315"/>
                  </a:cubicBezTo>
                  <a:cubicBezTo>
                    <a:pt x="239" y="328"/>
                    <a:pt x="237" y="357"/>
                    <a:pt x="222" y="425"/>
                  </a:cubicBezTo>
                  <a:cubicBezTo>
                    <a:pt x="217" y="446"/>
                    <a:pt x="214" y="467"/>
                    <a:pt x="211" y="486"/>
                  </a:cubicBezTo>
                  <a:cubicBezTo>
                    <a:pt x="189" y="478"/>
                    <a:pt x="172" y="468"/>
                    <a:pt x="158" y="459"/>
                  </a:cubicBezTo>
                  <a:cubicBezTo>
                    <a:pt x="152" y="447"/>
                    <a:pt x="149" y="435"/>
                    <a:pt x="148" y="424"/>
                  </a:cubicBezTo>
                  <a:cubicBezTo>
                    <a:pt x="153" y="421"/>
                    <a:pt x="157" y="418"/>
                    <a:pt x="161" y="414"/>
                  </a:cubicBezTo>
                  <a:cubicBezTo>
                    <a:pt x="165" y="416"/>
                    <a:pt x="170" y="418"/>
                    <a:pt x="176" y="418"/>
                  </a:cubicBezTo>
                  <a:cubicBezTo>
                    <a:pt x="191" y="418"/>
                    <a:pt x="204" y="405"/>
                    <a:pt x="204" y="390"/>
                  </a:cubicBezTo>
                  <a:cubicBezTo>
                    <a:pt x="204" y="384"/>
                    <a:pt x="202" y="379"/>
                    <a:pt x="199" y="374"/>
                  </a:cubicBezTo>
                  <a:cubicBezTo>
                    <a:pt x="199" y="373"/>
                    <a:pt x="199" y="371"/>
                    <a:pt x="199" y="370"/>
                  </a:cubicBezTo>
                  <a:cubicBezTo>
                    <a:pt x="199" y="362"/>
                    <a:pt x="193" y="355"/>
                    <a:pt x="185" y="355"/>
                  </a:cubicBezTo>
                  <a:cubicBezTo>
                    <a:pt x="185" y="355"/>
                    <a:pt x="184" y="355"/>
                    <a:pt x="184" y="355"/>
                  </a:cubicBezTo>
                  <a:cubicBezTo>
                    <a:pt x="183" y="355"/>
                    <a:pt x="181" y="354"/>
                    <a:pt x="180" y="354"/>
                  </a:cubicBezTo>
                  <a:cubicBezTo>
                    <a:pt x="176" y="348"/>
                    <a:pt x="170" y="344"/>
                    <a:pt x="164" y="342"/>
                  </a:cubicBezTo>
                  <a:cubicBezTo>
                    <a:pt x="164" y="341"/>
                    <a:pt x="164" y="340"/>
                    <a:pt x="164" y="338"/>
                  </a:cubicBezTo>
                  <a:cubicBezTo>
                    <a:pt x="164" y="328"/>
                    <a:pt x="156" y="321"/>
                    <a:pt x="147" y="321"/>
                  </a:cubicBezTo>
                  <a:cubicBezTo>
                    <a:pt x="146" y="321"/>
                    <a:pt x="146" y="321"/>
                    <a:pt x="145" y="321"/>
                  </a:cubicBezTo>
                  <a:cubicBezTo>
                    <a:pt x="141" y="311"/>
                    <a:pt x="131" y="304"/>
                    <a:pt x="120" y="304"/>
                  </a:cubicBezTo>
                  <a:cubicBezTo>
                    <a:pt x="105" y="304"/>
                    <a:pt x="92" y="316"/>
                    <a:pt x="92" y="331"/>
                  </a:cubicBezTo>
                  <a:cubicBezTo>
                    <a:pt x="92" y="331"/>
                    <a:pt x="91" y="331"/>
                    <a:pt x="91" y="331"/>
                  </a:cubicBezTo>
                  <a:cubicBezTo>
                    <a:pt x="84" y="331"/>
                    <a:pt x="78" y="336"/>
                    <a:pt x="77" y="343"/>
                  </a:cubicBezTo>
                  <a:cubicBezTo>
                    <a:pt x="77" y="343"/>
                    <a:pt x="76" y="343"/>
                    <a:pt x="76" y="343"/>
                  </a:cubicBezTo>
                  <a:cubicBezTo>
                    <a:pt x="75" y="343"/>
                    <a:pt x="74" y="343"/>
                    <a:pt x="73" y="343"/>
                  </a:cubicBezTo>
                  <a:cubicBezTo>
                    <a:pt x="72" y="343"/>
                    <a:pt x="71" y="343"/>
                    <a:pt x="69" y="343"/>
                  </a:cubicBezTo>
                  <a:cubicBezTo>
                    <a:pt x="60" y="343"/>
                    <a:pt x="52" y="350"/>
                    <a:pt x="49" y="359"/>
                  </a:cubicBezTo>
                  <a:cubicBezTo>
                    <a:pt x="35" y="360"/>
                    <a:pt x="24" y="372"/>
                    <a:pt x="24" y="387"/>
                  </a:cubicBezTo>
                  <a:cubicBezTo>
                    <a:pt x="24" y="402"/>
                    <a:pt x="36" y="415"/>
                    <a:pt x="52" y="415"/>
                  </a:cubicBezTo>
                  <a:cubicBezTo>
                    <a:pt x="56" y="415"/>
                    <a:pt x="60" y="414"/>
                    <a:pt x="63" y="413"/>
                  </a:cubicBezTo>
                  <a:cubicBezTo>
                    <a:pt x="66" y="422"/>
                    <a:pt x="75" y="429"/>
                    <a:pt x="85" y="429"/>
                  </a:cubicBezTo>
                  <a:cubicBezTo>
                    <a:pt x="90" y="429"/>
                    <a:pt x="94" y="427"/>
                    <a:pt x="97" y="425"/>
                  </a:cubicBezTo>
                  <a:cubicBezTo>
                    <a:pt x="104" y="429"/>
                    <a:pt x="111" y="431"/>
                    <a:pt x="118" y="431"/>
                  </a:cubicBezTo>
                  <a:cubicBezTo>
                    <a:pt x="133" y="448"/>
                    <a:pt x="153" y="465"/>
                    <a:pt x="168" y="476"/>
                  </a:cubicBezTo>
                  <a:cubicBezTo>
                    <a:pt x="171" y="482"/>
                    <a:pt x="170" y="480"/>
                    <a:pt x="168" y="477"/>
                  </a:cubicBezTo>
                  <a:cubicBezTo>
                    <a:pt x="174" y="480"/>
                    <a:pt x="178" y="483"/>
                    <a:pt x="182" y="485"/>
                  </a:cubicBezTo>
                  <a:cubicBezTo>
                    <a:pt x="193" y="491"/>
                    <a:pt x="202" y="499"/>
                    <a:pt x="208" y="506"/>
                  </a:cubicBezTo>
                  <a:cubicBezTo>
                    <a:pt x="207" y="520"/>
                    <a:pt x="205" y="534"/>
                    <a:pt x="205" y="546"/>
                  </a:cubicBezTo>
                  <a:cubicBezTo>
                    <a:pt x="185" y="557"/>
                    <a:pt x="160" y="569"/>
                    <a:pt x="127" y="584"/>
                  </a:cubicBezTo>
                  <a:cubicBezTo>
                    <a:pt x="3" y="639"/>
                    <a:pt x="0" y="716"/>
                    <a:pt x="0" y="716"/>
                  </a:cubicBezTo>
                  <a:cubicBezTo>
                    <a:pt x="0" y="716"/>
                    <a:pt x="0" y="1651"/>
                    <a:pt x="0" y="1745"/>
                  </a:cubicBezTo>
                  <a:moveTo>
                    <a:pt x="432" y="556"/>
                  </a:moveTo>
                  <a:cubicBezTo>
                    <a:pt x="433" y="557"/>
                    <a:pt x="435" y="557"/>
                    <a:pt x="437" y="557"/>
                  </a:cubicBezTo>
                  <a:cubicBezTo>
                    <a:pt x="436" y="559"/>
                    <a:pt x="434" y="561"/>
                    <a:pt x="431" y="563"/>
                  </a:cubicBezTo>
                  <a:cubicBezTo>
                    <a:pt x="431" y="562"/>
                    <a:pt x="431" y="559"/>
                    <a:pt x="432" y="556"/>
                  </a:cubicBezTo>
                  <a:close/>
                  <a:moveTo>
                    <a:pt x="389" y="538"/>
                  </a:moveTo>
                  <a:cubicBezTo>
                    <a:pt x="388" y="538"/>
                    <a:pt x="388" y="538"/>
                    <a:pt x="388" y="537"/>
                  </a:cubicBezTo>
                  <a:cubicBezTo>
                    <a:pt x="388" y="537"/>
                    <a:pt x="387" y="536"/>
                    <a:pt x="387" y="535"/>
                  </a:cubicBezTo>
                  <a:cubicBezTo>
                    <a:pt x="387" y="535"/>
                    <a:pt x="387" y="535"/>
                    <a:pt x="386" y="535"/>
                  </a:cubicBezTo>
                  <a:cubicBezTo>
                    <a:pt x="383" y="530"/>
                    <a:pt x="380" y="523"/>
                    <a:pt x="378" y="517"/>
                  </a:cubicBezTo>
                  <a:cubicBezTo>
                    <a:pt x="380" y="517"/>
                    <a:pt x="383" y="518"/>
                    <a:pt x="385" y="518"/>
                  </a:cubicBezTo>
                  <a:cubicBezTo>
                    <a:pt x="386" y="518"/>
                    <a:pt x="387" y="518"/>
                    <a:pt x="388" y="518"/>
                  </a:cubicBezTo>
                  <a:cubicBezTo>
                    <a:pt x="388" y="522"/>
                    <a:pt x="389" y="527"/>
                    <a:pt x="389" y="531"/>
                  </a:cubicBezTo>
                  <a:cubicBezTo>
                    <a:pt x="389" y="531"/>
                    <a:pt x="389" y="531"/>
                    <a:pt x="389" y="531"/>
                  </a:cubicBezTo>
                  <a:cubicBezTo>
                    <a:pt x="389" y="532"/>
                    <a:pt x="389" y="532"/>
                    <a:pt x="389" y="533"/>
                  </a:cubicBezTo>
                  <a:cubicBezTo>
                    <a:pt x="389" y="533"/>
                    <a:pt x="389" y="533"/>
                    <a:pt x="389" y="533"/>
                  </a:cubicBezTo>
                  <a:cubicBezTo>
                    <a:pt x="389" y="534"/>
                    <a:pt x="389" y="534"/>
                    <a:pt x="389" y="535"/>
                  </a:cubicBezTo>
                  <a:cubicBezTo>
                    <a:pt x="390" y="535"/>
                    <a:pt x="390" y="536"/>
                    <a:pt x="390" y="536"/>
                  </a:cubicBezTo>
                  <a:cubicBezTo>
                    <a:pt x="390" y="536"/>
                    <a:pt x="390" y="536"/>
                    <a:pt x="390" y="537"/>
                  </a:cubicBezTo>
                  <a:cubicBezTo>
                    <a:pt x="390" y="537"/>
                    <a:pt x="390" y="537"/>
                    <a:pt x="390" y="538"/>
                  </a:cubicBezTo>
                  <a:cubicBezTo>
                    <a:pt x="390" y="538"/>
                    <a:pt x="390" y="538"/>
                    <a:pt x="390" y="538"/>
                  </a:cubicBezTo>
                  <a:cubicBezTo>
                    <a:pt x="390" y="538"/>
                    <a:pt x="390" y="539"/>
                    <a:pt x="390" y="539"/>
                  </a:cubicBezTo>
                  <a:cubicBezTo>
                    <a:pt x="390" y="539"/>
                    <a:pt x="390" y="539"/>
                    <a:pt x="390" y="539"/>
                  </a:cubicBezTo>
                  <a:cubicBezTo>
                    <a:pt x="390" y="539"/>
                    <a:pt x="390" y="539"/>
                    <a:pt x="390" y="540"/>
                  </a:cubicBezTo>
                  <a:cubicBezTo>
                    <a:pt x="390" y="540"/>
                    <a:pt x="390" y="540"/>
                    <a:pt x="390" y="540"/>
                  </a:cubicBezTo>
                  <a:cubicBezTo>
                    <a:pt x="390" y="540"/>
                    <a:pt x="390" y="540"/>
                    <a:pt x="390" y="540"/>
                  </a:cubicBezTo>
                  <a:cubicBezTo>
                    <a:pt x="390" y="539"/>
                    <a:pt x="389" y="539"/>
                    <a:pt x="389" y="538"/>
                  </a:cubicBezTo>
                  <a:close/>
                  <a:moveTo>
                    <a:pt x="258" y="381"/>
                  </a:moveTo>
                  <a:cubicBezTo>
                    <a:pt x="258" y="381"/>
                    <a:pt x="258" y="381"/>
                    <a:pt x="258" y="381"/>
                  </a:cubicBezTo>
                  <a:cubicBezTo>
                    <a:pt x="258" y="381"/>
                    <a:pt x="258" y="380"/>
                    <a:pt x="258" y="380"/>
                  </a:cubicBezTo>
                  <a:cubicBezTo>
                    <a:pt x="258" y="380"/>
                    <a:pt x="258" y="379"/>
                    <a:pt x="258" y="379"/>
                  </a:cubicBezTo>
                  <a:cubicBezTo>
                    <a:pt x="258" y="379"/>
                    <a:pt x="258" y="379"/>
                    <a:pt x="258" y="378"/>
                  </a:cubicBezTo>
                  <a:cubicBezTo>
                    <a:pt x="258" y="378"/>
                    <a:pt x="258" y="377"/>
                    <a:pt x="259" y="376"/>
                  </a:cubicBezTo>
                  <a:cubicBezTo>
                    <a:pt x="259" y="376"/>
                    <a:pt x="259" y="375"/>
                    <a:pt x="259" y="375"/>
                  </a:cubicBezTo>
                  <a:cubicBezTo>
                    <a:pt x="259" y="375"/>
                    <a:pt x="259" y="374"/>
                    <a:pt x="259" y="373"/>
                  </a:cubicBezTo>
                  <a:cubicBezTo>
                    <a:pt x="259" y="373"/>
                    <a:pt x="259" y="373"/>
                    <a:pt x="259" y="373"/>
                  </a:cubicBezTo>
                  <a:cubicBezTo>
                    <a:pt x="259" y="371"/>
                    <a:pt x="259" y="370"/>
                    <a:pt x="259" y="369"/>
                  </a:cubicBezTo>
                  <a:cubicBezTo>
                    <a:pt x="259" y="368"/>
                    <a:pt x="259" y="368"/>
                    <a:pt x="259" y="368"/>
                  </a:cubicBezTo>
                  <a:cubicBezTo>
                    <a:pt x="260" y="365"/>
                    <a:pt x="260" y="363"/>
                    <a:pt x="260" y="360"/>
                  </a:cubicBezTo>
                  <a:cubicBezTo>
                    <a:pt x="260" y="359"/>
                    <a:pt x="260" y="359"/>
                    <a:pt x="260" y="359"/>
                  </a:cubicBezTo>
                  <a:cubicBezTo>
                    <a:pt x="261" y="357"/>
                    <a:pt x="261" y="355"/>
                    <a:pt x="261" y="353"/>
                  </a:cubicBezTo>
                  <a:cubicBezTo>
                    <a:pt x="261" y="353"/>
                    <a:pt x="261" y="353"/>
                    <a:pt x="261" y="352"/>
                  </a:cubicBezTo>
                  <a:cubicBezTo>
                    <a:pt x="261" y="349"/>
                    <a:pt x="262" y="345"/>
                    <a:pt x="262" y="342"/>
                  </a:cubicBezTo>
                  <a:cubicBezTo>
                    <a:pt x="262" y="342"/>
                    <a:pt x="262" y="341"/>
                    <a:pt x="262" y="341"/>
                  </a:cubicBezTo>
                  <a:cubicBezTo>
                    <a:pt x="262" y="339"/>
                    <a:pt x="262" y="337"/>
                    <a:pt x="262" y="335"/>
                  </a:cubicBezTo>
                  <a:cubicBezTo>
                    <a:pt x="262" y="334"/>
                    <a:pt x="262" y="334"/>
                    <a:pt x="262" y="333"/>
                  </a:cubicBezTo>
                  <a:cubicBezTo>
                    <a:pt x="262" y="332"/>
                    <a:pt x="263" y="331"/>
                    <a:pt x="263" y="330"/>
                  </a:cubicBezTo>
                  <a:cubicBezTo>
                    <a:pt x="263" y="329"/>
                    <a:pt x="263" y="329"/>
                    <a:pt x="263" y="328"/>
                  </a:cubicBezTo>
                  <a:cubicBezTo>
                    <a:pt x="263" y="327"/>
                    <a:pt x="263" y="325"/>
                    <a:pt x="263" y="323"/>
                  </a:cubicBezTo>
                  <a:cubicBezTo>
                    <a:pt x="263" y="322"/>
                    <a:pt x="263" y="322"/>
                    <a:pt x="263" y="321"/>
                  </a:cubicBezTo>
                  <a:cubicBezTo>
                    <a:pt x="263" y="320"/>
                    <a:pt x="263" y="320"/>
                    <a:pt x="263" y="319"/>
                  </a:cubicBezTo>
                  <a:cubicBezTo>
                    <a:pt x="265" y="319"/>
                    <a:pt x="268" y="319"/>
                    <a:pt x="271" y="319"/>
                  </a:cubicBezTo>
                  <a:cubicBezTo>
                    <a:pt x="278" y="319"/>
                    <a:pt x="285" y="319"/>
                    <a:pt x="292" y="317"/>
                  </a:cubicBezTo>
                  <a:cubicBezTo>
                    <a:pt x="292" y="318"/>
                    <a:pt x="292" y="318"/>
                    <a:pt x="292" y="319"/>
                  </a:cubicBezTo>
                  <a:cubicBezTo>
                    <a:pt x="292" y="319"/>
                    <a:pt x="291" y="319"/>
                    <a:pt x="291" y="319"/>
                  </a:cubicBezTo>
                  <a:cubicBezTo>
                    <a:pt x="291" y="320"/>
                    <a:pt x="290" y="321"/>
                    <a:pt x="290" y="323"/>
                  </a:cubicBezTo>
                  <a:cubicBezTo>
                    <a:pt x="290" y="323"/>
                    <a:pt x="289" y="324"/>
                    <a:pt x="289" y="324"/>
                  </a:cubicBezTo>
                  <a:cubicBezTo>
                    <a:pt x="289" y="325"/>
                    <a:pt x="288" y="326"/>
                    <a:pt x="288" y="327"/>
                  </a:cubicBezTo>
                  <a:cubicBezTo>
                    <a:pt x="287" y="329"/>
                    <a:pt x="287" y="330"/>
                    <a:pt x="286" y="331"/>
                  </a:cubicBezTo>
                  <a:cubicBezTo>
                    <a:pt x="286" y="332"/>
                    <a:pt x="286" y="333"/>
                    <a:pt x="285" y="333"/>
                  </a:cubicBezTo>
                  <a:cubicBezTo>
                    <a:pt x="285" y="334"/>
                    <a:pt x="284" y="335"/>
                    <a:pt x="284" y="337"/>
                  </a:cubicBezTo>
                  <a:cubicBezTo>
                    <a:pt x="284" y="337"/>
                    <a:pt x="283" y="338"/>
                    <a:pt x="283" y="338"/>
                  </a:cubicBezTo>
                  <a:cubicBezTo>
                    <a:pt x="282" y="340"/>
                    <a:pt x="282" y="341"/>
                    <a:pt x="281" y="342"/>
                  </a:cubicBezTo>
                  <a:cubicBezTo>
                    <a:pt x="281" y="343"/>
                    <a:pt x="281" y="343"/>
                    <a:pt x="281" y="343"/>
                  </a:cubicBezTo>
                  <a:cubicBezTo>
                    <a:pt x="280" y="345"/>
                    <a:pt x="279" y="346"/>
                    <a:pt x="278" y="348"/>
                  </a:cubicBezTo>
                  <a:cubicBezTo>
                    <a:pt x="278" y="348"/>
                    <a:pt x="278" y="349"/>
                    <a:pt x="278" y="349"/>
                  </a:cubicBezTo>
                  <a:cubicBezTo>
                    <a:pt x="277" y="350"/>
                    <a:pt x="277" y="352"/>
                    <a:pt x="276" y="353"/>
                  </a:cubicBezTo>
                  <a:cubicBezTo>
                    <a:pt x="276" y="353"/>
                    <a:pt x="276" y="354"/>
                    <a:pt x="275" y="354"/>
                  </a:cubicBezTo>
                  <a:cubicBezTo>
                    <a:pt x="275" y="355"/>
                    <a:pt x="274" y="357"/>
                    <a:pt x="273" y="358"/>
                  </a:cubicBezTo>
                  <a:cubicBezTo>
                    <a:pt x="273" y="358"/>
                    <a:pt x="273" y="359"/>
                    <a:pt x="273" y="359"/>
                  </a:cubicBezTo>
                  <a:cubicBezTo>
                    <a:pt x="272" y="360"/>
                    <a:pt x="271" y="362"/>
                    <a:pt x="271" y="363"/>
                  </a:cubicBezTo>
                  <a:cubicBezTo>
                    <a:pt x="270" y="363"/>
                    <a:pt x="270" y="364"/>
                    <a:pt x="270" y="364"/>
                  </a:cubicBezTo>
                  <a:cubicBezTo>
                    <a:pt x="269" y="365"/>
                    <a:pt x="269" y="366"/>
                    <a:pt x="268" y="367"/>
                  </a:cubicBezTo>
                  <a:cubicBezTo>
                    <a:pt x="268" y="368"/>
                    <a:pt x="268" y="368"/>
                    <a:pt x="267" y="369"/>
                  </a:cubicBezTo>
                  <a:cubicBezTo>
                    <a:pt x="267" y="370"/>
                    <a:pt x="266" y="370"/>
                    <a:pt x="266" y="371"/>
                  </a:cubicBezTo>
                  <a:cubicBezTo>
                    <a:pt x="265" y="372"/>
                    <a:pt x="265" y="372"/>
                    <a:pt x="265" y="372"/>
                  </a:cubicBezTo>
                  <a:cubicBezTo>
                    <a:pt x="264" y="373"/>
                    <a:pt x="264" y="374"/>
                    <a:pt x="263" y="375"/>
                  </a:cubicBezTo>
                  <a:cubicBezTo>
                    <a:pt x="263" y="376"/>
                    <a:pt x="262" y="376"/>
                    <a:pt x="262" y="376"/>
                  </a:cubicBezTo>
                  <a:cubicBezTo>
                    <a:pt x="262" y="377"/>
                    <a:pt x="261" y="378"/>
                    <a:pt x="261" y="378"/>
                  </a:cubicBezTo>
                  <a:cubicBezTo>
                    <a:pt x="260" y="379"/>
                    <a:pt x="260" y="379"/>
                    <a:pt x="260" y="379"/>
                  </a:cubicBezTo>
                  <a:cubicBezTo>
                    <a:pt x="259" y="380"/>
                    <a:pt x="258" y="381"/>
                    <a:pt x="258" y="382"/>
                  </a:cubicBezTo>
                  <a:cubicBezTo>
                    <a:pt x="258" y="382"/>
                    <a:pt x="258" y="381"/>
                    <a:pt x="258" y="381"/>
                  </a:cubicBezTo>
                  <a:close/>
                  <a:moveTo>
                    <a:pt x="126" y="431"/>
                  </a:moveTo>
                  <a:cubicBezTo>
                    <a:pt x="131" y="430"/>
                    <a:pt x="136" y="429"/>
                    <a:pt x="141" y="427"/>
                  </a:cubicBezTo>
                  <a:cubicBezTo>
                    <a:pt x="142" y="436"/>
                    <a:pt x="142" y="444"/>
                    <a:pt x="143" y="447"/>
                  </a:cubicBezTo>
                  <a:cubicBezTo>
                    <a:pt x="136" y="441"/>
                    <a:pt x="130" y="436"/>
                    <a:pt x="126" y="431"/>
                  </a:cubicBezTo>
                  <a:close/>
                </a:path>
              </a:pathLst>
            </a:custGeom>
            <a:solidFill>
              <a:srgbClr val="3992D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latin typeface="Agency FB" panose="020B0503020202020204" pitchFamily="34" charset="0"/>
              </a:endParaRPr>
            </a:p>
          </p:txBody>
        </p:sp>
        <p:sp>
          <p:nvSpPr>
            <p:cNvPr id="80" name="Freeform 7"/>
            <p:cNvSpPr>
              <a:spLocks noEditPoints="1"/>
            </p:cNvSpPr>
            <p:nvPr/>
          </p:nvSpPr>
          <p:spPr bwMode="auto">
            <a:xfrm>
              <a:off x="5329" y="3399"/>
              <a:ext cx="1290" cy="5083"/>
            </a:xfrm>
            <a:custGeom>
              <a:avLst/>
              <a:gdLst>
                <a:gd name="T0" fmla="*/ 485 w 533"/>
                <a:gd name="T1" fmla="*/ 635 h 1998"/>
                <a:gd name="T2" fmla="*/ 423 w 533"/>
                <a:gd name="T3" fmla="*/ 574 h 1998"/>
                <a:gd name="T4" fmla="*/ 464 w 533"/>
                <a:gd name="T5" fmla="*/ 552 h 1998"/>
                <a:gd name="T6" fmla="*/ 455 w 533"/>
                <a:gd name="T7" fmla="*/ 526 h 1998"/>
                <a:gd name="T8" fmla="*/ 431 w 533"/>
                <a:gd name="T9" fmla="*/ 519 h 1998"/>
                <a:gd name="T10" fmla="*/ 417 w 533"/>
                <a:gd name="T11" fmla="*/ 531 h 1998"/>
                <a:gd name="T12" fmla="*/ 420 w 533"/>
                <a:gd name="T13" fmla="*/ 553 h 1998"/>
                <a:gd name="T14" fmla="*/ 403 w 533"/>
                <a:gd name="T15" fmla="*/ 556 h 1998"/>
                <a:gd name="T16" fmla="*/ 448 w 533"/>
                <a:gd name="T17" fmla="*/ 504 h 1998"/>
                <a:gd name="T18" fmla="*/ 426 w 533"/>
                <a:gd name="T19" fmla="*/ 439 h 1998"/>
                <a:gd name="T20" fmla="*/ 364 w 533"/>
                <a:gd name="T21" fmla="*/ 419 h 1998"/>
                <a:gd name="T22" fmla="*/ 330 w 533"/>
                <a:gd name="T23" fmla="*/ 450 h 1998"/>
                <a:gd name="T24" fmla="*/ 337 w 533"/>
                <a:gd name="T25" fmla="*/ 506 h 1998"/>
                <a:gd name="T26" fmla="*/ 368 w 533"/>
                <a:gd name="T27" fmla="*/ 542 h 1998"/>
                <a:gd name="T28" fmla="*/ 366 w 533"/>
                <a:gd name="T29" fmla="*/ 527 h 1998"/>
                <a:gd name="T30" fmla="*/ 356 w 533"/>
                <a:gd name="T31" fmla="*/ 518 h 1998"/>
                <a:gd name="T32" fmla="*/ 343 w 533"/>
                <a:gd name="T33" fmla="*/ 529 h 1998"/>
                <a:gd name="T34" fmla="*/ 338 w 533"/>
                <a:gd name="T35" fmla="*/ 537 h 1998"/>
                <a:gd name="T36" fmla="*/ 363 w 533"/>
                <a:gd name="T37" fmla="*/ 545 h 1998"/>
                <a:gd name="T38" fmla="*/ 393 w 533"/>
                <a:gd name="T39" fmla="*/ 579 h 1998"/>
                <a:gd name="T40" fmla="*/ 266 w 533"/>
                <a:gd name="T41" fmla="*/ 504 h 1998"/>
                <a:gd name="T42" fmla="*/ 328 w 533"/>
                <a:gd name="T43" fmla="*/ 394 h 1998"/>
                <a:gd name="T44" fmla="*/ 390 w 533"/>
                <a:gd name="T45" fmla="*/ 389 h 1998"/>
                <a:gd name="T46" fmla="*/ 395 w 533"/>
                <a:gd name="T47" fmla="*/ 351 h 1998"/>
                <a:gd name="T48" fmla="*/ 371 w 533"/>
                <a:gd name="T49" fmla="*/ 329 h 1998"/>
                <a:gd name="T50" fmla="*/ 329 w 533"/>
                <a:gd name="T51" fmla="*/ 343 h 1998"/>
                <a:gd name="T52" fmla="*/ 314 w 533"/>
                <a:gd name="T53" fmla="*/ 387 h 1998"/>
                <a:gd name="T54" fmla="*/ 371 w 533"/>
                <a:gd name="T55" fmla="*/ 276 h 1998"/>
                <a:gd name="T56" fmla="*/ 432 w 533"/>
                <a:gd name="T57" fmla="*/ 129 h 1998"/>
                <a:gd name="T58" fmla="*/ 335 w 533"/>
                <a:gd name="T59" fmla="*/ 42 h 1998"/>
                <a:gd name="T60" fmla="*/ 160 w 533"/>
                <a:gd name="T61" fmla="*/ 98 h 1998"/>
                <a:gd name="T62" fmla="*/ 27 w 533"/>
                <a:gd name="T63" fmla="*/ 209 h 1998"/>
                <a:gd name="T64" fmla="*/ 237 w 533"/>
                <a:gd name="T65" fmla="*/ 315 h 1998"/>
                <a:gd name="T66" fmla="*/ 161 w 533"/>
                <a:gd name="T67" fmla="*/ 414 h 1998"/>
                <a:gd name="T68" fmla="*/ 185 w 533"/>
                <a:gd name="T69" fmla="*/ 356 h 1998"/>
                <a:gd name="T70" fmla="*/ 147 w 533"/>
                <a:gd name="T71" fmla="*/ 321 h 1998"/>
                <a:gd name="T72" fmla="*/ 77 w 533"/>
                <a:gd name="T73" fmla="*/ 343 h 1998"/>
                <a:gd name="T74" fmla="*/ 24 w 533"/>
                <a:gd name="T75" fmla="*/ 387 h 1998"/>
                <a:gd name="T76" fmla="*/ 119 w 533"/>
                <a:gd name="T77" fmla="*/ 431 h 1998"/>
                <a:gd name="T78" fmla="*/ 205 w 533"/>
                <a:gd name="T79" fmla="*/ 547 h 1998"/>
                <a:gd name="T80" fmla="*/ 438 w 533"/>
                <a:gd name="T81" fmla="*/ 558 h 1998"/>
                <a:gd name="T82" fmla="*/ 387 w 533"/>
                <a:gd name="T83" fmla="*/ 536 h 1998"/>
                <a:gd name="T84" fmla="*/ 389 w 533"/>
                <a:gd name="T85" fmla="*/ 531 h 1998"/>
                <a:gd name="T86" fmla="*/ 390 w 533"/>
                <a:gd name="T87" fmla="*/ 536 h 1998"/>
                <a:gd name="T88" fmla="*/ 390 w 533"/>
                <a:gd name="T89" fmla="*/ 539 h 1998"/>
                <a:gd name="T90" fmla="*/ 258 w 533"/>
                <a:gd name="T91" fmla="*/ 382 h 1998"/>
                <a:gd name="T92" fmla="*/ 259 w 533"/>
                <a:gd name="T93" fmla="*/ 376 h 1998"/>
                <a:gd name="T94" fmla="*/ 260 w 533"/>
                <a:gd name="T95" fmla="*/ 368 h 1998"/>
                <a:gd name="T96" fmla="*/ 262 w 533"/>
                <a:gd name="T97" fmla="*/ 342 h 1998"/>
                <a:gd name="T98" fmla="*/ 263 w 533"/>
                <a:gd name="T99" fmla="*/ 329 h 1998"/>
                <a:gd name="T100" fmla="*/ 293 w 533"/>
                <a:gd name="T101" fmla="*/ 318 h 1998"/>
                <a:gd name="T102" fmla="*/ 288 w 533"/>
                <a:gd name="T103" fmla="*/ 328 h 1998"/>
                <a:gd name="T104" fmla="*/ 282 w 533"/>
                <a:gd name="T105" fmla="*/ 343 h 1998"/>
                <a:gd name="T106" fmla="*/ 276 w 533"/>
                <a:gd name="T107" fmla="*/ 355 h 1998"/>
                <a:gd name="T108" fmla="*/ 269 w 533"/>
                <a:gd name="T109" fmla="*/ 367 h 1998"/>
                <a:gd name="T110" fmla="*/ 263 w 533"/>
                <a:gd name="T111" fmla="*/ 377 h 1998"/>
                <a:gd name="T112" fmla="*/ 126 w 533"/>
                <a:gd name="T113" fmla="*/ 431 h 1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33" h="1998">
                  <a:moveTo>
                    <a:pt x="533" y="1998"/>
                  </a:moveTo>
                  <a:cubicBezTo>
                    <a:pt x="533" y="1904"/>
                    <a:pt x="533" y="716"/>
                    <a:pt x="533" y="716"/>
                  </a:cubicBezTo>
                  <a:cubicBezTo>
                    <a:pt x="533" y="716"/>
                    <a:pt x="531" y="680"/>
                    <a:pt x="491" y="640"/>
                  </a:cubicBezTo>
                  <a:cubicBezTo>
                    <a:pt x="502" y="638"/>
                    <a:pt x="504" y="636"/>
                    <a:pt x="489" y="635"/>
                  </a:cubicBezTo>
                  <a:cubicBezTo>
                    <a:pt x="488" y="635"/>
                    <a:pt x="487" y="635"/>
                    <a:pt x="485" y="635"/>
                  </a:cubicBezTo>
                  <a:cubicBezTo>
                    <a:pt x="467" y="618"/>
                    <a:pt x="443" y="601"/>
                    <a:pt x="408" y="586"/>
                  </a:cubicBezTo>
                  <a:cubicBezTo>
                    <a:pt x="408" y="585"/>
                    <a:pt x="408" y="585"/>
                    <a:pt x="408" y="584"/>
                  </a:cubicBezTo>
                  <a:cubicBezTo>
                    <a:pt x="410" y="582"/>
                    <a:pt x="414" y="579"/>
                    <a:pt x="418" y="577"/>
                  </a:cubicBezTo>
                  <a:cubicBezTo>
                    <a:pt x="419" y="577"/>
                    <a:pt x="421" y="575"/>
                    <a:pt x="422" y="574"/>
                  </a:cubicBezTo>
                  <a:cubicBezTo>
                    <a:pt x="422" y="575"/>
                    <a:pt x="422" y="576"/>
                    <a:pt x="423" y="574"/>
                  </a:cubicBezTo>
                  <a:cubicBezTo>
                    <a:pt x="428" y="570"/>
                    <a:pt x="435" y="564"/>
                    <a:pt x="440" y="558"/>
                  </a:cubicBezTo>
                  <a:cubicBezTo>
                    <a:pt x="443" y="558"/>
                    <a:pt x="446" y="557"/>
                    <a:pt x="448" y="556"/>
                  </a:cubicBezTo>
                  <a:cubicBezTo>
                    <a:pt x="449" y="557"/>
                    <a:pt x="450" y="557"/>
                    <a:pt x="452" y="557"/>
                  </a:cubicBezTo>
                  <a:cubicBezTo>
                    <a:pt x="456" y="557"/>
                    <a:pt x="459" y="555"/>
                    <a:pt x="460" y="551"/>
                  </a:cubicBezTo>
                  <a:cubicBezTo>
                    <a:pt x="461" y="552"/>
                    <a:pt x="462" y="552"/>
                    <a:pt x="464" y="552"/>
                  </a:cubicBezTo>
                  <a:cubicBezTo>
                    <a:pt x="469" y="552"/>
                    <a:pt x="474" y="548"/>
                    <a:pt x="474" y="542"/>
                  </a:cubicBezTo>
                  <a:cubicBezTo>
                    <a:pt x="474" y="537"/>
                    <a:pt x="470" y="533"/>
                    <a:pt x="465" y="532"/>
                  </a:cubicBezTo>
                  <a:cubicBezTo>
                    <a:pt x="464" y="529"/>
                    <a:pt x="461" y="527"/>
                    <a:pt x="458" y="527"/>
                  </a:cubicBezTo>
                  <a:cubicBezTo>
                    <a:pt x="457" y="527"/>
                    <a:pt x="457" y="527"/>
                    <a:pt x="456" y="527"/>
                  </a:cubicBezTo>
                  <a:cubicBezTo>
                    <a:pt x="456" y="527"/>
                    <a:pt x="456" y="526"/>
                    <a:pt x="455" y="526"/>
                  </a:cubicBezTo>
                  <a:cubicBezTo>
                    <a:pt x="455" y="526"/>
                    <a:pt x="455" y="527"/>
                    <a:pt x="455" y="527"/>
                  </a:cubicBezTo>
                  <a:cubicBezTo>
                    <a:pt x="455" y="524"/>
                    <a:pt x="453" y="522"/>
                    <a:pt x="450" y="522"/>
                  </a:cubicBezTo>
                  <a:cubicBezTo>
                    <a:pt x="450" y="522"/>
                    <a:pt x="450" y="522"/>
                    <a:pt x="450" y="522"/>
                  </a:cubicBezTo>
                  <a:cubicBezTo>
                    <a:pt x="449" y="517"/>
                    <a:pt x="445" y="513"/>
                    <a:pt x="440" y="513"/>
                  </a:cubicBezTo>
                  <a:cubicBezTo>
                    <a:pt x="436" y="513"/>
                    <a:pt x="432" y="515"/>
                    <a:pt x="431" y="519"/>
                  </a:cubicBezTo>
                  <a:cubicBezTo>
                    <a:pt x="431" y="518"/>
                    <a:pt x="430" y="518"/>
                    <a:pt x="430" y="518"/>
                  </a:cubicBezTo>
                  <a:cubicBezTo>
                    <a:pt x="427" y="518"/>
                    <a:pt x="424" y="521"/>
                    <a:pt x="424" y="525"/>
                  </a:cubicBezTo>
                  <a:cubicBezTo>
                    <a:pt x="424" y="525"/>
                    <a:pt x="424" y="526"/>
                    <a:pt x="424" y="526"/>
                  </a:cubicBezTo>
                  <a:cubicBezTo>
                    <a:pt x="422" y="527"/>
                    <a:pt x="420" y="528"/>
                    <a:pt x="418" y="530"/>
                  </a:cubicBezTo>
                  <a:cubicBezTo>
                    <a:pt x="418" y="531"/>
                    <a:pt x="417" y="531"/>
                    <a:pt x="417" y="531"/>
                  </a:cubicBezTo>
                  <a:cubicBezTo>
                    <a:pt x="417" y="531"/>
                    <a:pt x="417" y="531"/>
                    <a:pt x="416" y="531"/>
                  </a:cubicBezTo>
                  <a:cubicBezTo>
                    <a:pt x="414" y="531"/>
                    <a:pt x="411" y="533"/>
                    <a:pt x="411" y="536"/>
                  </a:cubicBezTo>
                  <a:cubicBezTo>
                    <a:pt x="411" y="537"/>
                    <a:pt x="411" y="537"/>
                    <a:pt x="412" y="538"/>
                  </a:cubicBezTo>
                  <a:cubicBezTo>
                    <a:pt x="410" y="539"/>
                    <a:pt x="410" y="541"/>
                    <a:pt x="410" y="543"/>
                  </a:cubicBezTo>
                  <a:cubicBezTo>
                    <a:pt x="410" y="549"/>
                    <a:pt x="414" y="553"/>
                    <a:pt x="420" y="553"/>
                  </a:cubicBezTo>
                  <a:cubicBezTo>
                    <a:pt x="422" y="553"/>
                    <a:pt x="424" y="553"/>
                    <a:pt x="425" y="552"/>
                  </a:cubicBezTo>
                  <a:cubicBezTo>
                    <a:pt x="426" y="553"/>
                    <a:pt x="428" y="554"/>
                    <a:pt x="430" y="555"/>
                  </a:cubicBezTo>
                  <a:cubicBezTo>
                    <a:pt x="429" y="559"/>
                    <a:pt x="428" y="564"/>
                    <a:pt x="426" y="568"/>
                  </a:cubicBezTo>
                  <a:cubicBezTo>
                    <a:pt x="421" y="571"/>
                    <a:pt x="415" y="574"/>
                    <a:pt x="407" y="577"/>
                  </a:cubicBezTo>
                  <a:cubicBezTo>
                    <a:pt x="406" y="571"/>
                    <a:pt x="405" y="563"/>
                    <a:pt x="403" y="556"/>
                  </a:cubicBezTo>
                  <a:cubicBezTo>
                    <a:pt x="398" y="532"/>
                    <a:pt x="397" y="521"/>
                    <a:pt x="398" y="516"/>
                  </a:cubicBezTo>
                  <a:cubicBezTo>
                    <a:pt x="401" y="516"/>
                    <a:pt x="404" y="514"/>
                    <a:pt x="407" y="513"/>
                  </a:cubicBezTo>
                  <a:cubicBezTo>
                    <a:pt x="410" y="515"/>
                    <a:pt x="414" y="516"/>
                    <a:pt x="418" y="516"/>
                  </a:cubicBezTo>
                  <a:cubicBezTo>
                    <a:pt x="427" y="516"/>
                    <a:pt x="435" y="510"/>
                    <a:pt x="438" y="501"/>
                  </a:cubicBezTo>
                  <a:cubicBezTo>
                    <a:pt x="441" y="503"/>
                    <a:pt x="444" y="504"/>
                    <a:pt x="448" y="504"/>
                  </a:cubicBezTo>
                  <a:cubicBezTo>
                    <a:pt x="462" y="504"/>
                    <a:pt x="473" y="492"/>
                    <a:pt x="473" y="478"/>
                  </a:cubicBezTo>
                  <a:cubicBezTo>
                    <a:pt x="473" y="465"/>
                    <a:pt x="463" y="455"/>
                    <a:pt x="450" y="454"/>
                  </a:cubicBezTo>
                  <a:cubicBezTo>
                    <a:pt x="448" y="445"/>
                    <a:pt x="441" y="439"/>
                    <a:pt x="432" y="439"/>
                  </a:cubicBezTo>
                  <a:cubicBezTo>
                    <a:pt x="431" y="439"/>
                    <a:pt x="430" y="439"/>
                    <a:pt x="429" y="440"/>
                  </a:cubicBezTo>
                  <a:cubicBezTo>
                    <a:pt x="428" y="439"/>
                    <a:pt x="427" y="439"/>
                    <a:pt x="426" y="439"/>
                  </a:cubicBezTo>
                  <a:cubicBezTo>
                    <a:pt x="426" y="439"/>
                    <a:pt x="426" y="439"/>
                    <a:pt x="426" y="439"/>
                  </a:cubicBezTo>
                  <a:cubicBezTo>
                    <a:pt x="425" y="433"/>
                    <a:pt x="419" y="428"/>
                    <a:pt x="413" y="428"/>
                  </a:cubicBezTo>
                  <a:cubicBezTo>
                    <a:pt x="413" y="428"/>
                    <a:pt x="412" y="428"/>
                    <a:pt x="412" y="428"/>
                  </a:cubicBezTo>
                  <a:cubicBezTo>
                    <a:pt x="412" y="415"/>
                    <a:pt x="401" y="404"/>
                    <a:pt x="387" y="404"/>
                  </a:cubicBezTo>
                  <a:cubicBezTo>
                    <a:pt x="377" y="404"/>
                    <a:pt x="368" y="410"/>
                    <a:pt x="364" y="419"/>
                  </a:cubicBezTo>
                  <a:cubicBezTo>
                    <a:pt x="364" y="419"/>
                    <a:pt x="363" y="419"/>
                    <a:pt x="363" y="419"/>
                  </a:cubicBezTo>
                  <a:cubicBezTo>
                    <a:pt x="354" y="419"/>
                    <a:pt x="347" y="426"/>
                    <a:pt x="347" y="435"/>
                  </a:cubicBezTo>
                  <a:cubicBezTo>
                    <a:pt x="347" y="436"/>
                    <a:pt x="348" y="437"/>
                    <a:pt x="348" y="439"/>
                  </a:cubicBezTo>
                  <a:cubicBezTo>
                    <a:pt x="342" y="440"/>
                    <a:pt x="337" y="444"/>
                    <a:pt x="333" y="449"/>
                  </a:cubicBezTo>
                  <a:cubicBezTo>
                    <a:pt x="332" y="449"/>
                    <a:pt x="331" y="450"/>
                    <a:pt x="330" y="450"/>
                  </a:cubicBezTo>
                  <a:cubicBezTo>
                    <a:pt x="329" y="450"/>
                    <a:pt x="329" y="450"/>
                    <a:pt x="329" y="450"/>
                  </a:cubicBezTo>
                  <a:cubicBezTo>
                    <a:pt x="321" y="450"/>
                    <a:pt x="316" y="456"/>
                    <a:pt x="316" y="463"/>
                  </a:cubicBezTo>
                  <a:cubicBezTo>
                    <a:pt x="316" y="465"/>
                    <a:pt x="316" y="466"/>
                    <a:pt x="316" y="467"/>
                  </a:cubicBezTo>
                  <a:cubicBezTo>
                    <a:pt x="314" y="471"/>
                    <a:pt x="312" y="476"/>
                    <a:pt x="312" y="481"/>
                  </a:cubicBezTo>
                  <a:cubicBezTo>
                    <a:pt x="312" y="495"/>
                    <a:pt x="323" y="506"/>
                    <a:pt x="337" y="506"/>
                  </a:cubicBezTo>
                  <a:cubicBezTo>
                    <a:pt x="342" y="506"/>
                    <a:pt x="347" y="505"/>
                    <a:pt x="350" y="502"/>
                  </a:cubicBezTo>
                  <a:cubicBezTo>
                    <a:pt x="356" y="508"/>
                    <a:pt x="362" y="512"/>
                    <a:pt x="369" y="515"/>
                  </a:cubicBezTo>
                  <a:cubicBezTo>
                    <a:pt x="373" y="525"/>
                    <a:pt x="381" y="537"/>
                    <a:pt x="386" y="550"/>
                  </a:cubicBezTo>
                  <a:cubicBezTo>
                    <a:pt x="378" y="549"/>
                    <a:pt x="371" y="546"/>
                    <a:pt x="367" y="543"/>
                  </a:cubicBezTo>
                  <a:cubicBezTo>
                    <a:pt x="367" y="543"/>
                    <a:pt x="368" y="542"/>
                    <a:pt x="368" y="542"/>
                  </a:cubicBezTo>
                  <a:cubicBezTo>
                    <a:pt x="369" y="542"/>
                    <a:pt x="370" y="542"/>
                    <a:pt x="370" y="542"/>
                  </a:cubicBezTo>
                  <a:cubicBezTo>
                    <a:pt x="374" y="542"/>
                    <a:pt x="377" y="539"/>
                    <a:pt x="377" y="536"/>
                  </a:cubicBezTo>
                  <a:cubicBezTo>
                    <a:pt x="377" y="533"/>
                    <a:pt x="374" y="530"/>
                    <a:pt x="371" y="530"/>
                  </a:cubicBezTo>
                  <a:cubicBezTo>
                    <a:pt x="371" y="528"/>
                    <a:pt x="369" y="526"/>
                    <a:pt x="367" y="526"/>
                  </a:cubicBezTo>
                  <a:cubicBezTo>
                    <a:pt x="366" y="526"/>
                    <a:pt x="366" y="527"/>
                    <a:pt x="366" y="527"/>
                  </a:cubicBezTo>
                  <a:cubicBezTo>
                    <a:pt x="366" y="527"/>
                    <a:pt x="365" y="526"/>
                    <a:pt x="365" y="526"/>
                  </a:cubicBezTo>
                  <a:cubicBezTo>
                    <a:pt x="365" y="526"/>
                    <a:pt x="365" y="526"/>
                    <a:pt x="365" y="526"/>
                  </a:cubicBezTo>
                  <a:cubicBezTo>
                    <a:pt x="365" y="525"/>
                    <a:pt x="364" y="524"/>
                    <a:pt x="362" y="524"/>
                  </a:cubicBezTo>
                  <a:cubicBezTo>
                    <a:pt x="362" y="524"/>
                    <a:pt x="362" y="524"/>
                    <a:pt x="362" y="524"/>
                  </a:cubicBezTo>
                  <a:cubicBezTo>
                    <a:pt x="362" y="521"/>
                    <a:pt x="359" y="518"/>
                    <a:pt x="356" y="518"/>
                  </a:cubicBezTo>
                  <a:cubicBezTo>
                    <a:pt x="353" y="518"/>
                    <a:pt x="351" y="519"/>
                    <a:pt x="350" y="522"/>
                  </a:cubicBezTo>
                  <a:cubicBezTo>
                    <a:pt x="350" y="522"/>
                    <a:pt x="350" y="522"/>
                    <a:pt x="350" y="522"/>
                  </a:cubicBezTo>
                  <a:cubicBezTo>
                    <a:pt x="348" y="522"/>
                    <a:pt x="346" y="523"/>
                    <a:pt x="346" y="525"/>
                  </a:cubicBezTo>
                  <a:cubicBezTo>
                    <a:pt x="346" y="526"/>
                    <a:pt x="346" y="526"/>
                    <a:pt x="346" y="526"/>
                  </a:cubicBezTo>
                  <a:cubicBezTo>
                    <a:pt x="345" y="527"/>
                    <a:pt x="344" y="528"/>
                    <a:pt x="343" y="529"/>
                  </a:cubicBezTo>
                  <a:cubicBezTo>
                    <a:pt x="342" y="529"/>
                    <a:pt x="342" y="529"/>
                    <a:pt x="342" y="529"/>
                  </a:cubicBezTo>
                  <a:cubicBezTo>
                    <a:pt x="342" y="529"/>
                    <a:pt x="342" y="529"/>
                    <a:pt x="342" y="529"/>
                  </a:cubicBezTo>
                  <a:cubicBezTo>
                    <a:pt x="340" y="529"/>
                    <a:pt x="338" y="531"/>
                    <a:pt x="338" y="532"/>
                  </a:cubicBezTo>
                  <a:cubicBezTo>
                    <a:pt x="338" y="533"/>
                    <a:pt x="339" y="533"/>
                    <a:pt x="339" y="533"/>
                  </a:cubicBezTo>
                  <a:cubicBezTo>
                    <a:pt x="338" y="534"/>
                    <a:pt x="338" y="535"/>
                    <a:pt x="338" y="537"/>
                  </a:cubicBezTo>
                  <a:cubicBezTo>
                    <a:pt x="338" y="540"/>
                    <a:pt x="340" y="543"/>
                    <a:pt x="344" y="543"/>
                  </a:cubicBezTo>
                  <a:cubicBezTo>
                    <a:pt x="345" y="543"/>
                    <a:pt x="346" y="542"/>
                    <a:pt x="347" y="542"/>
                  </a:cubicBezTo>
                  <a:cubicBezTo>
                    <a:pt x="349" y="544"/>
                    <a:pt x="352" y="546"/>
                    <a:pt x="355" y="546"/>
                  </a:cubicBezTo>
                  <a:cubicBezTo>
                    <a:pt x="357" y="546"/>
                    <a:pt x="359" y="545"/>
                    <a:pt x="361" y="544"/>
                  </a:cubicBezTo>
                  <a:cubicBezTo>
                    <a:pt x="361" y="545"/>
                    <a:pt x="362" y="545"/>
                    <a:pt x="363" y="545"/>
                  </a:cubicBezTo>
                  <a:cubicBezTo>
                    <a:pt x="364" y="545"/>
                    <a:pt x="365" y="545"/>
                    <a:pt x="366" y="544"/>
                  </a:cubicBezTo>
                  <a:cubicBezTo>
                    <a:pt x="373" y="549"/>
                    <a:pt x="382" y="552"/>
                    <a:pt x="386" y="553"/>
                  </a:cubicBezTo>
                  <a:cubicBezTo>
                    <a:pt x="386" y="553"/>
                    <a:pt x="387" y="553"/>
                    <a:pt x="388" y="553"/>
                  </a:cubicBezTo>
                  <a:cubicBezTo>
                    <a:pt x="391" y="561"/>
                    <a:pt x="393" y="568"/>
                    <a:pt x="393" y="576"/>
                  </a:cubicBezTo>
                  <a:cubicBezTo>
                    <a:pt x="393" y="577"/>
                    <a:pt x="393" y="578"/>
                    <a:pt x="393" y="579"/>
                  </a:cubicBezTo>
                  <a:cubicBezTo>
                    <a:pt x="296" y="535"/>
                    <a:pt x="272" y="510"/>
                    <a:pt x="267" y="504"/>
                  </a:cubicBezTo>
                  <a:cubicBezTo>
                    <a:pt x="267" y="503"/>
                    <a:pt x="267" y="503"/>
                    <a:pt x="267" y="503"/>
                  </a:cubicBezTo>
                  <a:cubicBezTo>
                    <a:pt x="267" y="503"/>
                    <a:pt x="267" y="503"/>
                    <a:pt x="267" y="503"/>
                  </a:cubicBezTo>
                  <a:cubicBezTo>
                    <a:pt x="266" y="503"/>
                    <a:pt x="266" y="503"/>
                    <a:pt x="266" y="503"/>
                  </a:cubicBezTo>
                  <a:cubicBezTo>
                    <a:pt x="266" y="504"/>
                    <a:pt x="266" y="504"/>
                    <a:pt x="266" y="504"/>
                  </a:cubicBezTo>
                  <a:cubicBezTo>
                    <a:pt x="264" y="506"/>
                    <a:pt x="260" y="510"/>
                    <a:pt x="252" y="517"/>
                  </a:cubicBezTo>
                  <a:cubicBezTo>
                    <a:pt x="251" y="505"/>
                    <a:pt x="250" y="493"/>
                    <a:pt x="251" y="481"/>
                  </a:cubicBezTo>
                  <a:cubicBezTo>
                    <a:pt x="252" y="460"/>
                    <a:pt x="258" y="439"/>
                    <a:pt x="266" y="419"/>
                  </a:cubicBezTo>
                  <a:cubicBezTo>
                    <a:pt x="268" y="419"/>
                    <a:pt x="269" y="418"/>
                    <a:pt x="271" y="418"/>
                  </a:cubicBezTo>
                  <a:cubicBezTo>
                    <a:pt x="282" y="416"/>
                    <a:pt x="309" y="406"/>
                    <a:pt x="328" y="394"/>
                  </a:cubicBezTo>
                  <a:cubicBezTo>
                    <a:pt x="330" y="395"/>
                    <a:pt x="332" y="395"/>
                    <a:pt x="335" y="395"/>
                  </a:cubicBezTo>
                  <a:cubicBezTo>
                    <a:pt x="337" y="395"/>
                    <a:pt x="340" y="395"/>
                    <a:pt x="342" y="393"/>
                  </a:cubicBezTo>
                  <a:cubicBezTo>
                    <a:pt x="346" y="396"/>
                    <a:pt x="351" y="397"/>
                    <a:pt x="356" y="397"/>
                  </a:cubicBezTo>
                  <a:cubicBezTo>
                    <a:pt x="366" y="397"/>
                    <a:pt x="375" y="393"/>
                    <a:pt x="381" y="386"/>
                  </a:cubicBezTo>
                  <a:cubicBezTo>
                    <a:pt x="383" y="388"/>
                    <a:pt x="386" y="389"/>
                    <a:pt x="390" y="389"/>
                  </a:cubicBezTo>
                  <a:cubicBezTo>
                    <a:pt x="399" y="389"/>
                    <a:pt x="407" y="381"/>
                    <a:pt x="407" y="372"/>
                  </a:cubicBezTo>
                  <a:cubicBezTo>
                    <a:pt x="407" y="368"/>
                    <a:pt x="406" y="365"/>
                    <a:pt x="404" y="362"/>
                  </a:cubicBezTo>
                  <a:cubicBezTo>
                    <a:pt x="404" y="361"/>
                    <a:pt x="404" y="360"/>
                    <a:pt x="404" y="359"/>
                  </a:cubicBezTo>
                  <a:cubicBezTo>
                    <a:pt x="404" y="355"/>
                    <a:pt x="400" y="351"/>
                    <a:pt x="395" y="351"/>
                  </a:cubicBezTo>
                  <a:cubicBezTo>
                    <a:pt x="395" y="351"/>
                    <a:pt x="395" y="351"/>
                    <a:pt x="395" y="351"/>
                  </a:cubicBezTo>
                  <a:cubicBezTo>
                    <a:pt x="394" y="350"/>
                    <a:pt x="393" y="350"/>
                    <a:pt x="392" y="350"/>
                  </a:cubicBezTo>
                  <a:cubicBezTo>
                    <a:pt x="390" y="346"/>
                    <a:pt x="387" y="344"/>
                    <a:pt x="382" y="343"/>
                  </a:cubicBezTo>
                  <a:cubicBezTo>
                    <a:pt x="383" y="342"/>
                    <a:pt x="383" y="341"/>
                    <a:pt x="383" y="340"/>
                  </a:cubicBezTo>
                  <a:cubicBezTo>
                    <a:pt x="383" y="334"/>
                    <a:pt x="378" y="329"/>
                    <a:pt x="372" y="329"/>
                  </a:cubicBezTo>
                  <a:cubicBezTo>
                    <a:pt x="372" y="329"/>
                    <a:pt x="371" y="329"/>
                    <a:pt x="371" y="329"/>
                  </a:cubicBezTo>
                  <a:cubicBezTo>
                    <a:pt x="369" y="324"/>
                    <a:pt x="363" y="319"/>
                    <a:pt x="356" y="319"/>
                  </a:cubicBezTo>
                  <a:cubicBezTo>
                    <a:pt x="347" y="319"/>
                    <a:pt x="339" y="327"/>
                    <a:pt x="339" y="336"/>
                  </a:cubicBezTo>
                  <a:cubicBezTo>
                    <a:pt x="339" y="336"/>
                    <a:pt x="338" y="336"/>
                    <a:pt x="338" y="336"/>
                  </a:cubicBezTo>
                  <a:cubicBezTo>
                    <a:pt x="334" y="336"/>
                    <a:pt x="330" y="339"/>
                    <a:pt x="330" y="343"/>
                  </a:cubicBezTo>
                  <a:cubicBezTo>
                    <a:pt x="329" y="343"/>
                    <a:pt x="329" y="343"/>
                    <a:pt x="329" y="343"/>
                  </a:cubicBezTo>
                  <a:cubicBezTo>
                    <a:pt x="328" y="343"/>
                    <a:pt x="328" y="343"/>
                    <a:pt x="327" y="343"/>
                  </a:cubicBezTo>
                  <a:cubicBezTo>
                    <a:pt x="326" y="343"/>
                    <a:pt x="326" y="343"/>
                    <a:pt x="325" y="343"/>
                  </a:cubicBezTo>
                  <a:cubicBezTo>
                    <a:pt x="319" y="343"/>
                    <a:pt x="314" y="347"/>
                    <a:pt x="313" y="353"/>
                  </a:cubicBezTo>
                  <a:cubicBezTo>
                    <a:pt x="304" y="354"/>
                    <a:pt x="297" y="361"/>
                    <a:pt x="297" y="370"/>
                  </a:cubicBezTo>
                  <a:cubicBezTo>
                    <a:pt x="297" y="379"/>
                    <a:pt x="305" y="387"/>
                    <a:pt x="314" y="387"/>
                  </a:cubicBezTo>
                  <a:cubicBezTo>
                    <a:pt x="317" y="387"/>
                    <a:pt x="319" y="386"/>
                    <a:pt x="321" y="385"/>
                  </a:cubicBezTo>
                  <a:cubicBezTo>
                    <a:pt x="322" y="387"/>
                    <a:pt x="323" y="389"/>
                    <a:pt x="324" y="391"/>
                  </a:cubicBezTo>
                  <a:cubicBezTo>
                    <a:pt x="312" y="398"/>
                    <a:pt x="295" y="405"/>
                    <a:pt x="270" y="409"/>
                  </a:cubicBezTo>
                  <a:cubicBezTo>
                    <a:pt x="286" y="374"/>
                    <a:pt x="306" y="340"/>
                    <a:pt x="318" y="311"/>
                  </a:cubicBezTo>
                  <a:cubicBezTo>
                    <a:pt x="338" y="303"/>
                    <a:pt x="356" y="291"/>
                    <a:pt x="371" y="276"/>
                  </a:cubicBezTo>
                  <a:cubicBezTo>
                    <a:pt x="382" y="282"/>
                    <a:pt x="394" y="286"/>
                    <a:pt x="408" y="286"/>
                  </a:cubicBezTo>
                  <a:cubicBezTo>
                    <a:pt x="447" y="286"/>
                    <a:pt x="478" y="255"/>
                    <a:pt x="478" y="216"/>
                  </a:cubicBezTo>
                  <a:cubicBezTo>
                    <a:pt x="478" y="202"/>
                    <a:pt x="474" y="188"/>
                    <a:pt x="466" y="177"/>
                  </a:cubicBezTo>
                  <a:cubicBezTo>
                    <a:pt x="468" y="173"/>
                    <a:pt x="468" y="169"/>
                    <a:pt x="468" y="165"/>
                  </a:cubicBezTo>
                  <a:cubicBezTo>
                    <a:pt x="468" y="145"/>
                    <a:pt x="452" y="129"/>
                    <a:pt x="432" y="129"/>
                  </a:cubicBezTo>
                  <a:cubicBezTo>
                    <a:pt x="431" y="129"/>
                    <a:pt x="430" y="129"/>
                    <a:pt x="429" y="129"/>
                  </a:cubicBezTo>
                  <a:cubicBezTo>
                    <a:pt x="426" y="128"/>
                    <a:pt x="423" y="126"/>
                    <a:pt x="419" y="126"/>
                  </a:cubicBezTo>
                  <a:cubicBezTo>
                    <a:pt x="410" y="111"/>
                    <a:pt x="395" y="101"/>
                    <a:pt x="378" y="97"/>
                  </a:cubicBezTo>
                  <a:cubicBezTo>
                    <a:pt x="379" y="93"/>
                    <a:pt x="379" y="90"/>
                    <a:pt x="379" y="86"/>
                  </a:cubicBezTo>
                  <a:cubicBezTo>
                    <a:pt x="379" y="62"/>
                    <a:pt x="360" y="42"/>
                    <a:pt x="335" y="42"/>
                  </a:cubicBezTo>
                  <a:cubicBezTo>
                    <a:pt x="334" y="42"/>
                    <a:pt x="333" y="42"/>
                    <a:pt x="332" y="42"/>
                  </a:cubicBezTo>
                  <a:cubicBezTo>
                    <a:pt x="321" y="18"/>
                    <a:pt x="296" y="0"/>
                    <a:pt x="268" y="0"/>
                  </a:cubicBezTo>
                  <a:cubicBezTo>
                    <a:pt x="230" y="0"/>
                    <a:pt x="199" y="30"/>
                    <a:pt x="198" y="67"/>
                  </a:cubicBezTo>
                  <a:cubicBezTo>
                    <a:pt x="197" y="67"/>
                    <a:pt x="196" y="67"/>
                    <a:pt x="196" y="67"/>
                  </a:cubicBezTo>
                  <a:cubicBezTo>
                    <a:pt x="177" y="67"/>
                    <a:pt x="162" y="81"/>
                    <a:pt x="160" y="98"/>
                  </a:cubicBezTo>
                  <a:cubicBezTo>
                    <a:pt x="159" y="98"/>
                    <a:pt x="159" y="98"/>
                    <a:pt x="158" y="98"/>
                  </a:cubicBezTo>
                  <a:cubicBezTo>
                    <a:pt x="155" y="98"/>
                    <a:pt x="152" y="99"/>
                    <a:pt x="149" y="99"/>
                  </a:cubicBezTo>
                  <a:cubicBezTo>
                    <a:pt x="147" y="99"/>
                    <a:pt x="144" y="99"/>
                    <a:pt x="142" y="99"/>
                  </a:cubicBezTo>
                  <a:cubicBezTo>
                    <a:pt x="117" y="99"/>
                    <a:pt x="97" y="116"/>
                    <a:pt x="91" y="139"/>
                  </a:cubicBezTo>
                  <a:cubicBezTo>
                    <a:pt x="55" y="142"/>
                    <a:pt x="27" y="172"/>
                    <a:pt x="27" y="209"/>
                  </a:cubicBezTo>
                  <a:cubicBezTo>
                    <a:pt x="27" y="247"/>
                    <a:pt x="59" y="279"/>
                    <a:pt x="98" y="279"/>
                  </a:cubicBezTo>
                  <a:cubicBezTo>
                    <a:pt x="108" y="279"/>
                    <a:pt x="117" y="277"/>
                    <a:pt x="126" y="273"/>
                  </a:cubicBezTo>
                  <a:cubicBezTo>
                    <a:pt x="133" y="296"/>
                    <a:pt x="155" y="314"/>
                    <a:pt x="181" y="314"/>
                  </a:cubicBezTo>
                  <a:cubicBezTo>
                    <a:pt x="192" y="314"/>
                    <a:pt x="202" y="311"/>
                    <a:pt x="211" y="305"/>
                  </a:cubicBezTo>
                  <a:cubicBezTo>
                    <a:pt x="219" y="310"/>
                    <a:pt x="228" y="313"/>
                    <a:pt x="237" y="315"/>
                  </a:cubicBezTo>
                  <a:cubicBezTo>
                    <a:pt x="239" y="328"/>
                    <a:pt x="238" y="358"/>
                    <a:pt x="222" y="425"/>
                  </a:cubicBezTo>
                  <a:cubicBezTo>
                    <a:pt x="218" y="447"/>
                    <a:pt x="214" y="467"/>
                    <a:pt x="211" y="486"/>
                  </a:cubicBezTo>
                  <a:cubicBezTo>
                    <a:pt x="190" y="478"/>
                    <a:pt x="172" y="469"/>
                    <a:pt x="159" y="459"/>
                  </a:cubicBezTo>
                  <a:cubicBezTo>
                    <a:pt x="153" y="447"/>
                    <a:pt x="150" y="435"/>
                    <a:pt x="148" y="424"/>
                  </a:cubicBezTo>
                  <a:cubicBezTo>
                    <a:pt x="153" y="421"/>
                    <a:pt x="157" y="418"/>
                    <a:pt x="161" y="414"/>
                  </a:cubicBezTo>
                  <a:cubicBezTo>
                    <a:pt x="165" y="417"/>
                    <a:pt x="171" y="418"/>
                    <a:pt x="176" y="418"/>
                  </a:cubicBezTo>
                  <a:cubicBezTo>
                    <a:pt x="191" y="418"/>
                    <a:pt x="204" y="406"/>
                    <a:pt x="204" y="390"/>
                  </a:cubicBezTo>
                  <a:cubicBezTo>
                    <a:pt x="204" y="384"/>
                    <a:pt x="202" y="379"/>
                    <a:pt x="199" y="375"/>
                  </a:cubicBezTo>
                  <a:cubicBezTo>
                    <a:pt x="200" y="373"/>
                    <a:pt x="200" y="372"/>
                    <a:pt x="200" y="370"/>
                  </a:cubicBezTo>
                  <a:cubicBezTo>
                    <a:pt x="200" y="362"/>
                    <a:pt x="193" y="356"/>
                    <a:pt x="185" y="356"/>
                  </a:cubicBezTo>
                  <a:cubicBezTo>
                    <a:pt x="185" y="356"/>
                    <a:pt x="185" y="356"/>
                    <a:pt x="184" y="356"/>
                  </a:cubicBezTo>
                  <a:cubicBezTo>
                    <a:pt x="183" y="355"/>
                    <a:pt x="182" y="355"/>
                    <a:pt x="180" y="354"/>
                  </a:cubicBezTo>
                  <a:cubicBezTo>
                    <a:pt x="177" y="349"/>
                    <a:pt x="171" y="344"/>
                    <a:pt x="164" y="343"/>
                  </a:cubicBezTo>
                  <a:cubicBezTo>
                    <a:pt x="164" y="341"/>
                    <a:pt x="165" y="340"/>
                    <a:pt x="165" y="338"/>
                  </a:cubicBezTo>
                  <a:cubicBezTo>
                    <a:pt x="165" y="329"/>
                    <a:pt x="157" y="321"/>
                    <a:pt x="147" y="321"/>
                  </a:cubicBezTo>
                  <a:cubicBezTo>
                    <a:pt x="147" y="321"/>
                    <a:pt x="146" y="321"/>
                    <a:pt x="146" y="321"/>
                  </a:cubicBezTo>
                  <a:cubicBezTo>
                    <a:pt x="141" y="311"/>
                    <a:pt x="131" y="304"/>
                    <a:pt x="120" y="304"/>
                  </a:cubicBezTo>
                  <a:cubicBezTo>
                    <a:pt x="105" y="304"/>
                    <a:pt x="93" y="316"/>
                    <a:pt x="92" y="331"/>
                  </a:cubicBezTo>
                  <a:cubicBezTo>
                    <a:pt x="92" y="331"/>
                    <a:pt x="92" y="331"/>
                    <a:pt x="91" y="331"/>
                  </a:cubicBezTo>
                  <a:cubicBezTo>
                    <a:pt x="84" y="331"/>
                    <a:pt x="78" y="336"/>
                    <a:pt x="77" y="343"/>
                  </a:cubicBezTo>
                  <a:cubicBezTo>
                    <a:pt x="77" y="343"/>
                    <a:pt x="77" y="343"/>
                    <a:pt x="76" y="343"/>
                  </a:cubicBezTo>
                  <a:cubicBezTo>
                    <a:pt x="75" y="343"/>
                    <a:pt x="74" y="344"/>
                    <a:pt x="73" y="344"/>
                  </a:cubicBezTo>
                  <a:cubicBezTo>
                    <a:pt x="72" y="344"/>
                    <a:pt x="71" y="343"/>
                    <a:pt x="70" y="343"/>
                  </a:cubicBezTo>
                  <a:cubicBezTo>
                    <a:pt x="60" y="343"/>
                    <a:pt x="52" y="350"/>
                    <a:pt x="50" y="359"/>
                  </a:cubicBezTo>
                  <a:cubicBezTo>
                    <a:pt x="36" y="361"/>
                    <a:pt x="24" y="373"/>
                    <a:pt x="24" y="387"/>
                  </a:cubicBezTo>
                  <a:cubicBezTo>
                    <a:pt x="24" y="403"/>
                    <a:pt x="37" y="415"/>
                    <a:pt x="52" y="415"/>
                  </a:cubicBezTo>
                  <a:cubicBezTo>
                    <a:pt x="56" y="415"/>
                    <a:pt x="60" y="414"/>
                    <a:pt x="64" y="413"/>
                  </a:cubicBezTo>
                  <a:cubicBezTo>
                    <a:pt x="67" y="422"/>
                    <a:pt x="75" y="429"/>
                    <a:pt x="86" y="429"/>
                  </a:cubicBezTo>
                  <a:cubicBezTo>
                    <a:pt x="90" y="429"/>
                    <a:pt x="94" y="428"/>
                    <a:pt x="97" y="426"/>
                  </a:cubicBezTo>
                  <a:cubicBezTo>
                    <a:pt x="104" y="429"/>
                    <a:pt x="111" y="431"/>
                    <a:pt x="119" y="431"/>
                  </a:cubicBezTo>
                  <a:cubicBezTo>
                    <a:pt x="133" y="448"/>
                    <a:pt x="153" y="466"/>
                    <a:pt x="168" y="477"/>
                  </a:cubicBezTo>
                  <a:cubicBezTo>
                    <a:pt x="171" y="482"/>
                    <a:pt x="171" y="481"/>
                    <a:pt x="169" y="477"/>
                  </a:cubicBezTo>
                  <a:cubicBezTo>
                    <a:pt x="174" y="481"/>
                    <a:pt x="179" y="484"/>
                    <a:pt x="182" y="485"/>
                  </a:cubicBezTo>
                  <a:cubicBezTo>
                    <a:pt x="193" y="491"/>
                    <a:pt x="203" y="500"/>
                    <a:pt x="209" y="506"/>
                  </a:cubicBezTo>
                  <a:cubicBezTo>
                    <a:pt x="207" y="521"/>
                    <a:pt x="206" y="534"/>
                    <a:pt x="205" y="547"/>
                  </a:cubicBezTo>
                  <a:cubicBezTo>
                    <a:pt x="186" y="557"/>
                    <a:pt x="160" y="570"/>
                    <a:pt x="127" y="584"/>
                  </a:cubicBezTo>
                  <a:cubicBezTo>
                    <a:pt x="3" y="639"/>
                    <a:pt x="0" y="716"/>
                    <a:pt x="0" y="716"/>
                  </a:cubicBezTo>
                  <a:cubicBezTo>
                    <a:pt x="0" y="716"/>
                    <a:pt x="0" y="1904"/>
                    <a:pt x="0" y="1998"/>
                  </a:cubicBezTo>
                  <a:moveTo>
                    <a:pt x="432" y="556"/>
                  </a:moveTo>
                  <a:cubicBezTo>
                    <a:pt x="434" y="557"/>
                    <a:pt x="436" y="558"/>
                    <a:pt x="438" y="558"/>
                  </a:cubicBezTo>
                  <a:cubicBezTo>
                    <a:pt x="436" y="560"/>
                    <a:pt x="434" y="562"/>
                    <a:pt x="431" y="564"/>
                  </a:cubicBezTo>
                  <a:cubicBezTo>
                    <a:pt x="432" y="562"/>
                    <a:pt x="432" y="560"/>
                    <a:pt x="432" y="556"/>
                  </a:cubicBezTo>
                  <a:close/>
                  <a:moveTo>
                    <a:pt x="389" y="538"/>
                  </a:moveTo>
                  <a:cubicBezTo>
                    <a:pt x="389" y="538"/>
                    <a:pt x="389" y="538"/>
                    <a:pt x="389" y="538"/>
                  </a:cubicBezTo>
                  <a:cubicBezTo>
                    <a:pt x="388" y="537"/>
                    <a:pt x="388" y="536"/>
                    <a:pt x="387" y="536"/>
                  </a:cubicBezTo>
                  <a:cubicBezTo>
                    <a:pt x="387" y="536"/>
                    <a:pt x="387" y="535"/>
                    <a:pt x="387" y="535"/>
                  </a:cubicBezTo>
                  <a:cubicBezTo>
                    <a:pt x="384" y="530"/>
                    <a:pt x="381" y="523"/>
                    <a:pt x="378" y="517"/>
                  </a:cubicBezTo>
                  <a:cubicBezTo>
                    <a:pt x="381" y="518"/>
                    <a:pt x="383" y="518"/>
                    <a:pt x="386" y="518"/>
                  </a:cubicBezTo>
                  <a:cubicBezTo>
                    <a:pt x="387" y="518"/>
                    <a:pt x="388" y="518"/>
                    <a:pt x="389" y="518"/>
                  </a:cubicBezTo>
                  <a:cubicBezTo>
                    <a:pt x="389" y="522"/>
                    <a:pt x="389" y="527"/>
                    <a:pt x="389" y="531"/>
                  </a:cubicBezTo>
                  <a:cubicBezTo>
                    <a:pt x="389" y="531"/>
                    <a:pt x="389" y="531"/>
                    <a:pt x="389" y="531"/>
                  </a:cubicBezTo>
                  <a:cubicBezTo>
                    <a:pt x="390" y="532"/>
                    <a:pt x="390" y="532"/>
                    <a:pt x="390" y="533"/>
                  </a:cubicBezTo>
                  <a:cubicBezTo>
                    <a:pt x="390" y="533"/>
                    <a:pt x="390" y="533"/>
                    <a:pt x="390" y="534"/>
                  </a:cubicBezTo>
                  <a:cubicBezTo>
                    <a:pt x="390" y="534"/>
                    <a:pt x="390" y="534"/>
                    <a:pt x="390" y="535"/>
                  </a:cubicBezTo>
                  <a:cubicBezTo>
                    <a:pt x="390" y="535"/>
                    <a:pt x="390" y="536"/>
                    <a:pt x="390" y="536"/>
                  </a:cubicBezTo>
                  <a:cubicBezTo>
                    <a:pt x="390" y="537"/>
                    <a:pt x="390" y="537"/>
                    <a:pt x="390" y="537"/>
                  </a:cubicBezTo>
                  <a:cubicBezTo>
                    <a:pt x="390" y="537"/>
                    <a:pt x="390" y="538"/>
                    <a:pt x="390" y="538"/>
                  </a:cubicBezTo>
                  <a:cubicBezTo>
                    <a:pt x="390" y="538"/>
                    <a:pt x="390" y="538"/>
                    <a:pt x="390" y="538"/>
                  </a:cubicBezTo>
                  <a:cubicBezTo>
                    <a:pt x="390" y="539"/>
                    <a:pt x="390" y="539"/>
                    <a:pt x="390" y="539"/>
                  </a:cubicBezTo>
                  <a:cubicBezTo>
                    <a:pt x="390" y="539"/>
                    <a:pt x="390" y="539"/>
                    <a:pt x="390" y="539"/>
                  </a:cubicBezTo>
                  <a:cubicBezTo>
                    <a:pt x="390" y="540"/>
                    <a:pt x="390" y="540"/>
                    <a:pt x="391" y="540"/>
                  </a:cubicBezTo>
                  <a:cubicBezTo>
                    <a:pt x="391" y="540"/>
                    <a:pt x="391" y="540"/>
                    <a:pt x="391" y="540"/>
                  </a:cubicBezTo>
                  <a:cubicBezTo>
                    <a:pt x="391" y="540"/>
                    <a:pt x="391" y="540"/>
                    <a:pt x="391" y="540"/>
                  </a:cubicBezTo>
                  <a:cubicBezTo>
                    <a:pt x="390" y="540"/>
                    <a:pt x="390" y="539"/>
                    <a:pt x="389" y="538"/>
                  </a:cubicBezTo>
                  <a:close/>
                  <a:moveTo>
                    <a:pt x="258" y="382"/>
                  </a:moveTo>
                  <a:cubicBezTo>
                    <a:pt x="258" y="381"/>
                    <a:pt x="258" y="381"/>
                    <a:pt x="258" y="381"/>
                  </a:cubicBezTo>
                  <a:cubicBezTo>
                    <a:pt x="258" y="381"/>
                    <a:pt x="258" y="381"/>
                    <a:pt x="258" y="380"/>
                  </a:cubicBezTo>
                  <a:cubicBezTo>
                    <a:pt x="258" y="380"/>
                    <a:pt x="258" y="380"/>
                    <a:pt x="259" y="379"/>
                  </a:cubicBezTo>
                  <a:cubicBezTo>
                    <a:pt x="259" y="379"/>
                    <a:pt x="259" y="379"/>
                    <a:pt x="259" y="379"/>
                  </a:cubicBezTo>
                  <a:cubicBezTo>
                    <a:pt x="259" y="378"/>
                    <a:pt x="259" y="377"/>
                    <a:pt x="259" y="376"/>
                  </a:cubicBezTo>
                  <a:cubicBezTo>
                    <a:pt x="259" y="376"/>
                    <a:pt x="259" y="376"/>
                    <a:pt x="259" y="376"/>
                  </a:cubicBezTo>
                  <a:cubicBezTo>
                    <a:pt x="259" y="375"/>
                    <a:pt x="259" y="374"/>
                    <a:pt x="259" y="374"/>
                  </a:cubicBezTo>
                  <a:cubicBezTo>
                    <a:pt x="259" y="373"/>
                    <a:pt x="259" y="373"/>
                    <a:pt x="259" y="373"/>
                  </a:cubicBezTo>
                  <a:cubicBezTo>
                    <a:pt x="259" y="372"/>
                    <a:pt x="260" y="370"/>
                    <a:pt x="260" y="369"/>
                  </a:cubicBezTo>
                  <a:cubicBezTo>
                    <a:pt x="260" y="369"/>
                    <a:pt x="260" y="369"/>
                    <a:pt x="260" y="368"/>
                  </a:cubicBezTo>
                  <a:cubicBezTo>
                    <a:pt x="260" y="366"/>
                    <a:pt x="260" y="363"/>
                    <a:pt x="261" y="360"/>
                  </a:cubicBezTo>
                  <a:cubicBezTo>
                    <a:pt x="261" y="360"/>
                    <a:pt x="261" y="359"/>
                    <a:pt x="261" y="359"/>
                  </a:cubicBezTo>
                  <a:cubicBezTo>
                    <a:pt x="261" y="357"/>
                    <a:pt x="261" y="355"/>
                    <a:pt x="261" y="353"/>
                  </a:cubicBezTo>
                  <a:cubicBezTo>
                    <a:pt x="261" y="353"/>
                    <a:pt x="261" y="353"/>
                    <a:pt x="261" y="353"/>
                  </a:cubicBezTo>
                  <a:cubicBezTo>
                    <a:pt x="262" y="349"/>
                    <a:pt x="262" y="346"/>
                    <a:pt x="262" y="342"/>
                  </a:cubicBezTo>
                  <a:cubicBezTo>
                    <a:pt x="262" y="342"/>
                    <a:pt x="262" y="341"/>
                    <a:pt x="262" y="341"/>
                  </a:cubicBezTo>
                  <a:cubicBezTo>
                    <a:pt x="263" y="339"/>
                    <a:pt x="263" y="337"/>
                    <a:pt x="263" y="335"/>
                  </a:cubicBezTo>
                  <a:cubicBezTo>
                    <a:pt x="263" y="334"/>
                    <a:pt x="263" y="334"/>
                    <a:pt x="263" y="334"/>
                  </a:cubicBezTo>
                  <a:cubicBezTo>
                    <a:pt x="263" y="333"/>
                    <a:pt x="263" y="331"/>
                    <a:pt x="263" y="330"/>
                  </a:cubicBezTo>
                  <a:cubicBezTo>
                    <a:pt x="263" y="330"/>
                    <a:pt x="263" y="329"/>
                    <a:pt x="263" y="329"/>
                  </a:cubicBezTo>
                  <a:cubicBezTo>
                    <a:pt x="263" y="327"/>
                    <a:pt x="263" y="325"/>
                    <a:pt x="263" y="323"/>
                  </a:cubicBezTo>
                  <a:cubicBezTo>
                    <a:pt x="263" y="323"/>
                    <a:pt x="263" y="322"/>
                    <a:pt x="263" y="321"/>
                  </a:cubicBezTo>
                  <a:cubicBezTo>
                    <a:pt x="263" y="321"/>
                    <a:pt x="263" y="320"/>
                    <a:pt x="263" y="319"/>
                  </a:cubicBezTo>
                  <a:cubicBezTo>
                    <a:pt x="266" y="319"/>
                    <a:pt x="268" y="319"/>
                    <a:pt x="271" y="319"/>
                  </a:cubicBezTo>
                  <a:cubicBezTo>
                    <a:pt x="278" y="319"/>
                    <a:pt x="286" y="319"/>
                    <a:pt x="293" y="318"/>
                  </a:cubicBezTo>
                  <a:cubicBezTo>
                    <a:pt x="292" y="318"/>
                    <a:pt x="292" y="319"/>
                    <a:pt x="292" y="319"/>
                  </a:cubicBezTo>
                  <a:cubicBezTo>
                    <a:pt x="292" y="319"/>
                    <a:pt x="292" y="319"/>
                    <a:pt x="292" y="319"/>
                  </a:cubicBezTo>
                  <a:cubicBezTo>
                    <a:pt x="291" y="321"/>
                    <a:pt x="291" y="322"/>
                    <a:pt x="290" y="323"/>
                  </a:cubicBezTo>
                  <a:cubicBezTo>
                    <a:pt x="290" y="323"/>
                    <a:pt x="290" y="324"/>
                    <a:pt x="290" y="325"/>
                  </a:cubicBezTo>
                  <a:cubicBezTo>
                    <a:pt x="289" y="326"/>
                    <a:pt x="289" y="327"/>
                    <a:pt x="288" y="328"/>
                  </a:cubicBezTo>
                  <a:cubicBezTo>
                    <a:pt x="288" y="329"/>
                    <a:pt x="287" y="330"/>
                    <a:pt x="287" y="332"/>
                  </a:cubicBezTo>
                  <a:cubicBezTo>
                    <a:pt x="286" y="332"/>
                    <a:pt x="286" y="333"/>
                    <a:pt x="286" y="333"/>
                  </a:cubicBezTo>
                  <a:cubicBezTo>
                    <a:pt x="285" y="335"/>
                    <a:pt x="285" y="336"/>
                    <a:pt x="284" y="337"/>
                  </a:cubicBezTo>
                  <a:cubicBezTo>
                    <a:pt x="284" y="337"/>
                    <a:pt x="284" y="338"/>
                    <a:pt x="283" y="339"/>
                  </a:cubicBezTo>
                  <a:cubicBezTo>
                    <a:pt x="283" y="340"/>
                    <a:pt x="282" y="341"/>
                    <a:pt x="282" y="343"/>
                  </a:cubicBezTo>
                  <a:cubicBezTo>
                    <a:pt x="281" y="343"/>
                    <a:pt x="281" y="343"/>
                    <a:pt x="281" y="343"/>
                  </a:cubicBezTo>
                  <a:cubicBezTo>
                    <a:pt x="280" y="345"/>
                    <a:pt x="280" y="347"/>
                    <a:pt x="279" y="348"/>
                  </a:cubicBezTo>
                  <a:cubicBezTo>
                    <a:pt x="279" y="349"/>
                    <a:pt x="278" y="349"/>
                    <a:pt x="278" y="350"/>
                  </a:cubicBezTo>
                  <a:cubicBezTo>
                    <a:pt x="278" y="351"/>
                    <a:pt x="277" y="352"/>
                    <a:pt x="277" y="353"/>
                  </a:cubicBezTo>
                  <a:cubicBezTo>
                    <a:pt x="276" y="354"/>
                    <a:pt x="276" y="354"/>
                    <a:pt x="276" y="355"/>
                  </a:cubicBezTo>
                  <a:cubicBezTo>
                    <a:pt x="275" y="356"/>
                    <a:pt x="274" y="357"/>
                    <a:pt x="274" y="358"/>
                  </a:cubicBezTo>
                  <a:cubicBezTo>
                    <a:pt x="274" y="359"/>
                    <a:pt x="273" y="359"/>
                    <a:pt x="273" y="359"/>
                  </a:cubicBezTo>
                  <a:cubicBezTo>
                    <a:pt x="272" y="361"/>
                    <a:pt x="272" y="362"/>
                    <a:pt x="271" y="363"/>
                  </a:cubicBezTo>
                  <a:cubicBezTo>
                    <a:pt x="271" y="364"/>
                    <a:pt x="270" y="364"/>
                    <a:pt x="270" y="365"/>
                  </a:cubicBezTo>
                  <a:cubicBezTo>
                    <a:pt x="270" y="366"/>
                    <a:pt x="269" y="367"/>
                    <a:pt x="269" y="367"/>
                  </a:cubicBezTo>
                  <a:cubicBezTo>
                    <a:pt x="268" y="368"/>
                    <a:pt x="268" y="368"/>
                    <a:pt x="268" y="369"/>
                  </a:cubicBezTo>
                  <a:cubicBezTo>
                    <a:pt x="267" y="370"/>
                    <a:pt x="267" y="371"/>
                    <a:pt x="266" y="372"/>
                  </a:cubicBezTo>
                  <a:cubicBezTo>
                    <a:pt x="266" y="372"/>
                    <a:pt x="266" y="372"/>
                    <a:pt x="265" y="373"/>
                  </a:cubicBezTo>
                  <a:cubicBezTo>
                    <a:pt x="265" y="374"/>
                    <a:pt x="264" y="375"/>
                    <a:pt x="263" y="376"/>
                  </a:cubicBezTo>
                  <a:cubicBezTo>
                    <a:pt x="263" y="376"/>
                    <a:pt x="263" y="376"/>
                    <a:pt x="263" y="377"/>
                  </a:cubicBezTo>
                  <a:cubicBezTo>
                    <a:pt x="262" y="377"/>
                    <a:pt x="261" y="378"/>
                    <a:pt x="261" y="379"/>
                  </a:cubicBezTo>
                  <a:cubicBezTo>
                    <a:pt x="261" y="379"/>
                    <a:pt x="260" y="379"/>
                    <a:pt x="260" y="380"/>
                  </a:cubicBezTo>
                  <a:cubicBezTo>
                    <a:pt x="260" y="380"/>
                    <a:pt x="259" y="381"/>
                    <a:pt x="258" y="382"/>
                  </a:cubicBezTo>
                  <a:cubicBezTo>
                    <a:pt x="258" y="382"/>
                    <a:pt x="258" y="382"/>
                    <a:pt x="258" y="382"/>
                  </a:cubicBezTo>
                  <a:close/>
                  <a:moveTo>
                    <a:pt x="126" y="431"/>
                  </a:moveTo>
                  <a:cubicBezTo>
                    <a:pt x="132" y="431"/>
                    <a:pt x="137" y="429"/>
                    <a:pt x="142" y="427"/>
                  </a:cubicBezTo>
                  <a:cubicBezTo>
                    <a:pt x="142" y="436"/>
                    <a:pt x="143" y="444"/>
                    <a:pt x="143" y="448"/>
                  </a:cubicBezTo>
                  <a:cubicBezTo>
                    <a:pt x="137" y="442"/>
                    <a:pt x="131" y="436"/>
                    <a:pt x="126" y="431"/>
                  </a:cubicBezTo>
                  <a:close/>
                </a:path>
              </a:pathLst>
            </a:custGeom>
            <a:solidFill>
              <a:srgbClr val="F796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latin typeface="Agency FB" panose="020B0503020202020204" pitchFamily="34" charset="0"/>
              </a:endParaRPr>
            </a:p>
          </p:txBody>
        </p:sp>
        <p:sp>
          <p:nvSpPr>
            <p:cNvPr id="81" name="Freeform 6"/>
            <p:cNvSpPr>
              <a:spLocks noEditPoints="1"/>
            </p:cNvSpPr>
            <p:nvPr/>
          </p:nvSpPr>
          <p:spPr bwMode="auto">
            <a:xfrm>
              <a:off x="7303" y="3209"/>
              <a:ext cx="1213" cy="5296"/>
            </a:xfrm>
            <a:custGeom>
              <a:avLst/>
              <a:gdLst>
                <a:gd name="T0" fmla="*/ 485 w 532"/>
                <a:gd name="T1" fmla="*/ 635 h 2366"/>
                <a:gd name="T2" fmla="*/ 422 w 532"/>
                <a:gd name="T3" fmla="*/ 574 h 2366"/>
                <a:gd name="T4" fmla="*/ 463 w 532"/>
                <a:gd name="T5" fmla="*/ 552 h 2366"/>
                <a:gd name="T6" fmla="*/ 455 w 532"/>
                <a:gd name="T7" fmla="*/ 526 h 2366"/>
                <a:gd name="T8" fmla="*/ 430 w 532"/>
                <a:gd name="T9" fmla="*/ 518 h 2366"/>
                <a:gd name="T10" fmla="*/ 416 w 532"/>
                <a:gd name="T11" fmla="*/ 531 h 2366"/>
                <a:gd name="T12" fmla="*/ 419 w 532"/>
                <a:gd name="T13" fmla="*/ 553 h 2366"/>
                <a:gd name="T14" fmla="*/ 403 w 532"/>
                <a:gd name="T15" fmla="*/ 556 h 2366"/>
                <a:gd name="T16" fmla="*/ 447 w 532"/>
                <a:gd name="T17" fmla="*/ 503 h 2366"/>
                <a:gd name="T18" fmla="*/ 426 w 532"/>
                <a:gd name="T19" fmla="*/ 439 h 2366"/>
                <a:gd name="T20" fmla="*/ 364 w 532"/>
                <a:gd name="T21" fmla="*/ 419 h 2366"/>
                <a:gd name="T22" fmla="*/ 329 w 532"/>
                <a:gd name="T23" fmla="*/ 450 h 2366"/>
                <a:gd name="T24" fmla="*/ 337 w 532"/>
                <a:gd name="T25" fmla="*/ 506 h 2366"/>
                <a:gd name="T26" fmla="*/ 367 w 532"/>
                <a:gd name="T27" fmla="*/ 541 h 2366"/>
                <a:gd name="T28" fmla="*/ 365 w 532"/>
                <a:gd name="T29" fmla="*/ 526 h 2366"/>
                <a:gd name="T30" fmla="*/ 355 w 532"/>
                <a:gd name="T31" fmla="*/ 518 h 2366"/>
                <a:gd name="T32" fmla="*/ 342 w 532"/>
                <a:gd name="T33" fmla="*/ 529 h 2366"/>
                <a:gd name="T34" fmla="*/ 337 w 532"/>
                <a:gd name="T35" fmla="*/ 536 h 2366"/>
                <a:gd name="T36" fmla="*/ 363 w 532"/>
                <a:gd name="T37" fmla="*/ 545 h 2366"/>
                <a:gd name="T38" fmla="*/ 393 w 532"/>
                <a:gd name="T39" fmla="*/ 579 h 2366"/>
                <a:gd name="T40" fmla="*/ 265 w 532"/>
                <a:gd name="T41" fmla="*/ 504 h 2366"/>
                <a:gd name="T42" fmla="*/ 327 w 532"/>
                <a:gd name="T43" fmla="*/ 393 h 2366"/>
                <a:gd name="T44" fmla="*/ 389 w 532"/>
                <a:gd name="T45" fmla="*/ 389 h 2366"/>
                <a:gd name="T46" fmla="*/ 394 w 532"/>
                <a:gd name="T47" fmla="*/ 350 h 2366"/>
                <a:gd name="T48" fmla="*/ 371 w 532"/>
                <a:gd name="T49" fmla="*/ 329 h 2366"/>
                <a:gd name="T50" fmla="*/ 329 w 532"/>
                <a:gd name="T51" fmla="*/ 343 h 2366"/>
                <a:gd name="T52" fmla="*/ 314 w 532"/>
                <a:gd name="T53" fmla="*/ 387 h 2366"/>
                <a:gd name="T54" fmla="*/ 370 w 532"/>
                <a:gd name="T55" fmla="*/ 275 h 2366"/>
                <a:gd name="T56" fmla="*/ 431 w 532"/>
                <a:gd name="T57" fmla="*/ 129 h 2366"/>
                <a:gd name="T58" fmla="*/ 335 w 532"/>
                <a:gd name="T59" fmla="*/ 42 h 2366"/>
                <a:gd name="T60" fmla="*/ 159 w 532"/>
                <a:gd name="T61" fmla="*/ 98 h 2366"/>
                <a:gd name="T62" fmla="*/ 27 w 532"/>
                <a:gd name="T63" fmla="*/ 208 h 2366"/>
                <a:gd name="T64" fmla="*/ 237 w 532"/>
                <a:gd name="T65" fmla="*/ 315 h 2366"/>
                <a:gd name="T66" fmla="*/ 161 w 532"/>
                <a:gd name="T67" fmla="*/ 414 h 2366"/>
                <a:gd name="T68" fmla="*/ 185 w 532"/>
                <a:gd name="T69" fmla="*/ 355 h 2366"/>
                <a:gd name="T70" fmla="*/ 146 w 532"/>
                <a:gd name="T71" fmla="*/ 321 h 2366"/>
                <a:gd name="T72" fmla="*/ 77 w 532"/>
                <a:gd name="T73" fmla="*/ 343 h 2366"/>
                <a:gd name="T74" fmla="*/ 24 w 532"/>
                <a:gd name="T75" fmla="*/ 387 h 2366"/>
                <a:gd name="T76" fmla="*/ 118 w 532"/>
                <a:gd name="T77" fmla="*/ 431 h 2366"/>
                <a:gd name="T78" fmla="*/ 204 w 532"/>
                <a:gd name="T79" fmla="*/ 546 h 2366"/>
                <a:gd name="T80" fmla="*/ 437 w 532"/>
                <a:gd name="T81" fmla="*/ 558 h 2366"/>
                <a:gd name="T82" fmla="*/ 387 w 532"/>
                <a:gd name="T83" fmla="*/ 536 h 2366"/>
                <a:gd name="T84" fmla="*/ 389 w 532"/>
                <a:gd name="T85" fmla="*/ 531 h 2366"/>
                <a:gd name="T86" fmla="*/ 389 w 532"/>
                <a:gd name="T87" fmla="*/ 536 h 2366"/>
                <a:gd name="T88" fmla="*/ 390 w 532"/>
                <a:gd name="T89" fmla="*/ 539 h 2366"/>
                <a:gd name="T90" fmla="*/ 258 w 532"/>
                <a:gd name="T91" fmla="*/ 381 h 2366"/>
                <a:gd name="T92" fmla="*/ 258 w 532"/>
                <a:gd name="T93" fmla="*/ 376 h 2366"/>
                <a:gd name="T94" fmla="*/ 259 w 532"/>
                <a:gd name="T95" fmla="*/ 368 h 2366"/>
                <a:gd name="T96" fmla="*/ 262 w 532"/>
                <a:gd name="T97" fmla="*/ 342 h 2366"/>
                <a:gd name="T98" fmla="*/ 262 w 532"/>
                <a:gd name="T99" fmla="*/ 329 h 2366"/>
                <a:gd name="T100" fmla="*/ 292 w 532"/>
                <a:gd name="T101" fmla="*/ 318 h 2366"/>
                <a:gd name="T102" fmla="*/ 288 w 532"/>
                <a:gd name="T103" fmla="*/ 328 h 2366"/>
                <a:gd name="T104" fmla="*/ 281 w 532"/>
                <a:gd name="T105" fmla="*/ 342 h 2366"/>
                <a:gd name="T106" fmla="*/ 275 w 532"/>
                <a:gd name="T107" fmla="*/ 354 h 2366"/>
                <a:gd name="T108" fmla="*/ 268 w 532"/>
                <a:gd name="T109" fmla="*/ 367 h 2366"/>
                <a:gd name="T110" fmla="*/ 262 w 532"/>
                <a:gd name="T111" fmla="*/ 377 h 2366"/>
                <a:gd name="T112" fmla="*/ 126 w 532"/>
                <a:gd name="T113" fmla="*/ 431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32" h="2366">
                  <a:moveTo>
                    <a:pt x="532" y="2366"/>
                  </a:moveTo>
                  <a:cubicBezTo>
                    <a:pt x="532" y="2272"/>
                    <a:pt x="532" y="716"/>
                    <a:pt x="532" y="716"/>
                  </a:cubicBezTo>
                  <a:cubicBezTo>
                    <a:pt x="532" y="716"/>
                    <a:pt x="531" y="680"/>
                    <a:pt x="490" y="640"/>
                  </a:cubicBezTo>
                  <a:cubicBezTo>
                    <a:pt x="502" y="638"/>
                    <a:pt x="504" y="636"/>
                    <a:pt x="488" y="635"/>
                  </a:cubicBezTo>
                  <a:cubicBezTo>
                    <a:pt x="487" y="635"/>
                    <a:pt x="486" y="635"/>
                    <a:pt x="485" y="635"/>
                  </a:cubicBezTo>
                  <a:cubicBezTo>
                    <a:pt x="467" y="618"/>
                    <a:pt x="442" y="601"/>
                    <a:pt x="408" y="585"/>
                  </a:cubicBezTo>
                  <a:cubicBezTo>
                    <a:pt x="408" y="585"/>
                    <a:pt x="408" y="585"/>
                    <a:pt x="408" y="584"/>
                  </a:cubicBezTo>
                  <a:cubicBezTo>
                    <a:pt x="410" y="582"/>
                    <a:pt x="413" y="579"/>
                    <a:pt x="417" y="577"/>
                  </a:cubicBezTo>
                  <a:cubicBezTo>
                    <a:pt x="418" y="576"/>
                    <a:pt x="420" y="575"/>
                    <a:pt x="422" y="574"/>
                  </a:cubicBezTo>
                  <a:cubicBezTo>
                    <a:pt x="421" y="575"/>
                    <a:pt x="421" y="576"/>
                    <a:pt x="422" y="574"/>
                  </a:cubicBezTo>
                  <a:cubicBezTo>
                    <a:pt x="428" y="570"/>
                    <a:pt x="435" y="564"/>
                    <a:pt x="440" y="558"/>
                  </a:cubicBezTo>
                  <a:cubicBezTo>
                    <a:pt x="442" y="558"/>
                    <a:pt x="445" y="557"/>
                    <a:pt x="447" y="556"/>
                  </a:cubicBezTo>
                  <a:cubicBezTo>
                    <a:pt x="448" y="556"/>
                    <a:pt x="450" y="557"/>
                    <a:pt x="451" y="557"/>
                  </a:cubicBezTo>
                  <a:cubicBezTo>
                    <a:pt x="455" y="557"/>
                    <a:pt x="458" y="554"/>
                    <a:pt x="459" y="551"/>
                  </a:cubicBezTo>
                  <a:cubicBezTo>
                    <a:pt x="461" y="552"/>
                    <a:pt x="462" y="552"/>
                    <a:pt x="463" y="552"/>
                  </a:cubicBezTo>
                  <a:cubicBezTo>
                    <a:pt x="469" y="552"/>
                    <a:pt x="473" y="547"/>
                    <a:pt x="473" y="542"/>
                  </a:cubicBezTo>
                  <a:cubicBezTo>
                    <a:pt x="473" y="537"/>
                    <a:pt x="469" y="533"/>
                    <a:pt x="464" y="532"/>
                  </a:cubicBezTo>
                  <a:cubicBezTo>
                    <a:pt x="464" y="529"/>
                    <a:pt x="461" y="526"/>
                    <a:pt x="457" y="526"/>
                  </a:cubicBezTo>
                  <a:cubicBezTo>
                    <a:pt x="457" y="526"/>
                    <a:pt x="456" y="526"/>
                    <a:pt x="456" y="526"/>
                  </a:cubicBezTo>
                  <a:cubicBezTo>
                    <a:pt x="455" y="526"/>
                    <a:pt x="455" y="526"/>
                    <a:pt x="455" y="526"/>
                  </a:cubicBezTo>
                  <a:cubicBezTo>
                    <a:pt x="455" y="526"/>
                    <a:pt x="455" y="526"/>
                    <a:pt x="454" y="526"/>
                  </a:cubicBezTo>
                  <a:cubicBezTo>
                    <a:pt x="454" y="524"/>
                    <a:pt x="452" y="522"/>
                    <a:pt x="449" y="522"/>
                  </a:cubicBezTo>
                  <a:cubicBezTo>
                    <a:pt x="449" y="522"/>
                    <a:pt x="449" y="522"/>
                    <a:pt x="449" y="522"/>
                  </a:cubicBezTo>
                  <a:cubicBezTo>
                    <a:pt x="449" y="517"/>
                    <a:pt x="445" y="512"/>
                    <a:pt x="439" y="512"/>
                  </a:cubicBezTo>
                  <a:cubicBezTo>
                    <a:pt x="435" y="512"/>
                    <a:pt x="432" y="515"/>
                    <a:pt x="430" y="518"/>
                  </a:cubicBezTo>
                  <a:cubicBezTo>
                    <a:pt x="430" y="518"/>
                    <a:pt x="430" y="518"/>
                    <a:pt x="430" y="518"/>
                  </a:cubicBezTo>
                  <a:cubicBezTo>
                    <a:pt x="426" y="518"/>
                    <a:pt x="423" y="521"/>
                    <a:pt x="423" y="525"/>
                  </a:cubicBezTo>
                  <a:cubicBezTo>
                    <a:pt x="423" y="525"/>
                    <a:pt x="423" y="526"/>
                    <a:pt x="424" y="526"/>
                  </a:cubicBezTo>
                  <a:cubicBezTo>
                    <a:pt x="421" y="527"/>
                    <a:pt x="419" y="528"/>
                    <a:pt x="418" y="530"/>
                  </a:cubicBezTo>
                  <a:cubicBezTo>
                    <a:pt x="417" y="530"/>
                    <a:pt x="417" y="531"/>
                    <a:pt x="416" y="531"/>
                  </a:cubicBezTo>
                  <a:cubicBezTo>
                    <a:pt x="416" y="531"/>
                    <a:pt x="416" y="531"/>
                    <a:pt x="416" y="531"/>
                  </a:cubicBezTo>
                  <a:cubicBezTo>
                    <a:pt x="413" y="531"/>
                    <a:pt x="411" y="533"/>
                    <a:pt x="411" y="536"/>
                  </a:cubicBezTo>
                  <a:cubicBezTo>
                    <a:pt x="411" y="536"/>
                    <a:pt x="411" y="537"/>
                    <a:pt x="411" y="537"/>
                  </a:cubicBezTo>
                  <a:cubicBezTo>
                    <a:pt x="410" y="539"/>
                    <a:pt x="409" y="541"/>
                    <a:pt x="409" y="543"/>
                  </a:cubicBezTo>
                  <a:cubicBezTo>
                    <a:pt x="409" y="549"/>
                    <a:pt x="414" y="553"/>
                    <a:pt x="419" y="553"/>
                  </a:cubicBezTo>
                  <a:cubicBezTo>
                    <a:pt x="421" y="553"/>
                    <a:pt x="423" y="552"/>
                    <a:pt x="425" y="551"/>
                  </a:cubicBezTo>
                  <a:cubicBezTo>
                    <a:pt x="426" y="553"/>
                    <a:pt x="427" y="554"/>
                    <a:pt x="429" y="555"/>
                  </a:cubicBezTo>
                  <a:cubicBezTo>
                    <a:pt x="429" y="559"/>
                    <a:pt x="428" y="563"/>
                    <a:pt x="426" y="567"/>
                  </a:cubicBezTo>
                  <a:cubicBezTo>
                    <a:pt x="421" y="571"/>
                    <a:pt x="414" y="574"/>
                    <a:pt x="407" y="577"/>
                  </a:cubicBezTo>
                  <a:cubicBezTo>
                    <a:pt x="406" y="570"/>
                    <a:pt x="404" y="563"/>
                    <a:pt x="403" y="556"/>
                  </a:cubicBezTo>
                  <a:cubicBezTo>
                    <a:pt x="397" y="531"/>
                    <a:pt x="397" y="521"/>
                    <a:pt x="397" y="516"/>
                  </a:cubicBezTo>
                  <a:cubicBezTo>
                    <a:pt x="401" y="515"/>
                    <a:pt x="404" y="514"/>
                    <a:pt x="407" y="513"/>
                  </a:cubicBezTo>
                  <a:cubicBezTo>
                    <a:pt x="410" y="515"/>
                    <a:pt x="414" y="516"/>
                    <a:pt x="417" y="516"/>
                  </a:cubicBezTo>
                  <a:cubicBezTo>
                    <a:pt x="427" y="516"/>
                    <a:pt x="435" y="510"/>
                    <a:pt x="437" y="501"/>
                  </a:cubicBezTo>
                  <a:cubicBezTo>
                    <a:pt x="440" y="503"/>
                    <a:pt x="444" y="503"/>
                    <a:pt x="447" y="503"/>
                  </a:cubicBezTo>
                  <a:cubicBezTo>
                    <a:pt x="461" y="503"/>
                    <a:pt x="472" y="492"/>
                    <a:pt x="472" y="478"/>
                  </a:cubicBezTo>
                  <a:cubicBezTo>
                    <a:pt x="472" y="465"/>
                    <a:pt x="462" y="454"/>
                    <a:pt x="449" y="453"/>
                  </a:cubicBezTo>
                  <a:cubicBezTo>
                    <a:pt x="448" y="445"/>
                    <a:pt x="440" y="439"/>
                    <a:pt x="432" y="439"/>
                  </a:cubicBezTo>
                  <a:cubicBezTo>
                    <a:pt x="431" y="439"/>
                    <a:pt x="430" y="439"/>
                    <a:pt x="429" y="439"/>
                  </a:cubicBezTo>
                  <a:cubicBezTo>
                    <a:pt x="428" y="439"/>
                    <a:pt x="427" y="439"/>
                    <a:pt x="426" y="439"/>
                  </a:cubicBezTo>
                  <a:cubicBezTo>
                    <a:pt x="425" y="439"/>
                    <a:pt x="425" y="439"/>
                    <a:pt x="425" y="439"/>
                  </a:cubicBezTo>
                  <a:cubicBezTo>
                    <a:pt x="424" y="433"/>
                    <a:pt x="419" y="428"/>
                    <a:pt x="412" y="428"/>
                  </a:cubicBezTo>
                  <a:cubicBezTo>
                    <a:pt x="412" y="428"/>
                    <a:pt x="412" y="428"/>
                    <a:pt x="412" y="428"/>
                  </a:cubicBezTo>
                  <a:cubicBezTo>
                    <a:pt x="411" y="415"/>
                    <a:pt x="400" y="404"/>
                    <a:pt x="387" y="404"/>
                  </a:cubicBezTo>
                  <a:cubicBezTo>
                    <a:pt x="376" y="404"/>
                    <a:pt x="368" y="410"/>
                    <a:pt x="364" y="419"/>
                  </a:cubicBezTo>
                  <a:cubicBezTo>
                    <a:pt x="363" y="419"/>
                    <a:pt x="363" y="419"/>
                    <a:pt x="362" y="419"/>
                  </a:cubicBezTo>
                  <a:cubicBezTo>
                    <a:pt x="354" y="419"/>
                    <a:pt x="347" y="426"/>
                    <a:pt x="347" y="435"/>
                  </a:cubicBezTo>
                  <a:cubicBezTo>
                    <a:pt x="347" y="436"/>
                    <a:pt x="347" y="437"/>
                    <a:pt x="347" y="438"/>
                  </a:cubicBezTo>
                  <a:cubicBezTo>
                    <a:pt x="341" y="440"/>
                    <a:pt x="336" y="444"/>
                    <a:pt x="333" y="449"/>
                  </a:cubicBezTo>
                  <a:cubicBezTo>
                    <a:pt x="331" y="449"/>
                    <a:pt x="330" y="449"/>
                    <a:pt x="329" y="450"/>
                  </a:cubicBezTo>
                  <a:cubicBezTo>
                    <a:pt x="329" y="450"/>
                    <a:pt x="328" y="450"/>
                    <a:pt x="328" y="450"/>
                  </a:cubicBezTo>
                  <a:cubicBezTo>
                    <a:pt x="321" y="450"/>
                    <a:pt x="315" y="456"/>
                    <a:pt x="315" y="463"/>
                  </a:cubicBezTo>
                  <a:cubicBezTo>
                    <a:pt x="315" y="464"/>
                    <a:pt x="315" y="466"/>
                    <a:pt x="316" y="467"/>
                  </a:cubicBezTo>
                  <a:cubicBezTo>
                    <a:pt x="313" y="471"/>
                    <a:pt x="311" y="476"/>
                    <a:pt x="311" y="481"/>
                  </a:cubicBezTo>
                  <a:cubicBezTo>
                    <a:pt x="311" y="495"/>
                    <a:pt x="323" y="506"/>
                    <a:pt x="337" y="506"/>
                  </a:cubicBezTo>
                  <a:cubicBezTo>
                    <a:pt x="341" y="506"/>
                    <a:pt x="346" y="505"/>
                    <a:pt x="350" y="502"/>
                  </a:cubicBezTo>
                  <a:cubicBezTo>
                    <a:pt x="355" y="508"/>
                    <a:pt x="361" y="512"/>
                    <a:pt x="368" y="515"/>
                  </a:cubicBezTo>
                  <a:cubicBezTo>
                    <a:pt x="373" y="525"/>
                    <a:pt x="380" y="537"/>
                    <a:pt x="386" y="550"/>
                  </a:cubicBezTo>
                  <a:cubicBezTo>
                    <a:pt x="377" y="548"/>
                    <a:pt x="371" y="546"/>
                    <a:pt x="366" y="543"/>
                  </a:cubicBezTo>
                  <a:cubicBezTo>
                    <a:pt x="367" y="543"/>
                    <a:pt x="367" y="542"/>
                    <a:pt x="367" y="541"/>
                  </a:cubicBezTo>
                  <a:cubicBezTo>
                    <a:pt x="368" y="542"/>
                    <a:pt x="369" y="542"/>
                    <a:pt x="370" y="542"/>
                  </a:cubicBezTo>
                  <a:cubicBezTo>
                    <a:pt x="373" y="542"/>
                    <a:pt x="376" y="539"/>
                    <a:pt x="376" y="536"/>
                  </a:cubicBezTo>
                  <a:cubicBezTo>
                    <a:pt x="376" y="533"/>
                    <a:pt x="374" y="530"/>
                    <a:pt x="370" y="530"/>
                  </a:cubicBezTo>
                  <a:cubicBezTo>
                    <a:pt x="370" y="528"/>
                    <a:pt x="368" y="526"/>
                    <a:pt x="366" y="526"/>
                  </a:cubicBezTo>
                  <a:cubicBezTo>
                    <a:pt x="366" y="526"/>
                    <a:pt x="366" y="526"/>
                    <a:pt x="365" y="526"/>
                  </a:cubicBezTo>
                  <a:cubicBezTo>
                    <a:pt x="365" y="526"/>
                    <a:pt x="365" y="526"/>
                    <a:pt x="365" y="526"/>
                  </a:cubicBezTo>
                  <a:cubicBezTo>
                    <a:pt x="365" y="526"/>
                    <a:pt x="365" y="526"/>
                    <a:pt x="364" y="526"/>
                  </a:cubicBezTo>
                  <a:cubicBezTo>
                    <a:pt x="364" y="525"/>
                    <a:pt x="363" y="524"/>
                    <a:pt x="361" y="524"/>
                  </a:cubicBezTo>
                  <a:cubicBezTo>
                    <a:pt x="361" y="524"/>
                    <a:pt x="361" y="524"/>
                    <a:pt x="361" y="524"/>
                  </a:cubicBezTo>
                  <a:cubicBezTo>
                    <a:pt x="361" y="520"/>
                    <a:pt x="358" y="518"/>
                    <a:pt x="355" y="518"/>
                  </a:cubicBezTo>
                  <a:cubicBezTo>
                    <a:pt x="353" y="518"/>
                    <a:pt x="351" y="519"/>
                    <a:pt x="350" y="521"/>
                  </a:cubicBezTo>
                  <a:cubicBezTo>
                    <a:pt x="350" y="521"/>
                    <a:pt x="349" y="521"/>
                    <a:pt x="349" y="521"/>
                  </a:cubicBezTo>
                  <a:cubicBezTo>
                    <a:pt x="347" y="521"/>
                    <a:pt x="346" y="523"/>
                    <a:pt x="346" y="525"/>
                  </a:cubicBezTo>
                  <a:cubicBezTo>
                    <a:pt x="346" y="525"/>
                    <a:pt x="346" y="526"/>
                    <a:pt x="346" y="526"/>
                  </a:cubicBezTo>
                  <a:cubicBezTo>
                    <a:pt x="344" y="526"/>
                    <a:pt x="343" y="527"/>
                    <a:pt x="342" y="529"/>
                  </a:cubicBezTo>
                  <a:cubicBezTo>
                    <a:pt x="342" y="529"/>
                    <a:pt x="342" y="529"/>
                    <a:pt x="341" y="529"/>
                  </a:cubicBezTo>
                  <a:cubicBezTo>
                    <a:pt x="341" y="529"/>
                    <a:pt x="341" y="529"/>
                    <a:pt x="341" y="529"/>
                  </a:cubicBezTo>
                  <a:cubicBezTo>
                    <a:pt x="339" y="529"/>
                    <a:pt x="338" y="530"/>
                    <a:pt x="338" y="532"/>
                  </a:cubicBezTo>
                  <a:cubicBezTo>
                    <a:pt x="338" y="532"/>
                    <a:pt x="338" y="533"/>
                    <a:pt x="338" y="533"/>
                  </a:cubicBezTo>
                  <a:cubicBezTo>
                    <a:pt x="337" y="534"/>
                    <a:pt x="337" y="535"/>
                    <a:pt x="337" y="536"/>
                  </a:cubicBezTo>
                  <a:cubicBezTo>
                    <a:pt x="337" y="540"/>
                    <a:pt x="340" y="543"/>
                    <a:pt x="343" y="543"/>
                  </a:cubicBezTo>
                  <a:cubicBezTo>
                    <a:pt x="344" y="543"/>
                    <a:pt x="345" y="542"/>
                    <a:pt x="346" y="542"/>
                  </a:cubicBezTo>
                  <a:cubicBezTo>
                    <a:pt x="348" y="544"/>
                    <a:pt x="352" y="545"/>
                    <a:pt x="355" y="545"/>
                  </a:cubicBezTo>
                  <a:cubicBezTo>
                    <a:pt x="357" y="545"/>
                    <a:pt x="359" y="545"/>
                    <a:pt x="360" y="544"/>
                  </a:cubicBezTo>
                  <a:cubicBezTo>
                    <a:pt x="361" y="545"/>
                    <a:pt x="362" y="545"/>
                    <a:pt x="363" y="545"/>
                  </a:cubicBezTo>
                  <a:cubicBezTo>
                    <a:pt x="364" y="545"/>
                    <a:pt x="364" y="545"/>
                    <a:pt x="365" y="544"/>
                  </a:cubicBezTo>
                  <a:cubicBezTo>
                    <a:pt x="372" y="549"/>
                    <a:pt x="381" y="552"/>
                    <a:pt x="385" y="553"/>
                  </a:cubicBezTo>
                  <a:cubicBezTo>
                    <a:pt x="386" y="553"/>
                    <a:pt x="386" y="553"/>
                    <a:pt x="387" y="553"/>
                  </a:cubicBezTo>
                  <a:cubicBezTo>
                    <a:pt x="390" y="561"/>
                    <a:pt x="392" y="568"/>
                    <a:pt x="393" y="575"/>
                  </a:cubicBezTo>
                  <a:cubicBezTo>
                    <a:pt x="393" y="576"/>
                    <a:pt x="393" y="578"/>
                    <a:pt x="393" y="579"/>
                  </a:cubicBezTo>
                  <a:cubicBezTo>
                    <a:pt x="295" y="534"/>
                    <a:pt x="271" y="510"/>
                    <a:pt x="267" y="504"/>
                  </a:cubicBezTo>
                  <a:cubicBezTo>
                    <a:pt x="267" y="503"/>
                    <a:pt x="267" y="503"/>
                    <a:pt x="267" y="503"/>
                  </a:cubicBezTo>
                  <a:cubicBezTo>
                    <a:pt x="267" y="503"/>
                    <a:pt x="266" y="503"/>
                    <a:pt x="266" y="503"/>
                  </a:cubicBezTo>
                  <a:cubicBezTo>
                    <a:pt x="266" y="503"/>
                    <a:pt x="265" y="503"/>
                    <a:pt x="265" y="503"/>
                  </a:cubicBezTo>
                  <a:cubicBezTo>
                    <a:pt x="265" y="504"/>
                    <a:pt x="265" y="504"/>
                    <a:pt x="265" y="504"/>
                  </a:cubicBezTo>
                  <a:cubicBezTo>
                    <a:pt x="264" y="506"/>
                    <a:pt x="260" y="510"/>
                    <a:pt x="251" y="517"/>
                  </a:cubicBezTo>
                  <a:cubicBezTo>
                    <a:pt x="250" y="505"/>
                    <a:pt x="250" y="493"/>
                    <a:pt x="250" y="481"/>
                  </a:cubicBezTo>
                  <a:cubicBezTo>
                    <a:pt x="252" y="460"/>
                    <a:pt x="258" y="439"/>
                    <a:pt x="266" y="419"/>
                  </a:cubicBezTo>
                  <a:cubicBezTo>
                    <a:pt x="267" y="418"/>
                    <a:pt x="269" y="418"/>
                    <a:pt x="271" y="418"/>
                  </a:cubicBezTo>
                  <a:cubicBezTo>
                    <a:pt x="282" y="416"/>
                    <a:pt x="308" y="406"/>
                    <a:pt x="327" y="393"/>
                  </a:cubicBezTo>
                  <a:cubicBezTo>
                    <a:pt x="329" y="394"/>
                    <a:pt x="332" y="395"/>
                    <a:pt x="334" y="395"/>
                  </a:cubicBezTo>
                  <a:cubicBezTo>
                    <a:pt x="337" y="395"/>
                    <a:pt x="339" y="394"/>
                    <a:pt x="341" y="393"/>
                  </a:cubicBezTo>
                  <a:cubicBezTo>
                    <a:pt x="346" y="395"/>
                    <a:pt x="351" y="397"/>
                    <a:pt x="356" y="397"/>
                  </a:cubicBezTo>
                  <a:cubicBezTo>
                    <a:pt x="365" y="397"/>
                    <a:pt x="374" y="392"/>
                    <a:pt x="380" y="386"/>
                  </a:cubicBezTo>
                  <a:cubicBezTo>
                    <a:pt x="383" y="388"/>
                    <a:pt x="386" y="389"/>
                    <a:pt x="389" y="389"/>
                  </a:cubicBezTo>
                  <a:cubicBezTo>
                    <a:pt x="398" y="389"/>
                    <a:pt x="406" y="381"/>
                    <a:pt x="406" y="371"/>
                  </a:cubicBezTo>
                  <a:cubicBezTo>
                    <a:pt x="406" y="368"/>
                    <a:pt x="405" y="365"/>
                    <a:pt x="403" y="362"/>
                  </a:cubicBezTo>
                  <a:cubicBezTo>
                    <a:pt x="403" y="361"/>
                    <a:pt x="404" y="360"/>
                    <a:pt x="404" y="359"/>
                  </a:cubicBezTo>
                  <a:cubicBezTo>
                    <a:pt x="404" y="354"/>
                    <a:pt x="400" y="350"/>
                    <a:pt x="395" y="350"/>
                  </a:cubicBezTo>
                  <a:cubicBezTo>
                    <a:pt x="395" y="350"/>
                    <a:pt x="394" y="350"/>
                    <a:pt x="394" y="350"/>
                  </a:cubicBezTo>
                  <a:cubicBezTo>
                    <a:pt x="393" y="350"/>
                    <a:pt x="393" y="350"/>
                    <a:pt x="392" y="350"/>
                  </a:cubicBezTo>
                  <a:cubicBezTo>
                    <a:pt x="389" y="346"/>
                    <a:pt x="386" y="344"/>
                    <a:pt x="382" y="343"/>
                  </a:cubicBezTo>
                  <a:cubicBezTo>
                    <a:pt x="382" y="342"/>
                    <a:pt x="382" y="341"/>
                    <a:pt x="382" y="340"/>
                  </a:cubicBezTo>
                  <a:cubicBezTo>
                    <a:pt x="382" y="334"/>
                    <a:pt x="377" y="329"/>
                    <a:pt x="371" y="329"/>
                  </a:cubicBezTo>
                  <a:cubicBezTo>
                    <a:pt x="371" y="329"/>
                    <a:pt x="371" y="329"/>
                    <a:pt x="371" y="329"/>
                  </a:cubicBezTo>
                  <a:cubicBezTo>
                    <a:pt x="368" y="323"/>
                    <a:pt x="362" y="319"/>
                    <a:pt x="355" y="319"/>
                  </a:cubicBezTo>
                  <a:cubicBezTo>
                    <a:pt x="346" y="319"/>
                    <a:pt x="339" y="326"/>
                    <a:pt x="338" y="335"/>
                  </a:cubicBezTo>
                  <a:cubicBezTo>
                    <a:pt x="338" y="335"/>
                    <a:pt x="338" y="335"/>
                    <a:pt x="338" y="335"/>
                  </a:cubicBezTo>
                  <a:cubicBezTo>
                    <a:pt x="333" y="335"/>
                    <a:pt x="330" y="339"/>
                    <a:pt x="329" y="343"/>
                  </a:cubicBezTo>
                  <a:cubicBezTo>
                    <a:pt x="329" y="343"/>
                    <a:pt x="329" y="343"/>
                    <a:pt x="329" y="343"/>
                  </a:cubicBezTo>
                  <a:cubicBezTo>
                    <a:pt x="328" y="343"/>
                    <a:pt x="327" y="343"/>
                    <a:pt x="326" y="343"/>
                  </a:cubicBezTo>
                  <a:cubicBezTo>
                    <a:pt x="326" y="343"/>
                    <a:pt x="325" y="343"/>
                    <a:pt x="325" y="343"/>
                  </a:cubicBezTo>
                  <a:cubicBezTo>
                    <a:pt x="319" y="343"/>
                    <a:pt x="314" y="347"/>
                    <a:pt x="312" y="353"/>
                  </a:cubicBezTo>
                  <a:cubicBezTo>
                    <a:pt x="304" y="354"/>
                    <a:pt x="297" y="361"/>
                    <a:pt x="297" y="370"/>
                  </a:cubicBezTo>
                  <a:cubicBezTo>
                    <a:pt x="297" y="379"/>
                    <a:pt x="304" y="387"/>
                    <a:pt x="314" y="387"/>
                  </a:cubicBezTo>
                  <a:cubicBezTo>
                    <a:pt x="316" y="387"/>
                    <a:pt x="319" y="386"/>
                    <a:pt x="321" y="385"/>
                  </a:cubicBezTo>
                  <a:cubicBezTo>
                    <a:pt x="321" y="387"/>
                    <a:pt x="322" y="389"/>
                    <a:pt x="324" y="390"/>
                  </a:cubicBezTo>
                  <a:cubicBezTo>
                    <a:pt x="312" y="398"/>
                    <a:pt x="294" y="405"/>
                    <a:pt x="270" y="409"/>
                  </a:cubicBezTo>
                  <a:cubicBezTo>
                    <a:pt x="285" y="373"/>
                    <a:pt x="306" y="340"/>
                    <a:pt x="318" y="311"/>
                  </a:cubicBezTo>
                  <a:cubicBezTo>
                    <a:pt x="338" y="303"/>
                    <a:pt x="356" y="291"/>
                    <a:pt x="370" y="275"/>
                  </a:cubicBezTo>
                  <a:cubicBezTo>
                    <a:pt x="381" y="282"/>
                    <a:pt x="394" y="286"/>
                    <a:pt x="407" y="286"/>
                  </a:cubicBezTo>
                  <a:cubicBezTo>
                    <a:pt x="446" y="286"/>
                    <a:pt x="478" y="255"/>
                    <a:pt x="478" y="216"/>
                  </a:cubicBezTo>
                  <a:cubicBezTo>
                    <a:pt x="478" y="201"/>
                    <a:pt x="473" y="188"/>
                    <a:pt x="466" y="177"/>
                  </a:cubicBezTo>
                  <a:cubicBezTo>
                    <a:pt x="467" y="173"/>
                    <a:pt x="468" y="169"/>
                    <a:pt x="468" y="165"/>
                  </a:cubicBezTo>
                  <a:cubicBezTo>
                    <a:pt x="468" y="145"/>
                    <a:pt x="451" y="129"/>
                    <a:pt x="431" y="129"/>
                  </a:cubicBezTo>
                  <a:cubicBezTo>
                    <a:pt x="430" y="129"/>
                    <a:pt x="429" y="129"/>
                    <a:pt x="428" y="129"/>
                  </a:cubicBezTo>
                  <a:cubicBezTo>
                    <a:pt x="425" y="127"/>
                    <a:pt x="422" y="126"/>
                    <a:pt x="418" y="125"/>
                  </a:cubicBezTo>
                  <a:cubicBezTo>
                    <a:pt x="409" y="111"/>
                    <a:pt x="394" y="101"/>
                    <a:pt x="377" y="96"/>
                  </a:cubicBezTo>
                  <a:cubicBezTo>
                    <a:pt x="378" y="93"/>
                    <a:pt x="379" y="89"/>
                    <a:pt x="379" y="86"/>
                  </a:cubicBezTo>
                  <a:cubicBezTo>
                    <a:pt x="379" y="61"/>
                    <a:pt x="359" y="42"/>
                    <a:pt x="335" y="42"/>
                  </a:cubicBezTo>
                  <a:cubicBezTo>
                    <a:pt x="334" y="42"/>
                    <a:pt x="332" y="42"/>
                    <a:pt x="331" y="42"/>
                  </a:cubicBezTo>
                  <a:cubicBezTo>
                    <a:pt x="320" y="17"/>
                    <a:pt x="296" y="0"/>
                    <a:pt x="267" y="0"/>
                  </a:cubicBezTo>
                  <a:cubicBezTo>
                    <a:pt x="229" y="0"/>
                    <a:pt x="199" y="30"/>
                    <a:pt x="197" y="67"/>
                  </a:cubicBezTo>
                  <a:cubicBezTo>
                    <a:pt x="196" y="67"/>
                    <a:pt x="196" y="67"/>
                    <a:pt x="195" y="67"/>
                  </a:cubicBezTo>
                  <a:cubicBezTo>
                    <a:pt x="177" y="67"/>
                    <a:pt x="162" y="81"/>
                    <a:pt x="159" y="98"/>
                  </a:cubicBezTo>
                  <a:cubicBezTo>
                    <a:pt x="159" y="98"/>
                    <a:pt x="158" y="98"/>
                    <a:pt x="158" y="98"/>
                  </a:cubicBezTo>
                  <a:cubicBezTo>
                    <a:pt x="155" y="98"/>
                    <a:pt x="152" y="99"/>
                    <a:pt x="149" y="99"/>
                  </a:cubicBezTo>
                  <a:cubicBezTo>
                    <a:pt x="146" y="99"/>
                    <a:pt x="144" y="98"/>
                    <a:pt x="141" y="98"/>
                  </a:cubicBezTo>
                  <a:cubicBezTo>
                    <a:pt x="116" y="98"/>
                    <a:pt x="96" y="116"/>
                    <a:pt x="91" y="139"/>
                  </a:cubicBezTo>
                  <a:cubicBezTo>
                    <a:pt x="55" y="142"/>
                    <a:pt x="27" y="172"/>
                    <a:pt x="27" y="208"/>
                  </a:cubicBezTo>
                  <a:cubicBezTo>
                    <a:pt x="27" y="247"/>
                    <a:pt x="58" y="279"/>
                    <a:pt x="97" y="279"/>
                  </a:cubicBezTo>
                  <a:cubicBezTo>
                    <a:pt x="107" y="279"/>
                    <a:pt x="116" y="277"/>
                    <a:pt x="125" y="273"/>
                  </a:cubicBezTo>
                  <a:cubicBezTo>
                    <a:pt x="133" y="296"/>
                    <a:pt x="155" y="313"/>
                    <a:pt x="181" y="313"/>
                  </a:cubicBezTo>
                  <a:cubicBezTo>
                    <a:pt x="192" y="313"/>
                    <a:pt x="202" y="310"/>
                    <a:pt x="210" y="305"/>
                  </a:cubicBezTo>
                  <a:cubicBezTo>
                    <a:pt x="219" y="309"/>
                    <a:pt x="228" y="313"/>
                    <a:pt x="237" y="315"/>
                  </a:cubicBezTo>
                  <a:cubicBezTo>
                    <a:pt x="238" y="328"/>
                    <a:pt x="237" y="357"/>
                    <a:pt x="222" y="425"/>
                  </a:cubicBezTo>
                  <a:cubicBezTo>
                    <a:pt x="217" y="447"/>
                    <a:pt x="213" y="467"/>
                    <a:pt x="211" y="486"/>
                  </a:cubicBezTo>
                  <a:cubicBezTo>
                    <a:pt x="189" y="478"/>
                    <a:pt x="172" y="468"/>
                    <a:pt x="158" y="459"/>
                  </a:cubicBezTo>
                  <a:cubicBezTo>
                    <a:pt x="152" y="447"/>
                    <a:pt x="149" y="435"/>
                    <a:pt x="148" y="424"/>
                  </a:cubicBezTo>
                  <a:cubicBezTo>
                    <a:pt x="152" y="421"/>
                    <a:pt x="157" y="418"/>
                    <a:pt x="161" y="414"/>
                  </a:cubicBezTo>
                  <a:cubicBezTo>
                    <a:pt x="165" y="416"/>
                    <a:pt x="170" y="418"/>
                    <a:pt x="175" y="418"/>
                  </a:cubicBezTo>
                  <a:cubicBezTo>
                    <a:pt x="191" y="418"/>
                    <a:pt x="203" y="406"/>
                    <a:pt x="203" y="390"/>
                  </a:cubicBezTo>
                  <a:cubicBezTo>
                    <a:pt x="203" y="384"/>
                    <a:pt x="202" y="379"/>
                    <a:pt x="199" y="375"/>
                  </a:cubicBezTo>
                  <a:cubicBezTo>
                    <a:pt x="199" y="373"/>
                    <a:pt x="199" y="371"/>
                    <a:pt x="199" y="370"/>
                  </a:cubicBezTo>
                  <a:cubicBezTo>
                    <a:pt x="199" y="362"/>
                    <a:pt x="193" y="355"/>
                    <a:pt x="185" y="355"/>
                  </a:cubicBezTo>
                  <a:cubicBezTo>
                    <a:pt x="184" y="355"/>
                    <a:pt x="184" y="355"/>
                    <a:pt x="184" y="355"/>
                  </a:cubicBezTo>
                  <a:cubicBezTo>
                    <a:pt x="182" y="355"/>
                    <a:pt x="181" y="354"/>
                    <a:pt x="180" y="354"/>
                  </a:cubicBezTo>
                  <a:cubicBezTo>
                    <a:pt x="176" y="348"/>
                    <a:pt x="170" y="344"/>
                    <a:pt x="163" y="342"/>
                  </a:cubicBezTo>
                  <a:cubicBezTo>
                    <a:pt x="164" y="341"/>
                    <a:pt x="164" y="340"/>
                    <a:pt x="164" y="338"/>
                  </a:cubicBezTo>
                  <a:cubicBezTo>
                    <a:pt x="164" y="329"/>
                    <a:pt x="156" y="321"/>
                    <a:pt x="146" y="321"/>
                  </a:cubicBezTo>
                  <a:cubicBezTo>
                    <a:pt x="146" y="321"/>
                    <a:pt x="146" y="321"/>
                    <a:pt x="145" y="321"/>
                  </a:cubicBezTo>
                  <a:cubicBezTo>
                    <a:pt x="141" y="311"/>
                    <a:pt x="131" y="304"/>
                    <a:pt x="119" y="304"/>
                  </a:cubicBezTo>
                  <a:cubicBezTo>
                    <a:pt x="104" y="304"/>
                    <a:pt x="92" y="316"/>
                    <a:pt x="92" y="331"/>
                  </a:cubicBezTo>
                  <a:cubicBezTo>
                    <a:pt x="91" y="331"/>
                    <a:pt x="91" y="331"/>
                    <a:pt x="91" y="331"/>
                  </a:cubicBezTo>
                  <a:cubicBezTo>
                    <a:pt x="83" y="331"/>
                    <a:pt x="78" y="336"/>
                    <a:pt x="77" y="343"/>
                  </a:cubicBezTo>
                  <a:cubicBezTo>
                    <a:pt x="76" y="343"/>
                    <a:pt x="76" y="343"/>
                    <a:pt x="76" y="343"/>
                  </a:cubicBezTo>
                  <a:cubicBezTo>
                    <a:pt x="75" y="343"/>
                    <a:pt x="74" y="343"/>
                    <a:pt x="73" y="344"/>
                  </a:cubicBezTo>
                  <a:cubicBezTo>
                    <a:pt x="71" y="343"/>
                    <a:pt x="70" y="343"/>
                    <a:pt x="69" y="343"/>
                  </a:cubicBezTo>
                  <a:cubicBezTo>
                    <a:pt x="60" y="343"/>
                    <a:pt x="51" y="350"/>
                    <a:pt x="49" y="359"/>
                  </a:cubicBezTo>
                  <a:cubicBezTo>
                    <a:pt x="35" y="361"/>
                    <a:pt x="24" y="372"/>
                    <a:pt x="24" y="387"/>
                  </a:cubicBezTo>
                  <a:cubicBezTo>
                    <a:pt x="24" y="403"/>
                    <a:pt x="36" y="415"/>
                    <a:pt x="52" y="415"/>
                  </a:cubicBezTo>
                  <a:cubicBezTo>
                    <a:pt x="56" y="415"/>
                    <a:pt x="60" y="414"/>
                    <a:pt x="63" y="413"/>
                  </a:cubicBezTo>
                  <a:cubicBezTo>
                    <a:pt x="66" y="422"/>
                    <a:pt x="75" y="429"/>
                    <a:pt x="85" y="429"/>
                  </a:cubicBezTo>
                  <a:cubicBezTo>
                    <a:pt x="89" y="429"/>
                    <a:pt x="93" y="428"/>
                    <a:pt x="97" y="426"/>
                  </a:cubicBezTo>
                  <a:cubicBezTo>
                    <a:pt x="103" y="429"/>
                    <a:pt x="111" y="431"/>
                    <a:pt x="118" y="431"/>
                  </a:cubicBezTo>
                  <a:cubicBezTo>
                    <a:pt x="132" y="448"/>
                    <a:pt x="152" y="466"/>
                    <a:pt x="168" y="476"/>
                  </a:cubicBezTo>
                  <a:cubicBezTo>
                    <a:pt x="171" y="482"/>
                    <a:pt x="170" y="480"/>
                    <a:pt x="168" y="477"/>
                  </a:cubicBezTo>
                  <a:cubicBezTo>
                    <a:pt x="174" y="481"/>
                    <a:pt x="178" y="483"/>
                    <a:pt x="182" y="485"/>
                  </a:cubicBezTo>
                  <a:cubicBezTo>
                    <a:pt x="193" y="491"/>
                    <a:pt x="202" y="499"/>
                    <a:pt x="208" y="506"/>
                  </a:cubicBezTo>
                  <a:cubicBezTo>
                    <a:pt x="206" y="520"/>
                    <a:pt x="205" y="534"/>
                    <a:pt x="204" y="546"/>
                  </a:cubicBezTo>
                  <a:cubicBezTo>
                    <a:pt x="185" y="557"/>
                    <a:pt x="160" y="570"/>
                    <a:pt x="127" y="584"/>
                  </a:cubicBezTo>
                  <a:cubicBezTo>
                    <a:pt x="3" y="639"/>
                    <a:pt x="0" y="716"/>
                    <a:pt x="0" y="716"/>
                  </a:cubicBezTo>
                  <a:cubicBezTo>
                    <a:pt x="0" y="716"/>
                    <a:pt x="0" y="2272"/>
                    <a:pt x="0" y="2366"/>
                  </a:cubicBezTo>
                  <a:moveTo>
                    <a:pt x="431" y="556"/>
                  </a:moveTo>
                  <a:cubicBezTo>
                    <a:pt x="433" y="557"/>
                    <a:pt x="435" y="557"/>
                    <a:pt x="437" y="558"/>
                  </a:cubicBezTo>
                  <a:cubicBezTo>
                    <a:pt x="435" y="559"/>
                    <a:pt x="433" y="561"/>
                    <a:pt x="431" y="563"/>
                  </a:cubicBezTo>
                  <a:cubicBezTo>
                    <a:pt x="431" y="562"/>
                    <a:pt x="431" y="559"/>
                    <a:pt x="431" y="556"/>
                  </a:cubicBezTo>
                  <a:close/>
                  <a:moveTo>
                    <a:pt x="388" y="538"/>
                  </a:moveTo>
                  <a:cubicBezTo>
                    <a:pt x="388" y="538"/>
                    <a:pt x="388" y="538"/>
                    <a:pt x="388" y="538"/>
                  </a:cubicBezTo>
                  <a:cubicBezTo>
                    <a:pt x="388" y="537"/>
                    <a:pt x="387" y="536"/>
                    <a:pt x="387" y="536"/>
                  </a:cubicBezTo>
                  <a:cubicBezTo>
                    <a:pt x="387" y="535"/>
                    <a:pt x="386" y="535"/>
                    <a:pt x="386" y="535"/>
                  </a:cubicBezTo>
                  <a:cubicBezTo>
                    <a:pt x="383" y="530"/>
                    <a:pt x="380" y="523"/>
                    <a:pt x="378" y="517"/>
                  </a:cubicBezTo>
                  <a:cubicBezTo>
                    <a:pt x="380" y="518"/>
                    <a:pt x="383" y="518"/>
                    <a:pt x="385" y="518"/>
                  </a:cubicBezTo>
                  <a:cubicBezTo>
                    <a:pt x="386" y="518"/>
                    <a:pt x="387" y="518"/>
                    <a:pt x="388" y="518"/>
                  </a:cubicBezTo>
                  <a:cubicBezTo>
                    <a:pt x="388" y="522"/>
                    <a:pt x="389" y="527"/>
                    <a:pt x="389" y="531"/>
                  </a:cubicBezTo>
                  <a:cubicBezTo>
                    <a:pt x="389" y="531"/>
                    <a:pt x="389" y="531"/>
                    <a:pt x="389" y="531"/>
                  </a:cubicBezTo>
                  <a:cubicBezTo>
                    <a:pt x="389" y="532"/>
                    <a:pt x="389" y="532"/>
                    <a:pt x="389" y="533"/>
                  </a:cubicBezTo>
                  <a:cubicBezTo>
                    <a:pt x="389" y="533"/>
                    <a:pt x="389" y="533"/>
                    <a:pt x="389" y="533"/>
                  </a:cubicBezTo>
                  <a:cubicBezTo>
                    <a:pt x="389" y="534"/>
                    <a:pt x="389" y="534"/>
                    <a:pt x="389" y="535"/>
                  </a:cubicBezTo>
                  <a:cubicBezTo>
                    <a:pt x="389" y="535"/>
                    <a:pt x="389" y="536"/>
                    <a:pt x="389" y="536"/>
                  </a:cubicBezTo>
                  <a:cubicBezTo>
                    <a:pt x="389" y="536"/>
                    <a:pt x="389" y="537"/>
                    <a:pt x="390" y="537"/>
                  </a:cubicBezTo>
                  <a:cubicBezTo>
                    <a:pt x="390" y="537"/>
                    <a:pt x="390" y="537"/>
                    <a:pt x="390" y="538"/>
                  </a:cubicBezTo>
                  <a:cubicBezTo>
                    <a:pt x="390" y="538"/>
                    <a:pt x="390" y="538"/>
                    <a:pt x="390" y="538"/>
                  </a:cubicBezTo>
                  <a:cubicBezTo>
                    <a:pt x="390" y="538"/>
                    <a:pt x="390" y="539"/>
                    <a:pt x="390" y="539"/>
                  </a:cubicBezTo>
                  <a:cubicBezTo>
                    <a:pt x="390" y="539"/>
                    <a:pt x="390" y="539"/>
                    <a:pt x="390" y="539"/>
                  </a:cubicBezTo>
                  <a:cubicBezTo>
                    <a:pt x="390" y="539"/>
                    <a:pt x="390" y="540"/>
                    <a:pt x="390" y="540"/>
                  </a:cubicBezTo>
                  <a:cubicBezTo>
                    <a:pt x="390" y="540"/>
                    <a:pt x="390" y="540"/>
                    <a:pt x="390" y="540"/>
                  </a:cubicBezTo>
                  <a:cubicBezTo>
                    <a:pt x="390" y="540"/>
                    <a:pt x="390" y="540"/>
                    <a:pt x="390" y="540"/>
                  </a:cubicBezTo>
                  <a:cubicBezTo>
                    <a:pt x="389" y="540"/>
                    <a:pt x="389" y="539"/>
                    <a:pt x="388" y="538"/>
                  </a:cubicBezTo>
                  <a:close/>
                  <a:moveTo>
                    <a:pt x="258" y="381"/>
                  </a:moveTo>
                  <a:cubicBezTo>
                    <a:pt x="258" y="381"/>
                    <a:pt x="258" y="381"/>
                    <a:pt x="258" y="381"/>
                  </a:cubicBezTo>
                  <a:cubicBezTo>
                    <a:pt x="258" y="381"/>
                    <a:pt x="258" y="380"/>
                    <a:pt x="258" y="380"/>
                  </a:cubicBezTo>
                  <a:cubicBezTo>
                    <a:pt x="258" y="380"/>
                    <a:pt x="258" y="380"/>
                    <a:pt x="258" y="379"/>
                  </a:cubicBezTo>
                  <a:cubicBezTo>
                    <a:pt x="258" y="379"/>
                    <a:pt x="258" y="379"/>
                    <a:pt x="258" y="378"/>
                  </a:cubicBezTo>
                  <a:cubicBezTo>
                    <a:pt x="258" y="378"/>
                    <a:pt x="258" y="377"/>
                    <a:pt x="258" y="376"/>
                  </a:cubicBezTo>
                  <a:cubicBezTo>
                    <a:pt x="258" y="376"/>
                    <a:pt x="258" y="376"/>
                    <a:pt x="258" y="375"/>
                  </a:cubicBezTo>
                  <a:cubicBezTo>
                    <a:pt x="259" y="375"/>
                    <a:pt x="259" y="374"/>
                    <a:pt x="259" y="374"/>
                  </a:cubicBezTo>
                  <a:cubicBezTo>
                    <a:pt x="259" y="373"/>
                    <a:pt x="259" y="373"/>
                    <a:pt x="259" y="373"/>
                  </a:cubicBezTo>
                  <a:cubicBezTo>
                    <a:pt x="259" y="372"/>
                    <a:pt x="259" y="370"/>
                    <a:pt x="259" y="369"/>
                  </a:cubicBezTo>
                  <a:cubicBezTo>
                    <a:pt x="259" y="369"/>
                    <a:pt x="259" y="368"/>
                    <a:pt x="259" y="368"/>
                  </a:cubicBezTo>
                  <a:cubicBezTo>
                    <a:pt x="260" y="366"/>
                    <a:pt x="260" y="363"/>
                    <a:pt x="260" y="360"/>
                  </a:cubicBezTo>
                  <a:cubicBezTo>
                    <a:pt x="260" y="359"/>
                    <a:pt x="260" y="359"/>
                    <a:pt x="260" y="359"/>
                  </a:cubicBezTo>
                  <a:cubicBezTo>
                    <a:pt x="261" y="357"/>
                    <a:pt x="261" y="355"/>
                    <a:pt x="261" y="353"/>
                  </a:cubicBezTo>
                  <a:cubicBezTo>
                    <a:pt x="261" y="353"/>
                    <a:pt x="261" y="353"/>
                    <a:pt x="261" y="353"/>
                  </a:cubicBezTo>
                  <a:cubicBezTo>
                    <a:pt x="261" y="349"/>
                    <a:pt x="261" y="346"/>
                    <a:pt x="262" y="342"/>
                  </a:cubicBezTo>
                  <a:cubicBezTo>
                    <a:pt x="262" y="342"/>
                    <a:pt x="262" y="341"/>
                    <a:pt x="262" y="341"/>
                  </a:cubicBezTo>
                  <a:cubicBezTo>
                    <a:pt x="262" y="339"/>
                    <a:pt x="262" y="337"/>
                    <a:pt x="262" y="335"/>
                  </a:cubicBezTo>
                  <a:cubicBezTo>
                    <a:pt x="262" y="334"/>
                    <a:pt x="262" y="334"/>
                    <a:pt x="262" y="334"/>
                  </a:cubicBezTo>
                  <a:cubicBezTo>
                    <a:pt x="262" y="332"/>
                    <a:pt x="262" y="331"/>
                    <a:pt x="262" y="330"/>
                  </a:cubicBezTo>
                  <a:cubicBezTo>
                    <a:pt x="262" y="330"/>
                    <a:pt x="262" y="329"/>
                    <a:pt x="262" y="329"/>
                  </a:cubicBezTo>
                  <a:cubicBezTo>
                    <a:pt x="262" y="327"/>
                    <a:pt x="263" y="325"/>
                    <a:pt x="263" y="323"/>
                  </a:cubicBezTo>
                  <a:cubicBezTo>
                    <a:pt x="263" y="322"/>
                    <a:pt x="263" y="322"/>
                    <a:pt x="263" y="321"/>
                  </a:cubicBezTo>
                  <a:cubicBezTo>
                    <a:pt x="263" y="320"/>
                    <a:pt x="263" y="320"/>
                    <a:pt x="263" y="319"/>
                  </a:cubicBezTo>
                  <a:cubicBezTo>
                    <a:pt x="265" y="319"/>
                    <a:pt x="268" y="319"/>
                    <a:pt x="270" y="319"/>
                  </a:cubicBezTo>
                  <a:cubicBezTo>
                    <a:pt x="278" y="319"/>
                    <a:pt x="285" y="319"/>
                    <a:pt x="292" y="318"/>
                  </a:cubicBezTo>
                  <a:cubicBezTo>
                    <a:pt x="292" y="318"/>
                    <a:pt x="292" y="319"/>
                    <a:pt x="291" y="319"/>
                  </a:cubicBezTo>
                  <a:cubicBezTo>
                    <a:pt x="291" y="319"/>
                    <a:pt x="291" y="319"/>
                    <a:pt x="291" y="319"/>
                  </a:cubicBezTo>
                  <a:cubicBezTo>
                    <a:pt x="291" y="320"/>
                    <a:pt x="290" y="322"/>
                    <a:pt x="290" y="323"/>
                  </a:cubicBezTo>
                  <a:cubicBezTo>
                    <a:pt x="290" y="323"/>
                    <a:pt x="289" y="324"/>
                    <a:pt x="289" y="325"/>
                  </a:cubicBezTo>
                  <a:cubicBezTo>
                    <a:pt x="289" y="326"/>
                    <a:pt x="288" y="327"/>
                    <a:pt x="288" y="328"/>
                  </a:cubicBezTo>
                  <a:cubicBezTo>
                    <a:pt x="287" y="329"/>
                    <a:pt x="287" y="330"/>
                    <a:pt x="286" y="332"/>
                  </a:cubicBezTo>
                  <a:cubicBezTo>
                    <a:pt x="286" y="332"/>
                    <a:pt x="285" y="333"/>
                    <a:pt x="285" y="333"/>
                  </a:cubicBezTo>
                  <a:cubicBezTo>
                    <a:pt x="285" y="334"/>
                    <a:pt x="284" y="336"/>
                    <a:pt x="284" y="337"/>
                  </a:cubicBezTo>
                  <a:cubicBezTo>
                    <a:pt x="283" y="337"/>
                    <a:pt x="283" y="338"/>
                    <a:pt x="283" y="338"/>
                  </a:cubicBezTo>
                  <a:cubicBezTo>
                    <a:pt x="282" y="340"/>
                    <a:pt x="282" y="341"/>
                    <a:pt x="281" y="342"/>
                  </a:cubicBezTo>
                  <a:cubicBezTo>
                    <a:pt x="281" y="343"/>
                    <a:pt x="281" y="343"/>
                    <a:pt x="281" y="343"/>
                  </a:cubicBezTo>
                  <a:cubicBezTo>
                    <a:pt x="280" y="345"/>
                    <a:pt x="279" y="346"/>
                    <a:pt x="278" y="348"/>
                  </a:cubicBezTo>
                  <a:cubicBezTo>
                    <a:pt x="278" y="349"/>
                    <a:pt x="278" y="349"/>
                    <a:pt x="278" y="350"/>
                  </a:cubicBezTo>
                  <a:cubicBezTo>
                    <a:pt x="277" y="351"/>
                    <a:pt x="276" y="352"/>
                    <a:pt x="276" y="353"/>
                  </a:cubicBezTo>
                  <a:cubicBezTo>
                    <a:pt x="276" y="353"/>
                    <a:pt x="275" y="354"/>
                    <a:pt x="275" y="354"/>
                  </a:cubicBezTo>
                  <a:cubicBezTo>
                    <a:pt x="274" y="356"/>
                    <a:pt x="274" y="357"/>
                    <a:pt x="273" y="358"/>
                  </a:cubicBezTo>
                  <a:cubicBezTo>
                    <a:pt x="273" y="358"/>
                    <a:pt x="273" y="359"/>
                    <a:pt x="273" y="359"/>
                  </a:cubicBezTo>
                  <a:cubicBezTo>
                    <a:pt x="272" y="360"/>
                    <a:pt x="271" y="362"/>
                    <a:pt x="270" y="363"/>
                  </a:cubicBezTo>
                  <a:cubicBezTo>
                    <a:pt x="270" y="364"/>
                    <a:pt x="270" y="364"/>
                    <a:pt x="270" y="365"/>
                  </a:cubicBezTo>
                  <a:cubicBezTo>
                    <a:pt x="269" y="365"/>
                    <a:pt x="269" y="366"/>
                    <a:pt x="268" y="367"/>
                  </a:cubicBezTo>
                  <a:cubicBezTo>
                    <a:pt x="268" y="368"/>
                    <a:pt x="267" y="368"/>
                    <a:pt x="267" y="369"/>
                  </a:cubicBezTo>
                  <a:cubicBezTo>
                    <a:pt x="267" y="370"/>
                    <a:pt x="266" y="371"/>
                    <a:pt x="265" y="372"/>
                  </a:cubicBezTo>
                  <a:cubicBezTo>
                    <a:pt x="265" y="372"/>
                    <a:pt x="265" y="372"/>
                    <a:pt x="265" y="373"/>
                  </a:cubicBezTo>
                  <a:cubicBezTo>
                    <a:pt x="264" y="374"/>
                    <a:pt x="263" y="375"/>
                    <a:pt x="263" y="375"/>
                  </a:cubicBezTo>
                  <a:cubicBezTo>
                    <a:pt x="262" y="376"/>
                    <a:pt x="262" y="376"/>
                    <a:pt x="262" y="377"/>
                  </a:cubicBezTo>
                  <a:cubicBezTo>
                    <a:pt x="261" y="377"/>
                    <a:pt x="261" y="378"/>
                    <a:pt x="260" y="378"/>
                  </a:cubicBezTo>
                  <a:cubicBezTo>
                    <a:pt x="260" y="379"/>
                    <a:pt x="260" y="379"/>
                    <a:pt x="260" y="379"/>
                  </a:cubicBezTo>
                  <a:cubicBezTo>
                    <a:pt x="259" y="380"/>
                    <a:pt x="258" y="381"/>
                    <a:pt x="258" y="382"/>
                  </a:cubicBezTo>
                  <a:cubicBezTo>
                    <a:pt x="258" y="382"/>
                    <a:pt x="258" y="382"/>
                    <a:pt x="258" y="381"/>
                  </a:cubicBezTo>
                  <a:close/>
                  <a:moveTo>
                    <a:pt x="126" y="431"/>
                  </a:moveTo>
                  <a:cubicBezTo>
                    <a:pt x="131" y="430"/>
                    <a:pt x="136" y="429"/>
                    <a:pt x="141" y="427"/>
                  </a:cubicBezTo>
                  <a:cubicBezTo>
                    <a:pt x="141" y="436"/>
                    <a:pt x="142" y="444"/>
                    <a:pt x="143" y="447"/>
                  </a:cubicBezTo>
                  <a:cubicBezTo>
                    <a:pt x="136" y="442"/>
                    <a:pt x="130" y="436"/>
                    <a:pt x="126" y="431"/>
                  </a:cubicBezTo>
                  <a:close/>
                </a:path>
              </a:pathLst>
            </a:custGeom>
            <a:solidFill>
              <a:srgbClr val="49A9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latin typeface="Agency FB" panose="020B0503020202020204" pitchFamily="34" charset="0"/>
              </a:endParaRPr>
            </a:p>
          </p:txBody>
        </p:sp>
        <p:sp>
          <p:nvSpPr>
            <p:cNvPr id="82" name="Freeform 5"/>
            <p:cNvSpPr>
              <a:spLocks noEditPoints="1"/>
            </p:cNvSpPr>
            <p:nvPr/>
          </p:nvSpPr>
          <p:spPr bwMode="auto">
            <a:xfrm>
              <a:off x="9224" y="2951"/>
              <a:ext cx="1219" cy="5531"/>
            </a:xfrm>
            <a:custGeom>
              <a:avLst/>
              <a:gdLst>
                <a:gd name="T0" fmla="*/ 485 w 533"/>
                <a:gd name="T1" fmla="*/ 635 h 2656"/>
                <a:gd name="T2" fmla="*/ 423 w 533"/>
                <a:gd name="T3" fmla="*/ 574 h 2656"/>
                <a:gd name="T4" fmla="*/ 464 w 533"/>
                <a:gd name="T5" fmla="*/ 552 h 2656"/>
                <a:gd name="T6" fmla="*/ 455 w 533"/>
                <a:gd name="T7" fmla="*/ 526 h 2656"/>
                <a:gd name="T8" fmla="*/ 431 w 533"/>
                <a:gd name="T9" fmla="*/ 518 h 2656"/>
                <a:gd name="T10" fmla="*/ 417 w 533"/>
                <a:gd name="T11" fmla="*/ 531 h 2656"/>
                <a:gd name="T12" fmla="*/ 420 w 533"/>
                <a:gd name="T13" fmla="*/ 553 h 2656"/>
                <a:gd name="T14" fmla="*/ 403 w 533"/>
                <a:gd name="T15" fmla="*/ 556 h 2656"/>
                <a:gd name="T16" fmla="*/ 448 w 533"/>
                <a:gd name="T17" fmla="*/ 503 h 2656"/>
                <a:gd name="T18" fmla="*/ 426 w 533"/>
                <a:gd name="T19" fmla="*/ 439 h 2656"/>
                <a:gd name="T20" fmla="*/ 364 w 533"/>
                <a:gd name="T21" fmla="*/ 419 h 2656"/>
                <a:gd name="T22" fmla="*/ 330 w 533"/>
                <a:gd name="T23" fmla="*/ 450 h 2656"/>
                <a:gd name="T24" fmla="*/ 337 w 533"/>
                <a:gd name="T25" fmla="*/ 506 h 2656"/>
                <a:gd name="T26" fmla="*/ 368 w 533"/>
                <a:gd name="T27" fmla="*/ 541 h 2656"/>
                <a:gd name="T28" fmla="*/ 366 w 533"/>
                <a:gd name="T29" fmla="*/ 526 h 2656"/>
                <a:gd name="T30" fmla="*/ 356 w 533"/>
                <a:gd name="T31" fmla="*/ 518 h 2656"/>
                <a:gd name="T32" fmla="*/ 343 w 533"/>
                <a:gd name="T33" fmla="*/ 529 h 2656"/>
                <a:gd name="T34" fmla="*/ 337 w 533"/>
                <a:gd name="T35" fmla="*/ 536 h 2656"/>
                <a:gd name="T36" fmla="*/ 363 w 533"/>
                <a:gd name="T37" fmla="*/ 545 h 2656"/>
                <a:gd name="T38" fmla="*/ 393 w 533"/>
                <a:gd name="T39" fmla="*/ 579 h 2656"/>
                <a:gd name="T40" fmla="*/ 266 w 533"/>
                <a:gd name="T41" fmla="*/ 504 h 2656"/>
                <a:gd name="T42" fmla="*/ 328 w 533"/>
                <a:gd name="T43" fmla="*/ 393 h 2656"/>
                <a:gd name="T44" fmla="*/ 390 w 533"/>
                <a:gd name="T45" fmla="*/ 389 h 2656"/>
                <a:gd name="T46" fmla="*/ 395 w 533"/>
                <a:gd name="T47" fmla="*/ 350 h 2656"/>
                <a:gd name="T48" fmla="*/ 371 w 533"/>
                <a:gd name="T49" fmla="*/ 329 h 2656"/>
                <a:gd name="T50" fmla="*/ 329 w 533"/>
                <a:gd name="T51" fmla="*/ 343 h 2656"/>
                <a:gd name="T52" fmla="*/ 314 w 533"/>
                <a:gd name="T53" fmla="*/ 387 h 2656"/>
                <a:gd name="T54" fmla="*/ 371 w 533"/>
                <a:gd name="T55" fmla="*/ 275 h 2656"/>
                <a:gd name="T56" fmla="*/ 432 w 533"/>
                <a:gd name="T57" fmla="*/ 129 h 2656"/>
                <a:gd name="T58" fmla="*/ 335 w 533"/>
                <a:gd name="T59" fmla="*/ 42 h 2656"/>
                <a:gd name="T60" fmla="*/ 160 w 533"/>
                <a:gd name="T61" fmla="*/ 98 h 2656"/>
                <a:gd name="T62" fmla="*/ 27 w 533"/>
                <a:gd name="T63" fmla="*/ 208 h 2656"/>
                <a:gd name="T64" fmla="*/ 237 w 533"/>
                <a:gd name="T65" fmla="*/ 315 h 2656"/>
                <a:gd name="T66" fmla="*/ 161 w 533"/>
                <a:gd name="T67" fmla="*/ 414 h 2656"/>
                <a:gd name="T68" fmla="*/ 185 w 533"/>
                <a:gd name="T69" fmla="*/ 355 h 2656"/>
                <a:gd name="T70" fmla="*/ 147 w 533"/>
                <a:gd name="T71" fmla="*/ 321 h 2656"/>
                <a:gd name="T72" fmla="*/ 77 w 533"/>
                <a:gd name="T73" fmla="*/ 343 h 2656"/>
                <a:gd name="T74" fmla="*/ 24 w 533"/>
                <a:gd name="T75" fmla="*/ 387 h 2656"/>
                <a:gd name="T76" fmla="*/ 119 w 533"/>
                <a:gd name="T77" fmla="*/ 431 h 2656"/>
                <a:gd name="T78" fmla="*/ 205 w 533"/>
                <a:gd name="T79" fmla="*/ 546 h 2656"/>
                <a:gd name="T80" fmla="*/ 437 w 533"/>
                <a:gd name="T81" fmla="*/ 558 h 2656"/>
                <a:gd name="T82" fmla="*/ 387 w 533"/>
                <a:gd name="T83" fmla="*/ 536 h 2656"/>
                <a:gd name="T84" fmla="*/ 389 w 533"/>
                <a:gd name="T85" fmla="*/ 531 h 2656"/>
                <a:gd name="T86" fmla="*/ 390 w 533"/>
                <a:gd name="T87" fmla="*/ 536 h 2656"/>
                <a:gd name="T88" fmla="*/ 390 w 533"/>
                <a:gd name="T89" fmla="*/ 539 h 2656"/>
                <a:gd name="T90" fmla="*/ 258 w 533"/>
                <a:gd name="T91" fmla="*/ 381 h 2656"/>
                <a:gd name="T92" fmla="*/ 259 w 533"/>
                <a:gd name="T93" fmla="*/ 376 h 2656"/>
                <a:gd name="T94" fmla="*/ 260 w 533"/>
                <a:gd name="T95" fmla="*/ 368 h 2656"/>
                <a:gd name="T96" fmla="*/ 262 w 533"/>
                <a:gd name="T97" fmla="*/ 342 h 2656"/>
                <a:gd name="T98" fmla="*/ 263 w 533"/>
                <a:gd name="T99" fmla="*/ 329 h 2656"/>
                <a:gd name="T100" fmla="*/ 292 w 533"/>
                <a:gd name="T101" fmla="*/ 318 h 2656"/>
                <a:gd name="T102" fmla="*/ 288 w 533"/>
                <a:gd name="T103" fmla="*/ 328 h 2656"/>
                <a:gd name="T104" fmla="*/ 281 w 533"/>
                <a:gd name="T105" fmla="*/ 342 h 2656"/>
                <a:gd name="T106" fmla="*/ 275 w 533"/>
                <a:gd name="T107" fmla="*/ 354 h 2656"/>
                <a:gd name="T108" fmla="*/ 268 w 533"/>
                <a:gd name="T109" fmla="*/ 367 h 2656"/>
                <a:gd name="T110" fmla="*/ 262 w 533"/>
                <a:gd name="T111" fmla="*/ 377 h 2656"/>
                <a:gd name="T112" fmla="*/ 126 w 533"/>
                <a:gd name="T113" fmla="*/ 431 h 2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33" h="2656">
                  <a:moveTo>
                    <a:pt x="533" y="2656"/>
                  </a:moveTo>
                  <a:cubicBezTo>
                    <a:pt x="533" y="2562"/>
                    <a:pt x="533" y="716"/>
                    <a:pt x="533" y="716"/>
                  </a:cubicBezTo>
                  <a:cubicBezTo>
                    <a:pt x="533" y="716"/>
                    <a:pt x="531" y="680"/>
                    <a:pt x="490" y="640"/>
                  </a:cubicBezTo>
                  <a:cubicBezTo>
                    <a:pt x="502" y="638"/>
                    <a:pt x="504" y="636"/>
                    <a:pt x="489" y="635"/>
                  </a:cubicBezTo>
                  <a:cubicBezTo>
                    <a:pt x="488" y="635"/>
                    <a:pt x="486" y="635"/>
                    <a:pt x="485" y="635"/>
                  </a:cubicBezTo>
                  <a:cubicBezTo>
                    <a:pt x="467" y="618"/>
                    <a:pt x="442" y="601"/>
                    <a:pt x="408" y="585"/>
                  </a:cubicBezTo>
                  <a:cubicBezTo>
                    <a:pt x="408" y="585"/>
                    <a:pt x="408" y="585"/>
                    <a:pt x="408" y="584"/>
                  </a:cubicBezTo>
                  <a:cubicBezTo>
                    <a:pt x="410" y="582"/>
                    <a:pt x="413" y="579"/>
                    <a:pt x="417" y="577"/>
                  </a:cubicBezTo>
                  <a:cubicBezTo>
                    <a:pt x="419" y="576"/>
                    <a:pt x="420" y="575"/>
                    <a:pt x="422" y="574"/>
                  </a:cubicBezTo>
                  <a:cubicBezTo>
                    <a:pt x="422" y="575"/>
                    <a:pt x="421" y="576"/>
                    <a:pt x="423" y="574"/>
                  </a:cubicBezTo>
                  <a:cubicBezTo>
                    <a:pt x="428" y="570"/>
                    <a:pt x="435" y="564"/>
                    <a:pt x="440" y="558"/>
                  </a:cubicBezTo>
                  <a:cubicBezTo>
                    <a:pt x="443" y="558"/>
                    <a:pt x="445" y="557"/>
                    <a:pt x="448" y="556"/>
                  </a:cubicBezTo>
                  <a:cubicBezTo>
                    <a:pt x="449" y="556"/>
                    <a:pt x="450" y="557"/>
                    <a:pt x="452" y="557"/>
                  </a:cubicBezTo>
                  <a:cubicBezTo>
                    <a:pt x="456" y="557"/>
                    <a:pt x="459" y="554"/>
                    <a:pt x="460" y="551"/>
                  </a:cubicBezTo>
                  <a:cubicBezTo>
                    <a:pt x="461" y="552"/>
                    <a:pt x="462" y="552"/>
                    <a:pt x="464" y="552"/>
                  </a:cubicBezTo>
                  <a:cubicBezTo>
                    <a:pt x="469" y="552"/>
                    <a:pt x="474" y="547"/>
                    <a:pt x="474" y="542"/>
                  </a:cubicBezTo>
                  <a:cubicBezTo>
                    <a:pt x="474" y="537"/>
                    <a:pt x="470" y="533"/>
                    <a:pt x="465" y="532"/>
                  </a:cubicBezTo>
                  <a:cubicBezTo>
                    <a:pt x="464" y="529"/>
                    <a:pt x="461" y="526"/>
                    <a:pt x="458" y="526"/>
                  </a:cubicBezTo>
                  <a:cubicBezTo>
                    <a:pt x="457" y="526"/>
                    <a:pt x="457" y="526"/>
                    <a:pt x="456" y="527"/>
                  </a:cubicBezTo>
                  <a:cubicBezTo>
                    <a:pt x="456" y="526"/>
                    <a:pt x="456" y="526"/>
                    <a:pt x="455" y="526"/>
                  </a:cubicBezTo>
                  <a:cubicBezTo>
                    <a:pt x="455" y="526"/>
                    <a:pt x="455" y="526"/>
                    <a:pt x="455" y="526"/>
                  </a:cubicBezTo>
                  <a:cubicBezTo>
                    <a:pt x="454" y="524"/>
                    <a:pt x="452" y="522"/>
                    <a:pt x="450" y="522"/>
                  </a:cubicBezTo>
                  <a:cubicBezTo>
                    <a:pt x="450" y="522"/>
                    <a:pt x="450" y="522"/>
                    <a:pt x="450" y="522"/>
                  </a:cubicBezTo>
                  <a:cubicBezTo>
                    <a:pt x="449" y="517"/>
                    <a:pt x="445" y="512"/>
                    <a:pt x="440" y="512"/>
                  </a:cubicBezTo>
                  <a:cubicBezTo>
                    <a:pt x="436" y="512"/>
                    <a:pt x="432" y="515"/>
                    <a:pt x="431" y="518"/>
                  </a:cubicBezTo>
                  <a:cubicBezTo>
                    <a:pt x="430" y="518"/>
                    <a:pt x="430" y="518"/>
                    <a:pt x="430" y="518"/>
                  </a:cubicBezTo>
                  <a:cubicBezTo>
                    <a:pt x="427" y="518"/>
                    <a:pt x="424" y="521"/>
                    <a:pt x="424" y="525"/>
                  </a:cubicBezTo>
                  <a:cubicBezTo>
                    <a:pt x="424" y="525"/>
                    <a:pt x="424" y="526"/>
                    <a:pt x="424" y="526"/>
                  </a:cubicBezTo>
                  <a:cubicBezTo>
                    <a:pt x="422" y="527"/>
                    <a:pt x="420" y="528"/>
                    <a:pt x="418" y="530"/>
                  </a:cubicBezTo>
                  <a:cubicBezTo>
                    <a:pt x="418" y="530"/>
                    <a:pt x="417" y="531"/>
                    <a:pt x="417" y="531"/>
                  </a:cubicBezTo>
                  <a:cubicBezTo>
                    <a:pt x="417" y="531"/>
                    <a:pt x="416" y="531"/>
                    <a:pt x="416" y="531"/>
                  </a:cubicBezTo>
                  <a:cubicBezTo>
                    <a:pt x="413" y="531"/>
                    <a:pt x="411" y="533"/>
                    <a:pt x="411" y="536"/>
                  </a:cubicBezTo>
                  <a:cubicBezTo>
                    <a:pt x="411" y="536"/>
                    <a:pt x="411" y="537"/>
                    <a:pt x="411" y="537"/>
                  </a:cubicBezTo>
                  <a:cubicBezTo>
                    <a:pt x="410" y="539"/>
                    <a:pt x="410" y="541"/>
                    <a:pt x="410" y="543"/>
                  </a:cubicBezTo>
                  <a:cubicBezTo>
                    <a:pt x="410" y="549"/>
                    <a:pt x="414" y="553"/>
                    <a:pt x="420" y="553"/>
                  </a:cubicBezTo>
                  <a:cubicBezTo>
                    <a:pt x="422" y="553"/>
                    <a:pt x="423" y="552"/>
                    <a:pt x="425" y="551"/>
                  </a:cubicBezTo>
                  <a:cubicBezTo>
                    <a:pt x="426" y="553"/>
                    <a:pt x="428" y="554"/>
                    <a:pt x="430" y="555"/>
                  </a:cubicBezTo>
                  <a:cubicBezTo>
                    <a:pt x="429" y="559"/>
                    <a:pt x="428" y="563"/>
                    <a:pt x="426" y="567"/>
                  </a:cubicBezTo>
                  <a:cubicBezTo>
                    <a:pt x="421" y="571"/>
                    <a:pt x="415" y="574"/>
                    <a:pt x="407" y="577"/>
                  </a:cubicBezTo>
                  <a:cubicBezTo>
                    <a:pt x="406" y="570"/>
                    <a:pt x="405" y="563"/>
                    <a:pt x="403" y="556"/>
                  </a:cubicBezTo>
                  <a:cubicBezTo>
                    <a:pt x="398" y="531"/>
                    <a:pt x="397" y="521"/>
                    <a:pt x="398" y="516"/>
                  </a:cubicBezTo>
                  <a:cubicBezTo>
                    <a:pt x="401" y="515"/>
                    <a:pt x="404" y="514"/>
                    <a:pt x="407" y="513"/>
                  </a:cubicBezTo>
                  <a:cubicBezTo>
                    <a:pt x="410" y="515"/>
                    <a:pt x="414" y="516"/>
                    <a:pt x="418" y="516"/>
                  </a:cubicBezTo>
                  <a:cubicBezTo>
                    <a:pt x="427" y="516"/>
                    <a:pt x="435" y="510"/>
                    <a:pt x="438" y="501"/>
                  </a:cubicBezTo>
                  <a:cubicBezTo>
                    <a:pt x="441" y="503"/>
                    <a:pt x="444" y="503"/>
                    <a:pt x="448" y="503"/>
                  </a:cubicBezTo>
                  <a:cubicBezTo>
                    <a:pt x="461" y="503"/>
                    <a:pt x="473" y="492"/>
                    <a:pt x="473" y="478"/>
                  </a:cubicBezTo>
                  <a:cubicBezTo>
                    <a:pt x="473" y="465"/>
                    <a:pt x="463" y="454"/>
                    <a:pt x="450" y="453"/>
                  </a:cubicBezTo>
                  <a:cubicBezTo>
                    <a:pt x="448" y="445"/>
                    <a:pt x="441" y="439"/>
                    <a:pt x="432" y="439"/>
                  </a:cubicBezTo>
                  <a:cubicBezTo>
                    <a:pt x="431" y="439"/>
                    <a:pt x="430" y="439"/>
                    <a:pt x="429" y="439"/>
                  </a:cubicBezTo>
                  <a:cubicBezTo>
                    <a:pt x="428" y="439"/>
                    <a:pt x="427" y="439"/>
                    <a:pt x="426" y="439"/>
                  </a:cubicBezTo>
                  <a:cubicBezTo>
                    <a:pt x="426" y="439"/>
                    <a:pt x="426" y="439"/>
                    <a:pt x="425" y="439"/>
                  </a:cubicBezTo>
                  <a:cubicBezTo>
                    <a:pt x="425" y="433"/>
                    <a:pt x="419" y="428"/>
                    <a:pt x="413" y="428"/>
                  </a:cubicBezTo>
                  <a:cubicBezTo>
                    <a:pt x="412" y="428"/>
                    <a:pt x="412" y="428"/>
                    <a:pt x="412" y="428"/>
                  </a:cubicBezTo>
                  <a:cubicBezTo>
                    <a:pt x="411" y="415"/>
                    <a:pt x="400" y="404"/>
                    <a:pt x="387" y="404"/>
                  </a:cubicBezTo>
                  <a:cubicBezTo>
                    <a:pt x="377" y="404"/>
                    <a:pt x="368" y="410"/>
                    <a:pt x="364" y="419"/>
                  </a:cubicBezTo>
                  <a:cubicBezTo>
                    <a:pt x="364" y="419"/>
                    <a:pt x="363" y="419"/>
                    <a:pt x="363" y="419"/>
                  </a:cubicBezTo>
                  <a:cubicBezTo>
                    <a:pt x="354" y="419"/>
                    <a:pt x="347" y="426"/>
                    <a:pt x="347" y="435"/>
                  </a:cubicBezTo>
                  <a:cubicBezTo>
                    <a:pt x="347" y="436"/>
                    <a:pt x="347" y="437"/>
                    <a:pt x="348" y="438"/>
                  </a:cubicBezTo>
                  <a:cubicBezTo>
                    <a:pt x="342" y="440"/>
                    <a:pt x="337" y="444"/>
                    <a:pt x="333" y="449"/>
                  </a:cubicBezTo>
                  <a:cubicBezTo>
                    <a:pt x="332" y="449"/>
                    <a:pt x="331" y="449"/>
                    <a:pt x="330" y="450"/>
                  </a:cubicBezTo>
                  <a:cubicBezTo>
                    <a:pt x="329" y="450"/>
                    <a:pt x="329" y="450"/>
                    <a:pt x="328" y="450"/>
                  </a:cubicBezTo>
                  <a:cubicBezTo>
                    <a:pt x="321" y="450"/>
                    <a:pt x="315" y="456"/>
                    <a:pt x="315" y="463"/>
                  </a:cubicBezTo>
                  <a:cubicBezTo>
                    <a:pt x="315" y="464"/>
                    <a:pt x="316" y="466"/>
                    <a:pt x="316" y="467"/>
                  </a:cubicBezTo>
                  <a:cubicBezTo>
                    <a:pt x="313" y="471"/>
                    <a:pt x="312" y="476"/>
                    <a:pt x="312" y="481"/>
                  </a:cubicBezTo>
                  <a:cubicBezTo>
                    <a:pt x="312" y="495"/>
                    <a:pt x="323" y="506"/>
                    <a:pt x="337" y="506"/>
                  </a:cubicBezTo>
                  <a:cubicBezTo>
                    <a:pt x="342" y="506"/>
                    <a:pt x="346" y="505"/>
                    <a:pt x="350" y="502"/>
                  </a:cubicBezTo>
                  <a:cubicBezTo>
                    <a:pt x="355" y="508"/>
                    <a:pt x="362" y="512"/>
                    <a:pt x="369" y="515"/>
                  </a:cubicBezTo>
                  <a:cubicBezTo>
                    <a:pt x="373" y="525"/>
                    <a:pt x="381" y="537"/>
                    <a:pt x="386" y="550"/>
                  </a:cubicBezTo>
                  <a:cubicBezTo>
                    <a:pt x="377" y="548"/>
                    <a:pt x="371" y="546"/>
                    <a:pt x="367" y="543"/>
                  </a:cubicBezTo>
                  <a:cubicBezTo>
                    <a:pt x="367" y="543"/>
                    <a:pt x="368" y="542"/>
                    <a:pt x="368" y="541"/>
                  </a:cubicBezTo>
                  <a:cubicBezTo>
                    <a:pt x="369" y="542"/>
                    <a:pt x="369" y="542"/>
                    <a:pt x="370" y="542"/>
                  </a:cubicBezTo>
                  <a:cubicBezTo>
                    <a:pt x="374" y="542"/>
                    <a:pt x="376" y="539"/>
                    <a:pt x="376" y="536"/>
                  </a:cubicBezTo>
                  <a:cubicBezTo>
                    <a:pt x="376" y="533"/>
                    <a:pt x="374" y="530"/>
                    <a:pt x="371" y="530"/>
                  </a:cubicBezTo>
                  <a:cubicBezTo>
                    <a:pt x="370" y="528"/>
                    <a:pt x="369" y="526"/>
                    <a:pt x="367" y="526"/>
                  </a:cubicBezTo>
                  <a:cubicBezTo>
                    <a:pt x="366" y="526"/>
                    <a:pt x="366" y="526"/>
                    <a:pt x="366" y="526"/>
                  </a:cubicBezTo>
                  <a:cubicBezTo>
                    <a:pt x="366" y="526"/>
                    <a:pt x="365" y="526"/>
                    <a:pt x="365" y="526"/>
                  </a:cubicBezTo>
                  <a:cubicBezTo>
                    <a:pt x="365" y="526"/>
                    <a:pt x="365" y="526"/>
                    <a:pt x="365" y="526"/>
                  </a:cubicBezTo>
                  <a:cubicBezTo>
                    <a:pt x="365" y="525"/>
                    <a:pt x="363" y="524"/>
                    <a:pt x="362" y="524"/>
                  </a:cubicBezTo>
                  <a:cubicBezTo>
                    <a:pt x="362" y="524"/>
                    <a:pt x="362" y="524"/>
                    <a:pt x="362" y="524"/>
                  </a:cubicBezTo>
                  <a:cubicBezTo>
                    <a:pt x="362" y="520"/>
                    <a:pt x="359" y="518"/>
                    <a:pt x="356" y="518"/>
                  </a:cubicBezTo>
                  <a:cubicBezTo>
                    <a:pt x="353" y="518"/>
                    <a:pt x="351" y="519"/>
                    <a:pt x="350" y="521"/>
                  </a:cubicBezTo>
                  <a:cubicBezTo>
                    <a:pt x="350" y="521"/>
                    <a:pt x="350" y="521"/>
                    <a:pt x="350" y="521"/>
                  </a:cubicBezTo>
                  <a:cubicBezTo>
                    <a:pt x="348" y="521"/>
                    <a:pt x="346" y="523"/>
                    <a:pt x="346" y="525"/>
                  </a:cubicBezTo>
                  <a:cubicBezTo>
                    <a:pt x="346" y="525"/>
                    <a:pt x="346" y="526"/>
                    <a:pt x="346" y="526"/>
                  </a:cubicBezTo>
                  <a:cubicBezTo>
                    <a:pt x="345" y="526"/>
                    <a:pt x="343" y="527"/>
                    <a:pt x="343" y="529"/>
                  </a:cubicBezTo>
                  <a:cubicBezTo>
                    <a:pt x="342" y="529"/>
                    <a:pt x="342" y="529"/>
                    <a:pt x="342" y="529"/>
                  </a:cubicBezTo>
                  <a:cubicBezTo>
                    <a:pt x="342" y="529"/>
                    <a:pt x="342" y="529"/>
                    <a:pt x="341" y="529"/>
                  </a:cubicBezTo>
                  <a:cubicBezTo>
                    <a:pt x="340" y="529"/>
                    <a:pt x="338" y="530"/>
                    <a:pt x="338" y="532"/>
                  </a:cubicBezTo>
                  <a:cubicBezTo>
                    <a:pt x="338" y="532"/>
                    <a:pt x="338" y="533"/>
                    <a:pt x="338" y="533"/>
                  </a:cubicBezTo>
                  <a:cubicBezTo>
                    <a:pt x="338" y="534"/>
                    <a:pt x="337" y="535"/>
                    <a:pt x="337" y="536"/>
                  </a:cubicBezTo>
                  <a:cubicBezTo>
                    <a:pt x="337" y="540"/>
                    <a:pt x="340" y="543"/>
                    <a:pt x="344" y="543"/>
                  </a:cubicBezTo>
                  <a:cubicBezTo>
                    <a:pt x="345" y="543"/>
                    <a:pt x="346" y="542"/>
                    <a:pt x="347" y="542"/>
                  </a:cubicBezTo>
                  <a:cubicBezTo>
                    <a:pt x="349" y="544"/>
                    <a:pt x="352" y="545"/>
                    <a:pt x="355" y="545"/>
                  </a:cubicBezTo>
                  <a:cubicBezTo>
                    <a:pt x="357" y="545"/>
                    <a:pt x="359" y="545"/>
                    <a:pt x="360" y="544"/>
                  </a:cubicBezTo>
                  <a:cubicBezTo>
                    <a:pt x="361" y="545"/>
                    <a:pt x="362" y="545"/>
                    <a:pt x="363" y="545"/>
                  </a:cubicBezTo>
                  <a:cubicBezTo>
                    <a:pt x="364" y="545"/>
                    <a:pt x="365" y="545"/>
                    <a:pt x="365" y="544"/>
                  </a:cubicBezTo>
                  <a:cubicBezTo>
                    <a:pt x="372" y="549"/>
                    <a:pt x="382" y="552"/>
                    <a:pt x="386" y="553"/>
                  </a:cubicBezTo>
                  <a:cubicBezTo>
                    <a:pt x="386" y="553"/>
                    <a:pt x="387" y="553"/>
                    <a:pt x="387" y="553"/>
                  </a:cubicBezTo>
                  <a:cubicBezTo>
                    <a:pt x="390" y="561"/>
                    <a:pt x="392" y="568"/>
                    <a:pt x="393" y="575"/>
                  </a:cubicBezTo>
                  <a:cubicBezTo>
                    <a:pt x="393" y="576"/>
                    <a:pt x="393" y="578"/>
                    <a:pt x="393" y="579"/>
                  </a:cubicBezTo>
                  <a:cubicBezTo>
                    <a:pt x="296" y="534"/>
                    <a:pt x="272" y="510"/>
                    <a:pt x="267" y="504"/>
                  </a:cubicBezTo>
                  <a:cubicBezTo>
                    <a:pt x="267" y="503"/>
                    <a:pt x="267" y="503"/>
                    <a:pt x="267" y="503"/>
                  </a:cubicBezTo>
                  <a:cubicBezTo>
                    <a:pt x="267" y="503"/>
                    <a:pt x="267" y="503"/>
                    <a:pt x="266" y="503"/>
                  </a:cubicBezTo>
                  <a:cubicBezTo>
                    <a:pt x="266" y="503"/>
                    <a:pt x="266" y="503"/>
                    <a:pt x="266" y="503"/>
                  </a:cubicBezTo>
                  <a:cubicBezTo>
                    <a:pt x="266" y="504"/>
                    <a:pt x="266" y="504"/>
                    <a:pt x="266" y="504"/>
                  </a:cubicBezTo>
                  <a:cubicBezTo>
                    <a:pt x="264" y="506"/>
                    <a:pt x="260" y="510"/>
                    <a:pt x="252" y="517"/>
                  </a:cubicBezTo>
                  <a:cubicBezTo>
                    <a:pt x="251" y="505"/>
                    <a:pt x="250" y="493"/>
                    <a:pt x="251" y="481"/>
                  </a:cubicBezTo>
                  <a:cubicBezTo>
                    <a:pt x="252" y="460"/>
                    <a:pt x="258" y="439"/>
                    <a:pt x="266" y="419"/>
                  </a:cubicBezTo>
                  <a:cubicBezTo>
                    <a:pt x="268" y="418"/>
                    <a:pt x="269" y="418"/>
                    <a:pt x="271" y="418"/>
                  </a:cubicBezTo>
                  <a:cubicBezTo>
                    <a:pt x="282" y="416"/>
                    <a:pt x="308" y="406"/>
                    <a:pt x="328" y="393"/>
                  </a:cubicBezTo>
                  <a:cubicBezTo>
                    <a:pt x="330" y="394"/>
                    <a:pt x="332" y="395"/>
                    <a:pt x="335" y="395"/>
                  </a:cubicBezTo>
                  <a:cubicBezTo>
                    <a:pt x="337" y="395"/>
                    <a:pt x="340" y="394"/>
                    <a:pt x="342" y="393"/>
                  </a:cubicBezTo>
                  <a:cubicBezTo>
                    <a:pt x="346" y="395"/>
                    <a:pt x="351" y="397"/>
                    <a:pt x="356" y="397"/>
                  </a:cubicBezTo>
                  <a:cubicBezTo>
                    <a:pt x="366" y="397"/>
                    <a:pt x="374" y="392"/>
                    <a:pt x="381" y="386"/>
                  </a:cubicBezTo>
                  <a:cubicBezTo>
                    <a:pt x="383" y="388"/>
                    <a:pt x="386" y="389"/>
                    <a:pt x="390" y="389"/>
                  </a:cubicBezTo>
                  <a:cubicBezTo>
                    <a:pt x="399" y="389"/>
                    <a:pt x="407" y="381"/>
                    <a:pt x="407" y="371"/>
                  </a:cubicBezTo>
                  <a:cubicBezTo>
                    <a:pt x="407" y="368"/>
                    <a:pt x="406" y="365"/>
                    <a:pt x="404" y="362"/>
                  </a:cubicBezTo>
                  <a:cubicBezTo>
                    <a:pt x="404" y="361"/>
                    <a:pt x="404" y="360"/>
                    <a:pt x="404" y="359"/>
                  </a:cubicBezTo>
                  <a:cubicBezTo>
                    <a:pt x="404" y="354"/>
                    <a:pt x="400" y="350"/>
                    <a:pt x="395" y="350"/>
                  </a:cubicBezTo>
                  <a:cubicBezTo>
                    <a:pt x="395" y="350"/>
                    <a:pt x="395" y="350"/>
                    <a:pt x="395" y="350"/>
                  </a:cubicBezTo>
                  <a:cubicBezTo>
                    <a:pt x="394" y="350"/>
                    <a:pt x="393" y="350"/>
                    <a:pt x="392" y="350"/>
                  </a:cubicBezTo>
                  <a:cubicBezTo>
                    <a:pt x="390" y="346"/>
                    <a:pt x="386" y="344"/>
                    <a:pt x="382" y="343"/>
                  </a:cubicBezTo>
                  <a:cubicBezTo>
                    <a:pt x="382" y="342"/>
                    <a:pt x="383" y="341"/>
                    <a:pt x="383" y="340"/>
                  </a:cubicBezTo>
                  <a:cubicBezTo>
                    <a:pt x="383" y="334"/>
                    <a:pt x="378" y="329"/>
                    <a:pt x="372" y="329"/>
                  </a:cubicBezTo>
                  <a:cubicBezTo>
                    <a:pt x="372" y="329"/>
                    <a:pt x="371" y="329"/>
                    <a:pt x="371" y="329"/>
                  </a:cubicBezTo>
                  <a:cubicBezTo>
                    <a:pt x="368" y="323"/>
                    <a:pt x="362" y="319"/>
                    <a:pt x="356" y="319"/>
                  </a:cubicBezTo>
                  <a:cubicBezTo>
                    <a:pt x="346" y="319"/>
                    <a:pt x="339" y="326"/>
                    <a:pt x="339" y="335"/>
                  </a:cubicBezTo>
                  <a:cubicBezTo>
                    <a:pt x="338" y="335"/>
                    <a:pt x="338" y="335"/>
                    <a:pt x="338" y="335"/>
                  </a:cubicBezTo>
                  <a:cubicBezTo>
                    <a:pt x="334" y="335"/>
                    <a:pt x="330" y="339"/>
                    <a:pt x="329" y="343"/>
                  </a:cubicBezTo>
                  <a:cubicBezTo>
                    <a:pt x="329" y="343"/>
                    <a:pt x="329" y="343"/>
                    <a:pt x="329" y="343"/>
                  </a:cubicBezTo>
                  <a:cubicBezTo>
                    <a:pt x="328" y="343"/>
                    <a:pt x="328" y="343"/>
                    <a:pt x="327" y="343"/>
                  </a:cubicBezTo>
                  <a:cubicBezTo>
                    <a:pt x="326" y="343"/>
                    <a:pt x="326" y="343"/>
                    <a:pt x="325" y="343"/>
                  </a:cubicBezTo>
                  <a:cubicBezTo>
                    <a:pt x="319" y="343"/>
                    <a:pt x="314" y="347"/>
                    <a:pt x="313" y="353"/>
                  </a:cubicBezTo>
                  <a:cubicBezTo>
                    <a:pt x="304" y="354"/>
                    <a:pt x="297" y="361"/>
                    <a:pt x="297" y="370"/>
                  </a:cubicBezTo>
                  <a:cubicBezTo>
                    <a:pt x="297" y="379"/>
                    <a:pt x="305" y="387"/>
                    <a:pt x="314" y="387"/>
                  </a:cubicBezTo>
                  <a:cubicBezTo>
                    <a:pt x="317" y="387"/>
                    <a:pt x="319" y="386"/>
                    <a:pt x="321" y="385"/>
                  </a:cubicBezTo>
                  <a:cubicBezTo>
                    <a:pt x="322" y="387"/>
                    <a:pt x="323" y="389"/>
                    <a:pt x="324" y="390"/>
                  </a:cubicBezTo>
                  <a:cubicBezTo>
                    <a:pt x="312" y="398"/>
                    <a:pt x="294" y="405"/>
                    <a:pt x="270" y="409"/>
                  </a:cubicBezTo>
                  <a:cubicBezTo>
                    <a:pt x="285" y="373"/>
                    <a:pt x="306" y="340"/>
                    <a:pt x="318" y="311"/>
                  </a:cubicBezTo>
                  <a:cubicBezTo>
                    <a:pt x="338" y="303"/>
                    <a:pt x="356" y="291"/>
                    <a:pt x="371" y="275"/>
                  </a:cubicBezTo>
                  <a:cubicBezTo>
                    <a:pt x="381" y="282"/>
                    <a:pt x="394" y="286"/>
                    <a:pt x="408" y="286"/>
                  </a:cubicBezTo>
                  <a:cubicBezTo>
                    <a:pt x="447" y="286"/>
                    <a:pt x="478" y="255"/>
                    <a:pt x="478" y="216"/>
                  </a:cubicBezTo>
                  <a:cubicBezTo>
                    <a:pt x="478" y="201"/>
                    <a:pt x="474" y="188"/>
                    <a:pt x="466" y="177"/>
                  </a:cubicBezTo>
                  <a:cubicBezTo>
                    <a:pt x="467" y="173"/>
                    <a:pt x="468" y="169"/>
                    <a:pt x="468" y="165"/>
                  </a:cubicBezTo>
                  <a:cubicBezTo>
                    <a:pt x="468" y="145"/>
                    <a:pt x="452" y="129"/>
                    <a:pt x="432" y="129"/>
                  </a:cubicBezTo>
                  <a:cubicBezTo>
                    <a:pt x="431" y="129"/>
                    <a:pt x="430" y="129"/>
                    <a:pt x="429" y="129"/>
                  </a:cubicBezTo>
                  <a:cubicBezTo>
                    <a:pt x="426" y="127"/>
                    <a:pt x="422" y="126"/>
                    <a:pt x="419" y="125"/>
                  </a:cubicBezTo>
                  <a:cubicBezTo>
                    <a:pt x="409" y="111"/>
                    <a:pt x="395" y="101"/>
                    <a:pt x="378" y="96"/>
                  </a:cubicBezTo>
                  <a:cubicBezTo>
                    <a:pt x="379" y="93"/>
                    <a:pt x="379" y="89"/>
                    <a:pt x="379" y="86"/>
                  </a:cubicBezTo>
                  <a:cubicBezTo>
                    <a:pt x="379" y="61"/>
                    <a:pt x="359" y="42"/>
                    <a:pt x="335" y="42"/>
                  </a:cubicBezTo>
                  <a:cubicBezTo>
                    <a:pt x="334" y="42"/>
                    <a:pt x="333" y="42"/>
                    <a:pt x="332" y="42"/>
                  </a:cubicBezTo>
                  <a:cubicBezTo>
                    <a:pt x="321" y="17"/>
                    <a:pt x="296" y="0"/>
                    <a:pt x="267" y="0"/>
                  </a:cubicBezTo>
                  <a:cubicBezTo>
                    <a:pt x="230" y="0"/>
                    <a:pt x="199" y="30"/>
                    <a:pt x="197" y="67"/>
                  </a:cubicBezTo>
                  <a:cubicBezTo>
                    <a:pt x="197" y="67"/>
                    <a:pt x="196" y="67"/>
                    <a:pt x="195" y="67"/>
                  </a:cubicBezTo>
                  <a:cubicBezTo>
                    <a:pt x="177" y="67"/>
                    <a:pt x="162" y="81"/>
                    <a:pt x="160" y="98"/>
                  </a:cubicBezTo>
                  <a:cubicBezTo>
                    <a:pt x="159" y="98"/>
                    <a:pt x="159" y="98"/>
                    <a:pt x="158" y="98"/>
                  </a:cubicBezTo>
                  <a:cubicBezTo>
                    <a:pt x="155" y="98"/>
                    <a:pt x="152" y="99"/>
                    <a:pt x="149" y="99"/>
                  </a:cubicBezTo>
                  <a:cubicBezTo>
                    <a:pt x="147" y="99"/>
                    <a:pt x="144" y="98"/>
                    <a:pt x="141" y="98"/>
                  </a:cubicBezTo>
                  <a:cubicBezTo>
                    <a:pt x="117" y="98"/>
                    <a:pt x="96" y="116"/>
                    <a:pt x="91" y="139"/>
                  </a:cubicBezTo>
                  <a:cubicBezTo>
                    <a:pt x="55" y="142"/>
                    <a:pt x="27" y="172"/>
                    <a:pt x="27" y="208"/>
                  </a:cubicBezTo>
                  <a:cubicBezTo>
                    <a:pt x="27" y="247"/>
                    <a:pt x="59" y="279"/>
                    <a:pt x="97" y="279"/>
                  </a:cubicBezTo>
                  <a:cubicBezTo>
                    <a:pt x="107" y="279"/>
                    <a:pt x="117" y="277"/>
                    <a:pt x="126" y="273"/>
                  </a:cubicBezTo>
                  <a:cubicBezTo>
                    <a:pt x="133" y="296"/>
                    <a:pt x="155" y="313"/>
                    <a:pt x="181" y="313"/>
                  </a:cubicBezTo>
                  <a:cubicBezTo>
                    <a:pt x="192" y="313"/>
                    <a:pt x="202" y="310"/>
                    <a:pt x="211" y="305"/>
                  </a:cubicBezTo>
                  <a:cubicBezTo>
                    <a:pt x="219" y="309"/>
                    <a:pt x="228" y="313"/>
                    <a:pt x="237" y="315"/>
                  </a:cubicBezTo>
                  <a:cubicBezTo>
                    <a:pt x="239" y="328"/>
                    <a:pt x="238" y="357"/>
                    <a:pt x="222" y="425"/>
                  </a:cubicBezTo>
                  <a:cubicBezTo>
                    <a:pt x="217" y="447"/>
                    <a:pt x="214" y="467"/>
                    <a:pt x="211" y="486"/>
                  </a:cubicBezTo>
                  <a:cubicBezTo>
                    <a:pt x="190" y="478"/>
                    <a:pt x="172" y="468"/>
                    <a:pt x="158" y="459"/>
                  </a:cubicBezTo>
                  <a:cubicBezTo>
                    <a:pt x="153" y="447"/>
                    <a:pt x="149" y="435"/>
                    <a:pt x="148" y="424"/>
                  </a:cubicBezTo>
                  <a:cubicBezTo>
                    <a:pt x="153" y="421"/>
                    <a:pt x="157" y="418"/>
                    <a:pt x="161" y="414"/>
                  </a:cubicBezTo>
                  <a:cubicBezTo>
                    <a:pt x="165" y="416"/>
                    <a:pt x="170" y="418"/>
                    <a:pt x="176" y="418"/>
                  </a:cubicBezTo>
                  <a:cubicBezTo>
                    <a:pt x="191" y="418"/>
                    <a:pt x="204" y="406"/>
                    <a:pt x="204" y="390"/>
                  </a:cubicBezTo>
                  <a:cubicBezTo>
                    <a:pt x="204" y="384"/>
                    <a:pt x="202" y="379"/>
                    <a:pt x="199" y="375"/>
                  </a:cubicBezTo>
                  <a:cubicBezTo>
                    <a:pt x="199" y="373"/>
                    <a:pt x="200" y="371"/>
                    <a:pt x="200" y="370"/>
                  </a:cubicBezTo>
                  <a:cubicBezTo>
                    <a:pt x="200" y="362"/>
                    <a:pt x="193" y="355"/>
                    <a:pt x="185" y="355"/>
                  </a:cubicBezTo>
                  <a:cubicBezTo>
                    <a:pt x="185" y="355"/>
                    <a:pt x="184" y="355"/>
                    <a:pt x="184" y="355"/>
                  </a:cubicBezTo>
                  <a:cubicBezTo>
                    <a:pt x="183" y="355"/>
                    <a:pt x="182" y="354"/>
                    <a:pt x="180" y="354"/>
                  </a:cubicBezTo>
                  <a:cubicBezTo>
                    <a:pt x="176" y="348"/>
                    <a:pt x="171" y="344"/>
                    <a:pt x="164" y="342"/>
                  </a:cubicBezTo>
                  <a:cubicBezTo>
                    <a:pt x="164" y="341"/>
                    <a:pt x="164" y="340"/>
                    <a:pt x="164" y="338"/>
                  </a:cubicBezTo>
                  <a:cubicBezTo>
                    <a:pt x="164" y="329"/>
                    <a:pt x="157" y="321"/>
                    <a:pt x="147" y="321"/>
                  </a:cubicBezTo>
                  <a:cubicBezTo>
                    <a:pt x="146" y="321"/>
                    <a:pt x="146" y="321"/>
                    <a:pt x="145" y="321"/>
                  </a:cubicBezTo>
                  <a:cubicBezTo>
                    <a:pt x="141" y="311"/>
                    <a:pt x="131" y="304"/>
                    <a:pt x="120" y="304"/>
                  </a:cubicBezTo>
                  <a:cubicBezTo>
                    <a:pt x="105" y="304"/>
                    <a:pt x="93" y="316"/>
                    <a:pt x="92" y="331"/>
                  </a:cubicBezTo>
                  <a:cubicBezTo>
                    <a:pt x="92" y="331"/>
                    <a:pt x="92" y="331"/>
                    <a:pt x="91" y="331"/>
                  </a:cubicBezTo>
                  <a:cubicBezTo>
                    <a:pt x="84" y="331"/>
                    <a:pt x="78" y="336"/>
                    <a:pt x="77" y="343"/>
                  </a:cubicBezTo>
                  <a:cubicBezTo>
                    <a:pt x="77" y="343"/>
                    <a:pt x="77" y="343"/>
                    <a:pt x="76" y="343"/>
                  </a:cubicBezTo>
                  <a:cubicBezTo>
                    <a:pt x="75" y="343"/>
                    <a:pt x="74" y="343"/>
                    <a:pt x="73" y="344"/>
                  </a:cubicBezTo>
                  <a:cubicBezTo>
                    <a:pt x="72" y="343"/>
                    <a:pt x="71" y="343"/>
                    <a:pt x="70" y="343"/>
                  </a:cubicBezTo>
                  <a:cubicBezTo>
                    <a:pt x="60" y="343"/>
                    <a:pt x="52" y="350"/>
                    <a:pt x="50" y="359"/>
                  </a:cubicBezTo>
                  <a:cubicBezTo>
                    <a:pt x="35" y="361"/>
                    <a:pt x="24" y="372"/>
                    <a:pt x="24" y="387"/>
                  </a:cubicBezTo>
                  <a:cubicBezTo>
                    <a:pt x="24" y="403"/>
                    <a:pt x="37" y="415"/>
                    <a:pt x="52" y="415"/>
                  </a:cubicBezTo>
                  <a:cubicBezTo>
                    <a:pt x="56" y="415"/>
                    <a:pt x="60" y="414"/>
                    <a:pt x="63" y="413"/>
                  </a:cubicBezTo>
                  <a:cubicBezTo>
                    <a:pt x="66" y="422"/>
                    <a:pt x="75" y="429"/>
                    <a:pt x="86" y="429"/>
                  </a:cubicBezTo>
                  <a:cubicBezTo>
                    <a:pt x="90" y="429"/>
                    <a:pt x="94" y="428"/>
                    <a:pt x="97" y="426"/>
                  </a:cubicBezTo>
                  <a:cubicBezTo>
                    <a:pt x="104" y="429"/>
                    <a:pt x="111" y="431"/>
                    <a:pt x="119" y="431"/>
                  </a:cubicBezTo>
                  <a:cubicBezTo>
                    <a:pt x="133" y="448"/>
                    <a:pt x="153" y="466"/>
                    <a:pt x="168" y="476"/>
                  </a:cubicBezTo>
                  <a:cubicBezTo>
                    <a:pt x="171" y="482"/>
                    <a:pt x="170" y="480"/>
                    <a:pt x="169" y="477"/>
                  </a:cubicBezTo>
                  <a:cubicBezTo>
                    <a:pt x="174" y="481"/>
                    <a:pt x="179" y="483"/>
                    <a:pt x="182" y="485"/>
                  </a:cubicBezTo>
                  <a:cubicBezTo>
                    <a:pt x="193" y="491"/>
                    <a:pt x="203" y="499"/>
                    <a:pt x="209" y="506"/>
                  </a:cubicBezTo>
                  <a:cubicBezTo>
                    <a:pt x="207" y="520"/>
                    <a:pt x="206" y="534"/>
                    <a:pt x="205" y="546"/>
                  </a:cubicBezTo>
                  <a:cubicBezTo>
                    <a:pt x="186" y="557"/>
                    <a:pt x="160" y="570"/>
                    <a:pt x="127" y="584"/>
                  </a:cubicBezTo>
                  <a:cubicBezTo>
                    <a:pt x="3" y="639"/>
                    <a:pt x="0" y="716"/>
                    <a:pt x="0" y="716"/>
                  </a:cubicBezTo>
                  <a:cubicBezTo>
                    <a:pt x="0" y="716"/>
                    <a:pt x="0" y="2562"/>
                    <a:pt x="0" y="2656"/>
                  </a:cubicBezTo>
                  <a:moveTo>
                    <a:pt x="432" y="556"/>
                  </a:moveTo>
                  <a:cubicBezTo>
                    <a:pt x="434" y="557"/>
                    <a:pt x="435" y="557"/>
                    <a:pt x="437" y="558"/>
                  </a:cubicBezTo>
                  <a:cubicBezTo>
                    <a:pt x="436" y="559"/>
                    <a:pt x="434" y="561"/>
                    <a:pt x="431" y="563"/>
                  </a:cubicBezTo>
                  <a:cubicBezTo>
                    <a:pt x="431" y="562"/>
                    <a:pt x="432" y="559"/>
                    <a:pt x="432" y="556"/>
                  </a:cubicBezTo>
                  <a:close/>
                  <a:moveTo>
                    <a:pt x="389" y="538"/>
                  </a:moveTo>
                  <a:cubicBezTo>
                    <a:pt x="389" y="538"/>
                    <a:pt x="389" y="538"/>
                    <a:pt x="388" y="538"/>
                  </a:cubicBezTo>
                  <a:cubicBezTo>
                    <a:pt x="388" y="537"/>
                    <a:pt x="387" y="536"/>
                    <a:pt x="387" y="536"/>
                  </a:cubicBezTo>
                  <a:cubicBezTo>
                    <a:pt x="387" y="535"/>
                    <a:pt x="387" y="535"/>
                    <a:pt x="387" y="535"/>
                  </a:cubicBezTo>
                  <a:cubicBezTo>
                    <a:pt x="384" y="530"/>
                    <a:pt x="381" y="523"/>
                    <a:pt x="378" y="517"/>
                  </a:cubicBezTo>
                  <a:cubicBezTo>
                    <a:pt x="381" y="518"/>
                    <a:pt x="383" y="518"/>
                    <a:pt x="386" y="518"/>
                  </a:cubicBezTo>
                  <a:cubicBezTo>
                    <a:pt x="387" y="518"/>
                    <a:pt x="388" y="518"/>
                    <a:pt x="389" y="518"/>
                  </a:cubicBezTo>
                  <a:cubicBezTo>
                    <a:pt x="389" y="522"/>
                    <a:pt x="389" y="527"/>
                    <a:pt x="389" y="531"/>
                  </a:cubicBezTo>
                  <a:cubicBezTo>
                    <a:pt x="389" y="531"/>
                    <a:pt x="389" y="531"/>
                    <a:pt x="389" y="531"/>
                  </a:cubicBezTo>
                  <a:cubicBezTo>
                    <a:pt x="389" y="532"/>
                    <a:pt x="389" y="532"/>
                    <a:pt x="389" y="533"/>
                  </a:cubicBezTo>
                  <a:cubicBezTo>
                    <a:pt x="390" y="533"/>
                    <a:pt x="390" y="533"/>
                    <a:pt x="390" y="533"/>
                  </a:cubicBezTo>
                  <a:cubicBezTo>
                    <a:pt x="390" y="534"/>
                    <a:pt x="390" y="534"/>
                    <a:pt x="390" y="535"/>
                  </a:cubicBezTo>
                  <a:cubicBezTo>
                    <a:pt x="390" y="535"/>
                    <a:pt x="390" y="536"/>
                    <a:pt x="390" y="536"/>
                  </a:cubicBezTo>
                  <a:cubicBezTo>
                    <a:pt x="390" y="536"/>
                    <a:pt x="390" y="537"/>
                    <a:pt x="390" y="537"/>
                  </a:cubicBezTo>
                  <a:cubicBezTo>
                    <a:pt x="390" y="537"/>
                    <a:pt x="390" y="537"/>
                    <a:pt x="390" y="538"/>
                  </a:cubicBezTo>
                  <a:cubicBezTo>
                    <a:pt x="390" y="538"/>
                    <a:pt x="390" y="538"/>
                    <a:pt x="390" y="538"/>
                  </a:cubicBezTo>
                  <a:cubicBezTo>
                    <a:pt x="390" y="538"/>
                    <a:pt x="390" y="539"/>
                    <a:pt x="390" y="539"/>
                  </a:cubicBezTo>
                  <a:cubicBezTo>
                    <a:pt x="390" y="539"/>
                    <a:pt x="390" y="539"/>
                    <a:pt x="390" y="539"/>
                  </a:cubicBezTo>
                  <a:cubicBezTo>
                    <a:pt x="390" y="539"/>
                    <a:pt x="390" y="540"/>
                    <a:pt x="390" y="540"/>
                  </a:cubicBezTo>
                  <a:cubicBezTo>
                    <a:pt x="390" y="540"/>
                    <a:pt x="390" y="540"/>
                    <a:pt x="390" y="540"/>
                  </a:cubicBezTo>
                  <a:cubicBezTo>
                    <a:pt x="390" y="540"/>
                    <a:pt x="390" y="540"/>
                    <a:pt x="390" y="540"/>
                  </a:cubicBezTo>
                  <a:cubicBezTo>
                    <a:pt x="390" y="540"/>
                    <a:pt x="389" y="539"/>
                    <a:pt x="389" y="538"/>
                  </a:cubicBezTo>
                  <a:close/>
                  <a:moveTo>
                    <a:pt x="258" y="381"/>
                  </a:moveTo>
                  <a:cubicBezTo>
                    <a:pt x="258" y="381"/>
                    <a:pt x="258" y="381"/>
                    <a:pt x="258" y="381"/>
                  </a:cubicBezTo>
                  <a:cubicBezTo>
                    <a:pt x="258" y="381"/>
                    <a:pt x="258" y="380"/>
                    <a:pt x="258" y="380"/>
                  </a:cubicBezTo>
                  <a:cubicBezTo>
                    <a:pt x="258" y="380"/>
                    <a:pt x="258" y="380"/>
                    <a:pt x="258" y="379"/>
                  </a:cubicBezTo>
                  <a:cubicBezTo>
                    <a:pt x="258" y="379"/>
                    <a:pt x="258" y="379"/>
                    <a:pt x="258" y="378"/>
                  </a:cubicBezTo>
                  <a:cubicBezTo>
                    <a:pt x="259" y="378"/>
                    <a:pt x="259" y="377"/>
                    <a:pt x="259" y="376"/>
                  </a:cubicBezTo>
                  <a:cubicBezTo>
                    <a:pt x="259" y="376"/>
                    <a:pt x="259" y="376"/>
                    <a:pt x="259" y="375"/>
                  </a:cubicBezTo>
                  <a:cubicBezTo>
                    <a:pt x="259" y="375"/>
                    <a:pt x="259" y="374"/>
                    <a:pt x="259" y="374"/>
                  </a:cubicBezTo>
                  <a:cubicBezTo>
                    <a:pt x="259" y="373"/>
                    <a:pt x="259" y="373"/>
                    <a:pt x="259" y="373"/>
                  </a:cubicBezTo>
                  <a:cubicBezTo>
                    <a:pt x="259" y="372"/>
                    <a:pt x="259" y="370"/>
                    <a:pt x="260" y="369"/>
                  </a:cubicBezTo>
                  <a:cubicBezTo>
                    <a:pt x="260" y="369"/>
                    <a:pt x="260" y="368"/>
                    <a:pt x="260" y="368"/>
                  </a:cubicBezTo>
                  <a:cubicBezTo>
                    <a:pt x="260" y="366"/>
                    <a:pt x="260" y="363"/>
                    <a:pt x="261" y="360"/>
                  </a:cubicBezTo>
                  <a:cubicBezTo>
                    <a:pt x="261" y="359"/>
                    <a:pt x="261" y="359"/>
                    <a:pt x="261" y="359"/>
                  </a:cubicBezTo>
                  <a:cubicBezTo>
                    <a:pt x="261" y="357"/>
                    <a:pt x="261" y="355"/>
                    <a:pt x="261" y="353"/>
                  </a:cubicBezTo>
                  <a:cubicBezTo>
                    <a:pt x="261" y="353"/>
                    <a:pt x="261" y="353"/>
                    <a:pt x="261" y="353"/>
                  </a:cubicBezTo>
                  <a:cubicBezTo>
                    <a:pt x="262" y="349"/>
                    <a:pt x="262" y="346"/>
                    <a:pt x="262" y="342"/>
                  </a:cubicBezTo>
                  <a:cubicBezTo>
                    <a:pt x="262" y="342"/>
                    <a:pt x="262" y="341"/>
                    <a:pt x="262" y="341"/>
                  </a:cubicBezTo>
                  <a:cubicBezTo>
                    <a:pt x="262" y="339"/>
                    <a:pt x="262" y="337"/>
                    <a:pt x="263" y="335"/>
                  </a:cubicBezTo>
                  <a:cubicBezTo>
                    <a:pt x="263" y="334"/>
                    <a:pt x="263" y="334"/>
                    <a:pt x="263" y="334"/>
                  </a:cubicBezTo>
                  <a:cubicBezTo>
                    <a:pt x="263" y="332"/>
                    <a:pt x="263" y="331"/>
                    <a:pt x="263" y="330"/>
                  </a:cubicBezTo>
                  <a:cubicBezTo>
                    <a:pt x="263" y="330"/>
                    <a:pt x="263" y="329"/>
                    <a:pt x="263" y="329"/>
                  </a:cubicBezTo>
                  <a:cubicBezTo>
                    <a:pt x="263" y="327"/>
                    <a:pt x="263" y="325"/>
                    <a:pt x="263" y="323"/>
                  </a:cubicBezTo>
                  <a:cubicBezTo>
                    <a:pt x="263" y="322"/>
                    <a:pt x="263" y="322"/>
                    <a:pt x="263" y="321"/>
                  </a:cubicBezTo>
                  <a:cubicBezTo>
                    <a:pt x="263" y="320"/>
                    <a:pt x="263" y="320"/>
                    <a:pt x="263" y="319"/>
                  </a:cubicBezTo>
                  <a:cubicBezTo>
                    <a:pt x="266" y="319"/>
                    <a:pt x="268" y="319"/>
                    <a:pt x="271" y="319"/>
                  </a:cubicBezTo>
                  <a:cubicBezTo>
                    <a:pt x="278" y="319"/>
                    <a:pt x="285" y="319"/>
                    <a:pt x="292" y="318"/>
                  </a:cubicBezTo>
                  <a:cubicBezTo>
                    <a:pt x="292" y="318"/>
                    <a:pt x="292" y="319"/>
                    <a:pt x="292" y="319"/>
                  </a:cubicBezTo>
                  <a:cubicBezTo>
                    <a:pt x="292" y="319"/>
                    <a:pt x="292" y="319"/>
                    <a:pt x="292" y="319"/>
                  </a:cubicBezTo>
                  <a:cubicBezTo>
                    <a:pt x="291" y="320"/>
                    <a:pt x="291" y="322"/>
                    <a:pt x="290" y="323"/>
                  </a:cubicBezTo>
                  <a:cubicBezTo>
                    <a:pt x="290" y="323"/>
                    <a:pt x="290" y="324"/>
                    <a:pt x="289" y="325"/>
                  </a:cubicBezTo>
                  <a:cubicBezTo>
                    <a:pt x="289" y="326"/>
                    <a:pt x="289" y="327"/>
                    <a:pt x="288" y="328"/>
                  </a:cubicBezTo>
                  <a:cubicBezTo>
                    <a:pt x="288" y="329"/>
                    <a:pt x="287" y="330"/>
                    <a:pt x="286" y="332"/>
                  </a:cubicBezTo>
                  <a:cubicBezTo>
                    <a:pt x="286" y="332"/>
                    <a:pt x="286" y="333"/>
                    <a:pt x="286" y="333"/>
                  </a:cubicBezTo>
                  <a:cubicBezTo>
                    <a:pt x="285" y="334"/>
                    <a:pt x="285" y="336"/>
                    <a:pt x="284" y="337"/>
                  </a:cubicBezTo>
                  <a:cubicBezTo>
                    <a:pt x="284" y="337"/>
                    <a:pt x="284" y="338"/>
                    <a:pt x="283" y="338"/>
                  </a:cubicBezTo>
                  <a:cubicBezTo>
                    <a:pt x="283" y="340"/>
                    <a:pt x="282" y="341"/>
                    <a:pt x="281" y="342"/>
                  </a:cubicBezTo>
                  <a:cubicBezTo>
                    <a:pt x="281" y="343"/>
                    <a:pt x="281" y="343"/>
                    <a:pt x="281" y="343"/>
                  </a:cubicBezTo>
                  <a:cubicBezTo>
                    <a:pt x="280" y="345"/>
                    <a:pt x="279" y="346"/>
                    <a:pt x="279" y="348"/>
                  </a:cubicBezTo>
                  <a:cubicBezTo>
                    <a:pt x="278" y="349"/>
                    <a:pt x="278" y="349"/>
                    <a:pt x="278" y="350"/>
                  </a:cubicBezTo>
                  <a:cubicBezTo>
                    <a:pt x="277" y="351"/>
                    <a:pt x="277" y="352"/>
                    <a:pt x="276" y="353"/>
                  </a:cubicBezTo>
                  <a:cubicBezTo>
                    <a:pt x="276" y="353"/>
                    <a:pt x="276" y="354"/>
                    <a:pt x="275" y="354"/>
                  </a:cubicBezTo>
                  <a:cubicBezTo>
                    <a:pt x="275" y="356"/>
                    <a:pt x="274" y="357"/>
                    <a:pt x="274" y="358"/>
                  </a:cubicBezTo>
                  <a:cubicBezTo>
                    <a:pt x="273" y="358"/>
                    <a:pt x="273" y="359"/>
                    <a:pt x="273" y="359"/>
                  </a:cubicBezTo>
                  <a:cubicBezTo>
                    <a:pt x="272" y="360"/>
                    <a:pt x="272" y="362"/>
                    <a:pt x="271" y="363"/>
                  </a:cubicBezTo>
                  <a:cubicBezTo>
                    <a:pt x="271" y="364"/>
                    <a:pt x="270" y="364"/>
                    <a:pt x="270" y="365"/>
                  </a:cubicBezTo>
                  <a:cubicBezTo>
                    <a:pt x="269" y="365"/>
                    <a:pt x="269" y="366"/>
                    <a:pt x="268" y="367"/>
                  </a:cubicBezTo>
                  <a:cubicBezTo>
                    <a:pt x="268" y="368"/>
                    <a:pt x="268" y="368"/>
                    <a:pt x="268" y="369"/>
                  </a:cubicBezTo>
                  <a:cubicBezTo>
                    <a:pt x="267" y="370"/>
                    <a:pt x="266" y="371"/>
                    <a:pt x="266" y="372"/>
                  </a:cubicBezTo>
                  <a:cubicBezTo>
                    <a:pt x="266" y="372"/>
                    <a:pt x="265" y="372"/>
                    <a:pt x="265" y="373"/>
                  </a:cubicBezTo>
                  <a:cubicBezTo>
                    <a:pt x="264" y="374"/>
                    <a:pt x="264" y="375"/>
                    <a:pt x="263" y="375"/>
                  </a:cubicBezTo>
                  <a:cubicBezTo>
                    <a:pt x="263" y="376"/>
                    <a:pt x="263" y="376"/>
                    <a:pt x="262" y="377"/>
                  </a:cubicBezTo>
                  <a:cubicBezTo>
                    <a:pt x="262" y="377"/>
                    <a:pt x="261" y="378"/>
                    <a:pt x="261" y="378"/>
                  </a:cubicBezTo>
                  <a:cubicBezTo>
                    <a:pt x="261" y="379"/>
                    <a:pt x="260" y="379"/>
                    <a:pt x="260" y="379"/>
                  </a:cubicBezTo>
                  <a:cubicBezTo>
                    <a:pt x="259" y="380"/>
                    <a:pt x="259" y="381"/>
                    <a:pt x="258" y="382"/>
                  </a:cubicBezTo>
                  <a:cubicBezTo>
                    <a:pt x="258" y="382"/>
                    <a:pt x="258" y="382"/>
                    <a:pt x="258" y="381"/>
                  </a:cubicBezTo>
                  <a:close/>
                  <a:moveTo>
                    <a:pt x="126" y="431"/>
                  </a:moveTo>
                  <a:cubicBezTo>
                    <a:pt x="132" y="430"/>
                    <a:pt x="137" y="429"/>
                    <a:pt x="142" y="427"/>
                  </a:cubicBezTo>
                  <a:cubicBezTo>
                    <a:pt x="142" y="436"/>
                    <a:pt x="143" y="444"/>
                    <a:pt x="143" y="447"/>
                  </a:cubicBezTo>
                  <a:cubicBezTo>
                    <a:pt x="136" y="442"/>
                    <a:pt x="131" y="436"/>
                    <a:pt x="126" y="431"/>
                  </a:cubicBezTo>
                  <a:close/>
                </a:path>
              </a:pathLst>
            </a:custGeom>
            <a:solidFill>
              <a:srgbClr val="8855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0">
                <a:latin typeface="Agency FB" panose="020B0503020202020204" pitchFamily="34" charset="0"/>
              </a:endParaRPr>
            </a:p>
          </p:txBody>
        </p:sp>
        <p:sp>
          <p:nvSpPr>
            <p:cNvPr id="83" name="Rectangle 82"/>
            <p:cNvSpPr/>
            <p:nvPr/>
          </p:nvSpPr>
          <p:spPr>
            <a:xfrm>
              <a:off x="2152" y="8622"/>
              <a:ext cx="998" cy="580"/>
            </a:xfrm>
            <a:prstGeom prst="rect">
              <a:avLst/>
            </a:prstGeom>
          </p:spPr>
          <p:txBody>
            <a:bodyPr wrap="none">
              <a:spAutoFit/>
            </a:bodyPr>
            <a:lstStyle/>
            <a:p>
              <a:r>
                <a:rPr lang="id-ID" b="1">
                  <a:solidFill>
                    <a:schemeClr val="tx2"/>
                  </a:solidFill>
                  <a:latin typeface="Agency FB" panose="020B0503020202020204" pitchFamily="34" charset="0"/>
                </a:rPr>
                <a:t>45%</a:t>
              </a:r>
              <a:endParaRPr lang="en-US" b="1" dirty="0">
                <a:solidFill>
                  <a:schemeClr val="tx2"/>
                </a:solidFill>
                <a:latin typeface="Agency FB" panose="020B0503020202020204" pitchFamily="34" charset="0"/>
              </a:endParaRPr>
            </a:p>
          </p:txBody>
        </p:sp>
        <p:sp>
          <p:nvSpPr>
            <p:cNvPr id="84" name="Rectangle 83"/>
            <p:cNvSpPr/>
            <p:nvPr/>
          </p:nvSpPr>
          <p:spPr>
            <a:xfrm>
              <a:off x="3610" y="8623"/>
              <a:ext cx="991" cy="580"/>
            </a:xfrm>
            <a:prstGeom prst="rect">
              <a:avLst/>
            </a:prstGeom>
          </p:spPr>
          <p:txBody>
            <a:bodyPr wrap="none">
              <a:spAutoFit/>
            </a:bodyPr>
            <a:lstStyle/>
            <a:p>
              <a:r>
                <a:rPr lang="id-ID" b="1">
                  <a:solidFill>
                    <a:schemeClr val="tx2"/>
                  </a:solidFill>
                  <a:latin typeface="Agency FB" panose="020B0503020202020204" pitchFamily="34" charset="0"/>
                </a:rPr>
                <a:t>50%</a:t>
              </a:r>
              <a:endParaRPr lang="en-US" b="1" dirty="0">
                <a:solidFill>
                  <a:schemeClr val="tx2"/>
                </a:solidFill>
                <a:latin typeface="Agency FB" panose="020B0503020202020204" pitchFamily="34" charset="0"/>
              </a:endParaRPr>
            </a:p>
          </p:txBody>
        </p:sp>
        <p:sp>
          <p:nvSpPr>
            <p:cNvPr id="85" name="Rectangle 84"/>
            <p:cNvSpPr/>
            <p:nvPr/>
          </p:nvSpPr>
          <p:spPr>
            <a:xfrm>
              <a:off x="5475" y="8645"/>
              <a:ext cx="992" cy="580"/>
            </a:xfrm>
            <a:prstGeom prst="rect">
              <a:avLst/>
            </a:prstGeom>
          </p:spPr>
          <p:txBody>
            <a:bodyPr wrap="none">
              <a:spAutoFit/>
            </a:bodyPr>
            <a:lstStyle/>
            <a:p>
              <a:r>
                <a:rPr lang="id-ID" b="1">
                  <a:solidFill>
                    <a:schemeClr val="tx2"/>
                  </a:solidFill>
                  <a:latin typeface="Agency FB" panose="020B0503020202020204" pitchFamily="34" charset="0"/>
                </a:rPr>
                <a:t>65%</a:t>
              </a:r>
              <a:endParaRPr lang="en-US" b="1" dirty="0">
                <a:solidFill>
                  <a:schemeClr val="tx2"/>
                </a:solidFill>
                <a:latin typeface="Agency FB" panose="020B0503020202020204" pitchFamily="34" charset="0"/>
              </a:endParaRPr>
            </a:p>
          </p:txBody>
        </p:sp>
        <p:sp>
          <p:nvSpPr>
            <p:cNvPr id="86" name="Rectangle 85"/>
            <p:cNvSpPr/>
            <p:nvPr/>
          </p:nvSpPr>
          <p:spPr>
            <a:xfrm>
              <a:off x="7438" y="8641"/>
              <a:ext cx="992" cy="580"/>
            </a:xfrm>
            <a:prstGeom prst="rect">
              <a:avLst/>
            </a:prstGeom>
          </p:spPr>
          <p:txBody>
            <a:bodyPr wrap="none">
              <a:spAutoFit/>
            </a:bodyPr>
            <a:lstStyle/>
            <a:p>
              <a:r>
                <a:rPr lang="id-ID" b="1">
                  <a:solidFill>
                    <a:schemeClr val="tx2"/>
                  </a:solidFill>
                  <a:latin typeface="Agency FB" panose="020B0503020202020204" pitchFamily="34" charset="0"/>
                </a:rPr>
                <a:t>90%</a:t>
              </a:r>
              <a:endParaRPr lang="en-US" b="1" dirty="0">
                <a:solidFill>
                  <a:schemeClr val="tx2"/>
                </a:solidFill>
                <a:latin typeface="Agency FB" panose="020B0503020202020204" pitchFamily="34" charset="0"/>
              </a:endParaRPr>
            </a:p>
          </p:txBody>
        </p:sp>
        <p:sp>
          <p:nvSpPr>
            <p:cNvPr id="87" name="Rectangle 86"/>
            <p:cNvSpPr/>
            <p:nvPr/>
          </p:nvSpPr>
          <p:spPr>
            <a:xfrm>
              <a:off x="9301" y="8631"/>
              <a:ext cx="1136" cy="580"/>
            </a:xfrm>
            <a:prstGeom prst="rect">
              <a:avLst/>
            </a:prstGeom>
          </p:spPr>
          <p:txBody>
            <a:bodyPr wrap="none">
              <a:spAutoFit/>
            </a:bodyPr>
            <a:lstStyle/>
            <a:p>
              <a:r>
                <a:rPr lang="id-ID" b="1">
                  <a:solidFill>
                    <a:schemeClr val="tx2"/>
                  </a:solidFill>
                  <a:latin typeface="Agency FB" panose="020B0503020202020204" pitchFamily="34" charset="0"/>
                </a:rPr>
                <a:t>100%</a:t>
              </a:r>
              <a:endParaRPr lang="en-US" b="1" dirty="0">
                <a:solidFill>
                  <a:schemeClr val="tx2"/>
                </a:solidFill>
                <a:latin typeface="Agency FB" panose="020B0503020202020204" pitchFamily="34" charset="0"/>
              </a:endParaRPr>
            </a:p>
          </p:txBody>
        </p:sp>
        <p:grpSp>
          <p:nvGrpSpPr>
            <p:cNvPr id="88" name="Group 87"/>
            <p:cNvGrpSpPr>
              <a:grpSpLocks noChangeAspect="1"/>
            </p:cNvGrpSpPr>
            <p:nvPr/>
          </p:nvGrpSpPr>
          <p:grpSpPr>
            <a:xfrm>
              <a:off x="5739" y="7680"/>
              <a:ext cx="454" cy="456"/>
              <a:chOff x="4198938" y="2905126"/>
              <a:chExt cx="481012" cy="482600"/>
            </a:xfrm>
            <a:solidFill>
              <a:schemeClr val="bg1"/>
            </a:solidFill>
          </p:grpSpPr>
          <p:sp>
            <p:nvSpPr>
              <p:cNvPr id="89" name="Freeform 57"/>
              <p:cNvSpPr>
                <a:spLocks noEditPoints="1"/>
              </p:cNvSpPr>
              <p:nvPr/>
            </p:nvSpPr>
            <p:spPr bwMode="auto">
              <a:xfrm>
                <a:off x="41989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Agency FB" panose="020B0503020202020204" pitchFamily="34" charset="0"/>
                </a:endParaRPr>
              </a:p>
            </p:txBody>
          </p:sp>
          <p:sp>
            <p:nvSpPr>
              <p:cNvPr id="90" name="Freeform 58"/>
              <p:cNvSpPr>
                <a:spLocks noEditPoints="1"/>
              </p:cNvSpPr>
              <p:nvPr/>
            </p:nvSpPr>
            <p:spPr bwMode="auto">
              <a:xfrm>
                <a:off x="45291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Agency FB" panose="020B0503020202020204" pitchFamily="34" charset="0"/>
                </a:endParaRPr>
              </a:p>
            </p:txBody>
          </p:sp>
          <p:sp>
            <p:nvSpPr>
              <p:cNvPr id="91" name="Freeform 59"/>
              <p:cNvSpPr>
                <a:spLocks noEditPoints="1"/>
              </p:cNvSpPr>
              <p:nvPr/>
            </p:nvSpPr>
            <p:spPr bwMode="auto">
              <a:xfrm>
                <a:off x="4364038" y="2905126"/>
                <a:ext cx="150812" cy="482600"/>
              </a:xfrm>
              <a:custGeom>
                <a:avLst/>
                <a:gdLst>
                  <a:gd name="T0" fmla="*/ 32 w 40"/>
                  <a:gd name="T1" fmla="*/ 72 h 128"/>
                  <a:gd name="T2" fmla="*/ 32 w 40"/>
                  <a:gd name="T3" fmla="*/ 12 h 128"/>
                  <a:gd name="T4" fmla="*/ 20 w 40"/>
                  <a:gd name="T5" fmla="*/ 0 h 128"/>
                  <a:gd name="T6" fmla="*/ 8 w 40"/>
                  <a:gd name="T7" fmla="*/ 12 h 128"/>
                  <a:gd name="T8" fmla="*/ 8 w 40"/>
                  <a:gd name="T9" fmla="*/ 72 h 128"/>
                  <a:gd name="T10" fmla="*/ 0 w 40"/>
                  <a:gd name="T11" fmla="*/ 88 h 128"/>
                  <a:gd name="T12" fmla="*/ 8 w 40"/>
                  <a:gd name="T13" fmla="*/ 104 h 128"/>
                  <a:gd name="T14" fmla="*/ 8 w 40"/>
                  <a:gd name="T15" fmla="*/ 116 h 128"/>
                  <a:gd name="T16" fmla="*/ 20 w 40"/>
                  <a:gd name="T17" fmla="*/ 128 h 128"/>
                  <a:gd name="T18" fmla="*/ 32 w 40"/>
                  <a:gd name="T19" fmla="*/ 116 h 128"/>
                  <a:gd name="T20" fmla="*/ 32 w 40"/>
                  <a:gd name="T21" fmla="*/ 104 h 128"/>
                  <a:gd name="T22" fmla="*/ 40 w 40"/>
                  <a:gd name="T23" fmla="*/ 88 h 128"/>
                  <a:gd name="T24" fmla="*/ 32 w 40"/>
                  <a:gd name="T25" fmla="*/ 72 h 128"/>
                  <a:gd name="T26" fmla="*/ 16 w 40"/>
                  <a:gd name="T27" fmla="*/ 12 h 128"/>
                  <a:gd name="T28" fmla="*/ 20 w 40"/>
                  <a:gd name="T29" fmla="*/ 8 h 128"/>
                  <a:gd name="T30" fmla="*/ 24 w 40"/>
                  <a:gd name="T31" fmla="*/ 12 h 128"/>
                  <a:gd name="T32" fmla="*/ 24 w 40"/>
                  <a:gd name="T33" fmla="*/ 68 h 128"/>
                  <a:gd name="T34" fmla="*/ 20 w 40"/>
                  <a:gd name="T35" fmla="*/ 68 h 128"/>
                  <a:gd name="T36" fmla="*/ 16 w 40"/>
                  <a:gd name="T37" fmla="*/ 68 h 128"/>
                  <a:gd name="T38" fmla="*/ 16 w 40"/>
                  <a:gd name="T39" fmla="*/ 12 h 128"/>
                  <a:gd name="T40" fmla="*/ 24 w 40"/>
                  <a:gd name="T41" fmla="*/ 116 h 128"/>
                  <a:gd name="T42" fmla="*/ 20 w 40"/>
                  <a:gd name="T43" fmla="*/ 120 h 128"/>
                  <a:gd name="T44" fmla="*/ 16 w 40"/>
                  <a:gd name="T45" fmla="*/ 116 h 128"/>
                  <a:gd name="T46" fmla="*/ 16 w 40"/>
                  <a:gd name="T47" fmla="*/ 108 h 128"/>
                  <a:gd name="T48" fmla="*/ 20 w 40"/>
                  <a:gd name="T49" fmla="*/ 108 h 128"/>
                  <a:gd name="T50" fmla="*/ 24 w 40"/>
                  <a:gd name="T51" fmla="*/ 108 h 128"/>
                  <a:gd name="T52" fmla="*/ 24 w 40"/>
                  <a:gd name="T53" fmla="*/ 116 h 128"/>
                  <a:gd name="T54" fmla="*/ 31 w 40"/>
                  <a:gd name="T55" fmla="*/ 91 h 128"/>
                  <a:gd name="T56" fmla="*/ 31 w 40"/>
                  <a:gd name="T57" fmla="*/ 92 h 128"/>
                  <a:gd name="T58" fmla="*/ 30 w 40"/>
                  <a:gd name="T59" fmla="*/ 95 h 128"/>
                  <a:gd name="T60" fmla="*/ 30 w 40"/>
                  <a:gd name="T61" fmla="*/ 95 h 128"/>
                  <a:gd name="T62" fmla="*/ 27 w 40"/>
                  <a:gd name="T63" fmla="*/ 98 h 128"/>
                  <a:gd name="T64" fmla="*/ 27 w 40"/>
                  <a:gd name="T65" fmla="*/ 98 h 128"/>
                  <a:gd name="T66" fmla="*/ 24 w 40"/>
                  <a:gd name="T67" fmla="*/ 99 h 128"/>
                  <a:gd name="T68" fmla="*/ 20 w 40"/>
                  <a:gd name="T69" fmla="*/ 100 h 128"/>
                  <a:gd name="T70" fmla="*/ 16 w 40"/>
                  <a:gd name="T71" fmla="*/ 99 h 128"/>
                  <a:gd name="T72" fmla="*/ 13 w 40"/>
                  <a:gd name="T73" fmla="*/ 98 h 128"/>
                  <a:gd name="T74" fmla="*/ 13 w 40"/>
                  <a:gd name="T75" fmla="*/ 98 h 128"/>
                  <a:gd name="T76" fmla="*/ 10 w 40"/>
                  <a:gd name="T77" fmla="*/ 95 h 128"/>
                  <a:gd name="T78" fmla="*/ 10 w 40"/>
                  <a:gd name="T79" fmla="*/ 95 h 128"/>
                  <a:gd name="T80" fmla="*/ 9 w 40"/>
                  <a:gd name="T81" fmla="*/ 92 h 128"/>
                  <a:gd name="T82" fmla="*/ 9 w 40"/>
                  <a:gd name="T83" fmla="*/ 91 h 128"/>
                  <a:gd name="T84" fmla="*/ 8 w 40"/>
                  <a:gd name="T85" fmla="*/ 88 h 128"/>
                  <a:gd name="T86" fmla="*/ 9 w 40"/>
                  <a:gd name="T87" fmla="*/ 85 h 128"/>
                  <a:gd name="T88" fmla="*/ 9 w 40"/>
                  <a:gd name="T89" fmla="*/ 84 h 128"/>
                  <a:gd name="T90" fmla="*/ 10 w 40"/>
                  <a:gd name="T91" fmla="*/ 81 h 128"/>
                  <a:gd name="T92" fmla="*/ 10 w 40"/>
                  <a:gd name="T93" fmla="*/ 81 h 128"/>
                  <a:gd name="T94" fmla="*/ 13 w 40"/>
                  <a:gd name="T95" fmla="*/ 78 h 128"/>
                  <a:gd name="T96" fmla="*/ 13 w 40"/>
                  <a:gd name="T97" fmla="*/ 78 h 128"/>
                  <a:gd name="T98" fmla="*/ 16 w 40"/>
                  <a:gd name="T99" fmla="*/ 77 h 128"/>
                  <a:gd name="T100" fmla="*/ 20 w 40"/>
                  <a:gd name="T101" fmla="*/ 76 h 128"/>
                  <a:gd name="T102" fmla="*/ 24 w 40"/>
                  <a:gd name="T103" fmla="*/ 77 h 128"/>
                  <a:gd name="T104" fmla="*/ 27 w 40"/>
                  <a:gd name="T105" fmla="*/ 78 h 128"/>
                  <a:gd name="T106" fmla="*/ 27 w 40"/>
                  <a:gd name="T107" fmla="*/ 78 h 128"/>
                  <a:gd name="T108" fmla="*/ 30 w 40"/>
                  <a:gd name="T109" fmla="*/ 81 h 128"/>
                  <a:gd name="T110" fmla="*/ 30 w 40"/>
                  <a:gd name="T111" fmla="*/ 81 h 128"/>
                  <a:gd name="T112" fmla="*/ 31 w 40"/>
                  <a:gd name="T113" fmla="*/ 84 h 128"/>
                  <a:gd name="T114" fmla="*/ 31 w 40"/>
                  <a:gd name="T115" fmla="*/ 85 h 128"/>
                  <a:gd name="T116" fmla="*/ 32 w 40"/>
                  <a:gd name="T117" fmla="*/ 88 h 128"/>
                  <a:gd name="T118" fmla="*/ 31 w 40"/>
                  <a:gd name="T119"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72"/>
                    </a:moveTo>
                    <a:cubicBezTo>
                      <a:pt x="32" y="12"/>
                      <a:pt x="32" y="12"/>
                      <a:pt x="32" y="12"/>
                    </a:cubicBezTo>
                    <a:cubicBezTo>
                      <a:pt x="32" y="5"/>
                      <a:pt x="27" y="0"/>
                      <a:pt x="20" y="0"/>
                    </a:cubicBezTo>
                    <a:cubicBezTo>
                      <a:pt x="13" y="0"/>
                      <a:pt x="8" y="5"/>
                      <a:pt x="8" y="12"/>
                    </a:cubicBezTo>
                    <a:cubicBezTo>
                      <a:pt x="8" y="72"/>
                      <a:pt x="8" y="72"/>
                      <a:pt x="8" y="72"/>
                    </a:cubicBezTo>
                    <a:cubicBezTo>
                      <a:pt x="3" y="76"/>
                      <a:pt x="0" y="81"/>
                      <a:pt x="0" y="88"/>
                    </a:cubicBezTo>
                    <a:cubicBezTo>
                      <a:pt x="0" y="95"/>
                      <a:pt x="3" y="100"/>
                      <a:pt x="8" y="104"/>
                    </a:cubicBezTo>
                    <a:cubicBezTo>
                      <a:pt x="8" y="116"/>
                      <a:pt x="8" y="116"/>
                      <a:pt x="8" y="116"/>
                    </a:cubicBezTo>
                    <a:cubicBezTo>
                      <a:pt x="8" y="123"/>
                      <a:pt x="13" y="128"/>
                      <a:pt x="20" y="128"/>
                    </a:cubicBezTo>
                    <a:cubicBezTo>
                      <a:pt x="27" y="128"/>
                      <a:pt x="32" y="123"/>
                      <a:pt x="32" y="116"/>
                    </a:cubicBezTo>
                    <a:cubicBezTo>
                      <a:pt x="32" y="104"/>
                      <a:pt x="32" y="104"/>
                      <a:pt x="32" y="104"/>
                    </a:cubicBezTo>
                    <a:cubicBezTo>
                      <a:pt x="37" y="100"/>
                      <a:pt x="40" y="95"/>
                      <a:pt x="40" y="88"/>
                    </a:cubicBezTo>
                    <a:cubicBezTo>
                      <a:pt x="40" y="81"/>
                      <a:pt x="37" y="76"/>
                      <a:pt x="32" y="72"/>
                    </a:cubicBezTo>
                    <a:close/>
                    <a:moveTo>
                      <a:pt x="16" y="12"/>
                    </a:moveTo>
                    <a:cubicBezTo>
                      <a:pt x="16" y="10"/>
                      <a:pt x="18" y="8"/>
                      <a:pt x="20" y="8"/>
                    </a:cubicBezTo>
                    <a:cubicBezTo>
                      <a:pt x="22" y="8"/>
                      <a:pt x="24" y="10"/>
                      <a:pt x="24" y="12"/>
                    </a:cubicBezTo>
                    <a:cubicBezTo>
                      <a:pt x="24" y="68"/>
                      <a:pt x="24" y="68"/>
                      <a:pt x="24" y="68"/>
                    </a:cubicBezTo>
                    <a:cubicBezTo>
                      <a:pt x="23" y="68"/>
                      <a:pt x="21" y="68"/>
                      <a:pt x="20" y="68"/>
                    </a:cubicBezTo>
                    <a:cubicBezTo>
                      <a:pt x="19" y="68"/>
                      <a:pt x="17" y="68"/>
                      <a:pt x="16" y="68"/>
                    </a:cubicBezTo>
                    <a:lnTo>
                      <a:pt x="16" y="12"/>
                    </a:lnTo>
                    <a:close/>
                    <a:moveTo>
                      <a:pt x="24" y="116"/>
                    </a:moveTo>
                    <a:cubicBezTo>
                      <a:pt x="24" y="118"/>
                      <a:pt x="22" y="120"/>
                      <a:pt x="20" y="120"/>
                    </a:cubicBezTo>
                    <a:cubicBezTo>
                      <a:pt x="18" y="120"/>
                      <a:pt x="16" y="118"/>
                      <a:pt x="16" y="116"/>
                    </a:cubicBezTo>
                    <a:cubicBezTo>
                      <a:pt x="16" y="108"/>
                      <a:pt x="16" y="108"/>
                      <a:pt x="16" y="108"/>
                    </a:cubicBezTo>
                    <a:cubicBezTo>
                      <a:pt x="17" y="108"/>
                      <a:pt x="19" y="108"/>
                      <a:pt x="20" y="108"/>
                    </a:cubicBezTo>
                    <a:cubicBezTo>
                      <a:pt x="21" y="108"/>
                      <a:pt x="23" y="108"/>
                      <a:pt x="24" y="108"/>
                    </a:cubicBezTo>
                    <a:lnTo>
                      <a:pt x="24" y="116"/>
                    </a:lnTo>
                    <a:close/>
                    <a:moveTo>
                      <a:pt x="31" y="91"/>
                    </a:moveTo>
                    <a:cubicBezTo>
                      <a:pt x="31" y="92"/>
                      <a:pt x="31" y="92"/>
                      <a:pt x="31" y="92"/>
                    </a:cubicBezTo>
                    <a:cubicBezTo>
                      <a:pt x="31" y="93"/>
                      <a:pt x="30" y="94"/>
                      <a:pt x="30" y="95"/>
                    </a:cubicBezTo>
                    <a:cubicBezTo>
                      <a:pt x="30" y="95"/>
                      <a:pt x="30" y="95"/>
                      <a:pt x="30" y="95"/>
                    </a:cubicBezTo>
                    <a:cubicBezTo>
                      <a:pt x="29" y="96"/>
                      <a:pt x="28" y="97"/>
                      <a:pt x="27" y="98"/>
                    </a:cubicBezTo>
                    <a:cubicBezTo>
                      <a:pt x="27" y="98"/>
                      <a:pt x="27" y="98"/>
                      <a:pt x="27" y="98"/>
                    </a:cubicBezTo>
                    <a:cubicBezTo>
                      <a:pt x="26" y="98"/>
                      <a:pt x="25" y="99"/>
                      <a:pt x="24" y="99"/>
                    </a:cubicBezTo>
                    <a:cubicBezTo>
                      <a:pt x="23" y="100"/>
                      <a:pt x="21" y="100"/>
                      <a:pt x="20" y="100"/>
                    </a:cubicBezTo>
                    <a:cubicBezTo>
                      <a:pt x="19" y="100"/>
                      <a:pt x="17" y="100"/>
                      <a:pt x="16" y="99"/>
                    </a:cubicBezTo>
                    <a:cubicBezTo>
                      <a:pt x="15" y="99"/>
                      <a:pt x="14" y="98"/>
                      <a:pt x="13" y="98"/>
                    </a:cubicBezTo>
                    <a:cubicBezTo>
                      <a:pt x="13" y="98"/>
                      <a:pt x="13" y="98"/>
                      <a:pt x="13" y="98"/>
                    </a:cubicBezTo>
                    <a:cubicBezTo>
                      <a:pt x="12" y="97"/>
                      <a:pt x="11" y="96"/>
                      <a:pt x="10" y="95"/>
                    </a:cubicBezTo>
                    <a:cubicBezTo>
                      <a:pt x="10" y="95"/>
                      <a:pt x="10" y="95"/>
                      <a:pt x="10" y="95"/>
                    </a:cubicBezTo>
                    <a:cubicBezTo>
                      <a:pt x="10" y="94"/>
                      <a:pt x="9" y="93"/>
                      <a:pt x="9" y="92"/>
                    </a:cubicBezTo>
                    <a:cubicBezTo>
                      <a:pt x="9" y="92"/>
                      <a:pt x="9" y="92"/>
                      <a:pt x="9" y="91"/>
                    </a:cubicBezTo>
                    <a:cubicBezTo>
                      <a:pt x="8" y="90"/>
                      <a:pt x="8" y="89"/>
                      <a:pt x="8" y="88"/>
                    </a:cubicBezTo>
                    <a:cubicBezTo>
                      <a:pt x="8" y="87"/>
                      <a:pt x="8" y="86"/>
                      <a:pt x="9" y="85"/>
                    </a:cubicBezTo>
                    <a:cubicBezTo>
                      <a:pt x="9" y="84"/>
                      <a:pt x="9" y="84"/>
                      <a:pt x="9" y="84"/>
                    </a:cubicBezTo>
                    <a:cubicBezTo>
                      <a:pt x="9" y="83"/>
                      <a:pt x="10" y="82"/>
                      <a:pt x="10" y="81"/>
                    </a:cubicBezTo>
                    <a:cubicBezTo>
                      <a:pt x="10" y="81"/>
                      <a:pt x="10" y="81"/>
                      <a:pt x="10" y="81"/>
                    </a:cubicBezTo>
                    <a:cubicBezTo>
                      <a:pt x="11" y="80"/>
                      <a:pt x="12" y="79"/>
                      <a:pt x="13" y="78"/>
                    </a:cubicBezTo>
                    <a:cubicBezTo>
                      <a:pt x="13" y="78"/>
                      <a:pt x="13" y="78"/>
                      <a:pt x="13" y="78"/>
                    </a:cubicBezTo>
                    <a:cubicBezTo>
                      <a:pt x="14" y="78"/>
                      <a:pt x="15" y="77"/>
                      <a:pt x="16" y="77"/>
                    </a:cubicBezTo>
                    <a:cubicBezTo>
                      <a:pt x="17" y="76"/>
                      <a:pt x="19" y="76"/>
                      <a:pt x="20" y="76"/>
                    </a:cubicBezTo>
                    <a:cubicBezTo>
                      <a:pt x="21" y="76"/>
                      <a:pt x="23" y="76"/>
                      <a:pt x="24" y="77"/>
                    </a:cubicBezTo>
                    <a:cubicBezTo>
                      <a:pt x="25" y="77"/>
                      <a:pt x="26" y="78"/>
                      <a:pt x="27" y="78"/>
                    </a:cubicBezTo>
                    <a:cubicBezTo>
                      <a:pt x="27" y="78"/>
                      <a:pt x="27" y="78"/>
                      <a:pt x="27" y="78"/>
                    </a:cubicBezTo>
                    <a:cubicBezTo>
                      <a:pt x="28" y="79"/>
                      <a:pt x="29" y="80"/>
                      <a:pt x="30" y="81"/>
                    </a:cubicBezTo>
                    <a:cubicBezTo>
                      <a:pt x="30" y="81"/>
                      <a:pt x="30" y="81"/>
                      <a:pt x="30" y="81"/>
                    </a:cubicBezTo>
                    <a:cubicBezTo>
                      <a:pt x="30" y="82"/>
                      <a:pt x="31" y="83"/>
                      <a:pt x="31" y="84"/>
                    </a:cubicBezTo>
                    <a:cubicBezTo>
                      <a:pt x="31" y="84"/>
                      <a:pt x="31" y="84"/>
                      <a:pt x="31" y="85"/>
                    </a:cubicBezTo>
                    <a:cubicBezTo>
                      <a:pt x="32" y="86"/>
                      <a:pt x="32" y="87"/>
                      <a:pt x="32" y="88"/>
                    </a:cubicBezTo>
                    <a:cubicBezTo>
                      <a:pt x="32" y="89"/>
                      <a:pt x="32" y="90"/>
                      <a:pt x="31" y="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Agency FB" panose="020B0503020202020204" pitchFamily="34" charset="0"/>
                </a:endParaRPr>
              </a:p>
            </p:txBody>
          </p:sp>
        </p:grpSp>
        <p:sp>
          <p:nvSpPr>
            <p:cNvPr id="92" name="Freeform 29"/>
            <p:cNvSpPr>
              <a:spLocks noChangeAspect="1" noEditPoints="1"/>
            </p:cNvSpPr>
            <p:nvPr/>
          </p:nvSpPr>
          <p:spPr bwMode="auto">
            <a:xfrm>
              <a:off x="2289" y="7695"/>
              <a:ext cx="454" cy="455"/>
            </a:xfrm>
            <a:custGeom>
              <a:avLst/>
              <a:gdLst>
                <a:gd name="T0" fmla="*/ 114 w 128"/>
                <a:gd name="T1" fmla="*/ 29 h 128"/>
                <a:gd name="T2" fmla="*/ 112 w 128"/>
                <a:gd name="T3" fmla="*/ 8 h 128"/>
                <a:gd name="T4" fmla="*/ 24 w 128"/>
                <a:gd name="T5" fmla="*/ 0 h 128"/>
                <a:gd name="T6" fmla="*/ 16 w 128"/>
                <a:gd name="T7" fmla="*/ 27 h 128"/>
                <a:gd name="T8" fmla="*/ 2 w 128"/>
                <a:gd name="T9" fmla="*/ 45 h 128"/>
                <a:gd name="T10" fmla="*/ 0 w 128"/>
                <a:gd name="T11" fmla="*/ 56 h 128"/>
                <a:gd name="T12" fmla="*/ 12 w 128"/>
                <a:gd name="T13" fmla="*/ 68 h 128"/>
                <a:gd name="T14" fmla="*/ 20 w 128"/>
                <a:gd name="T15" fmla="*/ 128 h 128"/>
                <a:gd name="T16" fmla="*/ 116 w 128"/>
                <a:gd name="T17" fmla="*/ 120 h 128"/>
                <a:gd name="T18" fmla="*/ 116 w 128"/>
                <a:gd name="T19" fmla="*/ 68 h 128"/>
                <a:gd name="T20" fmla="*/ 128 w 128"/>
                <a:gd name="T21" fmla="*/ 52 h 128"/>
                <a:gd name="T22" fmla="*/ 104 w 128"/>
                <a:gd name="T23" fmla="*/ 8 h 128"/>
                <a:gd name="T24" fmla="*/ 24 w 128"/>
                <a:gd name="T25" fmla="*/ 24 h 128"/>
                <a:gd name="T26" fmla="*/ 24 w 128"/>
                <a:gd name="T27" fmla="*/ 8 h 128"/>
                <a:gd name="T28" fmla="*/ 41 w 128"/>
                <a:gd name="T29" fmla="*/ 60 h 128"/>
                <a:gd name="T30" fmla="*/ 40 w 128"/>
                <a:gd name="T31" fmla="*/ 32 h 128"/>
                <a:gd name="T32" fmla="*/ 41 w 128"/>
                <a:gd name="T33" fmla="*/ 60 h 128"/>
                <a:gd name="T34" fmla="*/ 62 w 128"/>
                <a:gd name="T35" fmla="*/ 32 h 128"/>
                <a:gd name="T36" fmla="*/ 45 w 128"/>
                <a:gd name="T37" fmla="*/ 60 h 128"/>
                <a:gd name="T38" fmla="*/ 66 w 128"/>
                <a:gd name="T39" fmla="*/ 32 h 128"/>
                <a:gd name="T40" fmla="*/ 83 w 128"/>
                <a:gd name="T41" fmla="*/ 60 h 128"/>
                <a:gd name="T42" fmla="*/ 66 w 128"/>
                <a:gd name="T43" fmla="*/ 32 h 128"/>
                <a:gd name="T44" fmla="*/ 88 w 128"/>
                <a:gd name="T45" fmla="*/ 32 h 128"/>
                <a:gd name="T46" fmla="*/ 87 w 128"/>
                <a:gd name="T47" fmla="*/ 60 h 128"/>
                <a:gd name="T48" fmla="*/ 8 w 128"/>
                <a:gd name="T49" fmla="*/ 56 h 128"/>
                <a:gd name="T50" fmla="*/ 9 w 128"/>
                <a:gd name="T51" fmla="*/ 50 h 128"/>
                <a:gd name="T52" fmla="*/ 24 w 128"/>
                <a:gd name="T53" fmla="*/ 32 h 128"/>
                <a:gd name="T54" fmla="*/ 19 w 128"/>
                <a:gd name="T55" fmla="*/ 60 h 128"/>
                <a:gd name="T56" fmla="*/ 8 w 128"/>
                <a:gd name="T57" fmla="*/ 56 h 128"/>
                <a:gd name="T58" fmla="*/ 50 w 128"/>
                <a:gd name="T59" fmla="*/ 120 h 128"/>
                <a:gd name="T60" fmla="*/ 80 w 128"/>
                <a:gd name="T61" fmla="*/ 80 h 128"/>
                <a:gd name="T62" fmla="*/ 108 w 128"/>
                <a:gd name="T63" fmla="*/ 120 h 128"/>
                <a:gd name="T64" fmla="*/ 84 w 128"/>
                <a:gd name="T65" fmla="*/ 80 h 128"/>
                <a:gd name="T66" fmla="*/ 50 w 128"/>
                <a:gd name="T67" fmla="*/ 76 h 128"/>
                <a:gd name="T68" fmla="*/ 46 w 128"/>
                <a:gd name="T69" fmla="*/ 120 h 128"/>
                <a:gd name="T70" fmla="*/ 20 w 128"/>
                <a:gd name="T71" fmla="*/ 68 h 128"/>
                <a:gd name="T72" fmla="*/ 108 w 128"/>
                <a:gd name="T73" fmla="*/ 120 h 128"/>
                <a:gd name="T74" fmla="*/ 116 w 128"/>
                <a:gd name="T75" fmla="*/ 60 h 128"/>
                <a:gd name="T76" fmla="*/ 93 w 128"/>
                <a:gd name="T77" fmla="*/ 32 h 128"/>
                <a:gd name="T78" fmla="*/ 104 w 128"/>
                <a:gd name="T79" fmla="*/ 32 h 128"/>
                <a:gd name="T80" fmla="*/ 119 w 128"/>
                <a:gd name="T81" fmla="*/ 50 h 128"/>
                <a:gd name="T82" fmla="*/ 120 w 128"/>
                <a:gd name="T83" fmla="*/ 5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126" y="45"/>
                  </a:moveTo>
                  <a:cubicBezTo>
                    <a:pt x="114" y="29"/>
                    <a:pt x="114" y="29"/>
                    <a:pt x="114" y="29"/>
                  </a:cubicBezTo>
                  <a:cubicBezTo>
                    <a:pt x="113" y="28"/>
                    <a:pt x="113" y="28"/>
                    <a:pt x="112" y="27"/>
                  </a:cubicBezTo>
                  <a:cubicBezTo>
                    <a:pt x="112" y="8"/>
                    <a:pt x="112" y="8"/>
                    <a:pt x="112" y="8"/>
                  </a:cubicBezTo>
                  <a:cubicBezTo>
                    <a:pt x="112" y="4"/>
                    <a:pt x="108" y="0"/>
                    <a:pt x="104" y="0"/>
                  </a:cubicBezTo>
                  <a:cubicBezTo>
                    <a:pt x="24" y="0"/>
                    <a:pt x="24" y="0"/>
                    <a:pt x="24" y="0"/>
                  </a:cubicBezTo>
                  <a:cubicBezTo>
                    <a:pt x="20" y="0"/>
                    <a:pt x="16" y="4"/>
                    <a:pt x="16" y="8"/>
                  </a:cubicBezTo>
                  <a:cubicBezTo>
                    <a:pt x="16" y="27"/>
                    <a:pt x="16" y="27"/>
                    <a:pt x="16" y="27"/>
                  </a:cubicBezTo>
                  <a:cubicBezTo>
                    <a:pt x="15" y="28"/>
                    <a:pt x="15" y="28"/>
                    <a:pt x="14" y="29"/>
                  </a:cubicBezTo>
                  <a:cubicBezTo>
                    <a:pt x="2" y="45"/>
                    <a:pt x="2" y="45"/>
                    <a:pt x="2" y="45"/>
                  </a:cubicBezTo>
                  <a:cubicBezTo>
                    <a:pt x="1" y="47"/>
                    <a:pt x="0" y="49"/>
                    <a:pt x="0" y="52"/>
                  </a:cubicBezTo>
                  <a:cubicBezTo>
                    <a:pt x="0" y="56"/>
                    <a:pt x="0" y="56"/>
                    <a:pt x="0" y="56"/>
                  </a:cubicBezTo>
                  <a:cubicBezTo>
                    <a:pt x="0" y="63"/>
                    <a:pt x="5" y="68"/>
                    <a:pt x="12" y="68"/>
                  </a:cubicBezTo>
                  <a:cubicBezTo>
                    <a:pt x="12" y="68"/>
                    <a:pt x="12" y="68"/>
                    <a:pt x="12" y="68"/>
                  </a:cubicBezTo>
                  <a:cubicBezTo>
                    <a:pt x="12" y="120"/>
                    <a:pt x="12" y="120"/>
                    <a:pt x="12" y="120"/>
                  </a:cubicBezTo>
                  <a:cubicBezTo>
                    <a:pt x="12" y="124"/>
                    <a:pt x="16" y="128"/>
                    <a:pt x="20" y="128"/>
                  </a:cubicBezTo>
                  <a:cubicBezTo>
                    <a:pt x="108" y="128"/>
                    <a:pt x="108" y="128"/>
                    <a:pt x="108" y="128"/>
                  </a:cubicBezTo>
                  <a:cubicBezTo>
                    <a:pt x="112" y="128"/>
                    <a:pt x="116" y="124"/>
                    <a:pt x="116" y="120"/>
                  </a:cubicBezTo>
                  <a:cubicBezTo>
                    <a:pt x="116" y="68"/>
                    <a:pt x="116" y="68"/>
                    <a:pt x="116" y="68"/>
                  </a:cubicBezTo>
                  <a:cubicBezTo>
                    <a:pt x="116" y="68"/>
                    <a:pt x="116" y="68"/>
                    <a:pt x="116" y="68"/>
                  </a:cubicBezTo>
                  <a:cubicBezTo>
                    <a:pt x="123" y="68"/>
                    <a:pt x="128" y="63"/>
                    <a:pt x="128" y="56"/>
                  </a:cubicBezTo>
                  <a:cubicBezTo>
                    <a:pt x="128" y="52"/>
                    <a:pt x="128" y="52"/>
                    <a:pt x="128" y="52"/>
                  </a:cubicBezTo>
                  <a:cubicBezTo>
                    <a:pt x="128" y="49"/>
                    <a:pt x="127" y="47"/>
                    <a:pt x="126" y="45"/>
                  </a:cubicBezTo>
                  <a:close/>
                  <a:moveTo>
                    <a:pt x="104" y="8"/>
                  </a:moveTo>
                  <a:cubicBezTo>
                    <a:pt x="104" y="24"/>
                    <a:pt x="104" y="24"/>
                    <a:pt x="104" y="24"/>
                  </a:cubicBezTo>
                  <a:cubicBezTo>
                    <a:pt x="24" y="24"/>
                    <a:pt x="24" y="24"/>
                    <a:pt x="24" y="24"/>
                  </a:cubicBezTo>
                  <a:cubicBezTo>
                    <a:pt x="24" y="24"/>
                    <a:pt x="24" y="24"/>
                    <a:pt x="24" y="24"/>
                  </a:cubicBezTo>
                  <a:cubicBezTo>
                    <a:pt x="24" y="8"/>
                    <a:pt x="24" y="8"/>
                    <a:pt x="24" y="8"/>
                  </a:cubicBezTo>
                  <a:lnTo>
                    <a:pt x="104" y="8"/>
                  </a:lnTo>
                  <a:close/>
                  <a:moveTo>
                    <a:pt x="41" y="60"/>
                  </a:moveTo>
                  <a:cubicBezTo>
                    <a:pt x="24" y="60"/>
                    <a:pt x="24" y="60"/>
                    <a:pt x="24" y="60"/>
                  </a:cubicBezTo>
                  <a:cubicBezTo>
                    <a:pt x="40" y="32"/>
                    <a:pt x="40" y="32"/>
                    <a:pt x="40" y="32"/>
                  </a:cubicBezTo>
                  <a:cubicBezTo>
                    <a:pt x="49" y="32"/>
                    <a:pt x="49" y="32"/>
                    <a:pt x="49" y="32"/>
                  </a:cubicBezTo>
                  <a:lnTo>
                    <a:pt x="41" y="60"/>
                  </a:lnTo>
                  <a:close/>
                  <a:moveTo>
                    <a:pt x="53" y="32"/>
                  </a:moveTo>
                  <a:cubicBezTo>
                    <a:pt x="62" y="32"/>
                    <a:pt x="62" y="32"/>
                    <a:pt x="62" y="32"/>
                  </a:cubicBezTo>
                  <a:cubicBezTo>
                    <a:pt x="62" y="60"/>
                    <a:pt x="62" y="60"/>
                    <a:pt x="62" y="60"/>
                  </a:cubicBezTo>
                  <a:cubicBezTo>
                    <a:pt x="45" y="60"/>
                    <a:pt x="45" y="60"/>
                    <a:pt x="45" y="60"/>
                  </a:cubicBezTo>
                  <a:lnTo>
                    <a:pt x="53" y="32"/>
                  </a:lnTo>
                  <a:close/>
                  <a:moveTo>
                    <a:pt x="66" y="32"/>
                  </a:moveTo>
                  <a:cubicBezTo>
                    <a:pt x="75" y="32"/>
                    <a:pt x="75" y="32"/>
                    <a:pt x="75" y="32"/>
                  </a:cubicBezTo>
                  <a:cubicBezTo>
                    <a:pt x="83" y="60"/>
                    <a:pt x="83" y="60"/>
                    <a:pt x="83" y="60"/>
                  </a:cubicBezTo>
                  <a:cubicBezTo>
                    <a:pt x="66" y="60"/>
                    <a:pt x="66" y="60"/>
                    <a:pt x="66" y="60"/>
                  </a:cubicBezTo>
                  <a:lnTo>
                    <a:pt x="66" y="32"/>
                  </a:lnTo>
                  <a:close/>
                  <a:moveTo>
                    <a:pt x="79" y="32"/>
                  </a:moveTo>
                  <a:cubicBezTo>
                    <a:pt x="88" y="32"/>
                    <a:pt x="88" y="32"/>
                    <a:pt x="88" y="32"/>
                  </a:cubicBezTo>
                  <a:cubicBezTo>
                    <a:pt x="104" y="60"/>
                    <a:pt x="104" y="60"/>
                    <a:pt x="104" y="60"/>
                  </a:cubicBezTo>
                  <a:cubicBezTo>
                    <a:pt x="87" y="60"/>
                    <a:pt x="87" y="60"/>
                    <a:pt x="87" y="60"/>
                  </a:cubicBezTo>
                  <a:lnTo>
                    <a:pt x="79" y="32"/>
                  </a:lnTo>
                  <a:close/>
                  <a:moveTo>
                    <a:pt x="8" y="56"/>
                  </a:moveTo>
                  <a:cubicBezTo>
                    <a:pt x="8" y="52"/>
                    <a:pt x="8" y="52"/>
                    <a:pt x="8" y="52"/>
                  </a:cubicBezTo>
                  <a:cubicBezTo>
                    <a:pt x="8" y="51"/>
                    <a:pt x="8" y="50"/>
                    <a:pt x="9" y="50"/>
                  </a:cubicBezTo>
                  <a:cubicBezTo>
                    <a:pt x="21" y="34"/>
                    <a:pt x="21" y="34"/>
                    <a:pt x="21" y="34"/>
                  </a:cubicBezTo>
                  <a:cubicBezTo>
                    <a:pt x="22" y="33"/>
                    <a:pt x="23" y="32"/>
                    <a:pt x="24" y="32"/>
                  </a:cubicBezTo>
                  <a:cubicBezTo>
                    <a:pt x="35" y="32"/>
                    <a:pt x="35" y="32"/>
                    <a:pt x="35" y="32"/>
                  </a:cubicBezTo>
                  <a:cubicBezTo>
                    <a:pt x="19" y="60"/>
                    <a:pt x="19" y="60"/>
                    <a:pt x="19" y="60"/>
                  </a:cubicBezTo>
                  <a:cubicBezTo>
                    <a:pt x="12" y="60"/>
                    <a:pt x="12" y="60"/>
                    <a:pt x="12" y="60"/>
                  </a:cubicBezTo>
                  <a:cubicBezTo>
                    <a:pt x="10" y="60"/>
                    <a:pt x="8" y="58"/>
                    <a:pt x="8" y="56"/>
                  </a:cubicBezTo>
                  <a:close/>
                  <a:moveTo>
                    <a:pt x="80" y="120"/>
                  </a:moveTo>
                  <a:cubicBezTo>
                    <a:pt x="50" y="120"/>
                    <a:pt x="50" y="120"/>
                    <a:pt x="50" y="120"/>
                  </a:cubicBezTo>
                  <a:cubicBezTo>
                    <a:pt x="50" y="80"/>
                    <a:pt x="50" y="80"/>
                    <a:pt x="50" y="80"/>
                  </a:cubicBezTo>
                  <a:cubicBezTo>
                    <a:pt x="80" y="80"/>
                    <a:pt x="80" y="80"/>
                    <a:pt x="80" y="80"/>
                  </a:cubicBezTo>
                  <a:lnTo>
                    <a:pt x="80" y="120"/>
                  </a:lnTo>
                  <a:close/>
                  <a:moveTo>
                    <a:pt x="108" y="120"/>
                  </a:moveTo>
                  <a:cubicBezTo>
                    <a:pt x="84" y="120"/>
                    <a:pt x="84" y="120"/>
                    <a:pt x="84" y="120"/>
                  </a:cubicBezTo>
                  <a:cubicBezTo>
                    <a:pt x="84" y="80"/>
                    <a:pt x="84" y="80"/>
                    <a:pt x="84" y="80"/>
                  </a:cubicBezTo>
                  <a:cubicBezTo>
                    <a:pt x="84" y="78"/>
                    <a:pt x="82" y="76"/>
                    <a:pt x="80" y="76"/>
                  </a:cubicBezTo>
                  <a:cubicBezTo>
                    <a:pt x="50" y="76"/>
                    <a:pt x="50" y="76"/>
                    <a:pt x="50" y="76"/>
                  </a:cubicBezTo>
                  <a:cubicBezTo>
                    <a:pt x="48" y="76"/>
                    <a:pt x="46" y="78"/>
                    <a:pt x="46" y="80"/>
                  </a:cubicBezTo>
                  <a:cubicBezTo>
                    <a:pt x="46" y="120"/>
                    <a:pt x="46" y="120"/>
                    <a:pt x="46" y="120"/>
                  </a:cubicBezTo>
                  <a:cubicBezTo>
                    <a:pt x="20" y="120"/>
                    <a:pt x="20" y="120"/>
                    <a:pt x="20" y="120"/>
                  </a:cubicBezTo>
                  <a:cubicBezTo>
                    <a:pt x="20" y="68"/>
                    <a:pt x="20" y="68"/>
                    <a:pt x="20" y="68"/>
                  </a:cubicBezTo>
                  <a:cubicBezTo>
                    <a:pt x="108" y="68"/>
                    <a:pt x="108" y="68"/>
                    <a:pt x="108" y="68"/>
                  </a:cubicBezTo>
                  <a:lnTo>
                    <a:pt x="108" y="120"/>
                  </a:lnTo>
                  <a:close/>
                  <a:moveTo>
                    <a:pt x="120" y="56"/>
                  </a:moveTo>
                  <a:cubicBezTo>
                    <a:pt x="120" y="58"/>
                    <a:pt x="118" y="60"/>
                    <a:pt x="116" y="60"/>
                  </a:cubicBezTo>
                  <a:cubicBezTo>
                    <a:pt x="109" y="60"/>
                    <a:pt x="109" y="60"/>
                    <a:pt x="109" y="60"/>
                  </a:cubicBezTo>
                  <a:cubicBezTo>
                    <a:pt x="93" y="32"/>
                    <a:pt x="93" y="32"/>
                    <a:pt x="93" y="32"/>
                  </a:cubicBezTo>
                  <a:cubicBezTo>
                    <a:pt x="104" y="32"/>
                    <a:pt x="104" y="32"/>
                    <a:pt x="104" y="32"/>
                  </a:cubicBezTo>
                  <a:cubicBezTo>
                    <a:pt x="104" y="32"/>
                    <a:pt x="104" y="32"/>
                    <a:pt x="104" y="32"/>
                  </a:cubicBezTo>
                  <a:cubicBezTo>
                    <a:pt x="105" y="32"/>
                    <a:pt x="106" y="33"/>
                    <a:pt x="107" y="34"/>
                  </a:cubicBezTo>
                  <a:cubicBezTo>
                    <a:pt x="119" y="50"/>
                    <a:pt x="119" y="50"/>
                    <a:pt x="119" y="50"/>
                  </a:cubicBezTo>
                  <a:cubicBezTo>
                    <a:pt x="120" y="50"/>
                    <a:pt x="120" y="51"/>
                    <a:pt x="120" y="52"/>
                  </a:cubicBezTo>
                  <a:lnTo>
                    <a:pt x="120" y="56"/>
                  </a:lnTo>
                  <a:close/>
                </a:path>
              </a:pathLst>
            </a:custGeom>
            <a:solidFill>
              <a:schemeClr val="bg1"/>
            </a:solidFill>
            <a:ln>
              <a:noFill/>
            </a:ln>
          </p:spPr>
          <p:txBody>
            <a:bodyPr vert="horz" wrap="square" lIns="91440" tIns="45720" rIns="91440" bIns="45720" numCol="1" anchor="t" anchorCtr="0" compatLnSpc="1"/>
            <a:lstStyle/>
            <a:p>
              <a:endParaRPr lang="id-ID">
                <a:latin typeface="Agency FB" panose="020B0503020202020204" pitchFamily="34" charset="0"/>
              </a:endParaRPr>
            </a:p>
          </p:txBody>
        </p:sp>
        <p:grpSp>
          <p:nvGrpSpPr>
            <p:cNvPr id="93" name="Group 92"/>
            <p:cNvGrpSpPr>
              <a:grpSpLocks noChangeAspect="1"/>
            </p:cNvGrpSpPr>
            <p:nvPr/>
          </p:nvGrpSpPr>
          <p:grpSpPr>
            <a:xfrm>
              <a:off x="3999" y="7688"/>
              <a:ext cx="469" cy="441"/>
              <a:chOff x="5160963" y="4846638"/>
              <a:chExt cx="496887" cy="466725"/>
            </a:xfrm>
            <a:solidFill>
              <a:schemeClr val="bg1"/>
            </a:solidFill>
          </p:grpSpPr>
          <p:sp>
            <p:nvSpPr>
              <p:cNvPr id="94" name="Oval 17"/>
              <p:cNvSpPr>
                <a:spLocks noChangeArrowheads="1"/>
              </p:cNvSpPr>
              <p:nvPr/>
            </p:nvSpPr>
            <p:spPr bwMode="auto">
              <a:xfrm>
                <a:off x="5402263" y="5102226"/>
                <a:ext cx="60325" cy="603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Agency FB" panose="020B0503020202020204" pitchFamily="34" charset="0"/>
                </a:endParaRPr>
              </a:p>
            </p:txBody>
          </p:sp>
          <p:sp>
            <p:nvSpPr>
              <p:cNvPr id="95" name="Freeform 18"/>
              <p:cNvSpPr>
                <a:spLocks noEditPoints="1"/>
              </p:cNvSpPr>
              <p:nvPr/>
            </p:nvSpPr>
            <p:spPr bwMode="auto">
              <a:xfrm>
                <a:off x="5160963" y="4846638"/>
                <a:ext cx="496887" cy="466725"/>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Agency FB" panose="020B0503020202020204" pitchFamily="34" charset="0"/>
                </a:endParaRPr>
              </a:p>
            </p:txBody>
          </p:sp>
        </p:grpSp>
        <p:grpSp>
          <p:nvGrpSpPr>
            <p:cNvPr id="96" name="Group 95"/>
            <p:cNvGrpSpPr>
              <a:grpSpLocks noChangeAspect="1"/>
            </p:cNvGrpSpPr>
            <p:nvPr/>
          </p:nvGrpSpPr>
          <p:grpSpPr>
            <a:xfrm>
              <a:off x="9660" y="7644"/>
              <a:ext cx="312" cy="528"/>
              <a:chOff x="6258454" y="3849160"/>
              <a:chExt cx="330200" cy="482600"/>
            </a:xfrm>
            <a:solidFill>
              <a:schemeClr val="bg1"/>
            </a:solidFill>
          </p:grpSpPr>
          <p:sp>
            <p:nvSpPr>
              <p:cNvPr id="97" name="Freeform 35"/>
              <p:cNvSpPr>
                <a:spLocks noEditPoints="1"/>
              </p:cNvSpPr>
              <p:nvPr/>
            </p:nvSpPr>
            <p:spPr bwMode="auto">
              <a:xfrm>
                <a:off x="6258454" y="3849160"/>
                <a:ext cx="330200" cy="482600"/>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Agency FB" panose="020B0503020202020204" pitchFamily="34" charset="0"/>
                </a:endParaRPr>
              </a:p>
            </p:txBody>
          </p:sp>
          <p:sp>
            <p:nvSpPr>
              <p:cNvPr id="98" name="Freeform 36"/>
              <p:cNvSpPr/>
              <p:nvPr/>
            </p:nvSpPr>
            <p:spPr bwMode="auto">
              <a:xfrm>
                <a:off x="6333066" y="3925360"/>
                <a:ext cx="96837" cy="96838"/>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Agency FB" panose="020B0503020202020204" pitchFamily="34" charset="0"/>
                </a:endParaRPr>
              </a:p>
            </p:txBody>
          </p:sp>
        </p:grpSp>
        <p:grpSp>
          <p:nvGrpSpPr>
            <p:cNvPr id="99" name="Group 98"/>
            <p:cNvGrpSpPr>
              <a:grpSpLocks noChangeAspect="1"/>
            </p:cNvGrpSpPr>
            <p:nvPr/>
          </p:nvGrpSpPr>
          <p:grpSpPr>
            <a:xfrm>
              <a:off x="7714" y="7627"/>
              <a:ext cx="462" cy="455"/>
              <a:chOff x="7141104" y="1923522"/>
              <a:chExt cx="488950" cy="481013"/>
            </a:xfrm>
            <a:solidFill>
              <a:schemeClr val="bg1"/>
            </a:solidFill>
          </p:grpSpPr>
          <p:sp>
            <p:nvSpPr>
              <p:cNvPr id="100" name="Freeform 58"/>
              <p:cNvSpPr/>
              <p:nvPr/>
            </p:nvSpPr>
            <p:spPr bwMode="auto">
              <a:xfrm>
                <a:off x="7407804" y="1983847"/>
                <a:ext cx="157162" cy="157163"/>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p:spPr>
            <p:txBody>
              <a:bodyPr vert="horz" wrap="square" lIns="91440" tIns="45720" rIns="91440" bIns="45720" numCol="1" anchor="t" anchorCtr="0" compatLnSpc="1"/>
              <a:lstStyle/>
              <a:p>
                <a:endParaRPr lang="id-ID">
                  <a:latin typeface="Agency FB" panose="020B0503020202020204" pitchFamily="34" charset="0"/>
                </a:endParaRPr>
              </a:p>
            </p:txBody>
          </p:sp>
          <p:sp>
            <p:nvSpPr>
              <p:cNvPr id="101" name="Freeform 59"/>
              <p:cNvSpPr>
                <a:spLocks noEditPoints="1"/>
              </p:cNvSpPr>
              <p:nvPr/>
            </p:nvSpPr>
            <p:spPr bwMode="auto">
              <a:xfrm>
                <a:off x="7141104" y="1923522"/>
                <a:ext cx="488950" cy="481013"/>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p:spPr>
            <p:txBody>
              <a:bodyPr vert="horz" wrap="square" lIns="91440" tIns="45720" rIns="91440" bIns="45720" numCol="1" anchor="t" anchorCtr="0" compatLnSpc="1"/>
              <a:lstStyle/>
              <a:p>
                <a:endParaRPr lang="id-ID">
                  <a:latin typeface="Agency FB" panose="020B0503020202020204" pitchFamily="34" charset="0"/>
                </a:endParaRPr>
              </a:p>
            </p:txBody>
          </p:sp>
          <p:sp>
            <p:nvSpPr>
              <p:cNvPr id="102" name="Freeform 60"/>
              <p:cNvSpPr/>
              <p:nvPr/>
            </p:nvSpPr>
            <p:spPr bwMode="auto">
              <a:xfrm>
                <a:off x="7399866" y="1923522"/>
                <a:ext cx="225425" cy="225425"/>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p:spPr>
            <p:txBody>
              <a:bodyPr vert="horz" wrap="square" lIns="91440" tIns="45720" rIns="91440" bIns="45720" numCol="1" anchor="t" anchorCtr="0" compatLnSpc="1"/>
              <a:lstStyle/>
              <a:p>
                <a:endParaRPr lang="id-ID">
                  <a:latin typeface="Agency FB" panose="020B0503020202020204" pitchFamily="34" charset="0"/>
                </a:endParaRPr>
              </a:p>
            </p:txBody>
          </p:sp>
        </p:grpSp>
      </p:grpSp>
      <p:grpSp>
        <p:nvGrpSpPr>
          <p:cNvPr id="103" name="Group 102"/>
          <p:cNvGrpSpPr/>
          <p:nvPr/>
        </p:nvGrpSpPr>
        <p:grpSpPr>
          <a:xfrm flipH="1">
            <a:off x="7652307" y="1637826"/>
            <a:ext cx="4348788" cy="4075809"/>
            <a:chOff x="6873849" y="1773749"/>
            <a:chExt cx="4348788" cy="4075809"/>
          </a:xfrm>
        </p:grpSpPr>
        <p:grpSp>
          <p:nvGrpSpPr>
            <p:cNvPr id="104" name="Group 103"/>
            <p:cNvGrpSpPr/>
            <p:nvPr/>
          </p:nvGrpSpPr>
          <p:grpSpPr>
            <a:xfrm>
              <a:off x="10295211" y="1799560"/>
              <a:ext cx="823913" cy="823913"/>
              <a:chOff x="1705521" y="2416711"/>
              <a:chExt cx="823913" cy="823913"/>
            </a:xfrm>
          </p:grpSpPr>
          <p:sp>
            <p:nvSpPr>
              <p:cNvPr id="124" name="Oval 68"/>
              <p:cNvSpPr>
                <a:spLocks noChangeArrowheads="1"/>
              </p:cNvSpPr>
              <p:nvPr/>
            </p:nvSpPr>
            <p:spPr bwMode="auto">
              <a:xfrm>
                <a:off x="1705521" y="2416711"/>
                <a:ext cx="823913" cy="823913"/>
              </a:xfrm>
              <a:prstGeom prst="ellipse">
                <a:avLst/>
              </a:prstGeom>
              <a:solidFill>
                <a:srgbClr val="C00000"/>
              </a:solidFill>
              <a:ln w="57150">
                <a:noFill/>
                <a:round/>
              </a:ln>
            </p:spPr>
            <p:txBody>
              <a:bodyPr vert="horz" wrap="square" lIns="91440" tIns="45720" rIns="91440" bIns="45720" numCol="1" anchor="t" anchorCtr="0" compatLnSpc="1"/>
              <a:lstStyle/>
              <a:p>
                <a:endParaRPr lang="en-US">
                  <a:latin typeface="Agency FB" panose="020B0503020202020204" pitchFamily="34" charset="0"/>
                </a:endParaRPr>
              </a:p>
            </p:txBody>
          </p:sp>
          <p:grpSp>
            <p:nvGrpSpPr>
              <p:cNvPr id="125" name="Group 124"/>
              <p:cNvGrpSpPr/>
              <p:nvPr/>
            </p:nvGrpSpPr>
            <p:grpSpPr>
              <a:xfrm>
                <a:off x="1920424" y="2649864"/>
                <a:ext cx="356535" cy="356535"/>
                <a:chOff x="4570491" y="4810943"/>
                <a:chExt cx="356535" cy="356535"/>
              </a:xfrm>
              <a:solidFill>
                <a:schemeClr val="bg1"/>
              </a:solidFill>
            </p:grpSpPr>
            <p:sp>
              <p:nvSpPr>
                <p:cNvPr id="126" name="Freeform 57"/>
                <p:cNvSpPr>
                  <a:spLocks noEditPoints="1"/>
                </p:cNvSpPr>
                <p:nvPr/>
              </p:nvSpPr>
              <p:spPr bwMode="auto">
                <a:xfrm>
                  <a:off x="4570491" y="4810943"/>
                  <a:ext cx="111935" cy="356535"/>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27" name="Freeform 58"/>
                <p:cNvSpPr>
                  <a:spLocks noEditPoints="1"/>
                </p:cNvSpPr>
                <p:nvPr/>
              </p:nvSpPr>
              <p:spPr bwMode="auto">
                <a:xfrm>
                  <a:off x="4815091" y="4810943"/>
                  <a:ext cx="111935" cy="356535"/>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28" name="Freeform 59"/>
                <p:cNvSpPr>
                  <a:spLocks noEditPoints="1"/>
                </p:cNvSpPr>
                <p:nvPr/>
              </p:nvSpPr>
              <p:spPr bwMode="auto">
                <a:xfrm>
                  <a:off x="4693482" y="4810943"/>
                  <a:ext cx="110554" cy="356535"/>
                </a:xfrm>
                <a:custGeom>
                  <a:avLst/>
                  <a:gdLst>
                    <a:gd name="T0" fmla="*/ 32 w 40"/>
                    <a:gd name="T1" fmla="*/ 72 h 128"/>
                    <a:gd name="T2" fmla="*/ 32 w 40"/>
                    <a:gd name="T3" fmla="*/ 12 h 128"/>
                    <a:gd name="T4" fmla="*/ 20 w 40"/>
                    <a:gd name="T5" fmla="*/ 0 h 128"/>
                    <a:gd name="T6" fmla="*/ 8 w 40"/>
                    <a:gd name="T7" fmla="*/ 12 h 128"/>
                    <a:gd name="T8" fmla="*/ 8 w 40"/>
                    <a:gd name="T9" fmla="*/ 72 h 128"/>
                    <a:gd name="T10" fmla="*/ 0 w 40"/>
                    <a:gd name="T11" fmla="*/ 88 h 128"/>
                    <a:gd name="T12" fmla="*/ 8 w 40"/>
                    <a:gd name="T13" fmla="*/ 104 h 128"/>
                    <a:gd name="T14" fmla="*/ 8 w 40"/>
                    <a:gd name="T15" fmla="*/ 116 h 128"/>
                    <a:gd name="T16" fmla="*/ 20 w 40"/>
                    <a:gd name="T17" fmla="*/ 128 h 128"/>
                    <a:gd name="T18" fmla="*/ 32 w 40"/>
                    <a:gd name="T19" fmla="*/ 116 h 128"/>
                    <a:gd name="T20" fmla="*/ 32 w 40"/>
                    <a:gd name="T21" fmla="*/ 104 h 128"/>
                    <a:gd name="T22" fmla="*/ 40 w 40"/>
                    <a:gd name="T23" fmla="*/ 88 h 128"/>
                    <a:gd name="T24" fmla="*/ 32 w 40"/>
                    <a:gd name="T25" fmla="*/ 72 h 128"/>
                    <a:gd name="T26" fmla="*/ 16 w 40"/>
                    <a:gd name="T27" fmla="*/ 12 h 128"/>
                    <a:gd name="T28" fmla="*/ 20 w 40"/>
                    <a:gd name="T29" fmla="*/ 8 h 128"/>
                    <a:gd name="T30" fmla="*/ 24 w 40"/>
                    <a:gd name="T31" fmla="*/ 12 h 128"/>
                    <a:gd name="T32" fmla="*/ 24 w 40"/>
                    <a:gd name="T33" fmla="*/ 68 h 128"/>
                    <a:gd name="T34" fmla="*/ 20 w 40"/>
                    <a:gd name="T35" fmla="*/ 68 h 128"/>
                    <a:gd name="T36" fmla="*/ 16 w 40"/>
                    <a:gd name="T37" fmla="*/ 68 h 128"/>
                    <a:gd name="T38" fmla="*/ 16 w 40"/>
                    <a:gd name="T39" fmla="*/ 12 h 128"/>
                    <a:gd name="T40" fmla="*/ 24 w 40"/>
                    <a:gd name="T41" fmla="*/ 116 h 128"/>
                    <a:gd name="T42" fmla="*/ 20 w 40"/>
                    <a:gd name="T43" fmla="*/ 120 h 128"/>
                    <a:gd name="T44" fmla="*/ 16 w 40"/>
                    <a:gd name="T45" fmla="*/ 116 h 128"/>
                    <a:gd name="T46" fmla="*/ 16 w 40"/>
                    <a:gd name="T47" fmla="*/ 108 h 128"/>
                    <a:gd name="T48" fmla="*/ 20 w 40"/>
                    <a:gd name="T49" fmla="*/ 108 h 128"/>
                    <a:gd name="T50" fmla="*/ 24 w 40"/>
                    <a:gd name="T51" fmla="*/ 108 h 128"/>
                    <a:gd name="T52" fmla="*/ 24 w 40"/>
                    <a:gd name="T53" fmla="*/ 116 h 128"/>
                    <a:gd name="T54" fmla="*/ 31 w 40"/>
                    <a:gd name="T55" fmla="*/ 91 h 128"/>
                    <a:gd name="T56" fmla="*/ 31 w 40"/>
                    <a:gd name="T57" fmla="*/ 92 h 128"/>
                    <a:gd name="T58" fmla="*/ 30 w 40"/>
                    <a:gd name="T59" fmla="*/ 95 h 128"/>
                    <a:gd name="T60" fmla="*/ 30 w 40"/>
                    <a:gd name="T61" fmla="*/ 95 h 128"/>
                    <a:gd name="T62" fmla="*/ 27 w 40"/>
                    <a:gd name="T63" fmla="*/ 98 h 128"/>
                    <a:gd name="T64" fmla="*/ 27 w 40"/>
                    <a:gd name="T65" fmla="*/ 98 h 128"/>
                    <a:gd name="T66" fmla="*/ 24 w 40"/>
                    <a:gd name="T67" fmla="*/ 99 h 128"/>
                    <a:gd name="T68" fmla="*/ 20 w 40"/>
                    <a:gd name="T69" fmla="*/ 100 h 128"/>
                    <a:gd name="T70" fmla="*/ 16 w 40"/>
                    <a:gd name="T71" fmla="*/ 99 h 128"/>
                    <a:gd name="T72" fmla="*/ 13 w 40"/>
                    <a:gd name="T73" fmla="*/ 98 h 128"/>
                    <a:gd name="T74" fmla="*/ 13 w 40"/>
                    <a:gd name="T75" fmla="*/ 98 h 128"/>
                    <a:gd name="T76" fmla="*/ 10 w 40"/>
                    <a:gd name="T77" fmla="*/ 95 h 128"/>
                    <a:gd name="T78" fmla="*/ 10 w 40"/>
                    <a:gd name="T79" fmla="*/ 95 h 128"/>
                    <a:gd name="T80" fmla="*/ 9 w 40"/>
                    <a:gd name="T81" fmla="*/ 92 h 128"/>
                    <a:gd name="T82" fmla="*/ 9 w 40"/>
                    <a:gd name="T83" fmla="*/ 91 h 128"/>
                    <a:gd name="T84" fmla="*/ 8 w 40"/>
                    <a:gd name="T85" fmla="*/ 88 h 128"/>
                    <a:gd name="T86" fmla="*/ 9 w 40"/>
                    <a:gd name="T87" fmla="*/ 85 h 128"/>
                    <a:gd name="T88" fmla="*/ 9 w 40"/>
                    <a:gd name="T89" fmla="*/ 84 h 128"/>
                    <a:gd name="T90" fmla="*/ 10 w 40"/>
                    <a:gd name="T91" fmla="*/ 81 h 128"/>
                    <a:gd name="T92" fmla="*/ 10 w 40"/>
                    <a:gd name="T93" fmla="*/ 81 h 128"/>
                    <a:gd name="T94" fmla="*/ 13 w 40"/>
                    <a:gd name="T95" fmla="*/ 78 h 128"/>
                    <a:gd name="T96" fmla="*/ 13 w 40"/>
                    <a:gd name="T97" fmla="*/ 78 h 128"/>
                    <a:gd name="T98" fmla="*/ 16 w 40"/>
                    <a:gd name="T99" fmla="*/ 77 h 128"/>
                    <a:gd name="T100" fmla="*/ 20 w 40"/>
                    <a:gd name="T101" fmla="*/ 76 h 128"/>
                    <a:gd name="T102" fmla="*/ 24 w 40"/>
                    <a:gd name="T103" fmla="*/ 77 h 128"/>
                    <a:gd name="T104" fmla="*/ 27 w 40"/>
                    <a:gd name="T105" fmla="*/ 78 h 128"/>
                    <a:gd name="T106" fmla="*/ 27 w 40"/>
                    <a:gd name="T107" fmla="*/ 78 h 128"/>
                    <a:gd name="T108" fmla="*/ 30 w 40"/>
                    <a:gd name="T109" fmla="*/ 81 h 128"/>
                    <a:gd name="T110" fmla="*/ 30 w 40"/>
                    <a:gd name="T111" fmla="*/ 81 h 128"/>
                    <a:gd name="T112" fmla="*/ 31 w 40"/>
                    <a:gd name="T113" fmla="*/ 84 h 128"/>
                    <a:gd name="T114" fmla="*/ 31 w 40"/>
                    <a:gd name="T115" fmla="*/ 85 h 128"/>
                    <a:gd name="T116" fmla="*/ 32 w 40"/>
                    <a:gd name="T117" fmla="*/ 88 h 128"/>
                    <a:gd name="T118" fmla="*/ 31 w 40"/>
                    <a:gd name="T119"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72"/>
                      </a:moveTo>
                      <a:cubicBezTo>
                        <a:pt x="32" y="12"/>
                        <a:pt x="32" y="12"/>
                        <a:pt x="32" y="12"/>
                      </a:cubicBezTo>
                      <a:cubicBezTo>
                        <a:pt x="32" y="5"/>
                        <a:pt x="27" y="0"/>
                        <a:pt x="20" y="0"/>
                      </a:cubicBezTo>
                      <a:cubicBezTo>
                        <a:pt x="13" y="0"/>
                        <a:pt x="8" y="5"/>
                        <a:pt x="8" y="12"/>
                      </a:cubicBezTo>
                      <a:cubicBezTo>
                        <a:pt x="8" y="72"/>
                        <a:pt x="8" y="72"/>
                        <a:pt x="8" y="72"/>
                      </a:cubicBezTo>
                      <a:cubicBezTo>
                        <a:pt x="3" y="76"/>
                        <a:pt x="0" y="81"/>
                        <a:pt x="0" y="88"/>
                      </a:cubicBezTo>
                      <a:cubicBezTo>
                        <a:pt x="0" y="95"/>
                        <a:pt x="3" y="100"/>
                        <a:pt x="8" y="104"/>
                      </a:cubicBezTo>
                      <a:cubicBezTo>
                        <a:pt x="8" y="116"/>
                        <a:pt x="8" y="116"/>
                        <a:pt x="8" y="116"/>
                      </a:cubicBezTo>
                      <a:cubicBezTo>
                        <a:pt x="8" y="123"/>
                        <a:pt x="13" y="128"/>
                        <a:pt x="20" y="128"/>
                      </a:cubicBezTo>
                      <a:cubicBezTo>
                        <a:pt x="27" y="128"/>
                        <a:pt x="32" y="123"/>
                        <a:pt x="32" y="116"/>
                      </a:cubicBezTo>
                      <a:cubicBezTo>
                        <a:pt x="32" y="104"/>
                        <a:pt x="32" y="104"/>
                        <a:pt x="32" y="104"/>
                      </a:cubicBezTo>
                      <a:cubicBezTo>
                        <a:pt x="37" y="100"/>
                        <a:pt x="40" y="95"/>
                        <a:pt x="40" y="88"/>
                      </a:cubicBezTo>
                      <a:cubicBezTo>
                        <a:pt x="40" y="81"/>
                        <a:pt x="37" y="76"/>
                        <a:pt x="32" y="72"/>
                      </a:cubicBezTo>
                      <a:close/>
                      <a:moveTo>
                        <a:pt x="16" y="12"/>
                      </a:moveTo>
                      <a:cubicBezTo>
                        <a:pt x="16" y="10"/>
                        <a:pt x="18" y="8"/>
                        <a:pt x="20" y="8"/>
                      </a:cubicBezTo>
                      <a:cubicBezTo>
                        <a:pt x="22" y="8"/>
                        <a:pt x="24" y="10"/>
                        <a:pt x="24" y="12"/>
                      </a:cubicBezTo>
                      <a:cubicBezTo>
                        <a:pt x="24" y="68"/>
                        <a:pt x="24" y="68"/>
                        <a:pt x="24" y="68"/>
                      </a:cubicBezTo>
                      <a:cubicBezTo>
                        <a:pt x="23" y="68"/>
                        <a:pt x="21" y="68"/>
                        <a:pt x="20" y="68"/>
                      </a:cubicBezTo>
                      <a:cubicBezTo>
                        <a:pt x="19" y="68"/>
                        <a:pt x="17" y="68"/>
                        <a:pt x="16" y="68"/>
                      </a:cubicBezTo>
                      <a:lnTo>
                        <a:pt x="16" y="12"/>
                      </a:lnTo>
                      <a:close/>
                      <a:moveTo>
                        <a:pt x="24" y="116"/>
                      </a:moveTo>
                      <a:cubicBezTo>
                        <a:pt x="24" y="118"/>
                        <a:pt x="22" y="120"/>
                        <a:pt x="20" y="120"/>
                      </a:cubicBezTo>
                      <a:cubicBezTo>
                        <a:pt x="18" y="120"/>
                        <a:pt x="16" y="118"/>
                        <a:pt x="16" y="116"/>
                      </a:cubicBezTo>
                      <a:cubicBezTo>
                        <a:pt x="16" y="108"/>
                        <a:pt x="16" y="108"/>
                        <a:pt x="16" y="108"/>
                      </a:cubicBezTo>
                      <a:cubicBezTo>
                        <a:pt x="17" y="108"/>
                        <a:pt x="19" y="108"/>
                        <a:pt x="20" y="108"/>
                      </a:cubicBezTo>
                      <a:cubicBezTo>
                        <a:pt x="21" y="108"/>
                        <a:pt x="23" y="108"/>
                        <a:pt x="24" y="108"/>
                      </a:cubicBezTo>
                      <a:lnTo>
                        <a:pt x="24" y="116"/>
                      </a:lnTo>
                      <a:close/>
                      <a:moveTo>
                        <a:pt x="31" y="91"/>
                      </a:moveTo>
                      <a:cubicBezTo>
                        <a:pt x="31" y="92"/>
                        <a:pt x="31" y="92"/>
                        <a:pt x="31" y="92"/>
                      </a:cubicBezTo>
                      <a:cubicBezTo>
                        <a:pt x="31" y="93"/>
                        <a:pt x="30" y="94"/>
                        <a:pt x="30" y="95"/>
                      </a:cubicBezTo>
                      <a:cubicBezTo>
                        <a:pt x="30" y="95"/>
                        <a:pt x="30" y="95"/>
                        <a:pt x="30" y="95"/>
                      </a:cubicBezTo>
                      <a:cubicBezTo>
                        <a:pt x="29" y="96"/>
                        <a:pt x="28" y="97"/>
                        <a:pt x="27" y="98"/>
                      </a:cubicBezTo>
                      <a:cubicBezTo>
                        <a:pt x="27" y="98"/>
                        <a:pt x="27" y="98"/>
                        <a:pt x="27" y="98"/>
                      </a:cubicBezTo>
                      <a:cubicBezTo>
                        <a:pt x="26" y="98"/>
                        <a:pt x="25" y="99"/>
                        <a:pt x="24" y="99"/>
                      </a:cubicBezTo>
                      <a:cubicBezTo>
                        <a:pt x="23" y="100"/>
                        <a:pt x="21" y="100"/>
                        <a:pt x="20" y="100"/>
                      </a:cubicBezTo>
                      <a:cubicBezTo>
                        <a:pt x="19" y="100"/>
                        <a:pt x="17" y="100"/>
                        <a:pt x="16" y="99"/>
                      </a:cubicBezTo>
                      <a:cubicBezTo>
                        <a:pt x="15" y="99"/>
                        <a:pt x="14" y="98"/>
                        <a:pt x="13" y="98"/>
                      </a:cubicBezTo>
                      <a:cubicBezTo>
                        <a:pt x="13" y="98"/>
                        <a:pt x="13" y="98"/>
                        <a:pt x="13" y="98"/>
                      </a:cubicBezTo>
                      <a:cubicBezTo>
                        <a:pt x="12" y="97"/>
                        <a:pt x="11" y="96"/>
                        <a:pt x="10" y="95"/>
                      </a:cubicBezTo>
                      <a:cubicBezTo>
                        <a:pt x="10" y="95"/>
                        <a:pt x="10" y="95"/>
                        <a:pt x="10" y="95"/>
                      </a:cubicBezTo>
                      <a:cubicBezTo>
                        <a:pt x="10" y="94"/>
                        <a:pt x="9" y="93"/>
                        <a:pt x="9" y="92"/>
                      </a:cubicBezTo>
                      <a:cubicBezTo>
                        <a:pt x="9" y="92"/>
                        <a:pt x="9" y="92"/>
                        <a:pt x="9" y="91"/>
                      </a:cubicBezTo>
                      <a:cubicBezTo>
                        <a:pt x="8" y="90"/>
                        <a:pt x="8" y="89"/>
                        <a:pt x="8" y="88"/>
                      </a:cubicBezTo>
                      <a:cubicBezTo>
                        <a:pt x="8" y="87"/>
                        <a:pt x="8" y="86"/>
                        <a:pt x="9" y="85"/>
                      </a:cubicBezTo>
                      <a:cubicBezTo>
                        <a:pt x="9" y="84"/>
                        <a:pt x="9" y="84"/>
                        <a:pt x="9" y="84"/>
                      </a:cubicBezTo>
                      <a:cubicBezTo>
                        <a:pt x="9" y="83"/>
                        <a:pt x="10" y="82"/>
                        <a:pt x="10" y="81"/>
                      </a:cubicBezTo>
                      <a:cubicBezTo>
                        <a:pt x="10" y="81"/>
                        <a:pt x="10" y="81"/>
                        <a:pt x="10" y="81"/>
                      </a:cubicBezTo>
                      <a:cubicBezTo>
                        <a:pt x="11" y="80"/>
                        <a:pt x="12" y="79"/>
                        <a:pt x="13" y="78"/>
                      </a:cubicBezTo>
                      <a:cubicBezTo>
                        <a:pt x="13" y="78"/>
                        <a:pt x="13" y="78"/>
                        <a:pt x="13" y="78"/>
                      </a:cubicBezTo>
                      <a:cubicBezTo>
                        <a:pt x="14" y="78"/>
                        <a:pt x="15" y="77"/>
                        <a:pt x="16" y="77"/>
                      </a:cubicBezTo>
                      <a:cubicBezTo>
                        <a:pt x="17" y="76"/>
                        <a:pt x="19" y="76"/>
                        <a:pt x="20" y="76"/>
                      </a:cubicBezTo>
                      <a:cubicBezTo>
                        <a:pt x="21" y="76"/>
                        <a:pt x="23" y="76"/>
                        <a:pt x="24" y="77"/>
                      </a:cubicBezTo>
                      <a:cubicBezTo>
                        <a:pt x="25" y="77"/>
                        <a:pt x="26" y="78"/>
                        <a:pt x="27" y="78"/>
                      </a:cubicBezTo>
                      <a:cubicBezTo>
                        <a:pt x="27" y="78"/>
                        <a:pt x="27" y="78"/>
                        <a:pt x="27" y="78"/>
                      </a:cubicBezTo>
                      <a:cubicBezTo>
                        <a:pt x="28" y="79"/>
                        <a:pt x="29" y="80"/>
                        <a:pt x="30" y="81"/>
                      </a:cubicBezTo>
                      <a:cubicBezTo>
                        <a:pt x="30" y="81"/>
                        <a:pt x="30" y="81"/>
                        <a:pt x="30" y="81"/>
                      </a:cubicBezTo>
                      <a:cubicBezTo>
                        <a:pt x="30" y="82"/>
                        <a:pt x="31" y="83"/>
                        <a:pt x="31" y="84"/>
                      </a:cubicBezTo>
                      <a:cubicBezTo>
                        <a:pt x="31" y="84"/>
                        <a:pt x="31" y="84"/>
                        <a:pt x="31" y="85"/>
                      </a:cubicBezTo>
                      <a:cubicBezTo>
                        <a:pt x="32" y="86"/>
                        <a:pt x="32" y="87"/>
                        <a:pt x="32" y="88"/>
                      </a:cubicBezTo>
                      <a:cubicBezTo>
                        <a:pt x="32" y="89"/>
                        <a:pt x="32" y="90"/>
                        <a:pt x="31" y="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grpSp>
        </p:grpSp>
        <p:grpSp>
          <p:nvGrpSpPr>
            <p:cNvPr id="105" name="Group 104"/>
            <p:cNvGrpSpPr/>
            <p:nvPr/>
          </p:nvGrpSpPr>
          <p:grpSpPr>
            <a:xfrm>
              <a:off x="10380084" y="3878039"/>
              <a:ext cx="823913" cy="823913"/>
              <a:chOff x="2276959" y="3898362"/>
              <a:chExt cx="823913" cy="823913"/>
            </a:xfrm>
          </p:grpSpPr>
          <p:sp>
            <p:nvSpPr>
              <p:cNvPr id="118" name="Oval 68"/>
              <p:cNvSpPr>
                <a:spLocks noChangeArrowheads="1"/>
              </p:cNvSpPr>
              <p:nvPr/>
            </p:nvSpPr>
            <p:spPr bwMode="auto">
              <a:xfrm>
                <a:off x="2276959" y="3898362"/>
                <a:ext cx="823913" cy="823913"/>
              </a:xfrm>
              <a:prstGeom prst="ellipse">
                <a:avLst/>
              </a:prstGeom>
              <a:solidFill>
                <a:srgbClr val="F79600"/>
              </a:solidFill>
              <a:ln w="57150">
                <a:noFill/>
                <a:round/>
              </a:ln>
            </p:spPr>
            <p:txBody>
              <a:bodyPr vert="horz" wrap="square" lIns="91440" tIns="45720" rIns="91440" bIns="45720" numCol="1" anchor="t" anchorCtr="0" compatLnSpc="1"/>
              <a:lstStyle/>
              <a:p>
                <a:endParaRPr lang="en-US">
                  <a:latin typeface="Agency FB" panose="020B0503020202020204" pitchFamily="34" charset="0"/>
                </a:endParaRPr>
              </a:p>
            </p:txBody>
          </p:sp>
          <p:grpSp>
            <p:nvGrpSpPr>
              <p:cNvPr id="119" name="Group 118"/>
              <p:cNvGrpSpPr/>
              <p:nvPr/>
            </p:nvGrpSpPr>
            <p:grpSpPr>
              <a:xfrm>
                <a:off x="2517771" y="4145383"/>
                <a:ext cx="313696" cy="356535"/>
                <a:chOff x="6020125" y="4810943"/>
                <a:chExt cx="313696" cy="356535"/>
              </a:xfrm>
              <a:solidFill>
                <a:schemeClr val="bg1"/>
              </a:solidFill>
            </p:grpSpPr>
            <p:sp>
              <p:nvSpPr>
                <p:cNvPr id="120" name="Freeform 119"/>
                <p:cNvSpPr>
                  <a:spLocks noEditPoints="1"/>
                </p:cNvSpPr>
                <p:nvPr/>
              </p:nvSpPr>
              <p:spPr bwMode="auto">
                <a:xfrm>
                  <a:off x="6020125" y="4810943"/>
                  <a:ext cx="313696" cy="356535"/>
                </a:xfrm>
                <a:custGeom>
                  <a:avLst/>
                  <a:gdLst>
                    <a:gd name="T0" fmla="*/ 56 w 112"/>
                    <a:gd name="T1" fmla="*/ 0 h 128"/>
                    <a:gd name="T2" fmla="*/ 0 w 112"/>
                    <a:gd name="T3" fmla="*/ 26 h 128"/>
                    <a:gd name="T4" fmla="*/ 0 w 112"/>
                    <a:gd name="T5" fmla="*/ 102 h 128"/>
                    <a:gd name="T6" fmla="*/ 56 w 112"/>
                    <a:gd name="T7" fmla="*/ 128 h 128"/>
                    <a:gd name="T8" fmla="*/ 112 w 112"/>
                    <a:gd name="T9" fmla="*/ 102 h 128"/>
                    <a:gd name="T10" fmla="*/ 112 w 112"/>
                    <a:gd name="T11" fmla="*/ 26 h 128"/>
                    <a:gd name="T12" fmla="*/ 56 w 112"/>
                    <a:gd name="T13" fmla="*/ 0 h 128"/>
                    <a:gd name="T14" fmla="*/ 104 w 112"/>
                    <a:gd name="T15" fmla="*/ 102 h 128"/>
                    <a:gd name="T16" fmla="*/ 56 w 112"/>
                    <a:gd name="T17" fmla="*/ 120 h 128"/>
                    <a:gd name="T18" fmla="*/ 8 w 112"/>
                    <a:gd name="T19" fmla="*/ 102 h 128"/>
                    <a:gd name="T20" fmla="*/ 8 w 112"/>
                    <a:gd name="T21" fmla="*/ 87 h 128"/>
                    <a:gd name="T22" fmla="*/ 56 w 112"/>
                    <a:gd name="T23" fmla="*/ 100 h 128"/>
                    <a:gd name="T24" fmla="*/ 104 w 112"/>
                    <a:gd name="T25" fmla="*/ 87 h 128"/>
                    <a:gd name="T26" fmla="*/ 104 w 112"/>
                    <a:gd name="T27" fmla="*/ 102 h 128"/>
                    <a:gd name="T28" fmla="*/ 104 w 112"/>
                    <a:gd name="T29" fmla="*/ 78 h 128"/>
                    <a:gd name="T30" fmla="*/ 104 w 112"/>
                    <a:gd name="T31" fmla="*/ 78 h 128"/>
                    <a:gd name="T32" fmla="*/ 104 w 112"/>
                    <a:gd name="T33" fmla="*/ 78 h 128"/>
                    <a:gd name="T34" fmla="*/ 56 w 112"/>
                    <a:gd name="T35" fmla="*/ 96 h 128"/>
                    <a:gd name="T36" fmla="*/ 8 w 112"/>
                    <a:gd name="T37" fmla="*/ 78 h 128"/>
                    <a:gd name="T38" fmla="*/ 8 w 112"/>
                    <a:gd name="T39" fmla="*/ 78 h 128"/>
                    <a:gd name="T40" fmla="*/ 8 w 112"/>
                    <a:gd name="T41" fmla="*/ 78 h 128"/>
                    <a:gd name="T42" fmla="*/ 8 w 112"/>
                    <a:gd name="T43" fmla="*/ 63 h 128"/>
                    <a:gd name="T44" fmla="*/ 56 w 112"/>
                    <a:gd name="T45" fmla="*/ 76 h 128"/>
                    <a:gd name="T46" fmla="*/ 104 w 112"/>
                    <a:gd name="T47" fmla="*/ 63 h 128"/>
                    <a:gd name="T48" fmla="*/ 104 w 112"/>
                    <a:gd name="T49" fmla="*/ 78 h 128"/>
                    <a:gd name="T50" fmla="*/ 104 w 112"/>
                    <a:gd name="T51" fmla="*/ 54 h 128"/>
                    <a:gd name="T52" fmla="*/ 104 w 112"/>
                    <a:gd name="T53" fmla="*/ 54 h 128"/>
                    <a:gd name="T54" fmla="*/ 104 w 112"/>
                    <a:gd name="T55" fmla="*/ 54 h 128"/>
                    <a:gd name="T56" fmla="*/ 56 w 112"/>
                    <a:gd name="T57" fmla="*/ 72 h 128"/>
                    <a:gd name="T58" fmla="*/ 8 w 112"/>
                    <a:gd name="T59" fmla="*/ 54 h 128"/>
                    <a:gd name="T60" fmla="*/ 8 w 112"/>
                    <a:gd name="T61" fmla="*/ 54 h 128"/>
                    <a:gd name="T62" fmla="*/ 8 w 112"/>
                    <a:gd name="T63" fmla="*/ 54 h 128"/>
                    <a:gd name="T64" fmla="*/ 8 w 112"/>
                    <a:gd name="T65" fmla="*/ 40 h 128"/>
                    <a:gd name="T66" fmla="*/ 56 w 112"/>
                    <a:gd name="T67" fmla="*/ 52 h 128"/>
                    <a:gd name="T68" fmla="*/ 104 w 112"/>
                    <a:gd name="T69" fmla="*/ 40 h 128"/>
                    <a:gd name="T70" fmla="*/ 104 w 112"/>
                    <a:gd name="T71" fmla="*/ 54 h 128"/>
                    <a:gd name="T72" fmla="*/ 56 w 112"/>
                    <a:gd name="T73" fmla="*/ 44 h 128"/>
                    <a:gd name="T74" fmla="*/ 8 w 112"/>
                    <a:gd name="T75" fmla="*/ 26 h 128"/>
                    <a:gd name="T76" fmla="*/ 56 w 112"/>
                    <a:gd name="T77" fmla="*/ 8 h 128"/>
                    <a:gd name="T78" fmla="*/ 104 w 112"/>
                    <a:gd name="T79" fmla="*/ 26 h 128"/>
                    <a:gd name="T80" fmla="*/ 56 w 112"/>
                    <a:gd name="T81" fmla="*/ 4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2" h="128">
                      <a:moveTo>
                        <a:pt x="56" y="0"/>
                      </a:moveTo>
                      <a:cubicBezTo>
                        <a:pt x="29" y="0"/>
                        <a:pt x="0" y="8"/>
                        <a:pt x="0" y="26"/>
                      </a:cubicBezTo>
                      <a:cubicBezTo>
                        <a:pt x="0" y="102"/>
                        <a:pt x="0" y="102"/>
                        <a:pt x="0" y="102"/>
                      </a:cubicBezTo>
                      <a:cubicBezTo>
                        <a:pt x="0" y="120"/>
                        <a:pt x="29" y="128"/>
                        <a:pt x="56" y="128"/>
                      </a:cubicBezTo>
                      <a:cubicBezTo>
                        <a:pt x="83" y="128"/>
                        <a:pt x="112" y="120"/>
                        <a:pt x="112" y="102"/>
                      </a:cubicBezTo>
                      <a:cubicBezTo>
                        <a:pt x="112" y="26"/>
                        <a:pt x="112" y="26"/>
                        <a:pt x="112" y="26"/>
                      </a:cubicBezTo>
                      <a:cubicBezTo>
                        <a:pt x="112" y="8"/>
                        <a:pt x="83" y="0"/>
                        <a:pt x="56" y="0"/>
                      </a:cubicBezTo>
                      <a:close/>
                      <a:moveTo>
                        <a:pt x="104" y="102"/>
                      </a:moveTo>
                      <a:cubicBezTo>
                        <a:pt x="104" y="112"/>
                        <a:pt x="83" y="120"/>
                        <a:pt x="56" y="120"/>
                      </a:cubicBezTo>
                      <a:cubicBezTo>
                        <a:pt x="29" y="120"/>
                        <a:pt x="8" y="112"/>
                        <a:pt x="8" y="102"/>
                      </a:cubicBezTo>
                      <a:cubicBezTo>
                        <a:pt x="8" y="87"/>
                        <a:pt x="8" y="87"/>
                        <a:pt x="8" y="87"/>
                      </a:cubicBezTo>
                      <a:cubicBezTo>
                        <a:pt x="16" y="96"/>
                        <a:pt x="36" y="100"/>
                        <a:pt x="56" y="100"/>
                      </a:cubicBezTo>
                      <a:cubicBezTo>
                        <a:pt x="76" y="100"/>
                        <a:pt x="96" y="96"/>
                        <a:pt x="104" y="87"/>
                      </a:cubicBezTo>
                      <a:lnTo>
                        <a:pt x="104" y="102"/>
                      </a:lnTo>
                      <a:close/>
                      <a:moveTo>
                        <a:pt x="104" y="78"/>
                      </a:moveTo>
                      <a:cubicBezTo>
                        <a:pt x="104" y="78"/>
                        <a:pt x="104" y="78"/>
                        <a:pt x="104" y="78"/>
                      </a:cubicBezTo>
                      <a:cubicBezTo>
                        <a:pt x="104" y="78"/>
                        <a:pt x="104" y="78"/>
                        <a:pt x="104" y="78"/>
                      </a:cubicBezTo>
                      <a:cubicBezTo>
                        <a:pt x="104" y="88"/>
                        <a:pt x="83" y="96"/>
                        <a:pt x="56" y="96"/>
                      </a:cubicBezTo>
                      <a:cubicBezTo>
                        <a:pt x="29" y="96"/>
                        <a:pt x="8" y="88"/>
                        <a:pt x="8" y="78"/>
                      </a:cubicBezTo>
                      <a:cubicBezTo>
                        <a:pt x="8" y="78"/>
                        <a:pt x="8" y="78"/>
                        <a:pt x="8" y="78"/>
                      </a:cubicBezTo>
                      <a:cubicBezTo>
                        <a:pt x="8" y="78"/>
                        <a:pt x="8" y="78"/>
                        <a:pt x="8" y="78"/>
                      </a:cubicBezTo>
                      <a:cubicBezTo>
                        <a:pt x="8" y="63"/>
                        <a:pt x="8" y="63"/>
                        <a:pt x="8" y="63"/>
                      </a:cubicBezTo>
                      <a:cubicBezTo>
                        <a:pt x="16" y="72"/>
                        <a:pt x="36" y="76"/>
                        <a:pt x="56" y="76"/>
                      </a:cubicBezTo>
                      <a:cubicBezTo>
                        <a:pt x="76" y="76"/>
                        <a:pt x="96" y="72"/>
                        <a:pt x="104" y="63"/>
                      </a:cubicBezTo>
                      <a:lnTo>
                        <a:pt x="104" y="78"/>
                      </a:lnTo>
                      <a:close/>
                      <a:moveTo>
                        <a:pt x="104" y="54"/>
                      </a:moveTo>
                      <a:cubicBezTo>
                        <a:pt x="104" y="54"/>
                        <a:pt x="104" y="54"/>
                        <a:pt x="104" y="54"/>
                      </a:cubicBezTo>
                      <a:cubicBezTo>
                        <a:pt x="104" y="54"/>
                        <a:pt x="104" y="54"/>
                        <a:pt x="104" y="54"/>
                      </a:cubicBezTo>
                      <a:cubicBezTo>
                        <a:pt x="104" y="64"/>
                        <a:pt x="83" y="72"/>
                        <a:pt x="56" y="72"/>
                      </a:cubicBezTo>
                      <a:cubicBezTo>
                        <a:pt x="29" y="72"/>
                        <a:pt x="8" y="64"/>
                        <a:pt x="8" y="54"/>
                      </a:cubicBezTo>
                      <a:cubicBezTo>
                        <a:pt x="8" y="54"/>
                        <a:pt x="8" y="54"/>
                        <a:pt x="8" y="54"/>
                      </a:cubicBezTo>
                      <a:cubicBezTo>
                        <a:pt x="8" y="54"/>
                        <a:pt x="8" y="54"/>
                        <a:pt x="8" y="54"/>
                      </a:cubicBezTo>
                      <a:cubicBezTo>
                        <a:pt x="8" y="40"/>
                        <a:pt x="8" y="40"/>
                        <a:pt x="8" y="40"/>
                      </a:cubicBezTo>
                      <a:cubicBezTo>
                        <a:pt x="18" y="48"/>
                        <a:pt x="38" y="52"/>
                        <a:pt x="56" y="52"/>
                      </a:cubicBezTo>
                      <a:cubicBezTo>
                        <a:pt x="74" y="52"/>
                        <a:pt x="94" y="48"/>
                        <a:pt x="104" y="40"/>
                      </a:cubicBezTo>
                      <a:lnTo>
                        <a:pt x="104" y="54"/>
                      </a:lnTo>
                      <a:close/>
                      <a:moveTo>
                        <a:pt x="56" y="44"/>
                      </a:moveTo>
                      <a:cubicBezTo>
                        <a:pt x="29" y="44"/>
                        <a:pt x="8" y="36"/>
                        <a:pt x="8" y="26"/>
                      </a:cubicBezTo>
                      <a:cubicBezTo>
                        <a:pt x="8" y="16"/>
                        <a:pt x="29" y="8"/>
                        <a:pt x="56" y="8"/>
                      </a:cubicBezTo>
                      <a:cubicBezTo>
                        <a:pt x="83" y="8"/>
                        <a:pt x="104" y="16"/>
                        <a:pt x="104" y="26"/>
                      </a:cubicBezTo>
                      <a:cubicBezTo>
                        <a:pt x="104" y="36"/>
                        <a:pt x="83" y="44"/>
                        <a:pt x="56"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21" name="Oval 120"/>
                <p:cNvSpPr>
                  <a:spLocks noChangeArrowheads="1"/>
                </p:cNvSpPr>
                <p:nvPr/>
              </p:nvSpPr>
              <p:spPr bwMode="auto">
                <a:xfrm>
                  <a:off x="6266106" y="5090090"/>
                  <a:ext cx="22111" cy="2211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22" name="Oval 121"/>
                <p:cNvSpPr>
                  <a:spLocks noChangeArrowheads="1"/>
                </p:cNvSpPr>
                <p:nvPr/>
              </p:nvSpPr>
              <p:spPr bwMode="auto">
                <a:xfrm>
                  <a:off x="6266106" y="5022376"/>
                  <a:ext cx="22111" cy="2211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23" name="Oval 122"/>
                <p:cNvSpPr>
                  <a:spLocks noChangeArrowheads="1"/>
                </p:cNvSpPr>
                <p:nvPr/>
              </p:nvSpPr>
              <p:spPr bwMode="auto">
                <a:xfrm>
                  <a:off x="6266106" y="4956044"/>
                  <a:ext cx="22111" cy="2211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grpSp>
        </p:grpSp>
        <p:grpSp>
          <p:nvGrpSpPr>
            <p:cNvPr id="106" name="Group 105"/>
            <p:cNvGrpSpPr/>
            <p:nvPr/>
          </p:nvGrpSpPr>
          <p:grpSpPr>
            <a:xfrm>
              <a:off x="10331702" y="2828764"/>
              <a:ext cx="823913" cy="823913"/>
              <a:chOff x="8963079" y="3100785"/>
              <a:chExt cx="823913" cy="823913"/>
            </a:xfrm>
          </p:grpSpPr>
          <p:sp>
            <p:nvSpPr>
              <p:cNvPr id="114" name="Oval 68"/>
              <p:cNvSpPr>
                <a:spLocks noChangeArrowheads="1"/>
              </p:cNvSpPr>
              <p:nvPr/>
            </p:nvSpPr>
            <p:spPr bwMode="auto">
              <a:xfrm>
                <a:off x="8963079" y="3100785"/>
                <a:ext cx="823913" cy="823913"/>
              </a:xfrm>
              <a:prstGeom prst="ellipse">
                <a:avLst/>
              </a:prstGeom>
              <a:solidFill>
                <a:srgbClr val="3992DB"/>
              </a:solidFill>
              <a:ln w="57150">
                <a:noFill/>
                <a:round/>
              </a:ln>
            </p:spPr>
            <p:txBody>
              <a:bodyPr vert="horz" wrap="square" lIns="91440" tIns="45720" rIns="91440" bIns="45720" numCol="1" anchor="t" anchorCtr="0" compatLnSpc="1"/>
              <a:lstStyle/>
              <a:p>
                <a:endParaRPr lang="en-US">
                  <a:latin typeface="Agency FB" panose="020B0503020202020204" pitchFamily="34" charset="0"/>
                </a:endParaRPr>
              </a:p>
            </p:txBody>
          </p:sp>
          <p:grpSp>
            <p:nvGrpSpPr>
              <p:cNvPr id="115" name="Group 114"/>
              <p:cNvGrpSpPr/>
              <p:nvPr/>
            </p:nvGrpSpPr>
            <p:grpSpPr>
              <a:xfrm>
                <a:off x="9215683" y="3334473"/>
                <a:ext cx="356535" cy="356535"/>
                <a:chOff x="5284944" y="4097872"/>
                <a:chExt cx="356535" cy="356535"/>
              </a:xfrm>
              <a:solidFill>
                <a:schemeClr val="bg1"/>
              </a:solidFill>
            </p:grpSpPr>
            <p:sp>
              <p:nvSpPr>
                <p:cNvPr id="116" name="Freeform 115"/>
                <p:cNvSpPr>
                  <a:spLocks noEditPoints="1"/>
                </p:cNvSpPr>
                <p:nvPr/>
              </p:nvSpPr>
              <p:spPr bwMode="auto">
                <a:xfrm>
                  <a:off x="5284944" y="4097872"/>
                  <a:ext cx="356535" cy="356535"/>
                </a:xfrm>
                <a:custGeom>
                  <a:avLst/>
                  <a:gdLst>
                    <a:gd name="T0" fmla="*/ 83 w 128"/>
                    <a:gd name="T1" fmla="*/ 40 h 128"/>
                    <a:gd name="T2" fmla="*/ 64 w 128"/>
                    <a:gd name="T3" fmla="*/ 0 h 128"/>
                    <a:gd name="T4" fmla="*/ 36 w 128"/>
                    <a:gd name="T5" fmla="*/ 41 h 128"/>
                    <a:gd name="T6" fmla="*/ 32 w 128"/>
                    <a:gd name="T7" fmla="*/ 43 h 128"/>
                    <a:gd name="T8" fmla="*/ 12 w 128"/>
                    <a:gd name="T9" fmla="*/ 40 h 128"/>
                    <a:gd name="T10" fmla="*/ 0 w 128"/>
                    <a:gd name="T11" fmla="*/ 116 h 128"/>
                    <a:gd name="T12" fmla="*/ 24 w 128"/>
                    <a:gd name="T13" fmla="*/ 128 h 128"/>
                    <a:gd name="T14" fmla="*/ 35 w 128"/>
                    <a:gd name="T15" fmla="*/ 121 h 128"/>
                    <a:gd name="T16" fmla="*/ 36 w 128"/>
                    <a:gd name="T17" fmla="*/ 121 h 128"/>
                    <a:gd name="T18" fmla="*/ 76 w 128"/>
                    <a:gd name="T19" fmla="*/ 128 h 128"/>
                    <a:gd name="T20" fmla="*/ 112 w 128"/>
                    <a:gd name="T21" fmla="*/ 120 h 128"/>
                    <a:gd name="T22" fmla="*/ 114 w 128"/>
                    <a:gd name="T23" fmla="*/ 109 h 128"/>
                    <a:gd name="T24" fmla="*/ 121 w 128"/>
                    <a:gd name="T25" fmla="*/ 88 h 128"/>
                    <a:gd name="T26" fmla="*/ 124 w 128"/>
                    <a:gd name="T27" fmla="*/ 67 h 128"/>
                    <a:gd name="T28" fmla="*/ 128 w 128"/>
                    <a:gd name="T29" fmla="*/ 58 h 128"/>
                    <a:gd name="T30" fmla="*/ 117 w 128"/>
                    <a:gd name="T31" fmla="*/ 42 h 128"/>
                    <a:gd name="T32" fmla="*/ 24 w 128"/>
                    <a:gd name="T33" fmla="*/ 120 h 128"/>
                    <a:gd name="T34" fmla="*/ 8 w 128"/>
                    <a:gd name="T35" fmla="*/ 116 h 128"/>
                    <a:gd name="T36" fmla="*/ 12 w 128"/>
                    <a:gd name="T37" fmla="*/ 48 h 128"/>
                    <a:gd name="T38" fmla="*/ 28 w 128"/>
                    <a:gd name="T39" fmla="*/ 52 h 128"/>
                    <a:gd name="T40" fmla="*/ 120 w 128"/>
                    <a:gd name="T41" fmla="*/ 58 h 128"/>
                    <a:gd name="T42" fmla="*/ 104 w 128"/>
                    <a:gd name="T43" fmla="*/ 64 h 128"/>
                    <a:gd name="T44" fmla="*/ 104 w 128"/>
                    <a:gd name="T45" fmla="*/ 68 h 128"/>
                    <a:gd name="T46" fmla="*/ 118 w 128"/>
                    <a:gd name="T47" fmla="*/ 75 h 128"/>
                    <a:gd name="T48" fmla="*/ 100 w 128"/>
                    <a:gd name="T49" fmla="*/ 84 h 128"/>
                    <a:gd name="T50" fmla="*/ 100 w 128"/>
                    <a:gd name="T51" fmla="*/ 88 h 128"/>
                    <a:gd name="T52" fmla="*/ 113 w 128"/>
                    <a:gd name="T53" fmla="*/ 96 h 128"/>
                    <a:gd name="T54" fmla="*/ 96 w 128"/>
                    <a:gd name="T55" fmla="*/ 104 h 128"/>
                    <a:gd name="T56" fmla="*/ 96 w 128"/>
                    <a:gd name="T57" fmla="*/ 108 h 128"/>
                    <a:gd name="T58" fmla="*/ 106 w 128"/>
                    <a:gd name="T59" fmla="*/ 114 h 128"/>
                    <a:gd name="T60" fmla="*/ 98 w 128"/>
                    <a:gd name="T61" fmla="*/ 120 h 128"/>
                    <a:gd name="T62" fmla="*/ 54 w 128"/>
                    <a:gd name="T63" fmla="*/ 117 h 128"/>
                    <a:gd name="T64" fmla="*/ 32 w 128"/>
                    <a:gd name="T65" fmla="*/ 110 h 128"/>
                    <a:gd name="T66" fmla="*/ 35 w 128"/>
                    <a:gd name="T67" fmla="*/ 50 h 128"/>
                    <a:gd name="T68" fmla="*/ 60 w 128"/>
                    <a:gd name="T69" fmla="*/ 12 h 128"/>
                    <a:gd name="T70" fmla="*/ 76 w 128"/>
                    <a:gd name="T71" fmla="*/ 27 h 128"/>
                    <a:gd name="T72" fmla="*/ 115 w 128"/>
                    <a:gd name="T73" fmla="*/ 50 h 128"/>
                    <a:gd name="T74" fmla="*/ 120 w 128"/>
                    <a:gd name="T75" fmla="*/ 5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117" y="42"/>
                      </a:moveTo>
                      <a:cubicBezTo>
                        <a:pt x="112" y="41"/>
                        <a:pt x="100" y="41"/>
                        <a:pt x="83" y="40"/>
                      </a:cubicBezTo>
                      <a:cubicBezTo>
                        <a:pt x="84" y="36"/>
                        <a:pt x="84" y="33"/>
                        <a:pt x="84" y="27"/>
                      </a:cubicBezTo>
                      <a:cubicBezTo>
                        <a:pt x="84" y="13"/>
                        <a:pt x="73" y="0"/>
                        <a:pt x="64" y="0"/>
                      </a:cubicBezTo>
                      <a:cubicBezTo>
                        <a:pt x="57" y="0"/>
                        <a:pt x="52" y="5"/>
                        <a:pt x="52" y="12"/>
                      </a:cubicBezTo>
                      <a:cubicBezTo>
                        <a:pt x="52" y="20"/>
                        <a:pt x="49" y="34"/>
                        <a:pt x="36" y="41"/>
                      </a:cubicBezTo>
                      <a:cubicBezTo>
                        <a:pt x="35" y="41"/>
                        <a:pt x="32" y="43"/>
                        <a:pt x="32" y="43"/>
                      </a:cubicBezTo>
                      <a:cubicBezTo>
                        <a:pt x="32" y="43"/>
                        <a:pt x="32" y="43"/>
                        <a:pt x="32" y="43"/>
                      </a:cubicBezTo>
                      <a:cubicBezTo>
                        <a:pt x="30" y="41"/>
                        <a:pt x="27" y="40"/>
                        <a:pt x="24" y="40"/>
                      </a:cubicBezTo>
                      <a:cubicBezTo>
                        <a:pt x="12" y="40"/>
                        <a:pt x="12" y="40"/>
                        <a:pt x="12" y="40"/>
                      </a:cubicBezTo>
                      <a:cubicBezTo>
                        <a:pt x="5" y="40"/>
                        <a:pt x="0" y="45"/>
                        <a:pt x="0" y="52"/>
                      </a:cubicBezTo>
                      <a:cubicBezTo>
                        <a:pt x="0" y="116"/>
                        <a:pt x="0" y="116"/>
                        <a:pt x="0" y="116"/>
                      </a:cubicBezTo>
                      <a:cubicBezTo>
                        <a:pt x="0" y="123"/>
                        <a:pt x="5" y="128"/>
                        <a:pt x="12" y="128"/>
                      </a:cubicBezTo>
                      <a:cubicBezTo>
                        <a:pt x="24" y="128"/>
                        <a:pt x="24" y="128"/>
                        <a:pt x="24" y="128"/>
                      </a:cubicBezTo>
                      <a:cubicBezTo>
                        <a:pt x="29" y="128"/>
                        <a:pt x="33" y="125"/>
                        <a:pt x="35" y="121"/>
                      </a:cubicBezTo>
                      <a:cubicBezTo>
                        <a:pt x="35" y="121"/>
                        <a:pt x="35" y="121"/>
                        <a:pt x="35" y="121"/>
                      </a:cubicBezTo>
                      <a:cubicBezTo>
                        <a:pt x="35" y="121"/>
                        <a:pt x="35" y="121"/>
                        <a:pt x="36" y="121"/>
                      </a:cubicBezTo>
                      <a:cubicBezTo>
                        <a:pt x="36" y="121"/>
                        <a:pt x="36" y="121"/>
                        <a:pt x="36" y="121"/>
                      </a:cubicBezTo>
                      <a:cubicBezTo>
                        <a:pt x="38" y="122"/>
                        <a:pt x="43" y="123"/>
                        <a:pt x="52" y="125"/>
                      </a:cubicBezTo>
                      <a:cubicBezTo>
                        <a:pt x="54" y="126"/>
                        <a:pt x="65" y="128"/>
                        <a:pt x="76" y="128"/>
                      </a:cubicBezTo>
                      <a:cubicBezTo>
                        <a:pt x="98" y="128"/>
                        <a:pt x="98" y="128"/>
                        <a:pt x="98" y="128"/>
                      </a:cubicBezTo>
                      <a:cubicBezTo>
                        <a:pt x="105" y="128"/>
                        <a:pt x="109" y="125"/>
                        <a:pt x="112" y="120"/>
                      </a:cubicBezTo>
                      <a:cubicBezTo>
                        <a:pt x="112" y="120"/>
                        <a:pt x="113" y="118"/>
                        <a:pt x="114" y="116"/>
                      </a:cubicBezTo>
                      <a:cubicBezTo>
                        <a:pt x="115" y="114"/>
                        <a:pt x="115" y="112"/>
                        <a:pt x="114" y="109"/>
                      </a:cubicBezTo>
                      <a:cubicBezTo>
                        <a:pt x="118" y="106"/>
                        <a:pt x="120" y="102"/>
                        <a:pt x="121" y="99"/>
                      </a:cubicBezTo>
                      <a:cubicBezTo>
                        <a:pt x="122" y="94"/>
                        <a:pt x="122" y="90"/>
                        <a:pt x="121" y="88"/>
                      </a:cubicBezTo>
                      <a:cubicBezTo>
                        <a:pt x="123" y="85"/>
                        <a:pt x="125" y="82"/>
                        <a:pt x="126" y="77"/>
                      </a:cubicBezTo>
                      <a:cubicBezTo>
                        <a:pt x="127" y="73"/>
                        <a:pt x="126" y="70"/>
                        <a:pt x="124" y="67"/>
                      </a:cubicBezTo>
                      <a:cubicBezTo>
                        <a:pt x="127" y="65"/>
                        <a:pt x="128" y="61"/>
                        <a:pt x="128" y="58"/>
                      </a:cubicBezTo>
                      <a:cubicBezTo>
                        <a:pt x="128" y="58"/>
                        <a:pt x="128" y="58"/>
                        <a:pt x="128" y="58"/>
                      </a:cubicBezTo>
                      <a:cubicBezTo>
                        <a:pt x="128" y="57"/>
                        <a:pt x="128" y="57"/>
                        <a:pt x="128" y="56"/>
                      </a:cubicBezTo>
                      <a:cubicBezTo>
                        <a:pt x="128" y="51"/>
                        <a:pt x="125" y="44"/>
                        <a:pt x="117" y="42"/>
                      </a:cubicBezTo>
                      <a:close/>
                      <a:moveTo>
                        <a:pt x="28" y="116"/>
                      </a:moveTo>
                      <a:cubicBezTo>
                        <a:pt x="28" y="118"/>
                        <a:pt x="26" y="120"/>
                        <a:pt x="24" y="120"/>
                      </a:cubicBezTo>
                      <a:cubicBezTo>
                        <a:pt x="12" y="120"/>
                        <a:pt x="12" y="120"/>
                        <a:pt x="12" y="120"/>
                      </a:cubicBezTo>
                      <a:cubicBezTo>
                        <a:pt x="10" y="120"/>
                        <a:pt x="8" y="118"/>
                        <a:pt x="8" y="116"/>
                      </a:cubicBezTo>
                      <a:cubicBezTo>
                        <a:pt x="8" y="52"/>
                        <a:pt x="8" y="52"/>
                        <a:pt x="8" y="52"/>
                      </a:cubicBezTo>
                      <a:cubicBezTo>
                        <a:pt x="8" y="50"/>
                        <a:pt x="10" y="48"/>
                        <a:pt x="12" y="48"/>
                      </a:cubicBezTo>
                      <a:cubicBezTo>
                        <a:pt x="24" y="48"/>
                        <a:pt x="24" y="48"/>
                        <a:pt x="24" y="48"/>
                      </a:cubicBezTo>
                      <a:cubicBezTo>
                        <a:pt x="26" y="48"/>
                        <a:pt x="28" y="50"/>
                        <a:pt x="28" y="52"/>
                      </a:cubicBezTo>
                      <a:lnTo>
                        <a:pt x="28" y="116"/>
                      </a:lnTo>
                      <a:close/>
                      <a:moveTo>
                        <a:pt x="120" y="58"/>
                      </a:moveTo>
                      <a:cubicBezTo>
                        <a:pt x="120" y="60"/>
                        <a:pt x="119" y="64"/>
                        <a:pt x="112" y="64"/>
                      </a:cubicBezTo>
                      <a:cubicBezTo>
                        <a:pt x="106" y="64"/>
                        <a:pt x="104" y="64"/>
                        <a:pt x="104" y="64"/>
                      </a:cubicBezTo>
                      <a:cubicBezTo>
                        <a:pt x="103" y="64"/>
                        <a:pt x="102" y="65"/>
                        <a:pt x="102" y="66"/>
                      </a:cubicBezTo>
                      <a:cubicBezTo>
                        <a:pt x="102" y="67"/>
                        <a:pt x="103" y="68"/>
                        <a:pt x="104" y="68"/>
                      </a:cubicBezTo>
                      <a:cubicBezTo>
                        <a:pt x="104" y="68"/>
                        <a:pt x="106" y="68"/>
                        <a:pt x="112" y="68"/>
                      </a:cubicBezTo>
                      <a:cubicBezTo>
                        <a:pt x="118" y="68"/>
                        <a:pt x="119" y="73"/>
                        <a:pt x="118" y="75"/>
                      </a:cubicBezTo>
                      <a:cubicBezTo>
                        <a:pt x="118" y="78"/>
                        <a:pt x="116" y="84"/>
                        <a:pt x="110" y="84"/>
                      </a:cubicBezTo>
                      <a:cubicBezTo>
                        <a:pt x="103" y="84"/>
                        <a:pt x="100" y="84"/>
                        <a:pt x="100" y="84"/>
                      </a:cubicBezTo>
                      <a:cubicBezTo>
                        <a:pt x="99" y="84"/>
                        <a:pt x="98" y="85"/>
                        <a:pt x="98" y="86"/>
                      </a:cubicBezTo>
                      <a:cubicBezTo>
                        <a:pt x="98" y="87"/>
                        <a:pt x="99" y="88"/>
                        <a:pt x="100" y="88"/>
                      </a:cubicBezTo>
                      <a:cubicBezTo>
                        <a:pt x="100" y="88"/>
                        <a:pt x="105" y="88"/>
                        <a:pt x="108" y="88"/>
                      </a:cubicBezTo>
                      <a:cubicBezTo>
                        <a:pt x="115" y="88"/>
                        <a:pt x="114" y="93"/>
                        <a:pt x="113" y="96"/>
                      </a:cubicBezTo>
                      <a:cubicBezTo>
                        <a:pt x="112" y="100"/>
                        <a:pt x="111" y="104"/>
                        <a:pt x="103" y="104"/>
                      </a:cubicBezTo>
                      <a:cubicBezTo>
                        <a:pt x="100" y="104"/>
                        <a:pt x="96" y="104"/>
                        <a:pt x="96" y="104"/>
                      </a:cubicBezTo>
                      <a:cubicBezTo>
                        <a:pt x="95" y="104"/>
                        <a:pt x="94" y="105"/>
                        <a:pt x="94" y="106"/>
                      </a:cubicBezTo>
                      <a:cubicBezTo>
                        <a:pt x="94" y="107"/>
                        <a:pt x="95" y="108"/>
                        <a:pt x="96" y="108"/>
                      </a:cubicBezTo>
                      <a:cubicBezTo>
                        <a:pt x="96" y="108"/>
                        <a:pt x="99" y="108"/>
                        <a:pt x="102" y="108"/>
                      </a:cubicBezTo>
                      <a:cubicBezTo>
                        <a:pt x="107" y="108"/>
                        <a:pt x="107" y="112"/>
                        <a:pt x="106" y="114"/>
                      </a:cubicBezTo>
                      <a:cubicBezTo>
                        <a:pt x="106" y="115"/>
                        <a:pt x="105" y="116"/>
                        <a:pt x="105" y="117"/>
                      </a:cubicBezTo>
                      <a:cubicBezTo>
                        <a:pt x="104" y="119"/>
                        <a:pt x="102" y="120"/>
                        <a:pt x="98" y="120"/>
                      </a:cubicBezTo>
                      <a:cubicBezTo>
                        <a:pt x="76" y="120"/>
                        <a:pt x="76" y="120"/>
                        <a:pt x="76" y="120"/>
                      </a:cubicBezTo>
                      <a:cubicBezTo>
                        <a:pt x="65" y="120"/>
                        <a:pt x="54" y="118"/>
                        <a:pt x="54" y="117"/>
                      </a:cubicBezTo>
                      <a:cubicBezTo>
                        <a:pt x="37" y="114"/>
                        <a:pt x="36" y="113"/>
                        <a:pt x="35" y="113"/>
                      </a:cubicBezTo>
                      <a:cubicBezTo>
                        <a:pt x="35" y="113"/>
                        <a:pt x="32" y="112"/>
                        <a:pt x="32" y="110"/>
                      </a:cubicBezTo>
                      <a:cubicBezTo>
                        <a:pt x="32" y="54"/>
                        <a:pt x="32" y="54"/>
                        <a:pt x="32" y="54"/>
                      </a:cubicBezTo>
                      <a:cubicBezTo>
                        <a:pt x="32" y="52"/>
                        <a:pt x="33" y="51"/>
                        <a:pt x="35" y="50"/>
                      </a:cubicBezTo>
                      <a:cubicBezTo>
                        <a:pt x="35" y="50"/>
                        <a:pt x="36" y="50"/>
                        <a:pt x="36" y="50"/>
                      </a:cubicBezTo>
                      <a:cubicBezTo>
                        <a:pt x="54" y="42"/>
                        <a:pt x="60" y="26"/>
                        <a:pt x="60" y="12"/>
                      </a:cubicBezTo>
                      <a:cubicBezTo>
                        <a:pt x="60" y="10"/>
                        <a:pt x="62" y="8"/>
                        <a:pt x="64" y="8"/>
                      </a:cubicBezTo>
                      <a:cubicBezTo>
                        <a:pt x="68" y="8"/>
                        <a:pt x="76" y="16"/>
                        <a:pt x="76" y="27"/>
                      </a:cubicBezTo>
                      <a:cubicBezTo>
                        <a:pt x="76" y="36"/>
                        <a:pt x="75" y="38"/>
                        <a:pt x="72" y="48"/>
                      </a:cubicBezTo>
                      <a:cubicBezTo>
                        <a:pt x="112" y="48"/>
                        <a:pt x="112" y="49"/>
                        <a:pt x="115" y="50"/>
                      </a:cubicBezTo>
                      <a:cubicBezTo>
                        <a:pt x="120" y="51"/>
                        <a:pt x="120" y="54"/>
                        <a:pt x="120" y="56"/>
                      </a:cubicBezTo>
                      <a:cubicBezTo>
                        <a:pt x="120" y="57"/>
                        <a:pt x="120" y="57"/>
                        <a:pt x="120"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17" name="Freeform 116"/>
                <p:cNvSpPr>
                  <a:spLocks noEditPoints="1"/>
                </p:cNvSpPr>
                <p:nvPr/>
              </p:nvSpPr>
              <p:spPr bwMode="auto">
                <a:xfrm>
                  <a:off x="5318110" y="4386693"/>
                  <a:ext cx="33166" cy="34548"/>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grpSp>
        </p:grpSp>
        <p:grpSp>
          <p:nvGrpSpPr>
            <p:cNvPr id="107" name="Group 106"/>
            <p:cNvGrpSpPr/>
            <p:nvPr/>
          </p:nvGrpSpPr>
          <p:grpSpPr>
            <a:xfrm>
              <a:off x="10398724" y="4872902"/>
              <a:ext cx="823913" cy="823913"/>
              <a:chOff x="9572218" y="4481840"/>
              <a:chExt cx="823913" cy="823913"/>
            </a:xfrm>
          </p:grpSpPr>
          <p:sp>
            <p:nvSpPr>
              <p:cNvPr id="112" name="Oval 111"/>
              <p:cNvSpPr>
                <a:spLocks noChangeArrowheads="1"/>
              </p:cNvSpPr>
              <p:nvPr/>
            </p:nvSpPr>
            <p:spPr bwMode="auto">
              <a:xfrm>
                <a:off x="9572218" y="4481840"/>
                <a:ext cx="823913" cy="823913"/>
              </a:xfrm>
              <a:prstGeom prst="ellipse">
                <a:avLst/>
              </a:prstGeom>
              <a:solidFill>
                <a:srgbClr val="49A9B7"/>
              </a:solidFill>
              <a:ln w="57150">
                <a:noFill/>
                <a:round/>
              </a:ln>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13" name="Freeform 5"/>
              <p:cNvSpPr>
                <a:spLocks noEditPoints="1"/>
              </p:cNvSpPr>
              <p:nvPr/>
            </p:nvSpPr>
            <p:spPr bwMode="auto">
              <a:xfrm>
                <a:off x="9811434" y="4726770"/>
                <a:ext cx="345480" cy="345480"/>
              </a:xfrm>
              <a:custGeom>
                <a:avLst/>
                <a:gdLst>
                  <a:gd name="T0" fmla="*/ 0 w 124"/>
                  <a:gd name="T1" fmla="*/ 62 h 124"/>
                  <a:gd name="T2" fmla="*/ 124 w 124"/>
                  <a:gd name="T3" fmla="*/ 62 h 124"/>
                  <a:gd name="T4" fmla="*/ 116 w 124"/>
                  <a:gd name="T5" fmla="*/ 60 h 124"/>
                  <a:gd name="T6" fmla="*/ 87 w 124"/>
                  <a:gd name="T7" fmla="*/ 35 h 124"/>
                  <a:gd name="T8" fmla="*/ 116 w 124"/>
                  <a:gd name="T9" fmla="*/ 60 h 124"/>
                  <a:gd name="T10" fmla="*/ 43 w 124"/>
                  <a:gd name="T11" fmla="*/ 95 h 124"/>
                  <a:gd name="T12" fmla="*/ 60 w 124"/>
                  <a:gd name="T13" fmla="*/ 116 h 124"/>
                  <a:gd name="T14" fmla="*/ 64 w 124"/>
                  <a:gd name="T15" fmla="*/ 8 h 124"/>
                  <a:gd name="T16" fmla="*/ 64 w 124"/>
                  <a:gd name="T17" fmla="*/ 36 h 124"/>
                  <a:gd name="T18" fmla="*/ 64 w 124"/>
                  <a:gd name="T19" fmla="*/ 8 h 124"/>
                  <a:gd name="T20" fmla="*/ 100 w 124"/>
                  <a:gd name="T21" fmla="*/ 23 h 124"/>
                  <a:gd name="T22" fmla="*/ 71 w 124"/>
                  <a:gd name="T23" fmla="*/ 9 h 124"/>
                  <a:gd name="T24" fmla="*/ 60 w 124"/>
                  <a:gd name="T25" fmla="*/ 36 h 124"/>
                  <a:gd name="T26" fmla="*/ 60 w 124"/>
                  <a:gd name="T27" fmla="*/ 8 h 124"/>
                  <a:gd name="T28" fmla="*/ 38 w 124"/>
                  <a:gd name="T29" fmla="*/ 31 h 124"/>
                  <a:gd name="T30" fmla="*/ 53 w 124"/>
                  <a:gd name="T31" fmla="*/ 9 h 124"/>
                  <a:gd name="T32" fmla="*/ 40 w 124"/>
                  <a:gd name="T33" fmla="*/ 36 h 124"/>
                  <a:gd name="T34" fmla="*/ 60 w 124"/>
                  <a:gd name="T35" fmla="*/ 60 h 124"/>
                  <a:gd name="T36" fmla="*/ 40 w 124"/>
                  <a:gd name="T37" fmla="*/ 36 h 124"/>
                  <a:gd name="T38" fmla="*/ 60 w 124"/>
                  <a:gd name="T39" fmla="*/ 88 h 124"/>
                  <a:gd name="T40" fmla="*/ 36 w 124"/>
                  <a:gd name="T41" fmla="*/ 64 h 124"/>
                  <a:gd name="T42" fmla="*/ 53 w 124"/>
                  <a:gd name="T43" fmla="*/ 115 h 124"/>
                  <a:gd name="T44" fmla="*/ 40 w 124"/>
                  <a:gd name="T45" fmla="*/ 96 h 124"/>
                  <a:gd name="T46" fmla="*/ 64 w 124"/>
                  <a:gd name="T47" fmla="*/ 116 h 124"/>
                  <a:gd name="T48" fmla="*/ 81 w 124"/>
                  <a:gd name="T49" fmla="*/ 95 h 124"/>
                  <a:gd name="T50" fmla="*/ 64 w 124"/>
                  <a:gd name="T51" fmla="*/ 116 h 124"/>
                  <a:gd name="T52" fmla="*/ 97 w 124"/>
                  <a:gd name="T53" fmla="*/ 103 h 124"/>
                  <a:gd name="T54" fmla="*/ 84 w 124"/>
                  <a:gd name="T55" fmla="*/ 96 h 124"/>
                  <a:gd name="T56" fmla="*/ 64 w 124"/>
                  <a:gd name="T57" fmla="*/ 88 h 124"/>
                  <a:gd name="T58" fmla="*/ 88 w 124"/>
                  <a:gd name="T59" fmla="*/ 64 h 124"/>
                  <a:gd name="T60" fmla="*/ 64 w 124"/>
                  <a:gd name="T61" fmla="*/ 60 h 124"/>
                  <a:gd name="T62" fmla="*/ 84 w 124"/>
                  <a:gd name="T63" fmla="*/ 36 h 124"/>
                  <a:gd name="T64" fmla="*/ 64 w 124"/>
                  <a:gd name="T65" fmla="*/ 60 h 124"/>
                  <a:gd name="T66" fmla="*/ 37 w 124"/>
                  <a:gd name="T67" fmla="*/ 35 h 124"/>
                  <a:gd name="T68" fmla="*/ 8 w 124"/>
                  <a:gd name="T69" fmla="*/ 60 h 124"/>
                  <a:gd name="T70" fmla="*/ 8 w 124"/>
                  <a:gd name="T71" fmla="*/ 64 h 124"/>
                  <a:gd name="T72" fmla="*/ 38 w 124"/>
                  <a:gd name="T73" fmla="*/ 93 h 124"/>
                  <a:gd name="T74" fmla="*/ 8 w 124"/>
                  <a:gd name="T75" fmla="*/ 64 h 124"/>
                  <a:gd name="T76" fmla="*/ 86 w 124"/>
                  <a:gd name="T77" fmla="*/ 93 h 124"/>
                  <a:gd name="T78" fmla="*/ 116 w 124"/>
                  <a:gd name="T79"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 h="124">
                    <a:moveTo>
                      <a:pt x="62" y="0"/>
                    </a:moveTo>
                    <a:cubicBezTo>
                      <a:pt x="28" y="0"/>
                      <a:pt x="0" y="28"/>
                      <a:pt x="0" y="62"/>
                    </a:cubicBezTo>
                    <a:cubicBezTo>
                      <a:pt x="0" y="96"/>
                      <a:pt x="28" y="124"/>
                      <a:pt x="62" y="124"/>
                    </a:cubicBezTo>
                    <a:cubicBezTo>
                      <a:pt x="96" y="124"/>
                      <a:pt x="124" y="96"/>
                      <a:pt x="124" y="62"/>
                    </a:cubicBezTo>
                    <a:cubicBezTo>
                      <a:pt x="124" y="28"/>
                      <a:pt x="96" y="0"/>
                      <a:pt x="62" y="0"/>
                    </a:cubicBezTo>
                    <a:close/>
                    <a:moveTo>
                      <a:pt x="116" y="60"/>
                    </a:moveTo>
                    <a:cubicBezTo>
                      <a:pt x="92" y="60"/>
                      <a:pt x="92" y="60"/>
                      <a:pt x="92" y="60"/>
                    </a:cubicBezTo>
                    <a:cubicBezTo>
                      <a:pt x="92" y="51"/>
                      <a:pt x="90" y="43"/>
                      <a:pt x="87" y="35"/>
                    </a:cubicBezTo>
                    <a:cubicBezTo>
                      <a:pt x="93" y="33"/>
                      <a:pt x="98" y="30"/>
                      <a:pt x="102" y="26"/>
                    </a:cubicBezTo>
                    <a:cubicBezTo>
                      <a:pt x="110" y="35"/>
                      <a:pt x="115" y="47"/>
                      <a:pt x="116" y="60"/>
                    </a:cubicBezTo>
                    <a:close/>
                    <a:moveTo>
                      <a:pt x="60" y="116"/>
                    </a:moveTo>
                    <a:cubicBezTo>
                      <a:pt x="53" y="110"/>
                      <a:pt x="48" y="103"/>
                      <a:pt x="43" y="95"/>
                    </a:cubicBezTo>
                    <a:cubicBezTo>
                      <a:pt x="49" y="93"/>
                      <a:pt x="54" y="92"/>
                      <a:pt x="60" y="92"/>
                    </a:cubicBezTo>
                    <a:cubicBezTo>
                      <a:pt x="60" y="116"/>
                      <a:pt x="60" y="116"/>
                      <a:pt x="60" y="116"/>
                    </a:cubicBezTo>
                    <a:cubicBezTo>
                      <a:pt x="60" y="116"/>
                      <a:pt x="60" y="116"/>
                      <a:pt x="60" y="116"/>
                    </a:cubicBezTo>
                    <a:close/>
                    <a:moveTo>
                      <a:pt x="64" y="8"/>
                    </a:moveTo>
                    <a:cubicBezTo>
                      <a:pt x="72" y="14"/>
                      <a:pt x="78" y="23"/>
                      <a:pt x="82" y="33"/>
                    </a:cubicBezTo>
                    <a:cubicBezTo>
                      <a:pt x="76" y="35"/>
                      <a:pt x="70" y="36"/>
                      <a:pt x="64" y="36"/>
                    </a:cubicBezTo>
                    <a:cubicBezTo>
                      <a:pt x="64" y="8"/>
                      <a:pt x="64" y="8"/>
                      <a:pt x="64" y="8"/>
                    </a:cubicBezTo>
                    <a:cubicBezTo>
                      <a:pt x="64" y="8"/>
                      <a:pt x="64" y="8"/>
                      <a:pt x="64" y="8"/>
                    </a:cubicBezTo>
                    <a:close/>
                    <a:moveTo>
                      <a:pt x="71" y="9"/>
                    </a:moveTo>
                    <a:cubicBezTo>
                      <a:pt x="82" y="11"/>
                      <a:pt x="92" y="16"/>
                      <a:pt x="100" y="23"/>
                    </a:cubicBezTo>
                    <a:cubicBezTo>
                      <a:pt x="95" y="26"/>
                      <a:pt x="91" y="29"/>
                      <a:pt x="86" y="31"/>
                    </a:cubicBezTo>
                    <a:cubicBezTo>
                      <a:pt x="82" y="23"/>
                      <a:pt x="77" y="15"/>
                      <a:pt x="71" y="9"/>
                    </a:cubicBezTo>
                    <a:close/>
                    <a:moveTo>
                      <a:pt x="60" y="8"/>
                    </a:moveTo>
                    <a:cubicBezTo>
                      <a:pt x="60" y="36"/>
                      <a:pt x="60" y="36"/>
                      <a:pt x="60" y="36"/>
                    </a:cubicBezTo>
                    <a:cubicBezTo>
                      <a:pt x="54" y="36"/>
                      <a:pt x="48" y="35"/>
                      <a:pt x="42" y="33"/>
                    </a:cubicBezTo>
                    <a:cubicBezTo>
                      <a:pt x="46" y="23"/>
                      <a:pt x="52" y="14"/>
                      <a:pt x="60" y="8"/>
                    </a:cubicBezTo>
                    <a:cubicBezTo>
                      <a:pt x="60" y="8"/>
                      <a:pt x="60" y="8"/>
                      <a:pt x="60" y="8"/>
                    </a:cubicBezTo>
                    <a:close/>
                    <a:moveTo>
                      <a:pt x="38" y="31"/>
                    </a:moveTo>
                    <a:cubicBezTo>
                      <a:pt x="33" y="29"/>
                      <a:pt x="29" y="26"/>
                      <a:pt x="24" y="23"/>
                    </a:cubicBezTo>
                    <a:cubicBezTo>
                      <a:pt x="32" y="16"/>
                      <a:pt x="42" y="11"/>
                      <a:pt x="53" y="9"/>
                    </a:cubicBezTo>
                    <a:cubicBezTo>
                      <a:pt x="47" y="15"/>
                      <a:pt x="42" y="23"/>
                      <a:pt x="38" y="31"/>
                    </a:cubicBezTo>
                    <a:close/>
                    <a:moveTo>
                      <a:pt x="40" y="36"/>
                    </a:moveTo>
                    <a:cubicBezTo>
                      <a:pt x="47" y="38"/>
                      <a:pt x="53" y="40"/>
                      <a:pt x="60" y="40"/>
                    </a:cubicBezTo>
                    <a:cubicBezTo>
                      <a:pt x="60" y="60"/>
                      <a:pt x="60" y="60"/>
                      <a:pt x="60" y="60"/>
                    </a:cubicBezTo>
                    <a:cubicBezTo>
                      <a:pt x="36" y="60"/>
                      <a:pt x="36" y="60"/>
                      <a:pt x="36" y="60"/>
                    </a:cubicBezTo>
                    <a:cubicBezTo>
                      <a:pt x="36" y="52"/>
                      <a:pt x="38" y="44"/>
                      <a:pt x="40" y="36"/>
                    </a:cubicBezTo>
                    <a:close/>
                    <a:moveTo>
                      <a:pt x="60" y="64"/>
                    </a:moveTo>
                    <a:cubicBezTo>
                      <a:pt x="60" y="88"/>
                      <a:pt x="60" y="88"/>
                      <a:pt x="60" y="88"/>
                    </a:cubicBezTo>
                    <a:cubicBezTo>
                      <a:pt x="54" y="88"/>
                      <a:pt x="48" y="89"/>
                      <a:pt x="42" y="91"/>
                    </a:cubicBezTo>
                    <a:cubicBezTo>
                      <a:pt x="38" y="83"/>
                      <a:pt x="36" y="74"/>
                      <a:pt x="36" y="64"/>
                    </a:cubicBezTo>
                    <a:lnTo>
                      <a:pt x="60" y="64"/>
                    </a:lnTo>
                    <a:close/>
                    <a:moveTo>
                      <a:pt x="53" y="115"/>
                    </a:moveTo>
                    <a:cubicBezTo>
                      <a:pt x="43" y="114"/>
                      <a:pt x="34" y="109"/>
                      <a:pt x="27" y="103"/>
                    </a:cubicBezTo>
                    <a:cubicBezTo>
                      <a:pt x="31" y="100"/>
                      <a:pt x="35" y="98"/>
                      <a:pt x="40" y="96"/>
                    </a:cubicBezTo>
                    <a:cubicBezTo>
                      <a:pt x="43" y="103"/>
                      <a:pt x="48" y="110"/>
                      <a:pt x="53" y="115"/>
                    </a:cubicBezTo>
                    <a:close/>
                    <a:moveTo>
                      <a:pt x="64" y="116"/>
                    </a:moveTo>
                    <a:cubicBezTo>
                      <a:pt x="64" y="92"/>
                      <a:pt x="64" y="92"/>
                      <a:pt x="64" y="92"/>
                    </a:cubicBezTo>
                    <a:cubicBezTo>
                      <a:pt x="70" y="92"/>
                      <a:pt x="75" y="93"/>
                      <a:pt x="81" y="95"/>
                    </a:cubicBezTo>
                    <a:cubicBezTo>
                      <a:pt x="76" y="103"/>
                      <a:pt x="71" y="110"/>
                      <a:pt x="64" y="116"/>
                    </a:cubicBezTo>
                    <a:cubicBezTo>
                      <a:pt x="64" y="116"/>
                      <a:pt x="64" y="116"/>
                      <a:pt x="64" y="116"/>
                    </a:cubicBezTo>
                    <a:close/>
                    <a:moveTo>
                      <a:pt x="84" y="96"/>
                    </a:moveTo>
                    <a:cubicBezTo>
                      <a:pt x="89" y="98"/>
                      <a:pt x="93" y="100"/>
                      <a:pt x="97" y="103"/>
                    </a:cubicBezTo>
                    <a:cubicBezTo>
                      <a:pt x="90" y="109"/>
                      <a:pt x="81" y="114"/>
                      <a:pt x="71" y="115"/>
                    </a:cubicBezTo>
                    <a:cubicBezTo>
                      <a:pt x="76" y="110"/>
                      <a:pt x="81" y="103"/>
                      <a:pt x="84" y="96"/>
                    </a:cubicBezTo>
                    <a:close/>
                    <a:moveTo>
                      <a:pt x="82" y="91"/>
                    </a:moveTo>
                    <a:cubicBezTo>
                      <a:pt x="76" y="89"/>
                      <a:pt x="70" y="88"/>
                      <a:pt x="64" y="88"/>
                    </a:cubicBezTo>
                    <a:cubicBezTo>
                      <a:pt x="64" y="64"/>
                      <a:pt x="64" y="64"/>
                      <a:pt x="64" y="64"/>
                    </a:cubicBezTo>
                    <a:cubicBezTo>
                      <a:pt x="88" y="64"/>
                      <a:pt x="88" y="64"/>
                      <a:pt x="88" y="64"/>
                    </a:cubicBezTo>
                    <a:cubicBezTo>
                      <a:pt x="88" y="74"/>
                      <a:pt x="86" y="83"/>
                      <a:pt x="82" y="91"/>
                    </a:cubicBezTo>
                    <a:close/>
                    <a:moveTo>
                      <a:pt x="64" y="60"/>
                    </a:moveTo>
                    <a:cubicBezTo>
                      <a:pt x="64" y="40"/>
                      <a:pt x="64" y="40"/>
                      <a:pt x="64" y="40"/>
                    </a:cubicBezTo>
                    <a:cubicBezTo>
                      <a:pt x="71" y="40"/>
                      <a:pt x="77" y="38"/>
                      <a:pt x="84" y="36"/>
                    </a:cubicBezTo>
                    <a:cubicBezTo>
                      <a:pt x="86" y="44"/>
                      <a:pt x="88" y="52"/>
                      <a:pt x="88" y="60"/>
                    </a:cubicBezTo>
                    <a:lnTo>
                      <a:pt x="64" y="60"/>
                    </a:lnTo>
                    <a:close/>
                    <a:moveTo>
                      <a:pt x="22" y="26"/>
                    </a:moveTo>
                    <a:cubicBezTo>
                      <a:pt x="26" y="30"/>
                      <a:pt x="31" y="33"/>
                      <a:pt x="37" y="35"/>
                    </a:cubicBezTo>
                    <a:cubicBezTo>
                      <a:pt x="34" y="43"/>
                      <a:pt x="32" y="51"/>
                      <a:pt x="32" y="60"/>
                    </a:cubicBezTo>
                    <a:cubicBezTo>
                      <a:pt x="8" y="60"/>
                      <a:pt x="8" y="60"/>
                      <a:pt x="8" y="60"/>
                    </a:cubicBezTo>
                    <a:cubicBezTo>
                      <a:pt x="9" y="47"/>
                      <a:pt x="14" y="35"/>
                      <a:pt x="22" y="26"/>
                    </a:cubicBezTo>
                    <a:close/>
                    <a:moveTo>
                      <a:pt x="8" y="64"/>
                    </a:moveTo>
                    <a:cubicBezTo>
                      <a:pt x="32" y="64"/>
                      <a:pt x="32" y="64"/>
                      <a:pt x="32" y="64"/>
                    </a:cubicBezTo>
                    <a:cubicBezTo>
                      <a:pt x="32" y="74"/>
                      <a:pt x="34" y="84"/>
                      <a:pt x="38" y="93"/>
                    </a:cubicBezTo>
                    <a:cubicBezTo>
                      <a:pt x="33" y="95"/>
                      <a:pt x="28" y="97"/>
                      <a:pt x="24" y="100"/>
                    </a:cubicBezTo>
                    <a:cubicBezTo>
                      <a:pt x="15" y="91"/>
                      <a:pt x="9" y="78"/>
                      <a:pt x="8" y="64"/>
                    </a:cubicBezTo>
                    <a:close/>
                    <a:moveTo>
                      <a:pt x="100" y="100"/>
                    </a:moveTo>
                    <a:cubicBezTo>
                      <a:pt x="96" y="97"/>
                      <a:pt x="91" y="95"/>
                      <a:pt x="86" y="93"/>
                    </a:cubicBezTo>
                    <a:cubicBezTo>
                      <a:pt x="90" y="84"/>
                      <a:pt x="92" y="74"/>
                      <a:pt x="92" y="64"/>
                    </a:cubicBezTo>
                    <a:cubicBezTo>
                      <a:pt x="116" y="64"/>
                      <a:pt x="116" y="64"/>
                      <a:pt x="116" y="64"/>
                    </a:cubicBezTo>
                    <a:cubicBezTo>
                      <a:pt x="115" y="78"/>
                      <a:pt x="109" y="91"/>
                      <a:pt x="100" y="100"/>
                    </a:cubicBezTo>
                    <a:close/>
                  </a:path>
                </a:pathLst>
              </a:custGeom>
              <a:solidFill>
                <a:schemeClr val="bg1"/>
              </a:solidFill>
              <a:ln>
                <a:noFill/>
              </a:ln>
            </p:spPr>
            <p:txBody>
              <a:bodyPr vert="horz" wrap="square" lIns="91440" tIns="45720" rIns="91440" bIns="45720" numCol="1" anchor="t" anchorCtr="0" compatLnSpc="1"/>
              <a:lstStyle/>
              <a:p>
                <a:endParaRPr lang="en-US">
                  <a:latin typeface="Agency FB" panose="020B0503020202020204" pitchFamily="34" charset="0"/>
                </a:endParaRPr>
              </a:p>
            </p:txBody>
          </p:sp>
        </p:grpSp>
        <p:sp>
          <p:nvSpPr>
            <p:cNvPr id="108" name="Content Placeholder 2"/>
            <p:cNvSpPr txBox="1"/>
            <p:nvPr/>
          </p:nvSpPr>
          <p:spPr>
            <a:xfrm>
              <a:off x="6873849" y="1773749"/>
              <a:ext cx="3209546" cy="850359"/>
            </a:xfrm>
            <a:prstGeom prst="rect">
              <a:avLst/>
            </a:prstGeom>
            <a:ln>
              <a:no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lnSpc>
                  <a:spcPct val="110000"/>
                </a:lnSpc>
                <a:spcBef>
                  <a:spcPts val="0"/>
                </a:spcBef>
                <a:spcAft>
                  <a:spcPts val="600"/>
                </a:spcAft>
                <a:buNone/>
              </a:pPr>
              <a:r>
                <a:rPr b="1" dirty="0">
                  <a:solidFill>
                    <a:schemeClr val="tx1"/>
                  </a:solidFill>
                  <a:latin typeface="微软雅黑" panose="020B0503020204020204" pitchFamily="34" charset="-122"/>
                  <a:ea typeface="微软雅黑" panose="020B0503020204020204" pitchFamily="34" charset="-122"/>
                  <a:sym typeface="+mn-ea"/>
                </a:rPr>
                <a:t>单击此处编辑内容</a:t>
              </a:r>
              <a:br>
                <a:rPr lang="en-US" b="1" dirty="0">
                  <a:solidFill>
                    <a:schemeClr val="tx1"/>
                  </a:solidFill>
                  <a:latin typeface="Agency FB" panose="020B0503020202020204" pitchFamily="34" charset="0"/>
                </a:rPr>
              </a:br>
              <a:r>
                <a:rPr dirty="0">
                  <a:solidFill>
                    <a:schemeClr val="tx1"/>
                  </a:solidFill>
                  <a:latin typeface="微软雅黑" panose="020B0503020204020204" pitchFamily="34" charset="-122"/>
                  <a:ea typeface="微软雅黑" panose="020B0503020204020204" pitchFamily="34" charset="-122"/>
                  <a:sym typeface="+mn-ea"/>
                </a:rPr>
                <a:t>单击此处编辑内容单击此处编辑内容单击此处编辑内容单击此处编辑内容</a:t>
              </a:r>
              <a:r>
                <a:rPr lang="en-US" dirty="0">
                  <a:solidFill>
                    <a:schemeClr val="tx1"/>
                  </a:solidFill>
                  <a:latin typeface="微软雅黑" panose="020B0503020204020204" pitchFamily="34" charset="-122"/>
                  <a:ea typeface="微软雅黑" panose="020B0503020204020204" pitchFamily="34" charset="-122"/>
                  <a:sym typeface="+mn-ea"/>
                </a:rPr>
                <a:t>.</a:t>
              </a:r>
              <a:endParaRPr lang="en-US" dirty="0">
                <a:solidFill>
                  <a:schemeClr val="tx1"/>
                </a:solidFill>
                <a:latin typeface="微软雅黑" panose="020B0503020204020204" pitchFamily="34" charset="-122"/>
                <a:ea typeface="微软雅黑" panose="020B0503020204020204" pitchFamily="34" charset="-122"/>
                <a:sym typeface="+mn-ea"/>
              </a:endParaRPr>
            </a:p>
          </p:txBody>
        </p:sp>
        <p:sp>
          <p:nvSpPr>
            <p:cNvPr id="109" name="Content Placeholder 2"/>
            <p:cNvSpPr txBox="1"/>
            <p:nvPr/>
          </p:nvSpPr>
          <p:spPr>
            <a:xfrm>
              <a:off x="6967979" y="2831845"/>
              <a:ext cx="3115416" cy="867173"/>
            </a:xfrm>
            <a:prstGeom prst="rect">
              <a:avLst/>
            </a:prstGeom>
            <a:ln>
              <a:no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lnSpc>
                  <a:spcPct val="110000"/>
                </a:lnSpc>
                <a:spcBef>
                  <a:spcPts val="0"/>
                </a:spcBef>
                <a:spcAft>
                  <a:spcPts val="600"/>
                </a:spcAft>
                <a:buNone/>
              </a:pPr>
              <a:r>
                <a:rPr b="1" dirty="0">
                  <a:solidFill>
                    <a:schemeClr val="tx1"/>
                  </a:solidFill>
                  <a:latin typeface="微软雅黑" panose="020B0503020204020204" pitchFamily="34" charset="-122"/>
                  <a:ea typeface="微软雅黑" panose="020B0503020204020204" pitchFamily="34" charset="-122"/>
                  <a:sym typeface="+mn-ea"/>
                </a:rPr>
                <a:t>单击此处编辑内容</a:t>
              </a:r>
              <a:br>
                <a:rPr lang="en-US" b="1" dirty="0">
                  <a:solidFill>
                    <a:schemeClr val="tx1"/>
                  </a:solidFill>
                  <a:latin typeface="Agency FB" panose="020B0503020202020204" pitchFamily="34" charset="0"/>
                  <a:sym typeface="+mn-ea"/>
                </a:rPr>
              </a:br>
              <a:r>
                <a:rPr dirty="0">
                  <a:solidFill>
                    <a:schemeClr val="tx1"/>
                  </a:solidFill>
                  <a:latin typeface="微软雅黑" panose="020B0503020204020204" pitchFamily="34" charset="-122"/>
                  <a:ea typeface="微软雅黑" panose="020B0503020204020204" pitchFamily="34" charset="-122"/>
                  <a:sym typeface="+mn-ea"/>
                </a:rPr>
                <a:t>单击此处编辑内容单击此处编辑内容单击此处编辑内容单击此处编辑内容</a:t>
              </a:r>
              <a:r>
                <a:rPr lang="en-US" dirty="0">
                  <a:solidFill>
                    <a:schemeClr val="tx1"/>
                  </a:solidFill>
                  <a:latin typeface="微软雅黑" panose="020B0503020204020204" pitchFamily="34" charset="-122"/>
                  <a:ea typeface="微软雅黑" panose="020B0503020204020204" pitchFamily="34" charset="-122"/>
                  <a:sym typeface="+mn-ea"/>
                </a:rPr>
                <a:t>.</a:t>
              </a:r>
              <a:endParaRPr lang="en-US" dirty="0">
                <a:solidFill>
                  <a:schemeClr val="bg1">
                    <a:lumMod val="50000"/>
                  </a:schemeClr>
                </a:solidFill>
                <a:latin typeface="Agency FB" panose="020B0503020202020204" pitchFamily="34" charset="0"/>
              </a:endParaRPr>
            </a:p>
          </p:txBody>
        </p:sp>
        <p:sp>
          <p:nvSpPr>
            <p:cNvPr id="110" name="Content Placeholder 2"/>
            <p:cNvSpPr txBox="1"/>
            <p:nvPr/>
          </p:nvSpPr>
          <p:spPr>
            <a:xfrm>
              <a:off x="6967979" y="3902585"/>
              <a:ext cx="3115416" cy="889386"/>
            </a:xfrm>
            <a:prstGeom prst="rect">
              <a:avLst/>
            </a:prstGeom>
            <a:ln>
              <a:no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lnSpc>
                  <a:spcPct val="110000"/>
                </a:lnSpc>
                <a:spcBef>
                  <a:spcPts val="0"/>
                </a:spcBef>
                <a:spcAft>
                  <a:spcPts val="600"/>
                </a:spcAft>
                <a:buNone/>
              </a:pPr>
              <a:r>
                <a:rPr b="1" dirty="0">
                  <a:solidFill>
                    <a:schemeClr val="tx1"/>
                  </a:solidFill>
                  <a:latin typeface="微软雅黑" panose="020B0503020204020204" pitchFamily="34" charset="-122"/>
                  <a:ea typeface="微软雅黑" panose="020B0503020204020204" pitchFamily="34" charset="-122"/>
                  <a:sym typeface="+mn-ea"/>
                </a:rPr>
                <a:t>单击此处编辑内容</a:t>
              </a:r>
              <a:br>
                <a:rPr lang="en-US" b="1" dirty="0">
                  <a:solidFill>
                    <a:schemeClr val="tx1"/>
                  </a:solidFill>
                  <a:latin typeface="Agency FB" panose="020B0503020202020204" pitchFamily="34" charset="0"/>
                  <a:sym typeface="+mn-ea"/>
                </a:rPr>
              </a:br>
              <a:r>
                <a:rPr dirty="0">
                  <a:solidFill>
                    <a:schemeClr val="tx1"/>
                  </a:solidFill>
                  <a:latin typeface="微软雅黑" panose="020B0503020204020204" pitchFamily="34" charset="-122"/>
                  <a:ea typeface="微软雅黑" panose="020B0503020204020204" pitchFamily="34" charset="-122"/>
                  <a:sym typeface="+mn-ea"/>
                </a:rPr>
                <a:t>单击此处编辑内容单击此处编辑内容单击此处编辑内容单击此处编辑内容</a:t>
              </a:r>
              <a:r>
                <a:rPr lang="en-US" dirty="0">
                  <a:solidFill>
                    <a:schemeClr val="tx1"/>
                  </a:solidFill>
                  <a:latin typeface="微软雅黑" panose="020B0503020204020204" pitchFamily="34" charset="-122"/>
                  <a:ea typeface="微软雅黑" panose="020B0503020204020204" pitchFamily="34" charset="-122"/>
                  <a:sym typeface="+mn-ea"/>
                </a:rPr>
                <a:t>.</a:t>
              </a:r>
              <a:endParaRPr lang="en-US" dirty="0">
                <a:solidFill>
                  <a:schemeClr val="bg1">
                    <a:lumMod val="50000"/>
                  </a:schemeClr>
                </a:solidFill>
                <a:latin typeface="Agency FB" panose="020B0503020202020204" pitchFamily="34" charset="0"/>
              </a:endParaRPr>
            </a:p>
          </p:txBody>
        </p:sp>
        <p:sp>
          <p:nvSpPr>
            <p:cNvPr id="111" name="Content Placeholder 2"/>
            <p:cNvSpPr txBox="1"/>
            <p:nvPr/>
          </p:nvSpPr>
          <p:spPr>
            <a:xfrm>
              <a:off x="6967979" y="4962372"/>
              <a:ext cx="3115416" cy="887186"/>
            </a:xfrm>
            <a:prstGeom prst="rect">
              <a:avLst/>
            </a:prstGeom>
            <a:ln>
              <a:no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lnSpc>
                  <a:spcPct val="110000"/>
                </a:lnSpc>
                <a:spcBef>
                  <a:spcPts val="0"/>
                </a:spcBef>
                <a:spcAft>
                  <a:spcPts val="600"/>
                </a:spcAft>
                <a:buNone/>
              </a:pPr>
              <a:r>
                <a:rPr b="1" dirty="0">
                  <a:solidFill>
                    <a:schemeClr val="tx1"/>
                  </a:solidFill>
                  <a:latin typeface="微软雅黑" panose="020B0503020204020204" pitchFamily="34" charset="-122"/>
                  <a:ea typeface="微软雅黑" panose="020B0503020204020204" pitchFamily="34" charset="-122"/>
                  <a:sym typeface="+mn-ea"/>
                </a:rPr>
                <a:t>单击此处编辑内容</a:t>
              </a:r>
              <a:br>
                <a:rPr lang="en-US" b="1" dirty="0">
                  <a:solidFill>
                    <a:schemeClr val="tx1"/>
                  </a:solidFill>
                  <a:latin typeface="Agency FB" panose="020B0503020202020204" pitchFamily="34" charset="0"/>
                  <a:sym typeface="+mn-ea"/>
                </a:rPr>
              </a:br>
              <a:r>
                <a:rPr dirty="0">
                  <a:solidFill>
                    <a:schemeClr val="tx1"/>
                  </a:solidFill>
                  <a:latin typeface="微软雅黑" panose="020B0503020204020204" pitchFamily="34" charset="-122"/>
                  <a:ea typeface="微软雅黑" panose="020B0503020204020204" pitchFamily="34" charset="-122"/>
                  <a:sym typeface="+mn-ea"/>
                </a:rPr>
                <a:t>单击此处编辑内容单击此处编辑内容单击此处编辑内容单击此处编辑内容</a:t>
              </a:r>
              <a:r>
                <a:rPr lang="en-US" dirty="0">
                  <a:solidFill>
                    <a:schemeClr val="tx1"/>
                  </a:solidFill>
                  <a:latin typeface="微软雅黑" panose="020B0503020204020204" pitchFamily="34" charset="-122"/>
                  <a:ea typeface="微软雅黑" panose="020B0503020204020204" pitchFamily="34" charset="-122"/>
                  <a:sym typeface="+mn-ea"/>
                </a:rPr>
                <a:t>.</a:t>
              </a:r>
              <a:endParaRPr lang="en-US" dirty="0">
                <a:solidFill>
                  <a:schemeClr val="bg1">
                    <a:lumMod val="50000"/>
                  </a:schemeClr>
                </a:solidFill>
                <a:latin typeface="Agency FB" panose="020B0503020202020204" pitchFamily="34" charset="0"/>
              </a:endParaRPr>
            </a:p>
          </p:txBody>
        </p:sp>
      </p:grpSp>
      <p:grpSp>
        <p:nvGrpSpPr>
          <p:cNvPr id="25" name="组合 24"/>
          <p:cNvGrpSpPr/>
          <p:nvPr/>
        </p:nvGrpSpPr>
        <p:grpSpPr>
          <a:xfrm>
            <a:off x="389760" y="-78015"/>
            <a:ext cx="987163" cy="1189012"/>
            <a:chOff x="336692" y="-179502"/>
            <a:chExt cx="987163" cy="1189012"/>
          </a:xfrm>
          <a:solidFill>
            <a:srgbClr val="C00000"/>
          </a:solidFill>
        </p:grpSpPr>
        <p:sp>
          <p:nvSpPr>
            <p:cNvPr id="28" name="Diamond 13"/>
            <p:cNvSpPr/>
            <p:nvPr/>
          </p:nvSpPr>
          <p:spPr>
            <a:xfrm rot="2747839">
              <a:off x="336692" y="-150750"/>
              <a:ext cx="283103" cy="283103"/>
            </a:xfrm>
            <a:prstGeom prst="diamond">
              <a:avLst/>
            </a:prstGeom>
            <a:grp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sp>
          <p:nvSpPr>
            <p:cNvPr id="29" name="Diamond 16"/>
            <p:cNvSpPr/>
            <p:nvPr/>
          </p:nvSpPr>
          <p:spPr>
            <a:xfrm rot="8147839">
              <a:off x="496416" y="-179502"/>
              <a:ext cx="508031" cy="508031"/>
            </a:xfrm>
            <a:prstGeom prst="diamond">
              <a:avLst/>
            </a:prstGeom>
            <a:grpFill/>
            <a:ln>
              <a:noFill/>
            </a:ln>
            <a:effectLst>
              <a:outerShdw blurRad="50800" dist="38100" dir="10800000" algn="r"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sp>
          <p:nvSpPr>
            <p:cNvPr id="30" name="Diamond 14"/>
            <p:cNvSpPr/>
            <p:nvPr/>
          </p:nvSpPr>
          <p:spPr>
            <a:xfrm rot="18947839">
              <a:off x="437330" y="122985"/>
              <a:ext cx="886525" cy="886525"/>
            </a:xfrm>
            <a:prstGeom prst="diamond">
              <a:avLst/>
            </a:prstGeom>
            <a:grpFill/>
            <a:ln>
              <a:noFill/>
            </a:ln>
            <a:effectLst>
              <a:outerShdw blurRad="50800" dist="38100" dir="16200000"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grpSp>
      <p:sp>
        <p:nvSpPr>
          <p:cNvPr id="20" name="文本框 19"/>
          <p:cNvSpPr txBox="1"/>
          <p:nvPr/>
        </p:nvSpPr>
        <p:spPr>
          <a:xfrm>
            <a:off x="604482" y="406124"/>
            <a:ext cx="658356" cy="521970"/>
          </a:xfrm>
          <a:prstGeom prst="rect">
            <a:avLst/>
          </a:prstGeom>
          <a:solidFill>
            <a:srgbClr val="C00000"/>
          </a:solidFill>
        </p:spPr>
        <p:txBody>
          <a:bodyPr wrap="square" rtlCol="0">
            <a:spAutoFit/>
          </a:bodyPr>
          <a:lstStyle/>
          <a:p>
            <a:pPr algn="ctr"/>
            <a:r>
              <a:rPr lang="en-US" altLang="zh-CN" sz="2800" b="1" dirty="0">
                <a:ln w="28575">
                  <a:noFill/>
                </a:ln>
                <a:solidFill>
                  <a:schemeClr val="bg1"/>
                </a:solidFill>
                <a:latin typeface="微软雅黑" panose="020B0503020204020204" pitchFamily="34" charset="-122"/>
                <a:ea typeface="微软雅黑" panose="020B0503020204020204" pitchFamily="34" charset="-122"/>
              </a:rPr>
              <a:t>0</a:t>
            </a:r>
            <a:r>
              <a:rPr lang="en-US" sz="2800" b="1" dirty="0">
                <a:ln w="28575">
                  <a:noFill/>
                </a:ln>
                <a:solidFill>
                  <a:schemeClr val="bg1"/>
                </a:solidFill>
                <a:latin typeface="微软雅黑" panose="020B0503020204020204" pitchFamily="34" charset="-122"/>
                <a:ea typeface="微软雅黑" panose="020B0503020204020204" pitchFamily="34" charset="-122"/>
              </a:rPr>
              <a:t>3</a:t>
            </a:r>
            <a:endParaRPr lang="en-US" sz="4400" b="1" dirty="0">
              <a:ln w="28575">
                <a:noFill/>
              </a:ln>
              <a:solidFill>
                <a:schemeClr val="bg1"/>
              </a:solidFill>
              <a:latin typeface="微软雅黑" panose="020B0503020204020204" pitchFamily="34" charset="-122"/>
              <a:ea typeface="微软雅黑" panose="020B0503020204020204" pitchFamily="34" charset="-122"/>
            </a:endParaRPr>
          </a:p>
        </p:txBody>
      </p:sp>
      <p:grpSp>
        <p:nvGrpSpPr>
          <p:cNvPr id="42" name="组合 33"/>
          <p:cNvGrpSpPr/>
          <p:nvPr/>
        </p:nvGrpSpPr>
        <p:grpSpPr>
          <a:xfrm>
            <a:off x="11222378" y="292030"/>
            <a:ext cx="575689" cy="577804"/>
            <a:chOff x="6084168" y="1274820"/>
            <a:chExt cx="432048" cy="432834"/>
          </a:xfrm>
        </p:grpSpPr>
        <p:sp>
          <p:nvSpPr>
            <p:cNvPr id="43" name="椭圆 22"/>
            <p:cNvSpPr/>
            <p:nvPr/>
          </p:nvSpPr>
          <p:spPr>
            <a:xfrm>
              <a:off x="6084168" y="1274820"/>
              <a:ext cx="432048" cy="432834"/>
            </a:xfrm>
            <a:prstGeom prst="ellipse">
              <a:avLst/>
            </a:prstGeom>
            <a:solidFill>
              <a:srgbClr val="88559D"/>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44" name="Freeform 59"/>
            <p:cNvSpPr/>
            <p:nvPr/>
          </p:nvSpPr>
          <p:spPr>
            <a:xfrm>
              <a:off x="6180302" y="1365898"/>
              <a:ext cx="239780" cy="250679"/>
            </a:xfrm>
            <a:custGeom>
              <a:avLst/>
              <a:gdLst>
                <a:gd name="txL" fmla="*/ 0 w 581"/>
                <a:gd name="txT" fmla="*/ 0 h 609"/>
                <a:gd name="txR" fmla="*/ 581 w 581"/>
                <a:gd name="txB" fmla="*/ 609 h 609"/>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0"/>
                </a:cxn>
                <a:cxn ang="0">
                  <a:pos x="2147483647" y="2147483647"/>
                </a:cxn>
              </a:cxnLst>
              <a:rect l="txL" t="txT" r="txR" b="tx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18" name="组合 36"/>
          <p:cNvGrpSpPr/>
          <p:nvPr/>
        </p:nvGrpSpPr>
        <p:grpSpPr>
          <a:xfrm>
            <a:off x="9493197" y="292030"/>
            <a:ext cx="577804" cy="577804"/>
            <a:chOff x="4788024" y="1275213"/>
            <a:chExt cx="432048" cy="432048"/>
          </a:xfrm>
        </p:grpSpPr>
        <p:sp>
          <p:nvSpPr>
            <p:cNvPr id="19" name="椭圆 65"/>
            <p:cNvSpPr/>
            <p:nvPr/>
          </p:nvSpPr>
          <p:spPr>
            <a:xfrm>
              <a:off x="4788024" y="1275213"/>
              <a:ext cx="432048" cy="432048"/>
            </a:xfrm>
            <a:prstGeom prst="ellipse">
              <a:avLst/>
            </a:prstGeom>
            <a:solidFill>
              <a:srgbClr val="F79600"/>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22" name="Freeform 110"/>
            <p:cNvSpPr/>
            <p:nvPr/>
          </p:nvSpPr>
          <p:spPr>
            <a:xfrm>
              <a:off x="4891102" y="1366806"/>
              <a:ext cx="250679" cy="248862"/>
            </a:xfrm>
            <a:custGeom>
              <a:avLst/>
              <a:gdLst>
                <a:gd name="txL" fmla="*/ 0 w 609"/>
                <a:gd name="txT" fmla="*/ 0 h 602"/>
                <a:gd name="txR" fmla="*/ 609 w 609"/>
                <a:gd name="txB" fmla="*/ 602 h 602"/>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23" name="组合 39"/>
          <p:cNvGrpSpPr/>
          <p:nvPr/>
        </p:nvGrpSpPr>
        <p:grpSpPr>
          <a:xfrm>
            <a:off x="10358845" y="292030"/>
            <a:ext cx="575689" cy="577804"/>
            <a:chOff x="5436096" y="1274820"/>
            <a:chExt cx="432833" cy="432834"/>
          </a:xfrm>
        </p:grpSpPr>
        <p:sp>
          <p:nvSpPr>
            <p:cNvPr id="24" name="椭圆 16"/>
            <p:cNvSpPr>
              <a:spLocks noChangeArrowheads="1"/>
            </p:cNvSpPr>
            <p:nvPr/>
          </p:nvSpPr>
          <p:spPr bwMode="auto">
            <a:xfrm>
              <a:off x="5436096" y="1274820"/>
              <a:ext cx="432833" cy="432834"/>
            </a:xfrm>
            <a:prstGeom prst="ellipse">
              <a:avLst/>
            </a:prstGeom>
            <a:solidFill>
              <a:srgbClr val="49A9B7"/>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26" name="Freeform 16"/>
            <p:cNvSpPr/>
            <p:nvPr/>
          </p:nvSpPr>
          <p:spPr>
            <a:xfrm>
              <a:off x="5554420" y="1377705"/>
              <a:ext cx="196183" cy="227065"/>
            </a:xfrm>
            <a:custGeom>
              <a:avLst/>
              <a:gdLst>
                <a:gd name="txL" fmla="*/ 0 w 475"/>
                <a:gd name="txT" fmla="*/ 0 h 552"/>
                <a:gd name="txR" fmla="*/ 475 w 475"/>
                <a:gd name="txB" fmla="*/ 552 h 552"/>
              </a:gdLst>
              <a:ahLst/>
              <a:cxnLst>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Lst>
              <a:rect l="txL" t="txT" r="txR" b="tx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27" name="组合 43"/>
          <p:cNvGrpSpPr/>
          <p:nvPr/>
        </p:nvGrpSpPr>
        <p:grpSpPr>
          <a:xfrm>
            <a:off x="7766132" y="292030"/>
            <a:ext cx="577804" cy="577804"/>
            <a:chOff x="3491880" y="1274820"/>
            <a:chExt cx="432833" cy="432834"/>
          </a:xfrm>
        </p:grpSpPr>
        <p:sp>
          <p:nvSpPr>
            <p:cNvPr id="31" name="椭圆 16"/>
            <p:cNvSpPr/>
            <p:nvPr/>
          </p:nvSpPr>
          <p:spPr>
            <a:xfrm>
              <a:off x="3491880" y="1274820"/>
              <a:ext cx="432833" cy="432834"/>
            </a:xfrm>
            <a:prstGeom prst="ellipse">
              <a:avLst/>
            </a:prstGeom>
            <a:solidFill>
              <a:srgbClr val="C00000"/>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32" name="Freeform 75"/>
            <p:cNvSpPr/>
            <p:nvPr/>
          </p:nvSpPr>
          <p:spPr>
            <a:xfrm>
              <a:off x="3583864" y="1385879"/>
              <a:ext cx="248863" cy="210716"/>
            </a:xfrm>
            <a:custGeom>
              <a:avLst/>
              <a:gdLst>
                <a:gd name="txL" fmla="*/ 0 w 602"/>
                <a:gd name="txT" fmla="*/ 0 h 510"/>
                <a:gd name="txR" fmla="*/ 602 w 602"/>
                <a:gd name="txB" fmla="*/ 510 h 510"/>
              </a:gdLst>
              <a:ahLst/>
              <a:cxnLst>
                <a:cxn ang="0">
                  <a:pos x="2147483647" y="2147483647"/>
                </a:cxn>
                <a:cxn ang="0">
                  <a:pos x="2147483647" y="2147483647"/>
                </a:cxn>
                <a:cxn ang="0">
                  <a:pos x="2147483647" y="2147483647"/>
                </a:cxn>
                <a:cxn ang="0">
                  <a:pos x="0"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33" name="组合 76"/>
          <p:cNvGrpSpPr/>
          <p:nvPr/>
        </p:nvGrpSpPr>
        <p:grpSpPr>
          <a:xfrm>
            <a:off x="8629664" y="292030"/>
            <a:ext cx="577804" cy="577804"/>
            <a:chOff x="4139952" y="1274820"/>
            <a:chExt cx="432833" cy="432834"/>
          </a:xfrm>
        </p:grpSpPr>
        <p:sp>
          <p:nvSpPr>
            <p:cNvPr id="34" name="椭圆 16"/>
            <p:cNvSpPr/>
            <p:nvPr/>
          </p:nvSpPr>
          <p:spPr>
            <a:xfrm>
              <a:off x="4139952" y="1274820"/>
              <a:ext cx="432833" cy="432834"/>
            </a:xfrm>
            <a:prstGeom prst="ellipse">
              <a:avLst/>
            </a:prstGeom>
            <a:solidFill>
              <a:srgbClr val="3992DB"/>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35" name="Freeform 84"/>
            <p:cNvSpPr/>
            <p:nvPr/>
          </p:nvSpPr>
          <p:spPr>
            <a:xfrm>
              <a:off x="4241546" y="1366806"/>
              <a:ext cx="248863" cy="248863"/>
            </a:xfrm>
            <a:custGeom>
              <a:avLst/>
              <a:gdLst>
                <a:gd name="txL" fmla="*/ 0 w 602"/>
                <a:gd name="txT" fmla="*/ 0 h 602"/>
                <a:gd name="txR" fmla="*/ 602 w 602"/>
                <a:gd name="txB" fmla="*/ 602 h 602"/>
              </a:gdLst>
              <a:ahLst/>
              <a:cxnLst>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Lst>
              <a:rect l="txL" t="txT" r="txR" b="tx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sp>
        <p:nvSpPr>
          <p:cNvPr id="37" name="矩形 36"/>
          <p:cNvSpPr/>
          <p:nvPr/>
        </p:nvSpPr>
        <p:spPr>
          <a:xfrm flipV="1">
            <a:off x="128" y="1"/>
            <a:ext cx="12191744" cy="9550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322877" y="166010"/>
            <a:ext cx="2632710" cy="829945"/>
          </a:xfrm>
          <a:prstGeom prst="rect">
            <a:avLst/>
          </a:prstGeom>
          <a:noFill/>
          <a:extLst>
            <a:ext uri="{909E8E84-426E-40DD-AFC4-6F175D3DCCD1}">
              <a14:hiddenFill xmlns:a14="http://schemas.microsoft.com/office/drawing/2010/main">
                <a:solidFill>
                  <a:srgbClr val="C00000"/>
                </a:solidFill>
              </a14:hiddenFill>
            </a:ext>
          </a:extLst>
        </p:spPr>
        <p:txBody>
          <a:bodyPr wrap="none">
            <a:spAutoFit/>
          </a:bodyPr>
          <a:lstStyle/>
          <a:p>
            <a:pPr algn="l">
              <a:lnSpc>
                <a:spcPct val="150000"/>
              </a:lnSpc>
            </a:pPr>
            <a:r>
              <a:rPr lang="zh-CN" altLang="en-US" sz="3200" b="1" dirty="0">
                <a:effectLst/>
                <a:latin typeface="黑体" panose="02010609060101010101" charset="-122"/>
                <a:ea typeface="黑体" panose="02010609060101010101" charset="-122"/>
                <a:cs typeface="华文楷体" panose="02010600040101010101" pitchFamily="1" charset="-122"/>
                <a:sym typeface="+mn-ea"/>
              </a:rPr>
              <a:t>项目成果展示</a:t>
            </a:r>
            <a:endParaRPr lang="zh-CN" altLang="en-US" sz="3200" b="1" dirty="0">
              <a:solidFill>
                <a:srgbClr val="ED7D31"/>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random/>
      </p:transition>
    </mc:Choice>
    <mc:Fallback>
      <p:transition spd="med"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03"/>
                                        </p:tgtEl>
                                        <p:attrNameLst>
                                          <p:attrName>style.visibility</p:attrName>
                                        </p:attrNameLst>
                                      </p:cBhvr>
                                      <p:to>
                                        <p:strVal val="visible"/>
                                      </p:to>
                                    </p:set>
                                    <p:anim calcmode="lin" valueType="num">
                                      <p:cBhvr>
                                        <p:cTn id="11" dur="500" fill="hold"/>
                                        <p:tgtEl>
                                          <p:spTgt spid="103"/>
                                        </p:tgtEl>
                                        <p:attrNameLst>
                                          <p:attrName>ppt_w</p:attrName>
                                        </p:attrNameLst>
                                      </p:cBhvr>
                                      <p:tavLst>
                                        <p:tav tm="0">
                                          <p:val>
                                            <p:fltVal val="0"/>
                                          </p:val>
                                        </p:tav>
                                        <p:tav tm="100000">
                                          <p:val>
                                            <p:strVal val="#ppt_w"/>
                                          </p:val>
                                        </p:tav>
                                      </p:tavLst>
                                    </p:anim>
                                    <p:anim calcmode="lin" valueType="num">
                                      <p:cBhvr>
                                        <p:cTn id="12" dur="500" fill="hold"/>
                                        <p:tgtEl>
                                          <p:spTgt spid="103"/>
                                        </p:tgtEl>
                                        <p:attrNameLst>
                                          <p:attrName>ppt_h</p:attrName>
                                        </p:attrNameLst>
                                      </p:cBhvr>
                                      <p:tavLst>
                                        <p:tav tm="0">
                                          <p:val>
                                            <p:fltVal val="0"/>
                                          </p:val>
                                        </p:tav>
                                        <p:tav tm="100000">
                                          <p:val>
                                            <p:strVal val="#ppt_h"/>
                                          </p:val>
                                        </p:tav>
                                      </p:tavLst>
                                    </p:anim>
                                    <p:animEffect transition="in" filter="fade">
                                      <p:cBhvr>
                                        <p:cTn id="13"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11" name="Freeform 59"/>
          <p:cNvSpPr/>
          <p:nvPr/>
        </p:nvSpPr>
        <p:spPr bwMode="auto">
          <a:xfrm>
            <a:off x="3907790" y="2780665"/>
            <a:ext cx="1606550" cy="1296010"/>
          </a:xfrm>
          <a:custGeom>
            <a:avLst/>
            <a:gdLst>
              <a:gd name="T0" fmla="*/ 399684 w 1314"/>
              <a:gd name="T1" fmla="*/ 1392173 h 1139"/>
              <a:gd name="T2" fmla="*/ 0 w 1314"/>
              <a:gd name="T3" fmla="*/ 696698 h 1139"/>
              <a:gd name="T4" fmla="*/ 399684 w 1314"/>
              <a:gd name="T5" fmla="*/ 0 h 1139"/>
              <a:gd name="T6" fmla="*/ 1206387 w 1314"/>
              <a:gd name="T7" fmla="*/ 0 h 1139"/>
              <a:gd name="T8" fmla="*/ 1606071 w 1314"/>
              <a:gd name="T9" fmla="*/ 696698 h 1139"/>
              <a:gd name="T10" fmla="*/ 1206387 w 1314"/>
              <a:gd name="T11" fmla="*/ 1392173 h 1139"/>
              <a:gd name="T12" fmla="*/ 399684 w 1314"/>
              <a:gd name="T13" fmla="*/ 1392173 h 113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14" h="1139">
                <a:moveTo>
                  <a:pt x="327" y="1139"/>
                </a:moveTo>
                <a:lnTo>
                  <a:pt x="0" y="570"/>
                </a:lnTo>
                <a:lnTo>
                  <a:pt x="327" y="0"/>
                </a:lnTo>
                <a:lnTo>
                  <a:pt x="987" y="0"/>
                </a:lnTo>
                <a:lnTo>
                  <a:pt x="1314" y="570"/>
                </a:lnTo>
                <a:lnTo>
                  <a:pt x="987" y="1139"/>
                </a:lnTo>
                <a:lnTo>
                  <a:pt x="327" y="1139"/>
                </a:lnTo>
                <a:close/>
              </a:path>
            </a:pathLst>
          </a:custGeom>
          <a:solidFill>
            <a:srgbClr val="C02856"/>
          </a:solidFill>
          <a:ln>
            <a:noFill/>
          </a:ln>
        </p:spPr>
        <p:txBody>
          <a:bodyPr/>
          <a:lstStyle/>
          <a:p>
            <a:pPr>
              <a:defRPr/>
            </a:pPr>
            <a:endParaRPr lang="zh-CN" altLang="en-US"/>
          </a:p>
        </p:txBody>
      </p:sp>
      <p:sp>
        <p:nvSpPr>
          <p:cNvPr id="12" name="Freeform 59"/>
          <p:cNvSpPr/>
          <p:nvPr/>
        </p:nvSpPr>
        <p:spPr bwMode="auto">
          <a:xfrm>
            <a:off x="5261293" y="2145348"/>
            <a:ext cx="1606550" cy="1260009"/>
          </a:xfrm>
          <a:custGeom>
            <a:avLst/>
            <a:gdLst>
              <a:gd name="T0" fmla="*/ 2147483646 w 1314"/>
              <a:gd name="T1" fmla="*/ 2147483646 h 1139"/>
              <a:gd name="T2" fmla="*/ 0 w 1314"/>
              <a:gd name="T3" fmla="*/ 2147483646 h 1139"/>
              <a:gd name="T4" fmla="*/ 2147483646 w 1314"/>
              <a:gd name="T5" fmla="*/ 0 h 1139"/>
              <a:gd name="T6" fmla="*/ 2147483646 w 1314"/>
              <a:gd name="T7" fmla="*/ 0 h 1139"/>
              <a:gd name="T8" fmla="*/ 2147483646 w 1314"/>
              <a:gd name="T9" fmla="*/ 2147483646 h 1139"/>
              <a:gd name="T10" fmla="*/ 2147483646 w 1314"/>
              <a:gd name="T11" fmla="*/ 2147483646 h 1139"/>
              <a:gd name="T12" fmla="*/ 2147483646 w 1314"/>
              <a:gd name="T13" fmla="*/ 2147483646 h 113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14" h="1139">
                <a:moveTo>
                  <a:pt x="327" y="1139"/>
                </a:moveTo>
                <a:lnTo>
                  <a:pt x="0" y="570"/>
                </a:lnTo>
                <a:lnTo>
                  <a:pt x="327" y="0"/>
                </a:lnTo>
                <a:lnTo>
                  <a:pt x="987" y="0"/>
                </a:lnTo>
                <a:lnTo>
                  <a:pt x="1314" y="570"/>
                </a:lnTo>
                <a:lnTo>
                  <a:pt x="987" y="1139"/>
                </a:lnTo>
                <a:lnTo>
                  <a:pt x="327" y="1139"/>
                </a:lnTo>
                <a:close/>
              </a:path>
            </a:pathLst>
          </a:custGeom>
          <a:solidFill>
            <a:srgbClr val="2DA3F0"/>
          </a:solidFill>
          <a:ln>
            <a:noFill/>
          </a:ln>
        </p:spPr>
        <p:txBody>
          <a:bodyPr/>
          <a:lstStyle/>
          <a:p>
            <a:endParaRPr lang="zh-CN" altLang="en-US"/>
          </a:p>
        </p:txBody>
      </p:sp>
      <p:sp>
        <p:nvSpPr>
          <p:cNvPr id="13" name="Freeform 59"/>
          <p:cNvSpPr/>
          <p:nvPr/>
        </p:nvSpPr>
        <p:spPr bwMode="auto">
          <a:xfrm>
            <a:off x="6664643" y="2780665"/>
            <a:ext cx="1606550" cy="1296010"/>
          </a:xfrm>
          <a:custGeom>
            <a:avLst/>
            <a:gdLst>
              <a:gd name="T0" fmla="*/ 2147483646 w 1314"/>
              <a:gd name="T1" fmla="*/ 2147483646 h 1139"/>
              <a:gd name="T2" fmla="*/ 0 w 1314"/>
              <a:gd name="T3" fmla="*/ 2147483646 h 1139"/>
              <a:gd name="T4" fmla="*/ 2147483646 w 1314"/>
              <a:gd name="T5" fmla="*/ 0 h 1139"/>
              <a:gd name="T6" fmla="*/ 2147483646 w 1314"/>
              <a:gd name="T7" fmla="*/ 0 h 1139"/>
              <a:gd name="T8" fmla="*/ 2147483646 w 1314"/>
              <a:gd name="T9" fmla="*/ 2147483646 h 1139"/>
              <a:gd name="T10" fmla="*/ 2147483646 w 1314"/>
              <a:gd name="T11" fmla="*/ 2147483646 h 1139"/>
              <a:gd name="T12" fmla="*/ 2147483646 w 1314"/>
              <a:gd name="T13" fmla="*/ 2147483646 h 113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14" h="1139">
                <a:moveTo>
                  <a:pt x="327" y="1139"/>
                </a:moveTo>
                <a:lnTo>
                  <a:pt x="0" y="570"/>
                </a:lnTo>
                <a:lnTo>
                  <a:pt x="327" y="0"/>
                </a:lnTo>
                <a:lnTo>
                  <a:pt x="987" y="0"/>
                </a:lnTo>
                <a:lnTo>
                  <a:pt x="1314" y="570"/>
                </a:lnTo>
                <a:lnTo>
                  <a:pt x="987" y="1139"/>
                </a:lnTo>
                <a:lnTo>
                  <a:pt x="327" y="1139"/>
                </a:lnTo>
                <a:close/>
              </a:path>
            </a:pathLst>
          </a:custGeom>
          <a:solidFill>
            <a:srgbClr val="007182"/>
          </a:solidFill>
          <a:ln>
            <a:noFill/>
          </a:ln>
        </p:spPr>
        <p:txBody>
          <a:bodyPr/>
          <a:lstStyle/>
          <a:p>
            <a:endParaRPr lang="zh-CN" altLang="en-US"/>
          </a:p>
        </p:txBody>
      </p:sp>
      <p:sp>
        <p:nvSpPr>
          <p:cNvPr id="14" name="Freeform 59"/>
          <p:cNvSpPr/>
          <p:nvPr/>
        </p:nvSpPr>
        <p:spPr bwMode="auto">
          <a:xfrm>
            <a:off x="5261293" y="3487738"/>
            <a:ext cx="1604962" cy="1260009"/>
          </a:xfrm>
          <a:custGeom>
            <a:avLst/>
            <a:gdLst>
              <a:gd name="T0" fmla="*/ 2147483646 w 1314"/>
              <a:gd name="T1" fmla="*/ 2147483646 h 1139"/>
              <a:gd name="T2" fmla="*/ 0 w 1314"/>
              <a:gd name="T3" fmla="*/ 2147483646 h 1139"/>
              <a:gd name="T4" fmla="*/ 2147483646 w 1314"/>
              <a:gd name="T5" fmla="*/ 0 h 1139"/>
              <a:gd name="T6" fmla="*/ 2147483646 w 1314"/>
              <a:gd name="T7" fmla="*/ 0 h 1139"/>
              <a:gd name="T8" fmla="*/ 2147483646 w 1314"/>
              <a:gd name="T9" fmla="*/ 2147483646 h 1139"/>
              <a:gd name="T10" fmla="*/ 2147483646 w 1314"/>
              <a:gd name="T11" fmla="*/ 2147483646 h 1139"/>
              <a:gd name="T12" fmla="*/ 2147483646 w 1314"/>
              <a:gd name="T13" fmla="*/ 2147483646 h 113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14" h="1139">
                <a:moveTo>
                  <a:pt x="327" y="1139"/>
                </a:moveTo>
                <a:lnTo>
                  <a:pt x="0" y="570"/>
                </a:lnTo>
                <a:lnTo>
                  <a:pt x="327" y="0"/>
                </a:lnTo>
                <a:lnTo>
                  <a:pt x="987" y="0"/>
                </a:lnTo>
                <a:lnTo>
                  <a:pt x="1314" y="570"/>
                </a:lnTo>
                <a:lnTo>
                  <a:pt x="987" y="1139"/>
                </a:lnTo>
                <a:lnTo>
                  <a:pt x="327" y="1139"/>
                </a:lnTo>
                <a:close/>
              </a:path>
            </a:pathLst>
          </a:custGeom>
          <a:solidFill>
            <a:schemeClr val="accent1"/>
          </a:solidFill>
          <a:ln>
            <a:noFill/>
          </a:ln>
        </p:spPr>
        <p:txBody>
          <a:bodyPr/>
          <a:lstStyle/>
          <a:p>
            <a:endParaRPr lang="zh-CN" altLang="en-US"/>
          </a:p>
        </p:txBody>
      </p:sp>
      <p:grpSp>
        <p:nvGrpSpPr>
          <p:cNvPr id="15" name="组合 64"/>
          <p:cNvGrpSpPr/>
          <p:nvPr/>
        </p:nvGrpSpPr>
        <p:grpSpPr bwMode="auto">
          <a:xfrm>
            <a:off x="6664643" y="1448435"/>
            <a:ext cx="1536700" cy="1224009"/>
            <a:chOff x="6685148" y="1930674"/>
            <a:chExt cx="1535923" cy="1328000"/>
          </a:xfrm>
        </p:grpSpPr>
        <p:sp>
          <p:nvSpPr>
            <p:cNvPr id="16" name="Freeform 5"/>
            <p:cNvSpPr>
              <a:spLocks noEditPoints="1"/>
            </p:cNvSpPr>
            <p:nvPr/>
          </p:nvSpPr>
          <p:spPr bwMode="auto">
            <a:xfrm>
              <a:off x="7563843" y="2475576"/>
              <a:ext cx="257315" cy="257315"/>
            </a:xfrm>
            <a:custGeom>
              <a:avLst/>
              <a:gdLst>
                <a:gd name="T0" fmla="*/ 2147483646 w 121"/>
                <a:gd name="T1" fmla="*/ 2147483646 h 121"/>
                <a:gd name="T2" fmla="*/ 2147483646 w 121"/>
                <a:gd name="T3" fmla="*/ 2147483646 h 121"/>
                <a:gd name="T4" fmla="*/ 2147483646 w 121"/>
                <a:gd name="T5" fmla="*/ 2147483646 h 121"/>
                <a:gd name="T6" fmla="*/ 2147483646 w 121"/>
                <a:gd name="T7" fmla="*/ 2147483646 h 121"/>
                <a:gd name="T8" fmla="*/ 2147483646 w 121"/>
                <a:gd name="T9" fmla="*/ 2147483646 h 121"/>
                <a:gd name="T10" fmla="*/ 2147483646 w 121"/>
                <a:gd name="T11" fmla="*/ 2147483646 h 121"/>
                <a:gd name="T12" fmla="*/ 2147483646 w 121"/>
                <a:gd name="T13" fmla="*/ 2147483646 h 121"/>
                <a:gd name="T14" fmla="*/ 2147483646 w 121"/>
                <a:gd name="T15" fmla="*/ 2147483646 h 121"/>
                <a:gd name="T16" fmla="*/ 2147483646 w 121"/>
                <a:gd name="T17" fmla="*/ 2147483646 h 121"/>
                <a:gd name="T18" fmla="*/ 2147483646 w 121"/>
                <a:gd name="T19" fmla="*/ 2147483646 h 121"/>
                <a:gd name="T20" fmla="*/ 2147483646 w 121"/>
                <a:gd name="T21" fmla="*/ 2147483646 h 121"/>
                <a:gd name="T22" fmla="*/ 2147483646 w 121"/>
                <a:gd name="T23" fmla="*/ 2147483646 h 121"/>
                <a:gd name="T24" fmla="*/ 2147483646 w 121"/>
                <a:gd name="T25" fmla="*/ 0 h 121"/>
                <a:gd name="T26" fmla="*/ 2147483646 w 121"/>
                <a:gd name="T27" fmla="*/ 2147483646 h 121"/>
                <a:gd name="T28" fmla="*/ 2147483646 w 121"/>
                <a:gd name="T29" fmla="*/ 2147483646 h 121"/>
                <a:gd name="T30" fmla="*/ 2147483646 w 121"/>
                <a:gd name="T31" fmla="*/ 2147483646 h 121"/>
                <a:gd name="T32" fmla="*/ 2147483646 w 121"/>
                <a:gd name="T33" fmla="*/ 2147483646 h 121"/>
                <a:gd name="T34" fmla="*/ 2147483646 w 121"/>
                <a:gd name="T35" fmla="*/ 2147483646 h 121"/>
                <a:gd name="T36" fmla="*/ 2147483646 w 121"/>
                <a:gd name="T37" fmla="*/ 2147483646 h 121"/>
                <a:gd name="T38" fmla="*/ 2147483646 w 121"/>
                <a:gd name="T39" fmla="*/ 2147483646 h 121"/>
                <a:gd name="T40" fmla="*/ 0 w 121"/>
                <a:gd name="T41" fmla="*/ 2147483646 h 121"/>
                <a:gd name="T42" fmla="*/ 2147483646 w 121"/>
                <a:gd name="T43" fmla="*/ 2147483646 h 121"/>
                <a:gd name="T44" fmla="*/ 2147483646 w 121"/>
                <a:gd name="T45" fmla="*/ 2147483646 h 121"/>
                <a:gd name="T46" fmla="*/ 2147483646 w 121"/>
                <a:gd name="T47" fmla="*/ 2147483646 h 121"/>
                <a:gd name="T48" fmla="*/ 2147483646 w 121"/>
                <a:gd name="T49" fmla="*/ 2147483646 h 121"/>
                <a:gd name="T50" fmla="*/ 2147483646 w 121"/>
                <a:gd name="T51" fmla="*/ 2147483646 h 121"/>
                <a:gd name="T52" fmla="*/ 2147483646 w 121"/>
                <a:gd name="T53" fmla="*/ 2147483646 h 121"/>
                <a:gd name="T54" fmla="*/ 2147483646 w 121"/>
                <a:gd name="T55" fmla="*/ 2147483646 h 121"/>
                <a:gd name="T56" fmla="*/ 2147483646 w 121"/>
                <a:gd name="T57" fmla="*/ 2147483646 h 121"/>
                <a:gd name="T58" fmla="*/ 2147483646 w 121"/>
                <a:gd name="T59" fmla="*/ 2147483646 h 121"/>
                <a:gd name="T60" fmla="*/ 2147483646 w 121"/>
                <a:gd name="T61" fmla="*/ 2147483646 h 121"/>
                <a:gd name="T62" fmla="*/ 2147483646 w 121"/>
                <a:gd name="T63" fmla="*/ 2147483646 h 121"/>
                <a:gd name="T64" fmla="*/ 2147483646 w 121"/>
                <a:gd name="T65" fmla="*/ 2147483646 h 121"/>
                <a:gd name="T66" fmla="*/ 2147483646 w 121"/>
                <a:gd name="T67" fmla="*/ 2147483646 h 121"/>
                <a:gd name="T68" fmla="*/ 2147483646 w 121"/>
                <a:gd name="T69" fmla="*/ 2147483646 h 121"/>
                <a:gd name="T70" fmla="*/ 2147483646 w 121"/>
                <a:gd name="T71" fmla="*/ 2147483646 h 121"/>
                <a:gd name="T72" fmla="*/ 2147483646 w 121"/>
                <a:gd name="T73" fmla="*/ 2147483646 h 121"/>
                <a:gd name="T74" fmla="*/ 2147483646 w 121"/>
                <a:gd name="T75" fmla="*/ 2147483646 h 12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21" h="121">
                  <a:moveTo>
                    <a:pt x="104" y="101"/>
                  </a:moveTo>
                  <a:cubicBezTo>
                    <a:pt x="114" y="87"/>
                    <a:pt x="114" y="87"/>
                    <a:pt x="114" y="87"/>
                  </a:cubicBezTo>
                  <a:cubicBezTo>
                    <a:pt x="99" y="77"/>
                    <a:pt x="99" y="77"/>
                    <a:pt x="99" y="77"/>
                  </a:cubicBezTo>
                  <a:cubicBezTo>
                    <a:pt x="102" y="72"/>
                    <a:pt x="103" y="67"/>
                    <a:pt x="103" y="62"/>
                  </a:cubicBezTo>
                  <a:cubicBezTo>
                    <a:pt x="121" y="59"/>
                    <a:pt x="121" y="59"/>
                    <a:pt x="121" y="59"/>
                  </a:cubicBezTo>
                  <a:cubicBezTo>
                    <a:pt x="118" y="42"/>
                    <a:pt x="118" y="42"/>
                    <a:pt x="118" y="42"/>
                  </a:cubicBezTo>
                  <a:cubicBezTo>
                    <a:pt x="100" y="45"/>
                    <a:pt x="100" y="45"/>
                    <a:pt x="100" y="45"/>
                  </a:cubicBezTo>
                  <a:cubicBezTo>
                    <a:pt x="98" y="40"/>
                    <a:pt x="95" y="35"/>
                    <a:pt x="91" y="31"/>
                  </a:cubicBezTo>
                  <a:cubicBezTo>
                    <a:pt x="102" y="16"/>
                    <a:pt x="102" y="16"/>
                    <a:pt x="102" y="16"/>
                  </a:cubicBezTo>
                  <a:cubicBezTo>
                    <a:pt x="88" y="6"/>
                    <a:pt x="88" y="6"/>
                    <a:pt x="88" y="6"/>
                  </a:cubicBezTo>
                  <a:cubicBezTo>
                    <a:pt x="77" y="21"/>
                    <a:pt x="77" y="21"/>
                    <a:pt x="77" y="21"/>
                  </a:cubicBezTo>
                  <a:cubicBezTo>
                    <a:pt x="72" y="19"/>
                    <a:pt x="67" y="17"/>
                    <a:pt x="61" y="17"/>
                  </a:cubicBezTo>
                  <a:cubicBezTo>
                    <a:pt x="58" y="0"/>
                    <a:pt x="58" y="0"/>
                    <a:pt x="58" y="0"/>
                  </a:cubicBezTo>
                  <a:cubicBezTo>
                    <a:pt x="41" y="3"/>
                    <a:pt x="41" y="3"/>
                    <a:pt x="41" y="3"/>
                  </a:cubicBezTo>
                  <a:cubicBezTo>
                    <a:pt x="44" y="20"/>
                    <a:pt x="44" y="20"/>
                    <a:pt x="44" y="20"/>
                  </a:cubicBezTo>
                  <a:cubicBezTo>
                    <a:pt x="39" y="22"/>
                    <a:pt x="35" y="25"/>
                    <a:pt x="31" y="29"/>
                  </a:cubicBezTo>
                  <a:cubicBezTo>
                    <a:pt x="16" y="19"/>
                    <a:pt x="16" y="19"/>
                    <a:pt x="16" y="19"/>
                  </a:cubicBezTo>
                  <a:cubicBezTo>
                    <a:pt x="6" y="33"/>
                    <a:pt x="6" y="33"/>
                    <a:pt x="6" y="33"/>
                  </a:cubicBezTo>
                  <a:cubicBezTo>
                    <a:pt x="21" y="43"/>
                    <a:pt x="21" y="43"/>
                    <a:pt x="21" y="43"/>
                  </a:cubicBezTo>
                  <a:cubicBezTo>
                    <a:pt x="19" y="48"/>
                    <a:pt x="17" y="54"/>
                    <a:pt x="17" y="60"/>
                  </a:cubicBezTo>
                  <a:cubicBezTo>
                    <a:pt x="0" y="63"/>
                    <a:pt x="0" y="63"/>
                    <a:pt x="0" y="63"/>
                  </a:cubicBezTo>
                  <a:cubicBezTo>
                    <a:pt x="3" y="80"/>
                    <a:pt x="3" y="80"/>
                    <a:pt x="3" y="80"/>
                  </a:cubicBezTo>
                  <a:cubicBezTo>
                    <a:pt x="21" y="76"/>
                    <a:pt x="21" y="76"/>
                    <a:pt x="21" y="76"/>
                  </a:cubicBezTo>
                  <a:cubicBezTo>
                    <a:pt x="23" y="81"/>
                    <a:pt x="25" y="86"/>
                    <a:pt x="29" y="90"/>
                  </a:cubicBezTo>
                  <a:cubicBezTo>
                    <a:pt x="19" y="104"/>
                    <a:pt x="19" y="104"/>
                    <a:pt x="19" y="104"/>
                  </a:cubicBezTo>
                  <a:cubicBezTo>
                    <a:pt x="33" y="114"/>
                    <a:pt x="33" y="114"/>
                    <a:pt x="33" y="114"/>
                  </a:cubicBezTo>
                  <a:cubicBezTo>
                    <a:pt x="43" y="99"/>
                    <a:pt x="43" y="99"/>
                    <a:pt x="43" y="99"/>
                  </a:cubicBezTo>
                  <a:cubicBezTo>
                    <a:pt x="48" y="102"/>
                    <a:pt x="54" y="103"/>
                    <a:pt x="59" y="103"/>
                  </a:cubicBezTo>
                  <a:cubicBezTo>
                    <a:pt x="62" y="121"/>
                    <a:pt x="62" y="121"/>
                    <a:pt x="62" y="121"/>
                  </a:cubicBezTo>
                  <a:cubicBezTo>
                    <a:pt x="79" y="118"/>
                    <a:pt x="79" y="118"/>
                    <a:pt x="79" y="118"/>
                  </a:cubicBezTo>
                  <a:cubicBezTo>
                    <a:pt x="76" y="100"/>
                    <a:pt x="76" y="100"/>
                    <a:pt x="76" y="100"/>
                  </a:cubicBezTo>
                  <a:cubicBezTo>
                    <a:pt x="81" y="98"/>
                    <a:pt x="86" y="95"/>
                    <a:pt x="90" y="91"/>
                  </a:cubicBezTo>
                  <a:lnTo>
                    <a:pt x="104" y="101"/>
                  </a:lnTo>
                  <a:close/>
                  <a:moveTo>
                    <a:pt x="46" y="81"/>
                  </a:moveTo>
                  <a:cubicBezTo>
                    <a:pt x="34" y="73"/>
                    <a:pt x="31" y="57"/>
                    <a:pt x="39" y="45"/>
                  </a:cubicBezTo>
                  <a:cubicBezTo>
                    <a:pt x="47" y="34"/>
                    <a:pt x="63" y="31"/>
                    <a:pt x="75" y="39"/>
                  </a:cubicBezTo>
                  <a:cubicBezTo>
                    <a:pt x="87" y="47"/>
                    <a:pt x="89" y="63"/>
                    <a:pt x="81" y="75"/>
                  </a:cubicBezTo>
                  <a:cubicBezTo>
                    <a:pt x="73" y="86"/>
                    <a:pt x="57" y="89"/>
                    <a:pt x="46" y="81"/>
                  </a:cubicBezTo>
                  <a:close/>
                </a:path>
              </a:pathLst>
            </a:custGeom>
            <a:noFill/>
            <a:ln w="34925" cap="flat">
              <a:solidFill>
                <a:schemeClr val="accent3"/>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7" name="Freeform 6"/>
            <p:cNvSpPr>
              <a:spLocks noEditPoints="1"/>
            </p:cNvSpPr>
            <p:nvPr/>
          </p:nvSpPr>
          <p:spPr bwMode="auto">
            <a:xfrm>
              <a:off x="7325647" y="2669160"/>
              <a:ext cx="342555" cy="342555"/>
            </a:xfrm>
            <a:custGeom>
              <a:avLst/>
              <a:gdLst>
                <a:gd name="T0" fmla="*/ 2147483646 w 161"/>
                <a:gd name="T1" fmla="*/ 2147483646 h 161"/>
                <a:gd name="T2" fmla="*/ 2147483646 w 161"/>
                <a:gd name="T3" fmla="*/ 2147483646 h 161"/>
                <a:gd name="T4" fmla="*/ 2147483646 w 161"/>
                <a:gd name="T5" fmla="*/ 2147483646 h 161"/>
                <a:gd name="T6" fmla="*/ 2147483646 w 161"/>
                <a:gd name="T7" fmla="*/ 2147483646 h 161"/>
                <a:gd name="T8" fmla="*/ 2147483646 w 161"/>
                <a:gd name="T9" fmla="*/ 2147483646 h 161"/>
                <a:gd name="T10" fmla="*/ 2147483646 w 161"/>
                <a:gd name="T11" fmla="*/ 0 h 161"/>
                <a:gd name="T12" fmla="*/ 2147483646 w 161"/>
                <a:gd name="T13" fmla="*/ 2147483646 h 161"/>
                <a:gd name="T14" fmla="*/ 2147483646 w 161"/>
                <a:gd name="T15" fmla="*/ 2147483646 h 161"/>
                <a:gd name="T16" fmla="*/ 2147483646 w 161"/>
                <a:gd name="T17" fmla="*/ 2147483646 h 161"/>
                <a:gd name="T18" fmla="*/ 2147483646 w 161"/>
                <a:gd name="T19" fmla="*/ 2147483646 h 161"/>
                <a:gd name="T20" fmla="*/ 2147483646 w 161"/>
                <a:gd name="T21" fmla="*/ 2147483646 h 161"/>
                <a:gd name="T22" fmla="*/ 2147483646 w 161"/>
                <a:gd name="T23" fmla="*/ 2147483646 h 161"/>
                <a:gd name="T24" fmla="*/ 2147483646 w 161"/>
                <a:gd name="T25" fmla="*/ 2147483646 h 161"/>
                <a:gd name="T26" fmla="*/ 0 w 161"/>
                <a:gd name="T27" fmla="*/ 2147483646 h 161"/>
                <a:gd name="T28" fmla="*/ 2147483646 w 161"/>
                <a:gd name="T29" fmla="*/ 2147483646 h 161"/>
                <a:gd name="T30" fmla="*/ 2147483646 w 161"/>
                <a:gd name="T31" fmla="*/ 2147483646 h 161"/>
                <a:gd name="T32" fmla="*/ 2147483646 w 161"/>
                <a:gd name="T33" fmla="*/ 2147483646 h 161"/>
                <a:gd name="T34" fmla="*/ 2147483646 w 161"/>
                <a:gd name="T35" fmla="*/ 2147483646 h 161"/>
                <a:gd name="T36" fmla="*/ 2147483646 w 161"/>
                <a:gd name="T37" fmla="*/ 2147483646 h 161"/>
                <a:gd name="T38" fmla="*/ 2147483646 w 161"/>
                <a:gd name="T39" fmla="*/ 2147483646 h 161"/>
                <a:gd name="T40" fmla="*/ 2147483646 w 161"/>
                <a:gd name="T41" fmla="*/ 2147483646 h 161"/>
                <a:gd name="T42" fmla="*/ 2147483646 w 161"/>
                <a:gd name="T43" fmla="*/ 2147483646 h 161"/>
                <a:gd name="T44" fmla="*/ 2147483646 w 161"/>
                <a:gd name="T45" fmla="*/ 2147483646 h 161"/>
                <a:gd name="T46" fmla="*/ 2147483646 w 161"/>
                <a:gd name="T47" fmla="*/ 2147483646 h 161"/>
                <a:gd name="T48" fmla="*/ 2147483646 w 161"/>
                <a:gd name="T49" fmla="*/ 2147483646 h 161"/>
                <a:gd name="T50" fmla="*/ 2147483646 w 161"/>
                <a:gd name="T51" fmla="*/ 2147483646 h 161"/>
                <a:gd name="T52" fmla="*/ 2147483646 w 161"/>
                <a:gd name="T53" fmla="*/ 2147483646 h 161"/>
                <a:gd name="T54" fmla="*/ 2147483646 w 161"/>
                <a:gd name="T55" fmla="*/ 2147483646 h 161"/>
                <a:gd name="T56" fmla="*/ 2147483646 w 161"/>
                <a:gd name="T57" fmla="*/ 2147483646 h 161"/>
                <a:gd name="T58" fmla="*/ 2147483646 w 161"/>
                <a:gd name="T59" fmla="*/ 2147483646 h 161"/>
                <a:gd name="T60" fmla="*/ 2147483646 w 161"/>
                <a:gd name="T61" fmla="*/ 2147483646 h 161"/>
                <a:gd name="T62" fmla="*/ 2147483646 w 161"/>
                <a:gd name="T63" fmla="*/ 2147483646 h 161"/>
                <a:gd name="T64" fmla="*/ 2147483646 w 161"/>
                <a:gd name="T65" fmla="*/ 2147483646 h 161"/>
                <a:gd name="T66" fmla="*/ 2147483646 w 161"/>
                <a:gd name="T67" fmla="*/ 2147483646 h 161"/>
                <a:gd name="T68" fmla="*/ 2147483646 w 161"/>
                <a:gd name="T69" fmla="*/ 2147483646 h 161"/>
                <a:gd name="T70" fmla="*/ 2147483646 w 161"/>
                <a:gd name="T71" fmla="*/ 2147483646 h 161"/>
                <a:gd name="T72" fmla="*/ 2147483646 w 161"/>
                <a:gd name="T73" fmla="*/ 2147483646 h 161"/>
                <a:gd name="T74" fmla="*/ 2147483646 w 161"/>
                <a:gd name="T75" fmla="*/ 2147483646 h 16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61" h="161">
                  <a:moveTo>
                    <a:pt x="159" y="57"/>
                  </a:moveTo>
                  <a:cubicBezTo>
                    <a:pt x="149" y="36"/>
                    <a:pt x="149" y="36"/>
                    <a:pt x="149" y="36"/>
                  </a:cubicBezTo>
                  <a:cubicBezTo>
                    <a:pt x="127" y="46"/>
                    <a:pt x="127" y="46"/>
                    <a:pt x="127" y="46"/>
                  </a:cubicBezTo>
                  <a:cubicBezTo>
                    <a:pt x="123" y="40"/>
                    <a:pt x="117" y="35"/>
                    <a:pt x="112" y="31"/>
                  </a:cubicBezTo>
                  <a:cubicBezTo>
                    <a:pt x="120" y="8"/>
                    <a:pt x="120" y="8"/>
                    <a:pt x="120" y="8"/>
                  </a:cubicBezTo>
                  <a:cubicBezTo>
                    <a:pt x="98" y="0"/>
                    <a:pt x="98" y="0"/>
                    <a:pt x="98" y="0"/>
                  </a:cubicBezTo>
                  <a:cubicBezTo>
                    <a:pt x="90" y="23"/>
                    <a:pt x="90" y="23"/>
                    <a:pt x="90" y="23"/>
                  </a:cubicBezTo>
                  <a:cubicBezTo>
                    <a:pt x="82" y="21"/>
                    <a:pt x="75" y="22"/>
                    <a:pt x="67" y="23"/>
                  </a:cubicBezTo>
                  <a:cubicBezTo>
                    <a:pt x="57" y="1"/>
                    <a:pt x="57" y="1"/>
                    <a:pt x="57" y="1"/>
                  </a:cubicBezTo>
                  <a:cubicBezTo>
                    <a:pt x="36" y="11"/>
                    <a:pt x="36" y="11"/>
                    <a:pt x="36" y="11"/>
                  </a:cubicBezTo>
                  <a:cubicBezTo>
                    <a:pt x="46" y="33"/>
                    <a:pt x="46" y="33"/>
                    <a:pt x="46" y="33"/>
                  </a:cubicBezTo>
                  <a:cubicBezTo>
                    <a:pt x="40" y="37"/>
                    <a:pt x="34" y="43"/>
                    <a:pt x="31" y="49"/>
                  </a:cubicBezTo>
                  <a:cubicBezTo>
                    <a:pt x="8" y="41"/>
                    <a:pt x="8" y="41"/>
                    <a:pt x="8" y="41"/>
                  </a:cubicBezTo>
                  <a:cubicBezTo>
                    <a:pt x="0" y="63"/>
                    <a:pt x="0" y="63"/>
                    <a:pt x="0" y="63"/>
                  </a:cubicBezTo>
                  <a:cubicBezTo>
                    <a:pt x="22" y="71"/>
                    <a:pt x="22" y="71"/>
                    <a:pt x="22" y="71"/>
                  </a:cubicBezTo>
                  <a:cubicBezTo>
                    <a:pt x="21" y="78"/>
                    <a:pt x="21" y="86"/>
                    <a:pt x="23" y="93"/>
                  </a:cubicBezTo>
                  <a:cubicBezTo>
                    <a:pt x="1" y="103"/>
                    <a:pt x="1" y="103"/>
                    <a:pt x="1" y="103"/>
                  </a:cubicBezTo>
                  <a:cubicBezTo>
                    <a:pt x="10" y="124"/>
                    <a:pt x="10" y="124"/>
                    <a:pt x="10" y="124"/>
                  </a:cubicBezTo>
                  <a:cubicBezTo>
                    <a:pt x="33" y="114"/>
                    <a:pt x="33" y="114"/>
                    <a:pt x="33" y="114"/>
                  </a:cubicBezTo>
                  <a:cubicBezTo>
                    <a:pt x="37" y="121"/>
                    <a:pt x="43" y="126"/>
                    <a:pt x="50" y="130"/>
                  </a:cubicBezTo>
                  <a:cubicBezTo>
                    <a:pt x="41" y="153"/>
                    <a:pt x="41" y="153"/>
                    <a:pt x="41" y="153"/>
                  </a:cubicBezTo>
                  <a:cubicBezTo>
                    <a:pt x="63" y="161"/>
                    <a:pt x="63" y="161"/>
                    <a:pt x="63" y="161"/>
                  </a:cubicBezTo>
                  <a:cubicBezTo>
                    <a:pt x="72" y="138"/>
                    <a:pt x="72" y="138"/>
                    <a:pt x="72" y="138"/>
                  </a:cubicBezTo>
                  <a:cubicBezTo>
                    <a:pt x="79" y="139"/>
                    <a:pt x="86" y="138"/>
                    <a:pt x="93" y="137"/>
                  </a:cubicBezTo>
                  <a:cubicBezTo>
                    <a:pt x="103" y="159"/>
                    <a:pt x="103" y="159"/>
                    <a:pt x="103" y="159"/>
                  </a:cubicBezTo>
                  <a:cubicBezTo>
                    <a:pt x="124" y="150"/>
                    <a:pt x="124" y="150"/>
                    <a:pt x="124" y="150"/>
                  </a:cubicBezTo>
                  <a:cubicBezTo>
                    <a:pt x="114" y="127"/>
                    <a:pt x="114" y="127"/>
                    <a:pt x="114" y="127"/>
                  </a:cubicBezTo>
                  <a:cubicBezTo>
                    <a:pt x="120" y="123"/>
                    <a:pt x="125" y="117"/>
                    <a:pt x="129" y="111"/>
                  </a:cubicBezTo>
                  <a:cubicBezTo>
                    <a:pt x="153" y="120"/>
                    <a:pt x="153" y="120"/>
                    <a:pt x="153" y="120"/>
                  </a:cubicBezTo>
                  <a:cubicBezTo>
                    <a:pt x="161" y="98"/>
                    <a:pt x="161" y="98"/>
                    <a:pt x="161" y="98"/>
                  </a:cubicBezTo>
                  <a:cubicBezTo>
                    <a:pt x="137" y="89"/>
                    <a:pt x="137" y="89"/>
                    <a:pt x="137" y="89"/>
                  </a:cubicBezTo>
                  <a:cubicBezTo>
                    <a:pt x="139" y="82"/>
                    <a:pt x="138" y="74"/>
                    <a:pt x="137" y="67"/>
                  </a:cubicBezTo>
                  <a:lnTo>
                    <a:pt x="159" y="57"/>
                  </a:lnTo>
                  <a:close/>
                  <a:moveTo>
                    <a:pt x="94" y="112"/>
                  </a:moveTo>
                  <a:cubicBezTo>
                    <a:pt x="77" y="120"/>
                    <a:pt x="56" y="112"/>
                    <a:pt x="48" y="94"/>
                  </a:cubicBezTo>
                  <a:cubicBezTo>
                    <a:pt x="40" y="77"/>
                    <a:pt x="48" y="56"/>
                    <a:pt x="65" y="48"/>
                  </a:cubicBezTo>
                  <a:cubicBezTo>
                    <a:pt x="83" y="40"/>
                    <a:pt x="104" y="48"/>
                    <a:pt x="112" y="66"/>
                  </a:cubicBezTo>
                  <a:cubicBezTo>
                    <a:pt x="120" y="83"/>
                    <a:pt x="112" y="104"/>
                    <a:pt x="94" y="112"/>
                  </a:cubicBezTo>
                  <a:close/>
                </a:path>
              </a:pathLst>
            </a:custGeom>
            <a:noFill/>
            <a:ln w="34925" cap="flat">
              <a:solidFill>
                <a:schemeClr val="accent3"/>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8" name="Freeform 7"/>
            <p:cNvSpPr>
              <a:spLocks noEditPoints="1"/>
            </p:cNvSpPr>
            <p:nvPr/>
          </p:nvSpPr>
          <p:spPr bwMode="auto">
            <a:xfrm>
              <a:off x="7085062" y="2176039"/>
              <a:ext cx="480374" cy="480374"/>
            </a:xfrm>
            <a:custGeom>
              <a:avLst/>
              <a:gdLst>
                <a:gd name="T0" fmla="*/ 2147483646 w 226"/>
                <a:gd name="T1" fmla="*/ 2147483646 h 226"/>
                <a:gd name="T2" fmla="*/ 2147483646 w 226"/>
                <a:gd name="T3" fmla="*/ 2147483646 h 226"/>
                <a:gd name="T4" fmla="*/ 2147483646 w 226"/>
                <a:gd name="T5" fmla="*/ 2147483646 h 226"/>
                <a:gd name="T6" fmla="*/ 2147483646 w 226"/>
                <a:gd name="T7" fmla="*/ 2147483646 h 226"/>
                <a:gd name="T8" fmla="*/ 2147483646 w 226"/>
                <a:gd name="T9" fmla="*/ 2147483646 h 226"/>
                <a:gd name="T10" fmla="*/ 0 w 226"/>
                <a:gd name="T11" fmla="*/ 2147483646 h 226"/>
                <a:gd name="T12" fmla="*/ 2147483646 w 226"/>
                <a:gd name="T13" fmla="*/ 2147483646 h 226"/>
                <a:gd name="T14" fmla="*/ 2147483646 w 226"/>
                <a:gd name="T15" fmla="*/ 2147483646 h 226"/>
                <a:gd name="T16" fmla="*/ 2147483646 w 226"/>
                <a:gd name="T17" fmla="*/ 2147483646 h 226"/>
                <a:gd name="T18" fmla="*/ 2147483646 w 226"/>
                <a:gd name="T19" fmla="*/ 2147483646 h 226"/>
                <a:gd name="T20" fmla="*/ 2147483646 w 226"/>
                <a:gd name="T21" fmla="*/ 2147483646 h 226"/>
                <a:gd name="T22" fmla="*/ 2147483646 w 226"/>
                <a:gd name="T23" fmla="*/ 2147483646 h 226"/>
                <a:gd name="T24" fmla="*/ 2147483646 w 226"/>
                <a:gd name="T25" fmla="*/ 2147483646 h 226"/>
                <a:gd name="T26" fmla="*/ 2147483646 w 226"/>
                <a:gd name="T27" fmla="*/ 2147483646 h 226"/>
                <a:gd name="T28" fmla="*/ 2147483646 w 226"/>
                <a:gd name="T29" fmla="*/ 2147483646 h 226"/>
                <a:gd name="T30" fmla="*/ 2147483646 w 226"/>
                <a:gd name="T31" fmla="*/ 2147483646 h 226"/>
                <a:gd name="T32" fmla="*/ 2147483646 w 226"/>
                <a:gd name="T33" fmla="*/ 2147483646 h 226"/>
                <a:gd name="T34" fmla="*/ 2147483646 w 226"/>
                <a:gd name="T35" fmla="*/ 2147483646 h 226"/>
                <a:gd name="T36" fmla="*/ 2147483646 w 226"/>
                <a:gd name="T37" fmla="*/ 2147483646 h 226"/>
                <a:gd name="T38" fmla="*/ 2147483646 w 226"/>
                <a:gd name="T39" fmla="*/ 2147483646 h 226"/>
                <a:gd name="T40" fmla="*/ 2147483646 w 226"/>
                <a:gd name="T41" fmla="*/ 2147483646 h 226"/>
                <a:gd name="T42" fmla="*/ 2147483646 w 226"/>
                <a:gd name="T43" fmla="*/ 2147483646 h 226"/>
                <a:gd name="T44" fmla="*/ 2147483646 w 226"/>
                <a:gd name="T45" fmla="*/ 2147483646 h 226"/>
                <a:gd name="T46" fmla="*/ 2147483646 w 226"/>
                <a:gd name="T47" fmla="*/ 2147483646 h 226"/>
                <a:gd name="T48" fmla="*/ 2147483646 w 226"/>
                <a:gd name="T49" fmla="*/ 2147483646 h 226"/>
                <a:gd name="T50" fmla="*/ 2147483646 w 226"/>
                <a:gd name="T51" fmla="*/ 2147483646 h 226"/>
                <a:gd name="T52" fmla="*/ 2147483646 w 226"/>
                <a:gd name="T53" fmla="*/ 2147483646 h 226"/>
                <a:gd name="T54" fmla="*/ 2147483646 w 226"/>
                <a:gd name="T55" fmla="*/ 2147483646 h 226"/>
                <a:gd name="T56" fmla="*/ 2147483646 w 226"/>
                <a:gd name="T57" fmla="*/ 2147483646 h 226"/>
                <a:gd name="T58" fmla="*/ 2147483646 w 226"/>
                <a:gd name="T59" fmla="*/ 2147483646 h 226"/>
                <a:gd name="T60" fmla="*/ 2147483646 w 226"/>
                <a:gd name="T61" fmla="*/ 2147483646 h 226"/>
                <a:gd name="T62" fmla="*/ 2147483646 w 226"/>
                <a:gd name="T63" fmla="*/ 2147483646 h 226"/>
                <a:gd name="T64" fmla="*/ 2147483646 w 226"/>
                <a:gd name="T65" fmla="*/ 2147483646 h 226"/>
                <a:gd name="T66" fmla="*/ 2147483646 w 226"/>
                <a:gd name="T67" fmla="*/ 2147483646 h 226"/>
                <a:gd name="T68" fmla="*/ 2147483646 w 226"/>
                <a:gd name="T69" fmla="*/ 2147483646 h 226"/>
                <a:gd name="T70" fmla="*/ 2147483646 w 226"/>
                <a:gd name="T71" fmla="*/ 2147483646 h 226"/>
                <a:gd name="T72" fmla="*/ 2147483646 w 226"/>
                <a:gd name="T73" fmla="*/ 2147483646 h 226"/>
                <a:gd name="T74" fmla="*/ 2147483646 w 226"/>
                <a:gd name="T75" fmla="*/ 2147483646 h 226"/>
                <a:gd name="T76" fmla="*/ 2147483646 w 226"/>
                <a:gd name="T77" fmla="*/ 2147483646 h 226"/>
                <a:gd name="T78" fmla="*/ 2147483646 w 226"/>
                <a:gd name="T79" fmla="*/ 2147483646 h 226"/>
                <a:gd name="T80" fmla="*/ 2147483646 w 226"/>
                <a:gd name="T81" fmla="*/ 2147483646 h 226"/>
                <a:gd name="T82" fmla="*/ 2147483646 w 226"/>
                <a:gd name="T83" fmla="*/ 0 h 226"/>
                <a:gd name="T84" fmla="*/ 2147483646 w 226"/>
                <a:gd name="T85" fmla="*/ 2147483646 h 226"/>
                <a:gd name="T86" fmla="*/ 2147483646 w 226"/>
                <a:gd name="T87" fmla="*/ 2147483646 h 226"/>
                <a:gd name="T88" fmla="*/ 2147483646 w 226"/>
                <a:gd name="T89" fmla="*/ 2147483646 h 226"/>
                <a:gd name="T90" fmla="*/ 2147483646 w 226"/>
                <a:gd name="T91" fmla="*/ 2147483646 h 226"/>
                <a:gd name="T92" fmla="*/ 2147483646 w 226"/>
                <a:gd name="T93" fmla="*/ 2147483646 h 226"/>
                <a:gd name="T94" fmla="*/ 2147483646 w 226"/>
                <a:gd name="T95" fmla="*/ 2147483646 h 226"/>
                <a:gd name="T96" fmla="*/ 2147483646 w 226"/>
                <a:gd name="T97" fmla="*/ 2147483646 h 226"/>
                <a:gd name="T98" fmla="*/ 2147483646 w 226"/>
                <a:gd name="T99" fmla="*/ 2147483646 h 226"/>
                <a:gd name="T100" fmla="*/ 2147483646 w 226"/>
                <a:gd name="T101" fmla="*/ 2147483646 h 22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26" h="226">
                  <a:moveTo>
                    <a:pt x="40" y="57"/>
                  </a:moveTo>
                  <a:cubicBezTo>
                    <a:pt x="37" y="61"/>
                    <a:pt x="35" y="65"/>
                    <a:pt x="33" y="69"/>
                  </a:cubicBezTo>
                  <a:cubicBezTo>
                    <a:pt x="15" y="63"/>
                    <a:pt x="15" y="63"/>
                    <a:pt x="15" y="63"/>
                  </a:cubicBezTo>
                  <a:cubicBezTo>
                    <a:pt x="12" y="62"/>
                    <a:pt x="12" y="62"/>
                    <a:pt x="12" y="62"/>
                  </a:cubicBezTo>
                  <a:cubicBezTo>
                    <a:pt x="11" y="65"/>
                    <a:pt x="11" y="65"/>
                    <a:pt x="11" y="65"/>
                  </a:cubicBezTo>
                  <a:cubicBezTo>
                    <a:pt x="2" y="91"/>
                    <a:pt x="2" y="91"/>
                    <a:pt x="2" y="91"/>
                  </a:cubicBezTo>
                  <a:cubicBezTo>
                    <a:pt x="1" y="94"/>
                    <a:pt x="1" y="94"/>
                    <a:pt x="1" y="94"/>
                  </a:cubicBezTo>
                  <a:cubicBezTo>
                    <a:pt x="5" y="96"/>
                    <a:pt x="5" y="96"/>
                    <a:pt x="5" y="96"/>
                  </a:cubicBezTo>
                  <a:cubicBezTo>
                    <a:pt x="22" y="101"/>
                    <a:pt x="22" y="101"/>
                    <a:pt x="22" y="101"/>
                  </a:cubicBezTo>
                  <a:cubicBezTo>
                    <a:pt x="22" y="106"/>
                    <a:pt x="21" y="110"/>
                    <a:pt x="22" y="115"/>
                  </a:cubicBezTo>
                  <a:cubicBezTo>
                    <a:pt x="3" y="119"/>
                    <a:pt x="3" y="119"/>
                    <a:pt x="3" y="119"/>
                  </a:cubicBezTo>
                  <a:cubicBezTo>
                    <a:pt x="0" y="119"/>
                    <a:pt x="0" y="119"/>
                    <a:pt x="0" y="119"/>
                  </a:cubicBezTo>
                  <a:cubicBezTo>
                    <a:pt x="1" y="123"/>
                    <a:pt x="1" y="123"/>
                    <a:pt x="1" y="123"/>
                  </a:cubicBezTo>
                  <a:cubicBezTo>
                    <a:pt x="6" y="149"/>
                    <a:pt x="6" y="149"/>
                    <a:pt x="6" y="149"/>
                  </a:cubicBezTo>
                  <a:cubicBezTo>
                    <a:pt x="7" y="153"/>
                    <a:pt x="7" y="153"/>
                    <a:pt x="7" y="153"/>
                  </a:cubicBezTo>
                  <a:cubicBezTo>
                    <a:pt x="11" y="152"/>
                    <a:pt x="11" y="152"/>
                    <a:pt x="11" y="152"/>
                  </a:cubicBezTo>
                  <a:cubicBezTo>
                    <a:pt x="29" y="148"/>
                    <a:pt x="29" y="148"/>
                    <a:pt x="29" y="148"/>
                  </a:cubicBezTo>
                  <a:cubicBezTo>
                    <a:pt x="30" y="152"/>
                    <a:pt x="33" y="157"/>
                    <a:pt x="35" y="160"/>
                  </a:cubicBezTo>
                  <a:cubicBezTo>
                    <a:pt x="21" y="173"/>
                    <a:pt x="21" y="173"/>
                    <a:pt x="21" y="173"/>
                  </a:cubicBezTo>
                  <a:cubicBezTo>
                    <a:pt x="19" y="175"/>
                    <a:pt x="19" y="175"/>
                    <a:pt x="19" y="175"/>
                  </a:cubicBezTo>
                  <a:cubicBezTo>
                    <a:pt x="21" y="178"/>
                    <a:pt x="21" y="178"/>
                    <a:pt x="21" y="178"/>
                  </a:cubicBezTo>
                  <a:cubicBezTo>
                    <a:pt x="39" y="198"/>
                    <a:pt x="39" y="198"/>
                    <a:pt x="39" y="198"/>
                  </a:cubicBezTo>
                  <a:cubicBezTo>
                    <a:pt x="41" y="201"/>
                    <a:pt x="41" y="201"/>
                    <a:pt x="41" y="201"/>
                  </a:cubicBezTo>
                  <a:cubicBezTo>
                    <a:pt x="44" y="198"/>
                    <a:pt x="44" y="198"/>
                    <a:pt x="44" y="198"/>
                  </a:cubicBezTo>
                  <a:cubicBezTo>
                    <a:pt x="58" y="186"/>
                    <a:pt x="58" y="186"/>
                    <a:pt x="58" y="186"/>
                  </a:cubicBezTo>
                  <a:cubicBezTo>
                    <a:pt x="61" y="188"/>
                    <a:pt x="65" y="191"/>
                    <a:pt x="69" y="193"/>
                  </a:cubicBezTo>
                  <a:cubicBezTo>
                    <a:pt x="64" y="211"/>
                    <a:pt x="64" y="211"/>
                    <a:pt x="64" y="211"/>
                  </a:cubicBezTo>
                  <a:cubicBezTo>
                    <a:pt x="62" y="214"/>
                    <a:pt x="62" y="214"/>
                    <a:pt x="62" y="214"/>
                  </a:cubicBezTo>
                  <a:cubicBezTo>
                    <a:pt x="66" y="215"/>
                    <a:pt x="66" y="215"/>
                    <a:pt x="66" y="215"/>
                  </a:cubicBezTo>
                  <a:cubicBezTo>
                    <a:pt x="92" y="224"/>
                    <a:pt x="92" y="224"/>
                    <a:pt x="92" y="224"/>
                  </a:cubicBezTo>
                  <a:cubicBezTo>
                    <a:pt x="95" y="225"/>
                    <a:pt x="95" y="225"/>
                    <a:pt x="95" y="225"/>
                  </a:cubicBezTo>
                  <a:cubicBezTo>
                    <a:pt x="96" y="221"/>
                    <a:pt x="96" y="221"/>
                    <a:pt x="96" y="221"/>
                  </a:cubicBezTo>
                  <a:cubicBezTo>
                    <a:pt x="102" y="204"/>
                    <a:pt x="102" y="204"/>
                    <a:pt x="102" y="204"/>
                  </a:cubicBezTo>
                  <a:cubicBezTo>
                    <a:pt x="106" y="204"/>
                    <a:pt x="111" y="205"/>
                    <a:pt x="115" y="204"/>
                  </a:cubicBezTo>
                  <a:cubicBezTo>
                    <a:pt x="119" y="223"/>
                    <a:pt x="119" y="223"/>
                    <a:pt x="119" y="223"/>
                  </a:cubicBezTo>
                  <a:cubicBezTo>
                    <a:pt x="120" y="226"/>
                    <a:pt x="120" y="226"/>
                    <a:pt x="120" y="226"/>
                  </a:cubicBezTo>
                  <a:cubicBezTo>
                    <a:pt x="123" y="225"/>
                    <a:pt x="123" y="225"/>
                    <a:pt x="123" y="225"/>
                  </a:cubicBezTo>
                  <a:cubicBezTo>
                    <a:pt x="150" y="220"/>
                    <a:pt x="150" y="220"/>
                    <a:pt x="150" y="220"/>
                  </a:cubicBezTo>
                  <a:cubicBezTo>
                    <a:pt x="153" y="219"/>
                    <a:pt x="153" y="219"/>
                    <a:pt x="153" y="219"/>
                  </a:cubicBezTo>
                  <a:cubicBezTo>
                    <a:pt x="153" y="215"/>
                    <a:pt x="153" y="215"/>
                    <a:pt x="153" y="215"/>
                  </a:cubicBezTo>
                  <a:cubicBezTo>
                    <a:pt x="149" y="197"/>
                    <a:pt x="149" y="197"/>
                    <a:pt x="149" y="197"/>
                  </a:cubicBezTo>
                  <a:cubicBezTo>
                    <a:pt x="153" y="196"/>
                    <a:pt x="157" y="193"/>
                    <a:pt x="161" y="191"/>
                  </a:cubicBezTo>
                  <a:cubicBezTo>
                    <a:pt x="173" y="205"/>
                    <a:pt x="173" y="205"/>
                    <a:pt x="173" y="205"/>
                  </a:cubicBezTo>
                  <a:cubicBezTo>
                    <a:pt x="176" y="207"/>
                    <a:pt x="176" y="207"/>
                    <a:pt x="176" y="207"/>
                  </a:cubicBezTo>
                  <a:cubicBezTo>
                    <a:pt x="178" y="205"/>
                    <a:pt x="178" y="205"/>
                    <a:pt x="178" y="205"/>
                  </a:cubicBezTo>
                  <a:cubicBezTo>
                    <a:pt x="198" y="187"/>
                    <a:pt x="198" y="187"/>
                    <a:pt x="198" y="187"/>
                  </a:cubicBezTo>
                  <a:cubicBezTo>
                    <a:pt x="201" y="185"/>
                    <a:pt x="201" y="185"/>
                    <a:pt x="201" y="185"/>
                  </a:cubicBezTo>
                  <a:cubicBezTo>
                    <a:pt x="199" y="182"/>
                    <a:pt x="199" y="182"/>
                    <a:pt x="199" y="182"/>
                  </a:cubicBezTo>
                  <a:cubicBezTo>
                    <a:pt x="186" y="168"/>
                    <a:pt x="186" y="168"/>
                    <a:pt x="186" y="168"/>
                  </a:cubicBezTo>
                  <a:cubicBezTo>
                    <a:pt x="189" y="165"/>
                    <a:pt x="191" y="161"/>
                    <a:pt x="194" y="157"/>
                  </a:cubicBezTo>
                  <a:cubicBezTo>
                    <a:pt x="211" y="163"/>
                    <a:pt x="211" y="163"/>
                    <a:pt x="211" y="163"/>
                  </a:cubicBezTo>
                  <a:cubicBezTo>
                    <a:pt x="215" y="164"/>
                    <a:pt x="215" y="164"/>
                    <a:pt x="215" y="164"/>
                  </a:cubicBezTo>
                  <a:cubicBezTo>
                    <a:pt x="216" y="160"/>
                    <a:pt x="216" y="160"/>
                    <a:pt x="216" y="160"/>
                  </a:cubicBezTo>
                  <a:cubicBezTo>
                    <a:pt x="224" y="134"/>
                    <a:pt x="224" y="134"/>
                    <a:pt x="224" y="134"/>
                  </a:cubicBezTo>
                  <a:cubicBezTo>
                    <a:pt x="225" y="131"/>
                    <a:pt x="225" y="131"/>
                    <a:pt x="225" y="131"/>
                  </a:cubicBezTo>
                  <a:cubicBezTo>
                    <a:pt x="222" y="130"/>
                    <a:pt x="222" y="130"/>
                    <a:pt x="222" y="130"/>
                  </a:cubicBezTo>
                  <a:cubicBezTo>
                    <a:pt x="204" y="124"/>
                    <a:pt x="204" y="124"/>
                    <a:pt x="204" y="124"/>
                  </a:cubicBezTo>
                  <a:cubicBezTo>
                    <a:pt x="205" y="120"/>
                    <a:pt x="205" y="115"/>
                    <a:pt x="205" y="111"/>
                  </a:cubicBezTo>
                  <a:cubicBezTo>
                    <a:pt x="223" y="107"/>
                    <a:pt x="223" y="107"/>
                    <a:pt x="223" y="107"/>
                  </a:cubicBezTo>
                  <a:cubicBezTo>
                    <a:pt x="226" y="106"/>
                    <a:pt x="226" y="106"/>
                    <a:pt x="226" y="106"/>
                  </a:cubicBezTo>
                  <a:cubicBezTo>
                    <a:pt x="226" y="103"/>
                    <a:pt x="226" y="103"/>
                    <a:pt x="226" y="103"/>
                  </a:cubicBezTo>
                  <a:cubicBezTo>
                    <a:pt x="220" y="76"/>
                    <a:pt x="220" y="76"/>
                    <a:pt x="220" y="76"/>
                  </a:cubicBezTo>
                  <a:cubicBezTo>
                    <a:pt x="219" y="73"/>
                    <a:pt x="219" y="73"/>
                    <a:pt x="219" y="73"/>
                  </a:cubicBezTo>
                  <a:cubicBezTo>
                    <a:pt x="216" y="73"/>
                    <a:pt x="216" y="73"/>
                    <a:pt x="216" y="73"/>
                  </a:cubicBezTo>
                  <a:cubicBezTo>
                    <a:pt x="198" y="77"/>
                    <a:pt x="198" y="77"/>
                    <a:pt x="198" y="77"/>
                  </a:cubicBezTo>
                  <a:cubicBezTo>
                    <a:pt x="196" y="73"/>
                    <a:pt x="194" y="69"/>
                    <a:pt x="191" y="65"/>
                  </a:cubicBezTo>
                  <a:cubicBezTo>
                    <a:pt x="205" y="53"/>
                    <a:pt x="205" y="53"/>
                    <a:pt x="205" y="53"/>
                  </a:cubicBezTo>
                  <a:cubicBezTo>
                    <a:pt x="208" y="50"/>
                    <a:pt x="208" y="50"/>
                    <a:pt x="208" y="50"/>
                  </a:cubicBezTo>
                  <a:cubicBezTo>
                    <a:pt x="206" y="48"/>
                    <a:pt x="206" y="48"/>
                    <a:pt x="206" y="48"/>
                  </a:cubicBezTo>
                  <a:cubicBezTo>
                    <a:pt x="187" y="28"/>
                    <a:pt x="187" y="28"/>
                    <a:pt x="187" y="28"/>
                  </a:cubicBezTo>
                  <a:cubicBezTo>
                    <a:pt x="185" y="25"/>
                    <a:pt x="185" y="25"/>
                    <a:pt x="185" y="25"/>
                  </a:cubicBezTo>
                  <a:cubicBezTo>
                    <a:pt x="182" y="27"/>
                    <a:pt x="182" y="27"/>
                    <a:pt x="182" y="27"/>
                  </a:cubicBezTo>
                  <a:cubicBezTo>
                    <a:pt x="169" y="40"/>
                    <a:pt x="169" y="40"/>
                    <a:pt x="169" y="40"/>
                  </a:cubicBezTo>
                  <a:cubicBezTo>
                    <a:pt x="165" y="37"/>
                    <a:pt x="161" y="35"/>
                    <a:pt x="157" y="32"/>
                  </a:cubicBezTo>
                  <a:cubicBezTo>
                    <a:pt x="163" y="15"/>
                    <a:pt x="163" y="15"/>
                    <a:pt x="163" y="15"/>
                  </a:cubicBezTo>
                  <a:cubicBezTo>
                    <a:pt x="164" y="11"/>
                    <a:pt x="164" y="11"/>
                    <a:pt x="164" y="11"/>
                  </a:cubicBezTo>
                  <a:cubicBezTo>
                    <a:pt x="161" y="10"/>
                    <a:pt x="161" y="10"/>
                    <a:pt x="161" y="10"/>
                  </a:cubicBezTo>
                  <a:cubicBezTo>
                    <a:pt x="135" y="2"/>
                    <a:pt x="135" y="2"/>
                    <a:pt x="135" y="2"/>
                  </a:cubicBezTo>
                  <a:cubicBezTo>
                    <a:pt x="132" y="1"/>
                    <a:pt x="132" y="1"/>
                    <a:pt x="132" y="1"/>
                  </a:cubicBezTo>
                  <a:cubicBezTo>
                    <a:pt x="130" y="4"/>
                    <a:pt x="130" y="4"/>
                    <a:pt x="130" y="4"/>
                  </a:cubicBezTo>
                  <a:cubicBezTo>
                    <a:pt x="125" y="22"/>
                    <a:pt x="125" y="22"/>
                    <a:pt x="125" y="22"/>
                  </a:cubicBezTo>
                  <a:cubicBezTo>
                    <a:pt x="120" y="21"/>
                    <a:pt x="116" y="21"/>
                    <a:pt x="111" y="21"/>
                  </a:cubicBezTo>
                  <a:cubicBezTo>
                    <a:pt x="107" y="3"/>
                    <a:pt x="107" y="3"/>
                    <a:pt x="107" y="3"/>
                  </a:cubicBezTo>
                  <a:cubicBezTo>
                    <a:pt x="107" y="0"/>
                    <a:pt x="107" y="0"/>
                    <a:pt x="107" y="0"/>
                  </a:cubicBezTo>
                  <a:cubicBezTo>
                    <a:pt x="103" y="0"/>
                    <a:pt x="103" y="0"/>
                    <a:pt x="103" y="0"/>
                  </a:cubicBezTo>
                  <a:cubicBezTo>
                    <a:pt x="77" y="6"/>
                    <a:pt x="77" y="6"/>
                    <a:pt x="77" y="6"/>
                  </a:cubicBezTo>
                  <a:cubicBezTo>
                    <a:pt x="73" y="7"/>
                    <a:pt x="73" y="7"/>
                    <a:pt x="73" y="7"/>
                  </a:cubicBezTo>
                  <a:cubicBezTo>
                    <a:pt x="74" y="10"/>
                    <a:pt x="74" y="10"/>
                    <a:pt x="74" y="10"/>
                  </a:cubicBezTo>
                  <a:cubicBezTo>
                    <a:pt x="78" y="28"/>
                    <a:pt x="78" y="28"/>
                    <a:pt x="78" y="28"/>
                  </a:cubicBezTo>
                  <a:cubicBezTo>
                    <a:pt x="74" y="30"/>
                    <a:pt x="70" y="32"/>
                    <a:pt x="66" y="35"/>
                  </a:cubicBezTo>
                  <a:cubicBezTo>
                    <a:pt x="53" y="21"/>
                    <a:pt x="53" y="21"/>
                    <a:pt x="53" y="21"/>
                  </a:cubicBezTo>
                  <a:cubicBezTo>
                    <a:pt x="51" y="18"/>
                    <a:pt x="51" y="18"/>
                    <a:pt x="51" y="18"/>
                  </a:cubicBezTo>
                  <a:cubicBezTo>
                    <a:pt x="48" y="21"/>
                    <a:pt x="48" y="21"/>
                    <a:pt x="48" y="21"/>
                  </a:cubicBezTo>
                  <a:cubicBezTo>
                    <a:pt x="28" y="39"/>
                    <a:pt x="28" y="39"/>
                    <a:pt x="28" y="39"/>
                  </a:cubicBezTo>
                  <a:cubicBezTo>
                    <a:pt x="26" y="41"/>
                    <a:pt x="26" y="41"/>
                    <a:pt x="26" y="41"/>
                  </a:cubicBezTo>
                  <a:cubicBezTo>
                    <a:pt x="28" y="44"/>
                    <a:pt x="28" y="44"/>
                    <a:pt x="28" y="44"/>
                  </a:cubicBezTo>
                  <a:lnTo>
                    <a:pt x="40" y="57"/>
                  </a:lnTo>
                  <a:close/>
                  <a:moveTo>
                    <a:pt x="89" y="85"/>
                  </a:moveTo>
                  <a:cubicBezTo>
                    <a:pt x="104" y="72"/>
                    <a:pt x="127" y="73"/>
                    <a:pt x="141" y="88"/>
                  </a:cubicBezTo>
                  <a:cubicBezTo>
                    <a:pt x="154" y="103"/>
                    <a:pt x="153" y="127"/>
                    <a:pt x="138" y="140"/>
                  </a:cubicBezTo>
                  <a:cubicBezTo>
                    <a:pt x="123" y="154"/>
                    <a:pt x="99" y="153"/>
                    <a:pt x="86" y="137"/>
                  </a:cubicBezTo>
                  <a:cubicBezTo>
                    <a:pt x="72" y="122"/>
                    <a:pt x="73" y="99"/>
                    <a:pt x="89" y="85"/>
                  </a:cubicBezTo>
                  <a:close/>
                </a:path>
              </a:pathLst>
            </a:custGeom>
            <a:noFill/>
            <a:ln w="34925" cap="flat">
              <a:solidFill>
                <a:schemeClr val="accent3"/>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9" name="Freeform 8"/>
            <p:cNvSpPr/>
            <p:nvPr/>
          </p:nvSpPr>
          <p:spPr bwMode="auto">
            <a:xfrm>
              <a:off x="6685148" y="1930674"/>
              <a:ext cx="1535923" cy="1328000"/>
            </a:xfrm>
            <a:custGeom>
              <a:avLst/>
              <a:gdLst>
                <a:gd name="T0" fmla="*/ 2147483646 w 1928"/>
                <a:gd name="T1" fmla="*/ 2147483646 h 1667"/>
                <a:gd name="T2" fmla="*/ 0 w 1928"/>
                <a:gd name="T3" fmla="*/ 2147483646 h 1667"/>
                <a:gd name="T4" fmla="*/ 2147483646 w 1928"/>
                <a:gd name="T5" fmla="*/ 0 h 1667"/>
                <a:gd name="T6" fmla="*/ 2147483646 w 1928"/>
                <a:gd name="T7" fmla="*/ 0 h 1667"/>
                <a:gd name="T8" fmla="*/ 2147483646 w 1928"/>
                <a:gd name="T9" fmla="*/ 2147483646 h 1667"/>
                <a:gd name="T10" fmla="*/ 2147483646 w 1928"/>
                <a:gd name="T11" fmla="*/ 2147483646 h 1667"/>
                <a:gd name="T12" fmla="*/ 2147483646 w 1928"/>
                <a:gd name="T13" fmla="*/ 2147483646 h 166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28" h="1667">
                  <a:moveTo>
                    <a:pt x="483" y="1667"/>
                  </a:moveTo>
                  <a:lnTo>
                    <a:pt x="0" y="834"/>
                  </a:lnTo>
                  <a:lnTo>
                    <a:pt x="483" y="0"/>
                  </a:lnTo>
                  <a:lnTo>
                    <a:pt x="1445" y="0"/>
                  </a:lnTo>
                  <a:lnTo>
                    <a:pt x="1928" y="834"/>
                  </a:lnTo>
                  <a:lnTo>
                    <a:pt x="1445" y="1667"/>
                  </a:lnTo>
                  <a:lnTo>
                    <a:pt x="483" y="1667"/>
                  </a:lnTo>
                  <a:close/>
                </a:path>
              </a:pathLst>
            </a:custGeom>
            <a:noFill/>
            <a:ln w="34925" cap="flat">
              <a:solidFill>
                <a:schemeClr val="accent3"/>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grpSp>
        <p:nvGrpSpPr>
          <p:cNvPr id="34" name="组合 33"/>
          <p:cNvGrpSpPr/>
          <p:nvPr/>
        </p:nvGrpSpPr>
        <p:grpSpPr bwMode="auto">
          <a:xfrm>
            <a:off x="3988435" y="4236720"/>
            <a:ext cx="1536700" cy="1224009"/>
            <a:chOff x="4019550" y="4613275"/>
            <a:chExt cx="1536700" cy="1328738"/>
          </a:xfrm>
        </p:grpSpPr>
        <p:sp>
          <p:nvSpPr>
            <p:cNvPr id="35" name="Freeform 14"/>
            <p:cNvSpPr/>
            <p:nvPr/>
          </p:nvSpPr>
          <p:spPr bwMode="auto">
            <a:xfrm>
              <a:off x="4019550" y="4613275"/>
              <a:ext cx="1536700" cy="1328738"/>
            </a:xfrm>
            <a:custGeom>
              <a:avLst/>
              <a:gdLst>
                <a:gd name="T0" fmla="*/ 385574 w 1929"/>
                <a:gd name="T1" fmla="*/ 1328000 h 1667"/>
                <a:gd name="T2" fmla="*/ 0 w 1929"/>
                <a:gd name="T3" fmla="*/ 663602 h 1667"/>
                <a:gd name="T4" fmla="*/ 385574 w 1929"/>
                <a:gd name="T5" fmla="*/ 0 h 1667"/>
                <a:gd name="T6" fmla="*/ 1151145 w 1929"/>
                <a:gd name="T7" fmla="*/ 0 h 1667"/>
                <a:gd name="T8" fmla="*/ 1536719 w 1929"/>
                <a:gd name="T9" fmla="*/ 663602 h 1667"/>
                <a:gd name="T10" fmla="*/ 1151145 w 1929"/>
                <a:gd name="T11" fmla="*/ 1328000 h 1667"/>
                <a:gd name="T12" fmla="*/ 385574 w 1929"/>
                <a:gd name="T13" fmla="*/ 1328000 h 166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29" h="1667">
                  <a:moveTo>
                    <a:pt x="484" y="1667"/>
                  </a:moveTo>
                  <a:lnTo>
                    <a:pt x="0" y="833"/>
                  </a:lnTo>
                  <a:lnTo>
                    <a:pt x="484" y="0"/>
                  </a:lnTo>
                  <a:lnTo>
                    <a:pt x="1445" y="0"/>
                  </a:lnTo>
                  <a:lnTo>
                    <a:pt x="1929" y="833"/>
                  </a:lnTo>
                  <a:lnTo>
                    <a:pt x="1445" y="1667"/>
                  </a:lnTo>
                  <a:lnTo>
                    <a:pt x="484" y="1667"/>
                  </a:lnTo>
                  <a:close/>
                </a:path>
              </a:pathLst>
            </a:custGeom>
            <a:noFill/>
            <a:ln w="34925" cap="flat">
              <a:solidFill>
                <a:schemeClr val="accent2"/>
              </a:solidFill>
              <a:prstDash val="solid"/>
              <a:miter lim="800000"/>
            </a:ln>
            <a:extLst>
              <a:ext uri="{909E8E84-426E-40DD-AFC4-6F175D3DCCD1}">
                <a14:hiddenFill xmlns:a14="http://schemas.microsoft.com/office/drawing/2010/main">
                  <a:solidFill>
                    <a:srgbClr val="FFFFFF"/>
                  </a:solidFill>
                </a14:hiddenFill>
              </a:ext>
            </a:extLst>
          </p:spPr>
          <p:txBody>
            <a:bodyPr/>
            <a:lstStyle/>
            <a:p>
              <a:pPr>
                <a:defRPr/>
              </a:pPr>
              <a:endParaRPr lang="zh-CN" altLang="en-US"/>
            </a:p>
          </p:txBody>
        </p:sp>
        <p:grpSp>
          <p:nvGrpSpPr>
            <p:cNvPr id="36" name="组合 60"/>
            <p:cNvGrpSpPr/>
            <p:nvPr/>
          </p:nvGrpSpPr>
          <p:grpSpPr bwMode="auto">
            <a:xfrm>
              <a:off x="4478338" y="4876800"/>
              <a:ext cx="612775" cy="809625"/>
              <a:chOff x="4478455" y="5173001"/>
              <a:chExt cx="612617" cy="808590"/>
            </a:xfrm>
          </p:grpSpPr>
          <p:sp>
            <p:nvSpPr>
              <p:cNvPr id="37" name="Freeform 15"/>
              <p:cNvSpPr/>
              <p:nvPr/>
            </p:nvSpPr>
            <p:spPr bwMode="auto">
              <a:xfrm>
                <a:off x="4478455" y="5173001"/>
                <a:ext cx="612617" cy="808590"/>
              </a:xfrm>
              <a:custGeom>
                <a:avLst/>
                <a:gdLst>
                  <a:gd name="T0" fmla="*/ 612617 w 288"/>
                  <a:gd name="T1" fmla="*/ 783056 h 380"/>
                  <a:gd name="T2" fmla="*/ 587091 w 288"/>
                  <a:gd name="T3" fmla="*/ 808590 h 380"/>
                  <a:gd name="T4" fmla="*/ 25526 w 288"/>
                  <a:gd name="T5" fmla="*/ 808590 h 380"/>
                  <a:gd name="T6" fmla="*/ 0 w 288"/>
                  <a:gd name="T7" fmla="*/ 783056 h 380"/>
                  <a:gd name="T8" fmla="*/ 0 w 288"/>
                  <a:gd name="T9" fmla="*/ 25534 h 380"/>
                  <a:gd name="T10" fmla="*/ 25526 w 288"/>
                  <a:gd name="T11" fmla="*/ 0 h 380"/>
                  <a:gd name="T12" fmla="*/ 587091 w 288"/>
                  <a:gd name="T13" fmla="*/ 0 h 380"/>
                  <a:gd name="T14" fmla="*/ 612617 w 288"/>
                  <a:gd name="T15" fmla="*/ 25534 h 380"/>
                  <a:gd name="T16" fmla="*/ 612617 w 288"/>
                  <a:gd name="T17" fmla="*/ 783056 h 3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88" h="380">
                    <a:moveTo>
                      <a:pt x="288" y="368"/>
                    </a:moveTo>
                    <a:cubicBezTo>
                      <a:pt x="288" y="375"/>
                      <a:pt x="283" y="380"/>
                      <a:pt x="276" y="380"/>
                    </a:cubicBezTo>
                    <a:cubicBezTo>
                      <a:pt x="12" y="380"/>
                      <a:pt x="12" y="380"/>
                      <a:pt x="12" y="380"/>
                    </a:cubicBezTo>
                    <a:cubicBezTo>
                      <a:pt x="5" y="380"/>
                      <a:pt x="0" y="375"/>
                      <a:pt x="0" y="368"/>
                    </a:cubicBezTo>
                    <a:cubicBezTo>
                      <a:pt x="0" y="12"/>
                      <a:pt x="0" y="12"/>
                      <a:pt x="0" y="12"/>
                    </a:cubicBezTo>
                    <a:cubicBezTo>
                      <a:pt x="0" y="5"/>
                      <a:pt x="5" y="0"/>
                      <a:pt x="12" y="0"/>
                    </a:cubicBezTo>
                    <a:cubicBezTo>
                      <a:pt x="276" y="0"/>
                      <a:pt x="276" y="0"/>
                      <a:pt x="276" y="0"/>
                    </a:cubicBezTo>
                    <a:cubicBezTo>
                      <a:pt x="283" y="0"/>
                      <a:pt x="288" y="5"/>
                      <a:pt x="288" y="12"/>
                    </a:cubicBezTo>
                    <a:lnTo>
                      <a:pt x="288" y="368"/>
                    </a:lnTo>
                    <a:close/>
                  </a:path>
                </a:pathLst>
              </a:custGeom>
              <a:noFill/>
              <a:ln w="34925" cap="flat">
                <a:solidFill>
                  <a:schemeClr val="accent2"/>
                </a:solidFill>
                <a:prstDash val="solid"/>
                <a:miter lim="800000"/>
              </a:ln>
              <a:extLst>
                <a:ext uri="{909E8E84-426E-40DD-AFC4-6F175D3DCCD1}">
                  <a14:hiddenFill xmlns:a14="http://schemas.microsoft.com/office/drawing/2010/main">
                    <a:solidFill>
                      <a:srgbClr val="FFFFFF"/>
                    </a:solidFill>
                  </a14:hiddenFill>
                </a:ext>
              </a:extLst>
            </p:spPr>
            <p:txBody>
              <a:bodyPr/>
              <a:lstStyle/>
              <a:p>
                <a:pPr>
                  <a:defRPr/>
                </a:pPr>
                <a:endParaRPr lang="zh-CN" altLang="en-US"/>
              </a:p>
            </p:txBody>
          </p:sp>
          <p:sp>
            <p:nvSpPr>
              <p:cNvPr id="38" name="Line 16"/>
              <p:cNvSpPr>
                <a:spLocks noChangeShapeType="1"/>
              </p:cNvSpPr>
              <p:nvPr/>
            </p:nvSpPr>
            <p:spPr bwMode="auto">
              <a:xfrm>
                <a:off x="4665732" y="5377527"/>
                <a:ext cx="247586" cy="0"/>
              </a:xfrm>
              <a:prstGeom prst="line">
                <a:avLst/>
              </a:prstGeom>
              <a:noFill/>
              <a:ln w="34925">
                <a:solidFill>
                  <a:schemeClr val="accent2"/>
                </a:solidFill>
                <a:miter lim="800000"/>
              </a:ln>
              <a:extLst>
                <a:ext uri="{909E8E84-426E-40DD-AFC4-6F175D3DCCD1}">
                  <a14:hiddenFill xmlns:a14="http://schemas.microsoft.com/office/drawing/2010/main">
                    <a:noFill/>
                  </a14:hiddenFill>
                </a:ext>
              </a:extLst>
            </p:spPr>
            <p:txBody>
              <a:bodyPr/>
              <a:lstStyle/>
              <a:p>
                <a:pPr>
                  <a:defRPr/>
                </a:pPr>
                <a:endParaRPr lang="zh-CN" altLang="en-US"/>
              </a:p>
            </p:txBody>
          </p:sp>
          <p:sp>
            <p:nvSpPr>
              <p:cNvPr id="39" name="Line 17"/>
              <p:cNvSpPr>
                <a:spLocks noChangeShapeType="1"/>
              </p:cNvSpPr>
              <p:nvPr/>
            </p:nvSpPr>
            <p:spPr bwMode="auto">
              <a:xfrm>
                <a:off x="4554635" y="5496437"/>
                <a:ext cx="468191" cy="0"/>
              </a:xfrm>
              <a:prstGeom prst="line">
                <a:avLst/>
              </a:prstGeom>
              <a:noFill/>
              <a:ln w="34925">
                <a:solidFill>
                  <a:schemeClr val="accent2"/>
                </a:solidFill>
                <a:miter lim="800000"/>
              </a:ln>
              <a:extLst>
                <a:ext uri="{909E8E84-426E-40DD-AFC4-6F175D3DCCD1}">
                  <a14:hiddenFill xmlns:a14="http://schemas.microsoft.com/office/drawing/2010/main">
                    <a:noFill/>
                  </a14:hiddenFill>
                </a:ext>
              </a:extLst>
            </p:spPr>
            <p:txBody>
              <a:bodyPr/>
              <a:lstStyle/>
              <a:p>
                <a:pPr>
                  <a:defRPr/>
                </a:pPr>
                <a:endParaRPr lang="zh-CN" altLang="en-US"/>
              </a:p>
            </p:txBody>
          </p:sp>
          <p:sp>
            <p:nvSpPr>
              <p:cNvPr id="40" name="Line 18"/>
              <p:cNvSpPr>
                <a:spLocks noChangeShapeType="1"/>
              </p:cNvSpPr>
              <p:nvPr/>
            </p:nvSpPr>
            <p:spPr bwMode="auto">
              <a:xfrm>
                <a:off x="4554635" y="5547172"/>
                <a:ext cx="417404" cy="0"/>
              </a:xfrm>
              <a:prstGeom prst="line">
                <a:avLst/>
              </a:prstGeom>
              <a:noFill/>
              <a:ln w="34925">
                <a:solidFill>
                  <a:schemeClr val="accent2"/>
                </a:solidFill>
                <a:miter lim="800000"/>
              </a:ln>
              <a:extLst>
                <a:ext uri="{909E8E84-426E-40DD-AFC4-6F175D3DCCD1}">
                  <a14:hiddenFill xmlns:a14="http://schemas.microsoft.com/office/drawing/2010/main">
                    <a:noFill/>
                  </a14:hiddenFill>
                </a:ext>
              </a:extLst>
            </p:spPr>
            <p:txBody>
              <a:bodyPr/>
              <a:lstStyle/>
              <a:p>
                <a:pPr>
                  <a:defRPr/>
                </a:pPr>
                <a:endParaRPr lang="zh-CN" altLang="en-US"/>
              </a:p>
            </p:txBody>
          </p:sp>
          <p:sp>
            <p:nvSpPr>
              <p:cNvPr id="41" name="Line 19"/>
              <p:cNvSpPr>
                <a:spLocks noChangeShapeType="1"/>
              </p:cNvSpPr>
              <p:nvPr/>
            </p:nvSpPr>
            <p:spPr bwMode="auto">
              <a:xfrm>
                <a:off x="4554635" y="5607420"/>
                <a:ext cx="374553" cy="0"/>
              </a:xfrm>
              <a:prstGeom prst="line">
                <a:avLst/>
              </a:prstGeom>
              <a:noFill/>
              <a:ln w="34925">
                <a:solidFill>
                  <a:schemeClr val="accent2"/>
                </a:solidFill>
                <a:miter lim="800000"/>
              </a:ln>
              <a:extLst>
                <a:ext uri="{909E8E84-426E-40DD-AFC4-6F175D3DCCD1}">
                  <a14:hiddenFill xmlns:a14="http://schemas.microsoft.com/office/drawing/2010/main">
                    <a:noFill/>
                  </a14:hiddenFill>
                </a:ext>
              </a:extLst>
            </p:spPr>
            <p:txBody>
              <a:bodyPr/>
              <a:lstStyle/>
              <a:p>
                <a:pPr>
                  <a:defRPr/>
                </a:pPr>
                <a:endParaRPr lang="zh-CN" altLang="en-US"/>
              </a:p>
            </p:txBody>
          </p:sp>
          <p:sp>
            <p:nvSpPr>
              <p:cNvPr id="42" name="Line 20"/>
              <p:cNvSpPr>
                <a:spLocks noChangeShapeType="1"/>
              </p:cNvSpPr>
              <p:nvPr/>
            </p:nvSpPr>
            <p:spPr bwMode="auto">
              <a:xfrm>
                <a:off x="4554635" y="5667668"/>
                <a:ext cx="468191" cy="0"/>
              </a:xfrm>
              <a:prstGeom prst="line">
                <a:avLst/>
              </a:prstGeom>
              <a:noFill/>
              <a:ln w="34925">
                <a:solidFill>
                  <a:schemeClr val="accent2"/>
                </a:solidFill>
                <a:miter lim="800000"/>
              </a:ln>
              <a:extLst>
                <a:ext uri="{909E8E84-426E-40DD-AFC4-6F175D3DCCD1}">
                  <a14:hiddenFill xmlns:a14="http://schemas.microsoft.com/office/drawing/2010/main">
                    <a:noFill/>
                  </a14:hiddenFill>
                </a:ext>
              </a:extLst>
            </p:spPr>
            <p:txBody>
              <a:bodyPr/>
              <a:lstStyle/>
              <a:p>
                <a:pPr>
                  <a:defRPr/>
                </a:pPr>
                <a:endParaRPr lang="zh-CN" altLang="en-US"/>
              </a:p>
            </p:txBody>
          </p:sp>
          <p:sp>
            <p:nvSpPr>
              <p:cNvPr id="43" name="Line 21"/>
              <p:cNvSpPr>
                <a:spLocks noChangeShapeType="1"/>
              </p:cNvSpPr>
              <p:nvPr/>
            </p:nvSpPr>
            <p:spPr bwMode="auto">
              <a:xfrm>
                <a:off x="4554635" y="5726331"/>
                <a:ext cx="426927" cy="0"/>
              </a:xfrm>
              <a:prstGeom prst="line">
                <a:avLst/>
              </a:prstGeom>
              <a:noFill/>
              <a:ln w="34925">
                <a:solidFill>
                  <a:schemeClr val="accent2"/>
                </a:solidFill>
                <a:miter lim="800000"/>
              </a:ln>
              <a:extLst>
                <a:ext uri="{909E8E84-426E-40DD-AFC4-6F175D3DCCD1}">
                  <a14:hiddenFill xmlns:a14="http://schemas.microsoft.com/office/drawing/2010/main">
                    <a:noFill/>
                  </a14:hiddenFill>
                </a:ext>
              </a:extLst>
            </p:spPr>
            <p:txBody>
              <a:bodyPr/>
              <a:lstStyle/>
              <a:p>
                <a:pPr>
                  <a:defRPr/>
                </a:pPr>
                <a:endParaRPr lang="zh-CN" altLang="en-US"/>
              </a:p>
            </p:txBody>
          </p:sp>
          <p:sp>
            <p:nvSpPr>
              <p:cNvPr id="44" name="Line 22"/>
              <p:cNvSpPr>
                <a:spLocks noChangeShapeType="1"/>
              </p:cNvSpPr>
              <p:nvPr/>
            </p:nvSpPr>
            <p:spPr bwMode="auto">
              <a:xfrm>
                <a:off x="4554635" y="5777066"/>
                <a:ext cx="468191" cy="0"/>
              </a:xfrm>
              <a:prstGeom prst="line">
                <a:avLst/>
              </a:prstGeom>
              <a:noFill/>
              <a:ln w="34925">
                <a:solidFill>
                  <a:schemeClr val="accent2"/>
                </a:solidFill>
                <a:miter lim="800000"/>
              </a:ln>
              <a:extLst>
                <a:ext uri="{909E8E84-426E-40DD-AFC4-6F175D3DCCD1}">
                  <a14:hiddenFill xmlns:a14="http://schemas.microsoft.com/office/drawing/2010/main">
                    <a:noFill/>
                  </a14:hiddenFill>
                </a:ext>
              </a:extLst>
            </p:spPr>
            <p:txBody>
              <a:bodyPr/>
              <a:lstStyle/>
              <a:p>
                <a:pPr>
                  <a:defRPr/>
                </a:pPr>
                <a:endParaRPr lang="zh-CN" altLang="en-US"/>
              </a:p>
            </p:txBody>
          </p:sp>
          <p:sp>
            <p:nvSpPr>
              <p:cNvPr id="45" name="Line 23"/>
              <p:cNvSpPr>
                <a:spLocks noChangeShapeType="1"/>
              </p:cNvSpPr>
              <p:nvPr/>
            </p:nvSpPr>
            <p:spPr bwMode="auto">
              <a:xfrm>
                <a:off x="4665732" y="5895976"/>
                <a:ext cx="247586" cy="0"/>
              </a:xfrm>
              <a:prstGeom prst="line">
                <a:avLst/>
              </a:prstGeom>
              <a:noFill/>
              <a:ln w="34925">
                <a:solidFill>
                  <a:schemeClr val="accent2"/>
                </a:solidFill>
                <a:miter lim="800000"/>
              </a:ln>
              <a:extLst>
                <a:ext uri="{909E8E84-426E-40DD-AFC4-6F175D3DCCD1}">
                  <a14:hiddenFill xmlns:a14="http://schemas.microsoft.com/office/drawing/2010/main">
                    <a:noFill/>
                  </a14:hiddenFill>
                </a:ext>
              </a:extLst>
            </p:spPr>
            <p:txBody>
              <a:bodyPr/>
              <a:lstStyle/>
              <a:p>
                <a:pPr>
                  <a:defRPr/>
                </a:pPr>
                <a:endParaRPr lang="zh-CN" altLang="en-US"/>
              </a:p>
            </p:txBody>
          </p:sp>
        </p:grpSp>
      </p:grpSp>
      <p:grpSp>
        <p:nvGrpSpPr>
          <p:cNvPr id="46" name="组合 65"/>
          <p:cNvGrpSpPr/>
          <p:nvPr/>
        </p:nvGrpSpPr>
        <p:grpSpPr bwMode="auto">
          <a:xfrm>
            <a:off x="3991293" y="1448435"/>
            <a:ext cx="1533525" cy="1224009"/>
            <a:chOff x="4010827" y="1930674"/>
            <a:chExt cx="1533533" cy="1328000"/>
          </a:xfrm>
        </p:grpSpPr>
        <p:sp>
          <p:nvSpPr>
            <p:cNvPr id="47" name="Freeform 24"/>
            <p:cNvSpPr/>
            <p:nvPr/>
          </p:nvSpPr>
          <p:spPr bwMode="auto">
            <a:xfrm>
              <a:off x="4010827" y="1930674"/>
              <a:ext cx="1533533" cy="1328000"/>
            </a:xfrm>
            <a:custGeom>
              <a:avLst/>
              <a:gdLst>
                <a:gd name="T0" fmla="*/ 2147483646 w 1925"/>
                <a:gd name="T1" fmla="*/ 2147483646 h 1667"/>
                <a:gd name="T2" fmla="*/ 0 w 1925"/>
                <a:gd name="T3" fmla="*/ 2147483646 h 1667"/>
                <a:gd name="T4" fmla="*/ 2147483646 w 1925"/>
                <a:gd name="T5" fmla="*/ 0 h 1667"/>
                <a:gd name="T6" fmla="*/ 2147483646 w 1925"/>
                <a:gd name="T7" fmla="*/ 0 h 1667"/>
                <a:gd name="T8" fmla="*/ 2147483646 w 1925"/>
                <a:gd name="T9" fmla="*/ 2147483646 h 1667"/>
                <a:gd name="T10" fmla="*/ 2147483646 w 1925"/>
                <a:gd name="T11" fmla="*/ 2147483646 h 1667"/>
                <a:gd name="T12" fmla="*/ 2147483646 w 1925"/>
                <a:gd name="T13" fmla="*/ 2147483646 h 166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25" h="1667">
                  <a:moveTo>
                    <a:pt x="480" y="1667"/>
                  </a:moveTo>
                  <a:lnTo>
                    <a:pt x="0" y="834"/>
                  </a:lnTo>
                  <a:lnTo>
                    <a:pt x="480" y="0"/>
                  </a:lnTo>
                  <a:lnTo>
                    <a:pt x="1445" y="0"/>
                  </a:lnTo>
                  <a:lnTo>
                    <a:pt x="1925" y="834"/>
                  </a:lnTo>
                  <a:lnTo>
                    <a:pt x="1445" y="1667"/>
                  </a:lnTo>
                  <a:lnTo>
                    <a:pt x="480" y="1667"/>
                  </a:lnTo>
                  <a:close/>
                </a:path>
              </a:pathLst>
            </a:custGeom>
            <a:noFill/>
            <a:ln w="34925" cap="flat">
              <a:solidFill>
                <a:schemeClr val="accent4"/>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8" name="Freeform 25"/>
            <p:cNvSpPr/>
            <p:nvPr/>
          </p:nvSpPr>
          <p:spPr bwMode="auto">
            <a:xfrm>
              <a:off x="4559712" y="2345724"/>
              <a:ext cx="438152" cy="669975"/>
            </a:xfrm>
            <a:custGeom>
              <a:avLst/>
              <a:gdLst>
                <a:gd name="T0" fmla="*/ 2147483646 w 206"/>
                <a:gd name="T1" fmla="*/ 2147483646 h 315"/>
                <a:gd name="T2" fmla="*/ 2147483646 w 206"/>
                <a:gd name="T3" fmla="*/ 0 h 315"/>
                <a:gd name="T4" fmla="*/ 0 w 206"/>
                <a:gd name="T5" fmla="*/ 2147483646 h 315"/>
                <a:gd name="T6" fmla="*/ 2147483646 w 206"/>
                <a:gd name="T7" fmla="*/ 2147483646 h 315"/>
                <a:gd name="T8" fmla="*/ 2147483646 w 206"/>
                <a:gd name="T9" fmla="*/ 2147483646 h 315"/>
                <a:gd name="T10" fmla="*/ 2147483646 w 206"/>
                <a:gd name="T11" fmla="*/ 2147483646 h 315"/>
                <a:gd name="T12" fmla="*/ 2147483646 w 206"/>
                <a:gd name="T13" fmla="*/ 2147483646 h 315"/>
                <a:gd name="T14" fmla="*/ 2147483646 w 206"/>
                <a:gd name="T15" fmla="*/ 2147483646 h 31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6" h="315">
                  <a:moveTo>
                    <a:pt x="206" y="103"/>
                  </a:moveTo>
                  <a:cubicBezTo>
                    <a:pt x="206" y="46"/>
                    <a:pt x="160" y="0"/>
                    <a:pt x="103" y="0"/>
                  </a:cubicBezTo>
                  <a:cubicBezTo>
                    <a:pt x="46" y="0"/>
                    <a:pt x="0" y="46"/>
                    <a:pt x="0" y="103"/>
                  </a:cubicBezTo>
                  <a:cubicBezTo>
                    <a:pt x="0" y="148"/>
                    <a:pt x="25" y="171"/>
                    <a:pt x="53" y="204"/>
                  </a:cubicBezTo>
                  <a:cubicBezTo>
                    <a:pt x="66" y="220"/>
                    <a:pt x="54" y="278"/>
                    <a:pt x="69" y="299"/>
                  </a:cubicBezTo>
                  <a:cubicBezTo>
                    <a:pt x="79" y="315"/>
                    <a:pt x="132" y="314"/>
                    <a:pt x="142" y="299"/>
                  </a:cubicBezTo>
                  <a:cubicBezTo>
                    <a:pt x="156" y="279"/>
                    <a:pt x="145" y="219"/>
                    <a:pt x="157" y="203"/>
                  </a:cubicBezTo>
                  <a:cubicBezTo>
                    <a:pt x="180" y="168"/>
                    <a:pt x="206" y="147"/>
                    <a:pt x="206" y="103"/>
                  </a:cubicBezTo>
                  <a:close/>
                </a:path>
              </a:pathLst>
            </a:custGeom>
            <a:noFill/>
            <a:ln w="34925" cap="rnd">
              <a:solidFill>
                <a:schemeClr val="accent4"/>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9" name="Freeform 26"/>
            <p:cNvSpPr/>
            <p:nvPr/>
          </p:nvSpPr>
          <p:spPr bwMode="auto">
            <a:xfrm>
              <a:off x="4684785" y="2820521"/>
              <a:ext cx="195974" cy="20713"/>
            </a:xfrm>
            <a:custGeom>
              <a:avLst/>
              <a:gdLst>
                <a:gd name="T0" fmla="*/ 0 w 92"/>
                <a:gd name="T1" fmla="*/ 0 h 10"/>
                <a:gd name="T2" fmla="*/ 2147483646 w 92"/>
                <a:gd name="T3" fmla="*/ 0 h 10"/>
                <a:gd name="T4" fmla="*/ 0 60000 65536"/>
                <a:gd name="T5" fmla="*/ 0 60000 65536"/>
              </a:gdLst>
              <a:ahLst/>
              <a:cxnLst>
                <a:cxn ang="T4">
                  <a:pos x="T0" y="T1"/>
                </a:cxn>
                <a:cxn ang="T5">
                  <a:pos x="T2" y="T3"/>
                </a:cxn>
              </a:cxnLst>
              <a:rect l="0" t="0" r="r" b="b"/>
              <a:pathLst>
                <a:path w="92" h="10">
                  <a:moveTo>
                    <a:pt x="0" y="0"/>
                  </a:moveTo>
                  <a:cubicBezTo>
                    <a:pt x="0" y="1"/>
                    <a:pt x="54" y="10"/>
                    <a:pt x="92" y="0"/>
                  </a:cubicBezTo>
                </a:path>
              </a:pathLst>
            </a:custGeom>
            <a:noFill/>
            <a:ln w="34925" cap="rnd">
              <a:solidFill>
                <a:schemeClr val="accent4"/>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0" name="Freeform 27"/>
            <p:cNvSpPr/>
            <p:nvPr/>
          </p:nvSpPr>
          <p:spPr bwMode="auto">
            <a:xfrm>
              <a:off x="4687175" y="2853980"/>
              <a:ext cx="193584" cy="21510"/>
            </a:xfrm>
            <a:custGeom>
              <a:avLst/>
              <a:gdLst>
                <a:gd name="T0" fmla="*/ 0 w 91"/>
                <a:gd name="T1" fmla="*/ 2147483646 h 10"/>
                <a:gd name="T2" fmla="*/ 2147483646 w 91"/>
                <a:gd name="T3" fmla="*/ 0 h 10"/>
                <a:gd name="T4" fmla="*/ 0 60000 65536"/>
                <a:gd name="T5" fmla="*/ 0 60000 65536"/>
              </a:gdLst>
              <a:ahLst/>
              <a:cxnLst>
                <a:cxn ang="T4">
                  <a:pos x="T0" y="T1"/>
                </a:cxn>
                <a:cxn ang="T5">
                  <a:pos x="T2" y="T3"/>
                </a:cxn>
              </a:cxnLst>
              <a:rect l="0" t="0" r="r" b="b"/>
              <a:pathLst>
                <a:path w="91" h="10">
                  <a:moveTo>
                    <a:pt x="0" y="1"/>
                  </a:moveTo>
                  <a:cubicBezTo>
                    <a:pt x="0" y="1"/>
                    <a:pt x="54" y="10"/>
                    <a:pt x="91" y="0"/>
                  </a:cubicBezTo>
                </a:path>
              </a:pathLst>
            </a:custGeom>
            <a:noFill/>
            <a:ln w="34925" cap="rnd">
              <a:solidFill>
                <a:schemeClr val="accent4"/>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1" name="Freeform 28"/>
            <p:cNvSpPr/>
            <p:nvPr/>
          </p:nvSpPr>
          <p:spPr bwMode="auto">
            <a:xfrm>
              <a:off x="4687175" y="2888236"/>
              <a:ext cx="189600" cy="21510"/>
            </a:xfrm>
            <a:custGeom>
              <a:avLst/>
              <a:gdLst>
                <a:gd name="T0" fmla="*/ 0 w 89"/>
                <a:gd name="T1" fmla="*/ 2147483646 h 10"/>
                <a:gd name="T2" fmla="*/ 2147483646 w 89"/>
                <a:gd name="T3" fmla="*/ 0 h 10"/>
                <a:gd name="T4" fmla="*/ 0 60000 65536"/>
                <a:gd name="T5" fmla="*/ 0 60000 65536"/>
              </a:gdLst>
              <a:ahLst/>
              <a:cxnLst>
                <a:cxn ang="T4">
                  <a:pos x="T0" y="T1"/>
                </a:cxn>
                <a:cxn ang="T5">
                  <a:pos x="T2" y="T3"/>
                </a:cxn>
              </a:cxnLst>
              <a:rect l="0" t="0" r="r" b="b"/>
              <a:pathLst>
                <a:path w="89" h="10">
                  <a:moveTo>
                    <a:pt x="0" y="1"/>
                  </a:moveTo>
                  <a:cubicBezTo>
                    <a:pt x="0" y="1"/>
                    <a:pt x="52" y="10"/>
                    <a:pt x="89" y="0"/>
                  </a:cubicBezTo>
                </a:path>
              </a:pathLst>
            </a:custGeom>
            <a:noFill/>
            <a:ln w="34925" cap="rnd">
              <a:solidFill>
                <a:schemeClr val="accent4"/>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2" name="Freeform 29"/>
            <p:cNvSpPr/>
            <p:nvPr/>
          </p:nvSpPr>
          <p:spPr bwMode="auto">
            <a:xfrm>
              <a:off x="4689565" y="2922491"/>
              <a:ext cx="187211" cy="21510"/>
            </a:xfrm>
            <a:custGeom>
              <a:avLst/>
              <a:gdLst>
                <a:gd name="T0" fmla="*/ 0 w 88"/>
                <a:gd name="T1" fmla="*/ 0 h 10"/>
                <a:gd name="T2" fmla="*/ 2147483646 w 88"/>
                <a:gd name="T3" fmla="*/ 0 h 10"/>
                <a:gd name="T4" fmla="*/ 0 60000 65536"/>
                <a:gd name="T5" fmla="*/ 0 60000 65536"/>
              </a:gdLst>
              <a:ahLst/>
              <a:cxnLst>
                <a:cxn ang="T4">
                  <a:pos x="T0" y="T1"/>
                </a:cxn>
                <a:cxn ang="T5">
                  <a:pos x="T2" y="T3"/>
                </a:cxn>
              </a:cxnLst>
              <a:rect l="0" t="0" r="r" b="b"/>
              <a:pathLst>
                <a:path w="88" h="10">
                  <a:moveTo>
                    <a:pt x="0" y="0"/>
                  </a:moveTo>
                  <a:cubicBezTo>
                    <a:pt x="0" y="1"/>
                    <a:pt x="51" y="10"/>
                    <a:pt x="88" y="0"/>
                  </a:cubicBezTo>
                </a:path>
              </a:pathLst>
            </a:custGeom>
            <a:noFill/>
            <a:ln w="34925" cap="rnd">
              <a:solidFill>
                <a:schemeClr val="accent4"/>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3" name="Freeform 30"/>
            <p:cNvSpPr/>
            <p:nvPr/>
          </p:nvSpPr>
          <p:spPr bwMode="auto">
            <a:xfrm>
              <a:off x="4695938" y="2956747"/>
              <a:ext cx="176058" cy="20713"/>
            </a:xfrm>
            <a:custGeom>
              <a:avLst/>
              <a:gdLst>
                <a:gd name="T0" fmla="*/ 0 w 83"/>
                <a:gd name="T1" fmla="*/ 0 h 10"/>
                <a:gd name="T2" fmla="*/ 2147483646 w 83"/>
                <a:gd name="T3" fmla="*/ 0 h 10"/>
                <a:gd name="T4" fmla="*/ 0 60000 65536"/>
                <a:gd name="T5" fmla="*/ 0 60000 65536"/>
              </a:gdLst>
              <a:ahLst/>
              <a:cxnLst>
                <a:cxn ang="T4">
                  <a:pos x="T0" y="T1"/>
                </a:cxn>
                <a:cxn ang="T5">
                  <a:pos x="T2" y="T3"/>
                </a:cxn>
              </a:cxnLst>
              <a:rect l="0" t="0" r="r" b="b"/>
              <a:pathLst>
                <a:path w="83" h="10">
                  <a:moveTo>
                    <a:pt x="0" y="0"/>
                  </a:moveTo>
                  <a:cubicBezTo>
                    <a:pt x="0" y="1"/>
                    <a:pt x="46" y="10"/>
                    <a:pt x="83" y="0"/>
                  </a:cubicBezTo>
                </a:path>
              </a:pathLst>
            </a:custGeom>
            <a:noFill/>
            <a:ln w="34925" cap="rnd">
              <a:solidFill>
                <a:schemeClr val="accent4"/>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4" name="Freeform 31"/>
            <p:cNvSpPr/>
            <p:nvPr/>
          </p:nvSpPr>
          <p:spPr bwMode="auto">
            <a:xfrm>
              <a:off x="4683192" y="2509832"/>
              <a:ext cx="101970" cy="152955"/>
            </a:xfrm>
            <a:custGeom>
              <a:avLst/>
              <a:gdLst>
                <a:gd name="T0" fmla="*/ 2147483646 w 48"/>
                <a:gd name="T1" fmla="*/ 2147483646 h 72"/>
                <a:gd name="T2" fmla="*/ 2147483646 w 48"/>
                <a:gd name="T3" fmla="*/ 0 h 72"/>
                <a:gd name="T4" fmla="*/ 0 60000 65536"/>
                <a:gd name="T5" fmla="*/ 0 60000 65536"/>
              </a:gdLst>
              <a:ahLst/>
              <a:cxnLst>
                <a:cxn ang="T4">
                  <a:pos x="T0" y="T1"/>
                </a:cxn>
                <a:cxn ang="T5">
                  <a:pos x="T2" y="T3"/>
                </a:cxn>
              </a:cxnLst>
              <a:rect l="0" t="0" r="r" b="b"/>
              <a:pathLst>
                <a:path w="48" h="72">
                  <a:moveTo>
                    <a:pt x="48" y="72"/>
                  </a:moveTo>
                  <a:cubicBezTo>
                    <a:pt x="48" y="72"/>
                    <a:pt x="0" y="0"/>
                    <a:pt x="48" y="0"/>
                  </a:cubicBezTo>
                </a:path>
              </a:pathLst>
            </a:custGeom>
            <a:noFill/>
            <a:ln w="34925" cap="rnd">
              <a:solidFill>
                <a:schemeClr val="accent4"/>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5" name="Freeform 32"/>
            <p:cNvSpPr/>
            <p:nvPr/>
          </p:nvSpPr>
          <p:spPr bwMode="auto">
            <a:xfrm>
              <a:off x="4785162" y="2509832"/>
              <a:ext cx="67715" cy="318656"/>
            </a:xfrm>
            <a:custGeom>
              <a:avLst/>
              <a:gdLst>
                <a:gd name="T0" fmla="*/ 0 w 32"/>
                <a:gd name="T1" fmla="*/ 2147483646 h 150"/>
                <a:gd name="T2" fmla="*/ 0 w 32"/>
                <a:gd name="T3" fmla="*/ 2147483646 h 150"/>
                <a:gd name="T4" fmla="*/ 0 w 32"/>
                <a:gd name="T5" fmla="*/ 0 h 150"/>
                <a:gd name="T6" fmla="*/ 0 60000 65536"/>
                <a:gd name="T7" fmla="*/ 0 60000 65536"/>
                <a:gd name="T8" fmla="*/ 0 60000 65536"/>
              </a:gdLst>
              <a:ahLst/>
              <a:cxnLst>
                <a:cxn ang="T6">
                  <a:pos x="T0" y="T1"/>
                </a:cxn>
                <a:cxn ang="T7">
                  <a:pos x="T2" y="T3"/>
                </a:cxn>
                <a:cxn ang="T8">
                  <a:pos x="T4" y="T5"/>
                </a:cxn>
              </a:cxnLst>
              <a:rect l="0" t="0" r="r" b="b"/>
              <a:pathLst>
                <a:path w="32" h="150">
                  <a:moveTo>
                    <a:pt x="0" y="150"/>
                  </a:moveTo>
                  <a:cubicBezTo>
                    <a:pt x="0" y="71"/>
                    <a:pt x="0" y="71"/>
                    <a:pt x="0" y="71"/>
                  </a:cubicBezTo>
                  <a:cubicBezTo>
                    <a:pt x="0" y="71"/>
                    <a:pt x="32" y="0"/>
                    <a:pt x="0" y="0"/>
                  </a:cubicBezTo>
                </a:path>
              </a:pathLst>
            </a:custGeom>
            <a:noFill/>
            <a:ln w="34925" cap="rnd">
              <a:solidFill>
                <a:schemeClr val="accent4"/>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6" name="Line 33"/>
            <p:cNvSpPr>
              <a:spLocks noChangeShapeType="1"/>
            </p:cNvSpPr>
            <p:nvPr/>
          </p:nvSpPr>
          <p:spPr bwMode="auto">
            <a:xfrm>
              <a:off x="4759669" y="2177632"/>
              <a:ext cx="0" cy="76477"/>
            </a:xfrm>
            <a:prstGeom prst="line">
              <a:avLst/>
            </a:prstGeom>
            <a:noFill/>
            <a:ln w="34925" cap="rnd">
              <a:solidFill>
                <a:schemeClr val="accent4"/>
              </a:solidFill>
              <a:round/>
            </a:ln>
            <a:extLst>
              <a:ext uri="{909E8E84-426E-40DD-AFC4-6F175D3DCCD1}">
                <a14:hiddenFill xmlns:a14="http://schemas.microsoft.com/office/drawing/2010/main">
                  <a:noFill/>
                </a14:hiddenFill>
              </a:ext>
            </a:extLst>
          </p:spPr>
          <p:txBody>
            <a:bodyPr/>
            <a:lstStyle/>
            <a:p>
              <a:endParaRPr lang="zh-CN" altLang="en-US"/>
            </a:p>
          </p:txBody>
        </p:sp>
        <p:sp>
          <p:nvSpPr>
            <p:cNvPr id="57" name="Line 34"/>
            <p:cNvSpPr>
              <a:spLocks noChangeShapeType="1"/>
            </p:cNvSpPr>
            <p:nvPr/>
          </p:nvSpPr>
          <p:spPr bwMode="auto">
            <a:xfrm flipH="1">
              <a:off x="4981135" y="2260483"/>
              <a:ext cx="31866" cy="49392"/>
            </a:xfrm>
            <a:prstGeom prst="line">
              <a:avLst/>
            </a:prstGeom>
            <a:noFill/>
            <a:ln w="34925" cap="rnd">
              <a:solidFill>
                <a:schemeClr val="accent4"/>
              </a:solidFill>
              <a:round/>
            </a:ln>
            <a:extLst>
              <a:ext uri="{909E8E84-426E-40DD-AFC4-6F175D3DCCD1}">
                <a14:hiddenFill xmlns:a14="http://schemas.microsoft.com/office/drawing/2010/main">
                  <a:noFill/>
                </a14:hiddenFill>
              </a:ext>
            </a:extLst>
          </p:spPr>
          <p:txBody>
            <a:bodyPr/>
            <a:lstStyle/>
            <a:p>
              <a:endParaRPr lang="zh-CN" altLang="en-US"/>
            </a:p>
          </p:txBody>
        </p:sp>
        <p:sp>
          <p:nvSpPr>
            <p:cNvPr id="58" name="Line 35"/>
            <p:cNvSpPr>
              <a:spLocks noChangeShapeType="1"/>
            </p:cNvSpPr>
            <p:nvPr/>
          </p:nvSpPr>
          <p:spPr bwMode="auto">
            <a:xfrm flipH="1">
              <a:off x="5103818" y="2437338"/>
              <a:ext cx="51782" cy="23103"/>
            </a:xfrm>
            <a:prstGeom prst="line">
              <a:avLst/>
            </a:prstGeom>
            <a:noFill/>
            <a:ln w="34925" cap="rnd">
              <a:solidFill>
                <a:schemeClr val="accent4"/>
              </a:solidFill>
              <a:round/>
            </a:ln>
            <a:extLst>
              <a:ext uri="{909E8E84-426E-40DD-AFC4-6F175D3DCCD1}">
                <a14:hiddenFill xmlns:a14="http://schemas.microsoft.com/office/drawing/2010/main">
                  <a:noFill/>
                </a14:hiddenFill>
              </a:ext>
            </a:extLst>
          </p:spPr>
          <p:txBody>
            <a:bodyPr/>
            <a:lstStyle/>
            <a:p>
              <a:endParaRPr lang="zh-CN" altLang="en-US"/>
            </a:p>
          </p:txBody>
        </p:sp>
        <p:sp>
          <p:nvSpPr>
            <p:cNvPr id="59" name="Line 36"/>
            <p:cNvSpPr>
              <a:spLocks noChangeShapeType="1"/>
            </p:cNvSpPr>
            <p:nvPr/>
          </p:nvSpPr>
          <p:spPr bwMode="auto">
            <a:xfrm flipH="1" flipV="1">
              <a:off x="5125327" y="2656414"/>
              <a:ext cx="57358" cy="6373"/>
            </a:xfrm>
            <a:prstGeom prst="line">
              <a:avLst/>
            </a:prstGeom>
            <a:noFill/>
            <a:ln w="34925" cap="rnd">
              <a:solidFill>
                <a:schemeClr val="accent4"/>
              </a:solidFill>
              <a:round/>
            </a:ln>
            <a:extLst>
              <a:ext uri="{909E8E84-426E-40DD-AFC4-6F175D3DCCD1}">
                <a14:hiddenFill xmlns:a14="http://schemas.microsoft.com/office/drawing/2010/main">
                  <a:noFill/>
                </a14:hiddenFill>
              </a:ext>
            </a:extLst>
          </p:spPr>
          <p:txBody>
            <a:bodyPr/>
            <a:lstStyle/>
            <a:p>
              <a:endParaRPr lang="zh-CN" altLang="en-US"/>
            </a:p>
          </p:txBody>
        </p:sp>
        <p:sp>
          <p:nvSpPr>
            <p:cNvPr id="60" name="Line 37"/>
            <p:cNvSpPr>
              <a:spLocks noChangeShapeType="1"/>
            </p:cNvSpPr>
            <p:nvPr/>
          </p:nvSpPr>
          <p:spPr bwMode="auto">
            <a:xfrm flipV="1">
              <a:off x="4374095" y="2652431"/>
              <a:ext cx="57358" cy="12746"/>
            </a:xfrm>
            <a:prstGeom prst="line">
              <a:avLst/>
            </a:prstGeom>
            <a:noFill/>
            <a:ln w="34925" cap="rnd">
              <a:solidFill>
                <a:schemeClr val="accent4"/>
              </a:solidFill>
              <a:round/>
            </a:ln>
            <a:extLst>
              <a:ext uri="{909E8E84-426E-40DD-AFC4-6F175D3DCCD1}">
                <a14:hiddenFill xmlns:a14="http://schemas.microsoft.com/office/drawing/2010/main">
                  <a:noFill/>
                </a14:hiddenFill>
              </a:ext>
            </a:extLst>
          </p:spPr>
          <p:txBody>
            <a:bodyPr/>
            <a:lstStyle/>
            <a:p>
              <a:endParaRPr lang="zh-CN" altLang="en-US"/>
            </a:p>
          </p:txBody>
        </p:sp>
        <p:sp>
          <p:nvSpPr>
            <p:cNvPr id="61" name="Line 38"/>
            <p:cNvSpPr>
              <a:spLocks noChangeShapeType="1"/>
            </p:cNvSpPr>
            <p:nvPr/>
          </p:nvSpPr>
          <p:spPr bwMode="auto">
            <a:xfrm>
              <a:off x="4401977" y="2439727"/>
              <a:ext cx="53375" cy="19119"/>
            </a:xfrm>
            <a:prstGeom prst="line">
              <a:avLst/>
            </a:prstGeom>
            <a:noFill/>
            <a:ln w="34925" cap="rnd">
              <a:solidFill>
                <a:schemeClr val="accent4"/>
              </a:solidFill>
              <a:round/>
            </a:ln>
            <a:extLst>
              <a:ext uri="{909E8E84-426E-40DD-AFC4-6F175D3DCCD1}">
                <a14:hiddenFill xmlns:a14="http://schemas.microsoft.com/office/drawing/2010/main">
                  <a:noFill/>
                </a14:hiddenFill>
              </a:ext>
            </a:extLst>
          </p:spPr>
          <p:txBody>
            <a:bodyPr/>
            <a:lstStyle/>
            <a:p>
              <a:endParaRPr lang="zh-CN" altLang="en-US"/>
            </a:p>
          </p:txBody>
        </p:sp>
        <p:sp>
          <p:nvSpPr>
            <p:cNvPr id="62" name="Line 39"/>
            <p:cNvSpPr>
              <a:spLocks noChangeShapeType="1"/>
            </p:cNvSpPr>
            <p:nvPr/>
          </p:nvSpPr>
          <p:spPr bwMode="auto">
            <a:xfrm>
              <a:off x="4544576" y="2262873"/>
              <a:ext cx="34256" cy="44612"/>
            </a:xfrm>
            <a:prstGeom prst="line">
              <a:avLst/>
            </a:prstGeom>
            <a:noFill/>
            <a:ln w="34925" cap="rnd">
              <a:solidFill>
                <a:schemeClr val="accent4"/>
              </a:solidFill>
              <a:round/>
            </a:ln>
            <a:extLst>
              <a:ext uri="{909E8E84-426E-40DD-AFC4-6F175D3DCCD1}">
                <a14:hiddenFill xmlns:a14="http://schemas.microsoft.com/office/drawing/2010/main">
                  <a:noFill/>
                </a14:hiddenFill>
              </a:ext>
            </a:extLst>
          </p:spPr>
          <p:txBody>
            <a:bodyPr/>
            <a:lstStyle/>
            <a:p>
              <a:endParaRPr lang="zh-CN" altLang="en-US"/>
            </a:p>
          </p:txBody>
        </p:sp>
      </p:grpSp>
      <p:sp>
        <p:nvSpPr>
          <p:cNvPr id="63" name="文本框 62"/>
          <p:cNvSpPr txBox="1">
            <a:spLocks noChangeArrowheads="1"/>
          </p:cNvSpPr>
          <p:nvPr/>
        </p:nvSpPr>
        <p:spPr bwMode="auto">
          <a:xfrm>
            <a:off x="8271510" y="1448435"/>
            <a:ext cx="2820988"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fontAlgn="auto">
              <a:lnSpc>
                <a:spcPct val="150000"/>
              </a:lnSpc>
              <a:spcBef>
                <a:spcPct val="0"/>
              </a:spcBef>
              <a:buFontTx/>
              <a:buNone/>
            </a:pPr>
            <a:r>
              <a:rPr sz="1600" dirty="0">
                <a:latin typeface="微软雅黑" panose="020B0503020204020204" pitchFamily="34" charset="-122"/>
                <a:ea typeface="微软雅黑" panose="020B0503020204020204" pitchFamily="34" charset="-122"/>
                <a:sym typeface="+mn-ea"/>
              </a:rPr>
              <a:t>单击此处编辑内容，建议您在展示时采用微软雅黑字体单击此处编辑内容</a:t>
            </a:r>
            <a:endParaRPr lang="zh-CN" altLang="en-US" sz="1600" dirty="0">
              <a:solidFill>
                <a:srgbClr val="000000"/>
              </a:solidFill>
              <a:latin typeface="宋体" panose="02010600030101010101" pitchFamily="2" charset="-122"/>
            </a:endParaRPr>
          </a:p>
          <a:p>
            <a:pPr defTabSz="914400" fontAlgn="auto">
              <a:lnSpc>
                <a:spcPct val="150000"/>
              </a:lnSpc>
              <a:spcBef>
                <a:spcPct val="0"/>
              </a:spcBef>
              <a:buFontTx/>
              <a:buNone/>
            </a:pPr>
            <a:endParaRPr lang="zh-CN" altLang="en-US" sz="1600">
              <a:solidFill>
                <a:srgbClr val="000000"/>
              </a:solidFill>
              <a:latin typeface="宋体" panose="02010600030101010101" pitchFamily="2" charset="-122"/>
            </a:endParaRPr>
          </a:p>
        </p:txBody>
      </p:sp>
      <p:sp>
        <p:nvSpPr>
          <p:cNvPr id="64" name="文本框 63"/>
          <p:cNvSpPr txBox="1">
            <a:spLocks noChangeArrowheads="1"/>
          </p:cNvSpPr>
          <p:nvPr/>
        </p:nvSpPr>
        <p:spPr bwMode="auto">
          <a:xfrm>
            <a:off x="8408035" y="4285933"/>
            <a:ext cx="2820988"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fontAlgn="auto">
              <a:lnSpc>
                <a:spcPct val="150000"/>
              </a:lnSpc>
              <a:spcBef>
                <a:spcPct val="0"/>
              </a:spcBef>
              <a:buFontTx/>
              <a:buNone/>
            </a:pPr>
            <a:r>
              <a:rPr sz="1600" dirty="0">
                <a:latin typeface="微软雅黑" panose="020B0503020204020204" pitchFamily="34" charset="-122"/>
                <a:ea typeface="微软雅黑" panose="020B0503020204020204" pitchFamily="34" charset="-122"/>
                <a:sym typeface="+mn-ea"/>
              </a:rPr>
              <a:t>单击此处编辑内容，建议您在展示时采用微软雅黑字体单击此处编辑内容</a:t>
            </a:r>
            <a:endParaRPr lang="zh-CN" altLang="en-US" sz="1600">
              <a:solidFill>
                <a:srgbClr val="000000"/>
              </a:solidFill>
              <a:latin typeface="宋体" panose="02010600030101010101" pitchFamily="2" charset="-122"/>
            </a:endParaRPr>
          </a:p>
        </p:txBody>
      </p:sp>
      <p:sp>
        <p:nvSpPr>
          <p:cNvPr id="65" name="文本框 64"/>
          <p:cNvSpPr txBox="1">
            <a:spLocks noChangeArrowheads="1"/>
          </p:cNvSpPr>
          <p:nvPr/>
        </p:nvSpPr>
        <p:spPr bwMode="auto">
          <a:xfrm>
            <a:off x="1086803" y="4285933"/>
            <a:ext cx="2820987"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fontAlgn="auto">
              <a:lnSpc>
                <a:spcPct val="150000"/>
              </a:lnSpc>
              <a:spcBef>
                <a:spcPct val="0"/>
              </a:spcBef>
              <a:buFontTx/>
              <a:buNone/>
            </a:pPr>
            <a:r>
              <a:rPr sz="1600" dirty="0">
                <a:latin typeface="微软雅黑" panose="020B0503020204020204" pitchFamily="34" charset="-122"/>
                <a:ea typeface="微软雅黑" panose="020B0503020204020204" pitchFamily="34" charset="-122"/>
                <a:sym typeface="+mn-ea"/>
              </a:rPr>
              <a:t>单击此处编辑内容，建议您在展示时采用微软雅黑字体单击此处编辑内容</a:t>
            </a:r>
            <a:endParaRPr lang="zh-CN" altLang="en-US" sz="1600">
              <a:solidFill>
                <a:srgbClr val="000000"/>
              </a:solidFill>
              <a:latin typeface="宋体" panose="02010600030101010101" pitchFamily="2" charset="-122"/>
            </a:endParaRPr>
          </a:p>
        </p:txBody>
      </p:sp>
      <p:sp>
        <p:nvSpPr>
          <p:cNvPr id="66" name="文本框 65"/>
          <p:cNvSpPr txBox="1">
            <a:spLocks noChangeArrowheads="1"/>
          </p:cNvSpPr>
          <p:nvPr/>
        </p:nvSpPr>
        <p:spPr bwMode="auto">
          <a:xfrm>
            <a:off x="1022668" y="1473835"/>
            <a:ext cx="2820987"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fontAlgn="auto">
              <a:lnSpc>
                <a:spcPct val="150000"/>
              </a:lnSpc>
              <a:spcBef>
                <a:spcPct val="0"/>
              </a:spcBef>
              <a:buFontTx/>
              <a:buNone/>
            </a:pPr>
            <a:r>
              <a:rPr sz="1600" dirty="0">
                <a:latin typeface="微软雅黑" panose="020B0503020204020204" pitchFamily="34" charset="-122"/>
                <a:ea typeface="微软雅黑" panose="020B0503020204020204" pitchFamily="34" charset="-122"/>
                <a:sym typeface="+mn-ea"/>
              </a:rPr>
              <a:t>单击此处编辑内容，建议您在展示时采用微软雅黑字体单击此处编辑内容</a:t>
            </a:r>
            <a:endParaRPr lang="zh-CN" altLang="en-US" sz="1600" dirty="0">
              <a:solidFill>
                <a:srgbClr val="000000"/>
              </a:solidFill>
              <a:latin typeface="宋体" panose="02010600030101010101" pitchFamily="2" charset="-122"/>
            </a:endParaRPr>
          </a:p>
        </p:txBody>
      </p:sp>
      <p:grpSp>
        <p:nvGrpSpPr>
          <p:cNvPr id="20" name="组合 66"/>
          <p:cNvGrpSpPr/>
          <p:nvPr/>
        </p:nvGrpSpPr>
        <p:grpSpPr bwMode="auto">
          <a:xfrm>
            <a:off x="6664643" y="4231005"/>
            <a:ext cx="1536700" cy="1224009"/>
            <a:chOff x="6646910" y="4883820"/>
            <a:chExt cx="1535923" cy="1328000"/>
          </a:xfrm>
        </p:grpSpPr>
        <p:sp>
          <p:nvSpPr>
            <p:cNvPr id="21" name="Freeform 9"/>
            <p:cNvSpPr/>
            <p:nvPr/>
          </p:nvSpPr>
          <p:spPr bwMode="auto">
            <a:xfrm>
              <a:off x="6646910" y="4883820"/>
              <a:ext cx="1535923" cy="1328000"/>
            </a:xfrm>
            <a:custGeom>
              <a:avLst/>
              <a:gdLst>
                <a:gd name="T0" fmla="*/ 2147483646 w 1928"/>
                <a:gd name="T1" fmla="*/ 2147483646 h 1667"/>
                <a:gd name="T2" fmla="*/ 0 w 1928"/>
                <a:gd name="T3" fmla="*/ 2147483646 h 1667"/>
                <a:gd name="T4" fmla="*/ 2147483646 w 1928"/>
                <a:gd name="T5" fmla="*/ 0 h 1667"/>
                <a:gd name="T6" fmla="*/ 2147483646 w 1928"/>
                <a:gd name="T7" fmla="*/ 0 h 1667"/>
                <a:gd name="T8" fmla="*/ 2147483646 w 1928"/>
                <a:gd name="T9" fmla="*/ 2147483646 h 1667"/>
                <a:gd name="T10" fmla="*/ 2147483646 w 1928"/>
                <a:gd name="T11" fmla="*/ 2147483646 h 1667"/>
                <a:gd name="T12" fmla="*/ 2147483646 w 1928"/>
                <a:gd name="T13" fmla="*/ 2147483646 h 166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28" h="1667">
                  <a:moveTo>
                    <a:pt x="483" y="1667"/>
                  </a:moveTo>
                  <a:lnTo>
                    <a:pt x="0" y="833"/>
                  </a:lnTo>
                  <a:lnTo>
                    <a:pt x="483" y="0"/>
                  </a:lnTo>
                  <a:lnTo>
                    <a:pt x="1444" y="0"/>
                  </a:lnTo>
                  <a:lnTo>
                    <a:pt x="1928" y="833"/>
                  </a:lnTo>
                  <a:lnTo>
                    <a:pt x="1444" y="1667"/>
                  </a:lnTo>
                  <a:lnTo>
                    <a:pt x="483" y="1667"/>
                  </a:lnTo>
                  <a:close/>
                </a:path>
              </a:pathLst>
            </a:custGeom>
            <a:noFill/>
            <a:ln w="34925"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0" name="Freeform 10"/>
            <p:cNvSpPr/>
            <p:nvPr/>
          </p:nvSpPr>
          <p:spPr bwMode="auto">
            <a:xfrm>
              <a:off x="7520824" y="5120422"/>
              <a:ext cx="355302" cy="867542"/>
            </a:xfrm>
            <a:custGeom>
              <a:avLst/>
              <a:gdLst>
                <a:gd name="T0" fmla="*/ 2147483646 w 167"/>
                <a:gd name="T1" fmla="*/ 0 h 408"/>
                <a:gd name="T2" fmla="*/ 2147483646 w 167"/>
                <a:gd name="T3" fmla="*/ 2147483646 h 408"/>
                <a:gd name="T4" fmla="*/ 2147483646 w 167"/>
                <a:gd name="T5" fmla="*/ 2147483646 h 408"/>
                <a:gd name="T6" fmla="*/ 2147483646 w 167"/>
                <a:gd name="T7" fmla="*/ 2147483646 h 408"/>
                <a:gd name="T8" fmla="*/ 0 w 167"/>
                <a:gd name="T9" fmla="*/ 2147483646 h 408"/>
                <a:gd name="T10" fmla="*/ 2147483646 w 167"/>
                <a:gd name="T11" fmla="*/ 2147483646 h 408"/>
                <a:gd name="T12" fmla="*/ 2147483646 w 167"/>
                <a:gd name="T13" fmla="*/ 0 h 40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7" h="408">
                  <a:moveTo>
                    <a:pt x="26" y="0"/>
                  </a:moveTo>
                  <a:cubicBezTo>
                    <a:pt x="24" y="33"/>
                    <a:pt x="24" y="33"/>
                    <a:pt x="24" y="33"/>
                  </a:cubicBezTo>
                  <a:cubicBezTo>
                    <a:pt x="91" y="64"/>
                    <a:pt x="135" y="134"/>
                    <a:pt x="130" y="211"/>
                  </a:cubicBezTo>
                  <a:cubicBezTo>
                    <a:pt x="125" y="289"/>
                    <a:pt x="72" y="353"/>
                    <a:pt x="2" y="375"/>
                  </a:cubicBezTo>
                  <a:cubicBezTo>
                    <a:pt x="0" y="408"/>
                    <a:pt x="0" y="408"/>
                    <a:pt x="0" y="408"/>
                  </a:cubicBezTo>
                  <a:cubicBezTo>
                    <a:pt x="88" y="385"/>
                    <a:pt x="155" y="308"/>
                    <a:pt x="161" y="213"/>
                  </a:cubicBezTo>
                  <a:cubicBezTo>
                    <a:pt x="167" y="118"/>
                    <a:pt x="110" y="34"/>
                    <a:pt x="26" y="0"/>
                  </a:cubicBezTo>
                  <a:close/>
                </a:path>
              </a:pathLst>
            </a:custGeom>
            <a:noFill/>
            <a:ln w="34925"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1" name="Freeform 11"/>
            <p:cNvSpPr/>
            <p:nvPr/>
          </p:nvSpPr>
          <p:spPr bwMode="auto">
            <a:xfrm>
              <a:off x="7383005" y="5862891"/>
              <a:ext cx="146582" cy="169685"/>
            </a:xfrm>
            <a:custGeom>
              <a:avLst/>
              <a:gdLst>
                <a:gd name="T0" fmla="*/ 0 w 184"/>
                <a:gd name="T1" fmla="*/ 2147483646 h 213"/>
                <a:gd name="T2" fmla="*/ 2147483646 w 184"/>
                <a:gd name="T3" fmla="*/ 2147483646 h 213"/>
                <a:gd name="T4" fmla="*/ 2147483646 w 184"/>
                <a:gd name="T5" fmla="*/ 0 h 213"/>
                <a:gd name="T6" fmla="*/ 2147483646 w 184"/>
                <a:gd name="T7" fmla="*/ 2147483646 h 213"/>
                <a:gd name="T8" fmla="*/ 2147483646 w 184"/>
                <a:gd name="T9" fmla="*/ 2147483646 h 213"/>
                <a:gd name="T10" fmla="*/ 2147483646 w 184"/>
                <a:gd name="T11" fmla="*/ 2147483646 h 213"/>
                <a:gd name="T12" fmla="*/ 0 w 184"/>
                <a:gd name="T13" fmla="*/ 2147483646 h 21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4" h="213">
                  <a:moveTo>
                    <a:pt x="0" y="96"/>
                  </a:moveTo>
                  <a:lnTo>
                    <a:pt x="90" y="48"/>
                  </a:lnTo>
                  <a:lnTo>
                    <a:pt x="184" y="0"/>
                  </a:lnTo>
                  <a:lnTo>
                    <a:pt x="179" y="106"/>
                  </a:lnTo>
                  <a:lnTo>
                    <a:pt x="171" y="213"/>
                  </a:lnTo>
                  <a:lnTo>
                    <a:pt x="85" y="154"/>
                  </a:lnTo>
                  <a:lnTo>
                    <a:pt x="0" y="96"/>
                  </a:lnTo>
                  <a:close/>
                </a:path>
              </a:pathLst>
            </a:custGeom>
            <a:noFill/>
            <a:ln w="34925"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2" name="Freeform 12"/>
            <p:cNvSpPr/>
            <p:nvPr/>
          </p:nvSpPr>
          <p:spPr bwMode="auto">
            <a:xfrm>
              <a:off x="6961583" y="5105286"/>
              <a:ext cx="321046" cy="867542"/>
            </a:xfrm>
            <a:custGeom>
              <a:avLst/>
              <a:gdLst>
                <a:gd name="T0" fmla="*/ 2147483646 w 151"/>
                <a:gd name="T1" fmla="*/ 2147483646 h 408"/>
                <a:gd name="T2" fmla="*/ 2147483646 w 151"/>
                <a:gd name="T3" fmla="*/ 2147483646 h 408"/>
                <a:gd name="T4" fmla="*/ 2147483646 w 151"/>
                <a:gd name="T5" fmla="*/ 2147483646 h 408"/>
                <a:gd name="T6" fmla="*/ 2147483646 w 151"/>
                <a:gd name="T7" fmla="*/ 2147483646 h 408"/>
                <a:gd name="T8" fmla="*/ 2147483646 w 151"/>
                <a:gd name="T9" fmla="*/ 0 h 408"/>
                <a:gd name="T10" fmla="*/ 2147483646 w 151"/>
                <a:gd name="T11" fmla="*/ 2147483646 h 408"/>
                <a:gd name="T12" fmla="*/ 2147483646 w 151"/>
                <a:gd name="T13" fmla="*/ 2147483646 h 40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1" h="408">
                  <a:moveTo>
                    <a:pt x="148" y="408"/>
                  </a:moveTo>
                  <a:cubicBezTo>
                    <a:pt x="148" y="375"/>
                    <a:pt x="148" y="375"/>
                    <a:pt x="148" y="375"/>
                  </a:cubicBezTo>
                  <a:cubicBezTo>
                    <a:pt x="80" y="348"/>
                    <a:pt x="32" y="281"/>
                    <a:pt x="32" y="203"/>
                  </a:cubicBezTo>
                  <a:cubicBezTo>
                    <a:pt x="33" y="125"/>
                    <a:pt x="82" y="59"/>
                    <a:pt x="151" y="33"/>
                  </a:cubicBezTo>
                  <a:cubicBezTo>
                    <a:pt x="151" y="0"/>
                    <a:pt x="151" y="0"/>
                    <a:pt x="151" y="0"/>
                  </a:cubicBezTo>
                  <a:cubicBezTo>
                    <a:pt x="65" y="27"/>
                    <a:pt x="2" y="107"/>
                    <a:pt x="1" y="203"/>
                  </a:cubicBezTo>
                  <a:cubicBezTo>
                    <a:pt x="0" y="298"/>
                    <a:pt x="62" y="379"/>
                    <a:pt x="148" y="408"/>
                  </a:cubicBezTo>
                  <a:close/>
                </a:path>
              </a:pathLst>
            </a:custGeom>
            <a:noFill/>
            <a:ln w="34925"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3" name="Freeform 13"/>
            <p:cNvSpPr/>
            <p:nvPr/>
          </p:nvSpPr>
          <p:spPr bwMode="auto">
            <a:xfrm>
              <a:off x="7286612" y="5060674"/>
              <a:ext cx="142599" cy="169685"/>
            </a:xfrm>
            <a:custGeom>
              <a:avLst/>
              <a:gdLst>
                <a:gd name="T0" fmla="*/ 2147483646 w 179"/>
                <a:gd name="T1" fmla="*/ 2147483646 h 213"/>
                <a:gd name="T2" fmla="*/ 2147483646 w 179"/>
                <a:gd name="T3" fmla="*/ 2147483646 h 213"/>
                <a:gd name="T4" fmla="*/ 0 w 179"/>
                <a:gd name="T5" fmla="*/ 2147483646 h 213"/>
                <a:gd name="T6" fmla="*/ 0 w 179"/>
                <a:gd name="T7" fmla="*/ 2147483646 h 213"/>
                <a:gd name="T8" fmla="*/ 0 w 179"/>
                <a:gd name="T9" fmla="*/ 0 h 213"/>
                <a:gd name="T10" fmla="*/ 2147483646 w 179"/>
                <a:gd name="T11" fmla="*/ 2147483646 h 213"/>
                <a:gd name="T12" fmla="*/ 2147483646 w 179"/>
                <a:gd name="T13" fmla="*/ 2147483646 h 21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9" h="213">
                  <a:moveTo>
                    <a:pt x="179" y="107"/>
                  </a:moveTo>
                  <a:lnTo>
                    <a:pt x="91" y="160"/>
                  </a:lnTo>
                  <a:lnTo>
                    <a:pt x="0" y="213"/>
                  </a:lnTo>
                  <a:lnTo>
                    <a:pt x="0" y="107"/>
                  </a:lnTo>
                  <a:lnTo>
                    <a:pt x="0" y="0"/>
                  </a:lnTo>
                  <a:lnTo>
                    <a:pt x="91" y="53"/>
                  </a:lnTo>
                  <a:lnTo>
                    <a:pt x="179" y="107"/>
                  </a:lnTo>
                  <a:close/>
                </a:path>
              </a:pathLst>
            </a:custGeom>
            <a:noFill/>
            <a:ln w="34925"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grpSp>
        <p:nvGrpSpPr>
          <p:cNvPr id="68" name="组合 67"/>
          <p:cNvGrpSpPr/>
          <p:nvPr/>
        </p:nvGrpSpPr>
        <p:grpSpPr>
          <a:xfrm>
            <a:off x="389760" y="-78015"/>
            <a:ext cx="987163" cy="1189012"/>
            <a:chOff x="336692" y="-179502"/>
            <a:chExt cx="987163" cy="1189012"/>
          </a:xfrm>
          <a:solidFill>
            <a:srgbClr val="C00000"/>
          </a:solidFill>
        </p:grpSpPr>
        <p:sp>
          <p:nvSpPr>
            <p:cNvPr id="69" name="Diamond 13"/>
            <p:cNvSpPr/>
            <p:nvPr/>
          </p:nvSpPr>
          <p:spPr>
            <a:xfrm rot="2747839">
              <a:off x="336692" y="-150750"/>
              <a:ext cx="283103" cy="283103"/>
            </a:xfrm>
            <a:prstGeom prst="diamond">
              <a:avLst/>
            </a:prstGeom>
            <a:grp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sp>
          <p:nvSpPr>
            <p:cNvPr id="70" name="Diamond 16"/>
            <p:cNvSpPr/>
            <p:nvPr/>
          </p:nvSpPr>
          <p:spPr>
            <a:xfrm rot="8147839">
              <a:off x="496416" y="-179502"/>
              <a:ext cx="508031" cy="508031"/>
            </a:xfrm>
            <a:prstGeom prst="diamond">
              <a:avLst/>
            </a:prstGeom>
            <a:grpFill/>
            <a:ln>
              <a:noFill/>
            </a:ln>
            <a:effectLst>
              <a:outerShdw blurRad="50800" dist="38100" dir="10800000" algn="r"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sp>
          <p:nvSpPr>
            <p:cNvPr id="71" name="Diamond 14"/>
            <p:cNvSpPr/>
            <p:nvPr/>
          </p:nvSpPr>
          <p:spPr>
            <a:xfrm rot="18947839">
              <a:off x="437330" y="122985"/>
              <a:ext cx="886525" cy="886525"/>
            </a:xfrm>
            <a:prstGeom prst="diamond">
              <a:avLst/>
            </a:prstGeom>
            <a:grpFill/>
            <a:ln>
              <a:noFill/>
            </a:ln>
            <a:effectLst>
              <a:outerShdw blurRad="50800" dist="38100" dir="16200000"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grpSp>
      <p:sp>
        <p:nvSpPr>
          <p:cNvPr id="72" name="文本框 71"/>
          <p:cNvSpPr txBox="1"/>
          <p:nvPr/>
        </p:nvSpPr>
        <p:spPr>
          <a:xfrm>
            <a:off x="604482" y="406124"/>
            <a:ext cx="658356" cy="521970"/>
          </a:xfrm>
          <a:prstGeom prst="rect">
            <a:avLst/>
          </a:prstGeom>
          <a:solidFill>
            <a:srgbClr val="C00000"/>
          </a:solidFill>
        </p:spPr>
        <p:txBody>
          <a:bodyPr wrap="square" rtlCol="0">
            <a:spAutoFit/>
          </a:bodyPr>
          <a:lstStyle/>
          <a:p>
            <a:pPr algn="ctr"/>
            <a:r>
              <a:rPr lang="en-US" altLang="zh-CN" sz="2800" b="1" dirty="0">
                <a:ln w="28575">
                  <a:noFill/>
                </a:ln>
                <a:solidFill>
                  <a:schemeClr val="bg1"/>
                </a:solidFill>
                <a:latin typeface="微软雅黑" panose="020B0503020204020204" pitchFamily="34" charset="-122"/>
                <a:ea typeface="微软雅黑" panose="020B0503020204020204" pitchFamily="34" charset="-122"/>
              </a:rPr>
              <a:t>0</a:t>
            </a:r>
            <a:r>
              <a:rPr lang="en-US" sz="2800" b="1" dirty="0">
                <a:ln w="28575">
                  <a:noFill/>
                </a:ln>
                <a:solidFill>
                  <a:schemeClr val="bg1"/>
                </a:solidFill>
                <a:latin typeface="微软雅黑" panose="020B0503020204020204" pitchFamily="34" charset="-122"/>
                <a:ea typeface="微软雅黑" panose="020B0503020204020204" pitchFamily="34" charset="-122"/>
              </a:rPr>
              <a:t>3</a:t>
            </a:r>
            <a:endParaRPr lang="en-US" sz="4400" b="1" dirty="0">
              <a:ln w="28575">
                <a:noFill/>
              </a:ln>
              <a:solidFill>
                <a:schemeClr val="bg1"/>
              </a:solidFill>
              <a:latin typeface="微软雅黑" panose="020B0503020204020204" pitchFamily="34" charset="-122"/>
              <a:ea typeface="微软雅黑" panose="020B0503020204020204" pitchFamily="34" charset="-122"/>
            </a:endParaRPr>
          </a:p>
        </p:txBody>
      </p:sp>
      <p:grpSp>
        <p:nvGrpSpPr>
          <p:cNvPr id="74" name="组合 33"/>
          <p:cNvGrpSpPr/>
          <p:nvPr/>
        </p:nvGrpSpPr>
        <p:grpSpPr>
          <a:xfrm>
            <a:off x="11222378" y="292030"/>
            <a:ext cx="575689" cy="577804"/>
            <a:chOff x="6084168" y="1274820"/>
            <a:chExt cx="432048" cy="432834"/>
          </a:xfrm>
        </p:grpSpPr>
        <p:sp>
          <p:nvSpPr>
            <p:cNvPr id="75" name="椭圆 22"/>
            <p:cNvSpPr/>
            <p:nvPr/>
          </p:nvSpPr>
          <p:spPr>
            <a:xfrm>
              <a:off x="6084168" y="1274820"/>
              <a:ext cx="432048" cy="432834"/>
            </a:xfrm>
            <a:prstGeom prst="ellipse">
              <a:avLst/>
            </a:prstGeom>
            <a:solidFill>
              <a:srgbClr val="88559D"/>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76" name="Freeform 59"/>
            <p:cNvSpPr/>
            <p:nvPr/>
          </p:nvSpPr>
          <p:spPr>
            <a:xfrm>
              <a:off x="6180302" y="1365898"/>
              <a:ext cx="239780" cy="250679"/>
            </a:xfrm>
            <a:custGeom>
              <a:avLst/>
              <a:gdLst>
                <a:gd name="txL" fmla="*/ 0 w 581"/>
                <a:gd name="txT" fmla="*/ 0 h 609"/>
                <a:gd name="txR" fmla="*/ 581 w 581"/>
                <a:gd name="txB" fmla="*/ 609 h 609"/>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0"/>
                </a:cxn>
                <a:cxn ang="0">
                  <a:pos x="2147483647" y="2147483647"/>
                </a:cxn>
              </a:cxnLst>
              <a:rect l="txL" t="txT" r="txR" b="tx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95" name="组合 36"/>
          <p:cNvGrpSpPr/>
          <p:nvPr/>
        </p:nvGrpSpPr>
        <p:grpSpPr>
          <a:xfrm>
            <a:off x="9493197" y="292030"/>
            <a:ext cx="577804" cy="577804"/>
            <a:chOff x="4788024" y="1275213"/>
            <a:chExt cx="432048" cy="432048"/>
          </a:xfrm>
        </p:grpSpPr>
        <p:sp>
          <p:nvSpPr>
            <p:cNvPr id="96" name="椭圆 65"/>
            <p:cNvSpPr/>
            <p:nvPr/>
          </p:nvSpPr>
          <p:spPr>
            <a:xfrm>
              <a:off x="4788024" y="1275213"/>
              <a:ext cx="432048" cy="432048"/>
            </a:xfrm>
            <a:prstGeom prst="ellipse">
              <a:avLst/>
            </a:prstGeom>
            <a:solidFill>
              <a:srgbClr val="F79600"/>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97" name="Freeform 110"/>
            <p:cNvSpPr/>
            <p:nvPr/>
          </p:nvSpPr>
          <p:spPr>
            <a:xfrm>
              <a:off x="4891102" y="1366806"/>
              <a:ext cx="250679" cy="248862"/>
            </a:xfrm>
            <a:custGeom>
              <a:avLst/>
              <a:gdLst>
                <a:gd name="txL" fmla="*/ 0 w 609"/>
                <a:gd name="txT" fmla="*/ 0 h 602"/>
                <a:gd name="txR" fmla="*/ 609 w 609"/>
                <a:gd name="txB" fmla="*/ 602 h 602"/>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98" name="组合 39"/>
          <p:cNvGrpSpPr/>
          <p:nvPr/>
        </p:nvGrpSpPr>
        <p:grpSpPr>
          <a:xfrm>
            <a:off x="10358845" y="292030"/>
            <a:ext cx="575689" cy="577804"/>
            <a:chOff x="5436096" y="1274820"/>
            <a:chExt cx="432833" cy="432834"/>
          </a:xfrm>
        </p:grpSpPr>
        <p:sp>
          <p:nvSpPr>
            <p:cNvPr id="99" name="椭圆 16"/>
            <p:cNvSpPr>
              <a:spLocks noChangeArrowheads="1"/>
            </p:cNvSpPr>
            <p:nvPr/>
          </p:nvSpPr>
          <p:spPr bwMode="auto">
            <a:xfrm>
              <a:off x="5436096" y="1274820"/>
              <a:ext cx="432833" cy="432834"/>
            </a:xfrm>
            <a:prstGeom prst="ellipse">
              <a:avLst/>
            </a:prstGeom>
            <a:solidFill>
              <a:srgbClr val="49A9B7"/>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100" name="Freeform 16"/>
            <p:cNvSpPr/>
            <p:nvPr/>
          </p:nvSpPr>
          <p:spPr>
            <a:xfrm>
              <a:off x="5554420" y="1377705"/>
              <a:ext cx="196183" cy="227065"/>
            </a:xfrm>
            <a:custGeom>
              <a:avLst/>
              <a:gdLst>
                <a:gd name="txL" fmla="*/ 0 w 475"/>
                <a:gd name="txT" fmla="*/ 0 h 552"/>
                <a:gd name="txR" fmla="*/ 475 w 475"/>
                <a:gd name="txB" fmla="*/ 552 h 552"/>
              </a:gdLst>
              <a:ahLst/>
              <a:cxnLst>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Lst>
              <a:rect l="txL" t="txT" r="txR" b="tx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101" name="组合 43"/>
          <p:cNvGrpSpPr/>
          <p:nvPr/>
        </p:nvGrpSpPr>
        <p:grpSpPr>
          <a:xfrm>
            <a:off x="7766132" y="292030"/>
            <a:ext cx="577804" cy="577804"/>
            <a:chOff x="3491880" y="1274820"/>
            <a:chExt cx="432833" cy="432834"/>
          </a:xfrm>
        </p:grpSpPr>
        <p:sp>
          <p:nvSpPr>
            <p:cNvPr id="105" name="椭圆 16"/>
            <p:cNvSpPr/>
            <p:nvPr/>
          </p:nvSpPr>
          <p:spPr>
            <a:xfrm>
              <a:off x="3491880" y="1274820"/>
              <a:ext cx="432833" cy="432834"/>
            </a:xfrm>
            <a:prstGeom prst="ellipse">
              <a:avLst/>
            </a:prstGeom>
            <a:solidFill>
              <a:srgbClr val="C00000"/>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106" name="Freeform 75"/>
            <p:cNvSpPr/>
            <p:nvPr/>
          </p:nvSpPr>
          <p:spPr>
            <a:xfrm>
              <a:off x="3583864" y="1385879"/>
              <a:ext cx="248863" cy="210716"/>
            </a:xfrm>
            <a:custGeom>
              <a:avLst/>
              <a:gdLst>
                <a:gd name="txL" fmla="*/ 0 w 602"/>
                <a:gd name="txT" fmla="*/ 0 h 510"/>
                <a:gd name="txR" fmla="*/ 602 w 602"/>
                <a:gd name="txB" fmla="*/ 510 h 510"/>
              </a:gdLst>
              <a:ahLst/>
              <a:cxnLst>
                <a:cxn ang="0">
                  <a:pos x="2147483647" y="2147483647"/>
                </a:cxn>
                <a:cxn ang="0">
                  <a:pos x="2147483647" y="2147483647"/>
                </a:cxn>
                <a:cxn ang="0">
                  <a:pos x="2147483647" y="2147483647"/>
                </a:cxn>
                <a:cxn ang="0">
                  <a:pos x="0"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107" name="组合 76"/>
          <p:cNvGrpSpPr/>
          <p:nvPr/>
        </p:nvGrpSpPr>
        <p:grpSpPr>
          <a:xfrm>
            <a:off x="8629664" y="292030"/>
            <a:ext cx="577804" cy="577804"/>
            <a:chOff x="4139952" y="1274820"/>
            <a:chExt cx="432833" cy="432834"/>
          </a:xfrm>
        </p:grpSpPr>
        <p:sp>
          <p:nvSpPr>
            <p:cNvPr id="108" name="椭圆 16"/>
            <p:cNvSpPr/>
            <p:nvPr/>
          </p:nvSpPr>
          <p:spPr>
            <a:xfrm>
              <a:off x="4139952" y="1274820"/>
              <a:ext cx="432833" cy="432834"/>
            </a:xfrm>
            <a:prstGeom prst="ellipse">
              <a:avLst/>
            </a:prstGeom>
            <a:solidFill>
              <a:srgbClr val="3992DB"/>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109" name="Freeform 84"/>
            <p:cNvSpPr/>
            <p:nvPr/>
          </p:nvSpPr>
          <p:spPr>
            <a:xfrm>
              <a:off x="4241546" y="1366806"/>
              <a:ext cx="248863" cy="248863"/>
            </a:xfrm>
            <a:custGeom>
              <a:avLst/>
              <a:gdLst>
                <a:gd name="txL" fmla="*/ 0 w 602"/>
                <a:gd name="txT" fmla="*/ 0 h 602"/>
                <a:gd name="txR" fmla="*/ 602 w 602"/>
                <a:gd name="txB" fmla="*/ 602 h 602"/>
              </a:gdLst>
              <a:ahLst/>
              <a:cxnLst>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Lst>
              <a:rect l="txL" t="txT" r="txR" b="tx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sp>
        <p:nvSpPr>
          <p:cNvPr id="77" name="矩形 76"/>
          <p:cNvSpPr/>
          <p:nvPr/>
        </p:nvSpPr>
        <p:spPr>
          <a:xfrm flipV="1">
            <a:off x="128" y="1"/>
            <a:ext cx="12191744" cy="9550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322877" y="166010"/>
            <a:ext cx="2632710" cy="829945"/>
          </a:xfrm>
          <a:prstGeom prst="rect">
            <a:avLst/>
          </a:prstGeom>
          <a:noFill/>
          <a:extLst>
            <a:ext uri="{909E8E84-426E-40DD-AFC4-6F175D3DCCD1}">
              <a14:hiddenFill xmlns:a14="http://schemas.microsoft.com/office/drawing/2010/main">
                <a:solidFill>
                  <a:srgbClr val="C00000"/>
                </a:solidFill>
              </a14:hiddenFill>
            </a:ext>
          </a:extLst>
        </p:spPr>
        <p:txBody>
          <a:bodyPr wrap="none">
            <a:spAutoFit/>
          </a:bodyPr>
          <a:lstStyle/>
          <a:p>
            <a:pPr algn="l">
              <a:lnSpc>
                <a:spcPct val="150000"/>
              </a:lnSpc>
            </a:pPr>
            <a:r>
              <a:rPr lang="zh-CN" altLang="en-US" sz="3200" b="1" dirty="0">
                <a:effectLst/>
                <a:latin typeface="黑体" panose="02010609060101010101" charset="-122"/>
                <a:ea typeface="黑体" panose="02010609060101010101" charset="-122"/>
                <a:cs typeface="华文楷体" panose="02010600040101010101" pitchFamily="1" charset="-122"/>
                <a:sym typeface="+mn-ea"/>
              </a:rPr>
              <a:t>项目成果展示</a:t>
            </a:r>
            <a:endParaRPr lang="zh-CN" altLang="en-US" sz="3200" b="1" dirty="0">
              <a:solidFill>
                <a:srgbClr val="ED7D31"/>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random/>
      </p:transition>
    </mc:Choice>
    <mc:Fallback>
      <p:transition spd="med"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8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800"/>
                                  </p:stCondLst>
                                  <p:childTnLst>
                                    <p:set>
                                      <p:cBhvr>
                                        <p:cTn id="9" dur="1" fill="hold">
                                          <p:stCondLst>
                                            <p:cond delay="0"/>
                                          </p:stCondLst>
                                        </p:cTn>
                                        <p:tgtEl>
                                          <p:spTgt spid="46"/>
                                        </p:tgtEl>
                                        <p:attrNameLst>
                                          <p:attrName>style.visibility</p:attrName>
                                        </p:attrNameLst>
                                      </p:cBhvr>
                                      <p:to>
                                        <p:strVal val="visible"/>
                                      </p:to>
                                    </p:set>
                                    <p:animEffect transition="in" filter="fade">
                                      <p:cBhvr>
                                        <p:cTn id="10" dur="500"/>
                                        <p:tgtEl>
                                          <p:spTgt spid="46"/>
                                        </p:tgtEl>
                                      </p:cBhvr>
                                    </p:animEffect>
                                  </p:childTnLst>
                                </p:cTn>
                              </p:par>
                              <p:par>
                                <p:cTn id="11" presetID="10" presetClass="entr" presetSubtype="0" fill="hold" grpId="0" nodeType="withEffect">
                                  <p:stCondLst>
                                    <p:cond delay="800"/>
                                  </p:stCondLst>
                                  <p:childTnLst>
                                    <p:set>
                                      <p:cBhvr>
                                        <p:cTn id="12" dur="1" fill="hold">
                                          <p:stCondLst>
                                            <p:cond delay="0"/>
                                          </p:stCondLst>
                                        </p:cTn>
                                        <p:tgtEl>
                                          <p:spTgt spid="66"/>
                                        </p:tgtEl>
                                        <p:attrNameLst>
                                          <p:attrName>style.visibility</p:attrName>
                                        </p:attrNameLst>
                                      </p:cBhvr>
                                      <p:to>
                                        <p:strVal val="visible"/>
                                      </p:to>
                                    </p:set>
                                    <p:animEffect transition="in" filter="fade">
                                      <p:cBhvr>
                                        <p:cTn id="13" dur="500"/>
                                        <p:tgtEl>
                                          <p:spTgt spid="66"/>
                                        </p:tgtEl>
                                      </p:cBhvr>
                                    </p:animEffect>
                                  </p:childTnLst>
                                </p:cTn>
                              </p:par>
                            </p:childTnLst>
                          </p:cTn>
                        </p:par>
                        <p:par>
                          <p:cTn id="14" fill="hold">
                            <p:stCondLst>
                              <p:cond delay="1300"/>
                            </p:stCondLst>
                            <p:childTnLst>
                              <p:par>
                                <p:cTn id="15" presetID="10" presetClass="entr" presetSubtype="0"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5"/>
                                        </p:tgtEl>
                                        <p:attrNameLst>
                                          <p:attrName>style.visibility</p:attrName>
                                        </p:attrNameLst>
                                      </p:cBhvr>
                                      <p:to>
                                        <p:strVal val="visible"/>
                                      </p:to>
                                    </p:set>
                                    <p:animEffect transition="in" filter="fade">
                                      <p:cBhvr>
                                        <p:cTn id="20" dur="500"/>
                                        <p:tgtEl>
                                          <p:spTgt spid="65"/>
                                        </p:tgtEl>
                                      </p:cBhvr>
                                    </p:animEffect>
                                  </p:childTnLst>
                                </p:cTn>
                              </p:par>
                              <p:par>
                                <p:cTn id="21" presetID="10" presetClass="entr" presetSubtype="0" fill="hold" nodeType="with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500"/>
                                        <p:tgtEl>
                                          <p:spTgt spid="34"/>
                                        </p:tgtEl>
                                      </p:cBhvr>
                                    </p:animEffect>
                                  </p:childTnLst>
                                </p:cTn>
                              </p:par>
                            </p:childTnLst>
                          </p:cTn>
                        </p:par>
                        <p:par>
                          <p:cTn id="24" fill="hold">
                            <p:stCondLst>
                              <p:cond delay="1800"/>
                            </p:stCondLst>
                            <p:childTnLst>
                              <p:par>
                                <p:cTn id="25" presetID="10" presetClass="entr" presetSubtype="0"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par>
                                <p:cTn id="28" presetID="10" presetClass="entr" presetSubtype="0" fill="hold" nodeType="with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64"/>
                                        </p:tgtEl>
                                        <p:attrNameLst>
                                          <p:attrName>style.visibility</p:attrName>
                                        </p:attrNameLst>
                                      </p:cBhvr>
                                      <p:to>
                                        <p:strVal val="visible"/>
                                      </p:to>
                                    </p:set>
                                    <p:animEffect transition="in" filter="fade">
                                      <p:cBhvr>
                                        <p:cTn id="33" dur="500"/>
                                        <p:tgtEl>
                                          <p:spTgt spid="64"/>
                                        </p:tgtEl>
                                      </p:cBhvr>
                                    </p:animEffect>
                                  </p:childTnLst>
                                </p:cTn>
                              </p:par>
                            </p:childTnLst>
                          </p:cTn>
                        </p:par>
                        <p:par>
                          <p:cTn id="34" fill="hold">
                            <p:stCondLst>
                              <p:cond delay="2300"/>
                            </p:stCondLst>
                            <p:childTnLst>
                              <p:par>
                                <p:cTn id="35" presetID="10" presetClass="entr" presetSubtype="0"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par>
                                <p:cTn id="38" presetID="10" presetClass="entr" presetSubtype="0" fill="hold"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63"/>
                                        </p:tgtEl>
                                        <p:attrNameLst>
                                          <p:attrName>style.visibility</p:attrName>
                                        </p:attrNameLst>
                                      </p:cBhvr>
                                      <p:to>
                                        <p:strVal val="visible"/>
                                      </p:to>
                                    </p:set>
                                    <p:animEffect transition="in" filter="fade">
                                      <p:cBhvr>
                                        <p:cTn id="43"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原创设计师QQ598969553     _6"/>
          <p:cNvGrpSpPr/>
          <p:nvPr/>
        </p:nvGrpSpPr>
        <p:grpSpPr>
          <a:xfrm>
            <a:off x="2012016" y="2166595"/>
            <a:ext cx="2136137" cy="1812389"/>
            <a:chOff x="7388330" y="3692384"/>
            <a:chExt cx="2397222" cy="2093640"/>
          </a:xfrm>
        </p:grpSpPr>
        <p:grpSp>
          <p:nvGrpSpPr>
            <p:cNvPr id="6" name="组合 5"/>
            <p:cNvGrpSpPr/>
            <p:nvPr/>
          </p:nvGrpSpPr>
          <p:grpSpPr>
            <a:xfrm>
              <a:off x="7388330" y="3692384"/>
              <a:ext cx="2397222" cy="2093640"/>
              <a:chOff x="7388330" y="3692384"/>
              <a:chExt cx="2397222" cy="2093640"/>
            </a:xfrm>
          </p:grpSpPr>
          <p:grpSp>
            <p:nvGrpSpPr>
              <p:cNvPr id="7" name="组合 6"/>
              <p:cNvGrpSpPr/>
              <p:nvPr/>
            </p:nvGrpSpPr>
            <p:grpSpPr>
              <a:xfrm>
                <a:off x="7388330" y="3692384"/>
                <a:ext cx="2397222" cy="2093640"/>
                <a:chOff x="1511944" y="2420246"/>
                <a:chExt cx="2627152" cy="2294453"/>
              </a:xfrm>
              <a:effectLst>
                <a:outerShdw blurRad="203200" dist="38100" dir="3780000" sx="103000" sy="103000" algn="t" rotWithShape="0">
                  <a:prstClr val="black">
                    <a:alpha val="25000"/>
                  </a:prstClr>
                </a:outerShdw>
              </a:effectLst>
            </p:grpSpPr>
            <p:sp>
              <p:nvSpPr>
                <p:cNvPr id="22"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121910" tIns="60955" rIns="121910" bIns="60955" numCol="1" anchor="t" anchorCtr="0" compatLnSpc="1"/>
                <a:lstStyle/>
                <a:p>
                  <a:endParaRPr lang="zh-CN" altLang="en-US" sz="2930">
                    <a:latin typeface="+mj-ea"/>
                    <a:ea typeface="+mj-ea"/>
                  </a:endParaRPr>
                </a:p>
              </p:txBody>
            </p:sp>
            <p:sp>
              <p:nvSpPr>
                <p:cNvPr id="23"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121910" tIns="60955" rIns="121910" bIns="60955" numCol="1" anchor="t" anchorCtr="0" compatLnSpc="1"/>
                <a:lstStyle/>
                <a:p>
                  <a:endParaRPr lang="zh-CN" altLang="en-US" sz="2930">
                    <a:latin typeface="+mj-ea"/>
                    <a:ea typeface="+mj-ea"/>
                  </a:endParaRPr>
                </a:p>
              </p:txBody>
            </p:sp>
          </p:grpSp>
          <p:sp>
            <p:nvSpPr>
              <p:cNvPr id="24" name="Freeform 7"/>
              <p:cNvSpPr/>
              <p:nvPr/>
            </p:nvSpPr>
            <p:spPr bwMode="auto">
              <a:xfrm>
                <a:off x="7700013" y="3936334"/>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2"/>
              </a:solidFill>
              <a:ln w="7938" cap="flat">
                <a:noFill/>
                <a:prstDash val="solid"/>
                <a:miter lim="800000"/>
              </a:ln>
              <a:effectLst/>
            </p:spPr>
            <p:txBody>
              <a:bodyPr vert="horz" wrap="square" lIns="121910" tIns="60955" rIns="121910" bIns="60955" numCol="1" anchor="t" anchorCtr="0" compatLnSpc="1"/>
              <a:lstStyle/>
              <a:p>
                <a:endParaRPr lang="zh-CN" altLang="en-US" sz="2930">
                  <a:latin typeface="+mj-ea"/>
                  <a:ea typeface="+mj-ea"/>
                </a:endParaRPr>
              </a:p>
            </p:txBody>
          </p:sp>
        </p:grpSp>
        <p:sp>
          <p:nvSpPr>
            <p:cNvPr id="25" name="TextBox 105"/>
            <p:cNvSpPr txBox="1"/>
            <p:nvPr/>
          </p:nvSpPr>
          <p:spPr>
            <a:xfrm>
              <a:off x="8105549" y="4230954"/>
              <a:ext cx="1185202" cy="958738"/>
            </a:xfrm>
            <a:prstGeom prst="rect">
              <a:avLst/>
            </a:prstGeom>
            <a:noFill/>
          </p:spPr>
          <p:txBody>
            <a:bodyPr wrap="square" rtlCol="0">
              <a:spAutoFit/>
            </a:bodyPr>
            <a:lstStyle/>
            <a:p>
              <a:pPr>
                <a:buNone/>
              </a:pPr>
              <a:r>
                <a:rPr lang="en-US" altLang="zh-CN" sz="4800" dirty="0">
                  <a:solidFill>
                    <a:schemeClr val="bg1"/>
                  </a:solidFill>
                  <a:latin typeface="+mj-ea"/>
                  <a:ea typeface="+mj-ea"/>
                </a:rPr>
                <a:t>04</a:t>
              </a:r>
              <a:endParaRPr lang="zh-CN" altLang="en-US" sz="4800" dirty="0">
                <a:solidFill>
                  <a:schemeClr val="bg1"/>
                </a:solidFill>
                <a:latin typeface="+mj-ea"/>
                <a:ea typeface="+mj-ea"/>
              </a:endParaRPr>
            </a:p>
          </p:txBody>
        </p:sp>
      </p:grpSp>
      <p:sp>
        <p:nvSpPr>
          <p:cNvPr id="26" name="原创设计师QQ598969553     _1"/>
          <p:cNvSpPr txBox="1"/>
          <p:nvPr/>
        </p:nvSpPr>
        <p:spPr>
          <a:xfrm>
            <a:off x="5264785" y="2166620"/>
            <a:ext cx="4641850" cy="829945"/>
          </a:xfrm>
          <a:prstGeom prst="rect">
            <a:avLst/>
          </a:prstGeom>
          <a:noFill/>
        </p:spPr>
        <p:txBody>
          <a:bodyPr wrap="square" rtlCol="0">
            <a:spAutoFit/>
          </a:bodyPr>
          <a:lstStyle/>
          <a:p>
            <a:pPr marL="0" lvl="1" algn="just">
              <a:buNone/>
            </a:pPr>
            <a:r>
              <a:rPr lang="zh-CN" altLang="en-US" sz="1865" b="1" dirty="0">
                <a:solidFill>
                  <a:srgbClr val="080808"/>
                </a:solidFill>
                <a:latin typeface="+mj-ea"/>
                <a:ea typeface="+mj-ea"/>
              </a:rPr>
              <a:t> </a:t>
            </a:r>
            <a:r>
              <a:rPr lang="zh-CN" altLang="en-US" sz="4800" b="1" dirty="0">
                <a:effectLst/>
                <a:latin typeface="黑体" panose="02010609060101010101" charset="-122"/>
                <a:ea typeface="黑体" panose="02010609060101010101" charset="-122"/>
                <a:cs typeface="华文楷体" panose="02010600040101010101" pitchFamily="1" charset="-122"/>
                <a:sym typeface="华文楷体" panose="02010600040101010101" pitchFamily="1" charset="-122"/>
              </a:rPr>
              <a:t>工作不足之处</a:t>
            </a:r>
            <a:endParaRPr lang="en-US" altLang="zh-CN" sz="4800" b="1" dirty="0">
              <a:solidFill>
                <a:schemeClr val="accent1"/>
              </a:solidFill>
              <a:latin typeface="+mj-ea"/>
              <a:ea typeface="+mj-ea"/>
            </a:endParaRPr>
          </a:p>
        </p:txBody>
      </p:sp>
      <p:cxnSp>
        <p:nvCxnSpPr>
          <p:cNvPr id="27" name="原创设计师QQ598969553     _2"/>
          <p:cNvCxnSpPr/>
          <p:nvPr/>
        </p:nvCxnSpPr>
        <p:spPr>
          <a:xfrm flipV="1">
            <a:off x="4847959" y="1881239"/>
            <a:ext cx="0" cy="2565698"/>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28" name="原创设计师QQ598969553     _4"/>
          <p:cNvSpPr txBox="1"/>
          <p:nvPr/>
        </p:nvSpPr>
        <p:spPr>
          <a:xfrm>
            <a:off x="5264785" y="3416935"/>
            <a:ext cx="1721485" cy="325755"/>
          </a:xfrm>
          <a:prstGeom prst="rect">
            <a:avLst/>
          </a:prstGeom>
          <a:noFill/>
        </p:spPr>
        <p:txBody>
          <a:bodyPr wrap="square" lIns="80618" tIns="40309" rIns="80618" bIns="40309" rtlCol="0">
            <a:spAutoFit/>
          </a:bodyPr>
          <a:lstStyle/>
          <a:p>
            <a:pPr marL="0" lvl="1" indent="0" fontAlgn="auto"/>
            <a:r>
              <a:rPr lang="en-US" altLang="zh-CN" sz="1600" dirty="0">
                <a:solidFill>
                  <a:srgbClr val="080808"/>
                </a:solidFill>
                <a:latin typeface="+mj-ea"/>
                <a:ea typeface="+mj-ea"/>
              </a:rPr>
              <a:t>※ </a:t>
            </a:r>
            <a:r>
              <a:rPr lang="zh-CN" altLang="en-US" sz="1600">
                <a:solidFill>
                  <a:srgbClr val="595959"/>
                </a:solidFill>
                <a:latin typeface="微软雅黑" panose="020B0503020204020204" pitchFamily="34" charset="-122"/>
                <a:ea typeface="微软雅黑" panose="020B0503020204020204" pitchFamily="34" charset="-122"/>
                <a:sym typeface="+mn-ea"/>
              </a:rPr>
              <a:t>管理上的不足</a:t>
            </a:r>
            <a:endParaRPr lang="en-US" altLang="zh-CN" sz="1600" dirty="0">
              <a:solidFill>
                <a:srgbClr val="080808"/>
              </a:solidFill>
              <a:latin typeface="+mj-ea"/>
              <a:ea typeface="+mj-ea"/>
            </a:endParaRPr>
          </a:p>
        </p:txBody>
      </p:sp>
      <p:sp>
        <p:nvSpPr>
          <p:cNvPr id="29" name="原创设计师QQ598969553     _5"/>
          <p:cNvSpPr txBox="1"/>
          <p:nvPr/>
        </p:nvSpPr>
        <p:spPr>
          <a:xfrm>
            <a:off x="7606144" y="3417230"/>
            <a:ext cx="2941408" cy="325755"/>
          </a:xfrm>
          <a:prstGeom prst="rect">
            <a:avLst/>
          </a:prstGeom>
          <a:noFill/>
        </p:spPr>
        <p:txBody>
          <a:bodyPr wrap="square" lIns="80618" tIns="40309" rIns="80618" bIns="40309" rtlCol="0">
            <a:spAutoFit/>
          </a:bodyPr>
          <a:lstStyle/>
          <a:p>
            <a:r>
              <a:rPr lang="en-US" altLang="zh-CN" sz="1600" dirty="0">
                <a:solidFill>
                  <a:srgbClr val="080808"/>
                </a:solidFill>
                <a:latin typeface="+mj-ea"/>
                <a:ea typeface="+mj-ea"/>
                <a:sym typeface="+mn-ea"/>
              </a:rPr>
              <a:t>※ </a:t>
            </a:r>
            <a:r>
              <a:rPr lang="zh-CN" altLang="en-US" sz="1600">
                <a:solidFill>
                  <a:srgbClr val="595959"/>
                </a:solidFill>
                <a:latin typeface="微软雅黑" panose="020B0503020204020204" pitchFamily="34" charset="-122"/>
                <a:ea typeface="微软雅黑" panose="020B0503020204020204" pitchFamily="34" charset="-122"/>
                <a:sym typeface="+mn-ea"/>
              </a:rPr>
              <a:t>执行力上的不足</a:t>
            </a:r>
            <a:endParaRPr lang="zh-CN" altLang="en-US" sz="1600" dirty="0">
              <a:solidFill>
                <a:srgbClr val="080808"/>
              </a:solidFill>
              <a:latin typeface="+mj-ea"/>
              <a:ea typeface="+mj-ea"/>
            </a:endParaRPr>
          </a:p>
        </p:txBody>
      </p:sp>
      <p:sp>
        <p:nvSpPr>
          <p:cNvPr id="30" name="原创设计师QQ598969553     _7"/>
          <p:cNvSpPr txBox="1"/>
          <p:nvPr/>
        </p:nvSpPr>
        <p:spPr>
          <a:xfrm>
            <a:off x="7630795" y="3865880"/>
            <a:ext cx="2846705" cy="325755"/>
          </a:xfrm>
          <a:prstGeom prst="rect">
            <a:avLst/>
          </a:prstGeom>
          <a:noFill/>
        </p:spPr>
        <p:txBody>
          <a:bodyPr wrap="square" lIns="80618" tIns="40309" rIns="80618" bIns="40309" rtlCol="0">
            <a:spAutoFit/>
          </a:bodyPr>
          <a:lstStyle/>
          <a:p>
            <a:pPr marL="0" lvl="1" indent="0" fontAlgn="auto"/>
            <a:r>
              <a:rPr lang="en-US" altLang="zh-CN" sz="1600" dirty="0">
                <a:solidFill>
                  <a:srgbClr val="080808"/>
                </a:solidFill>
                <a:latin typeface="+mj-ea"/>
                <a:ea typeface="+mj-ea"/>
                <a:sym typeface="+mn-ea"/>
              </a:rPr>
              <a:t>※ </a:t>
            </a:r>
            <a:r>
              <a:rPr lang="zh-CN" altLang="en-US" sz="1600">
                <a:solidFill>
                  <a:srgbClr val="595959"/>
                </a:solidFill>
                <a:latin typeface="微软雅黑" panose="020B0503020204020204" pitchFamily="34" charset="-122"/>
                <a:ea typeface="微软雅黑" panose="020B0503020204020204" pitchFamily="34" charset="-122"/>
                <a:sym typeface="+mn-ea"/>
              </a:rPr>
              <a:t>不足之处的原因分析</a:t>
            </a:r>
            <a:endParaRPr lang="zh-CN" altLang="en-US" sz="1600" dirty="0">
              <a:solidFill>
                <a:srgbClr val="080808"/>
              </a:solidFill>
              <a:latin typeface="+mj-ea"/>
              <a:ea typeface="+mj-ea"/>
            </a:endParaRPr>
          </a:p>
        </p:txBody>
      </p:sp>
      <p:sp>
        <p:nvSpPr>
          <p:cNvPr id="31" name="原创设计师QQ598969553     _8"/>
          <p:cNvSpPr txBox="1"/>
          <p:nvPr/>
        </p:nvSpPr>
        <p:spPr>
          <a:xfrm>
            <a:off x="5253355" y="4240530"/>
            <a:ext cx="1702435" cy="325755"/>
          </a:xfrm>
          <a:prstGeom prst="rect">
            <a:avLst/>
          </a:prstGeom>
          <a:noFill/>
        </p:spPr>
        <p:txBody>
          <a:bodyPr wrap="square" lIns="80618" tIns="40309" rIns="80618" bIns="40309" rtlCol="0">
            <a:spAutoFit/>
          </a:bodyPr>
          <a:lstStyle/>
          <a:p>
            <a:pPr marL="0" lvl="1" indent="0" fontAlgn="auto"/>
            <a:r>
              <a:rPr lang="en-US" altLang="zh-CN" sz="1600" dirty="0">
                <a:solidFill>
                  <a:srgbClr val="080808"/>
                </a:solidFill>
                <a:latin typeface="+mj-ea"/>
                <a:ea typeface="+mj-ea"/>
                <a:sym typeface="+mn-ea"/>
              </a:rPr>
              <a:t>※ </a:t>
            </a:r>
            <a:r>
              <a:rPr lang="zh-CN" altLang="en-US" sz="1600">
                <a:solidFill>
                  <a:srgbClr val="595959"/>
                </a:solidFill>
                <a:latin typeface="微软雅黑" panose="020B0503020204020204" pitchFamily="34" charset="-122"/>
                <a:ea typeface="微软雅黑" panose="020B0503020204020204" pitchFamily="34" charset="-122"/>
                <a:sym typeface="+mn-ea"/>
              </a:rPr>
              <a:t>具体改善方法</a:t>
            </a:r>
            <a:endParaRPr lang="zh-CN" altLang="en-US" sz="1600" dirty="0">
              <a:solidFill>
                <a:srgbClr val="080808"/>
              </a:solidFill>
              <a:latin typeface="+mj-ea"/>
              <a:ea typeface="+mj-ea"/>
            </a:endParaRPr>
          </a:p>
        </p:txBody>
      </p:sp>
      <p:sp>
        <p:nvSpPr>
          <p:cNvPr id="32" name="原创设计师QQ598969553     _5"/>
          <p:cNvSpPr txBox="1"/>
          <p:nvPr/>
        </p:nvSpPr>
        <p:spPr>
          <a:xfrm>
            <a:off x="5266804" y="3850935"/>
            <a:ext cx="2941408" cy="325755"/>
          </a:xfrm>
          <a:prstGeom prst="rect">
            <a:avLst/>
          </a:prstGeom>
          <a:noFill/>
        </p:spPr>
        <p:txBody>
          <a:bodyPr wrap="square" lIns="80618" tIns="40309" rIns="80618" bIns="40309" rtlCol="0">
            <a:spAutoFit/>
          </a:bodyPr>
          <a:lstStyle/>
          <a:p>
            <a:pPr marL="0" lvl="1" indent="0" fontAlgn="auto"/>
            <a:r>
              <a:rPr lang="en-US" altLang="zh-CN" sz="1600" dirty="0">
                <a:solidFill>
                  <a:srgbClr val="080808"/>
                </a:solidFill>
                <a:latin typeface="+mj-ea"/>
                <a:ea typeface="+mj-ea"/>
                <a:sym typeface="+mn-ea"/>
              </a:rPr>
              <a:t>※ </a:t>
            </a:r>
            <a:r>
              <a:rPr lang="zh-CN" altLang="en-US" sz="1600">
                <a:solidFill>
                  <a:srgbClr val="595959"/>
                </a:solidFill>
                <a:latin typeface="微软雅黑" panose="020B0503020204020204" pitchFamily="34" charset="-122"/>
                <a:ea typeface="微软雅黑" panose="020B0503020204020204" pitchFamily="34" charset="-122"/>
                <a:sym typeface="+mn-ea"/>
              </a:rPr>
              <a:t>团队协作方面不足</a:t>
            </a:r>
            <a:endParaRPr lang="zh-CN" altLang="en-US" sz="1600" dirty="0">
              <a:solidFill>
                <a:srgbClr val="080808"/>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4000">
        <p:random/>
      </p:transition>
    </mc:Choice>
    <mc:Fallback>
      <p:transition spd="med"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wipe(down)">
                                      <p:cBhvr>
                                        <p:cTn id="13" dur="500"/>
                                        <p:tgtEl>
                                          <p:spTgt spid="27"/>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p:tgtEl>
                                          <p:spTgt spid="26"/>
                                        </p:tgtEl>
                                        <p:attrNameLst>
                                          <p:attrName>ppt_x</p:attrName>
                                        </p:attrNameLst>
                                      </p:cBhvr>
                                      <p:tavLst>
                                        <p:tav tm="0">
                                          <p:val>
                                            <p:strVal val="#ppt_x-#ppt_w*1.125000"/>
                                          </p:val>
                                        </p:tav>
                                        <p:tav tm="100000">
                                          <p:val>
                                            <p:strVal val="#ppt_x"/>
                                          </p:val>
                                        </p:tav>
                                      </p:tavLst>
                                    </p:anim>
                                    <p:animEffect transition="in" filter="wipe(right)">
                                      <p:cBhvr>
                                        <p:cTn id="18" dur="500"/>
                                        <p:tgtEl>
                                          <p:spTgt spid="26"/>
                                        </p:tgtEl>
                                      </p:cBhvr>
                                    </p:animEffect>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additive="base">
                                        <p:cTn id="22" dur="500" fill="hold"/>
                                        <p:tgtEl>
                                          <p:spTgt spid="28"/>
                                        </p:tgtEl>
                                        <p:attrNameLst>
                                          <p:attrName>ppt_x</p:attrName>
                                        </p:attrNameLst>
                                      </p:cBhvr>
                                      <p:tavLst>
                                        <p:tav tm="0">
                                          <p:val>
                                            <p:strVal val="#ppt_x"/>
                                          </p:val>
                                        </p:tav>
                                        <p:tav tm="100000">
                                          <p:val>
                                            <p:strVal val="#ppt_x"/>
                                          </p:val>
                                        </p:tav>
                                      </p:tavLst>
                                    </p:anim>
                                    <p:anim calcmode="lin" valueType="num">
                                      <p:cBhvr additive="base">
                                        <p:cTn id="23" dur="500" fill="hold"/>
                                        <p:tgtEl>
                                          <p:spTgt spid="28"/>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20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500" fill="hold"/>
                                        <p:tgtEl>
                                          <p:spTgt spid="29"/>
                                        </p:tgtEl>
                                        <p:attrNameLst>
                                          <p:attrName>ppt_x</p:attrName>
                                        </p:attrNameLst>
                                      </p:cBhvr>
                                      <p:tavLst>
                                        <p:tav tm="0">
                                          <p:val>
                                            <p:strVal val="#ppt_x"/>
                                          </p:val>
                                        </p:tav>
                                        <p:tav tm="100000">
                                          <p:val>
                                            <p:strVal val="#ppt_x"/>
                                          </p:val>
                                        </p:tav>
                                      </p:tavLst>
                                    </p:anim>
                                    <p:anim calcmode="lin" valueType="num">
                                      <p:cBhvr additive="base">
                                        <p:cTn id="27" dur="500" fill="hold"/>
                                        <p:tgtEl>
                                          <p:spTgt spid="29"/>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600"/>
                                  </p:stCondLst>
                                  <p:childTnLst>
                                    <p:set>
                                      <p:cBhvr>
                                        <p:cTn id="29" dur="1" fill="hold">
                                          <p:stCondLst>
                                            <p:cond delay="0"/>
                                          </p:stCondLst>
                                        </p:cTn>
                                        <p:tgtEl>
                                          <p:spTgt spid="30"/>
                                        </p:tgtEl>
                                        <p:attrNameLst>
                                          <p:attrName>style.visibility</p:attrName>
                                        </p:attrNameLst>
                                      </p:cBhvr>
                                      <p:to>
                                        <p:strVal val="visible"/>
                                      </p:to>
                                    </p:set>
                                    <p:anim calcmode="lin" valueType="num">
                                      <p:cBhvr additive="base">
                                        <p:cTn id="30" dur="500" fill="hold"/>
                                        <p:tgtEl>
                                          <p:spTgt spid="30"/>
                                        </p:tgtEl>
                                        <p:attrNameLst>
                                          <p:attrName>ppt_x</p:attrName>
                                        </p:attrNameLst>
                                      </p:cBhvr>
                                      <p:tavLst>
                                        <p:tav tm="0">
                                          <p:val>
                                            <p:strVal val="#ppt_x"/>
                                          </p:val>
                                        </p:tav>
                                        <p:tav tm="100000">
                                          <p:val>
                                            <p:strVal val="#ppt_x"/>
                                          </p:val>
                                        </p:tav>
                                      </p:tavLst>
                                    </p:anim>
                                    <p:anim calcmode="lin" valueType="num">
                                      <p:cBhvr additive="base">
                                        <p:cTn id="31" dur="500" fill="hold"/>
                                        <p:tgtEl>
                                          <p:spTgt spid="3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800"/>
                                  </p:stCondLst>
                                  <p:childTnLst>
                                    <p:set>
                                      <p:cBhvr>
                                        <p:cTn id="33" dur="1" fill="hold">
                                          <p:stCondLst>
                                            <p:cond delay="0"/>
                                          </p:stCondLst>
                                        </p:cTn>
                                        <p:tgtEl>
                                          <p:spTgt spid="31"/>
                                        </p:tgtEl>
                                        <p:attrNameLst>
                                          <p:attrName>style.visibility</p:attrName>
                                        </p:attrNameLst>
                                      </p:cBhvr>
                                      <p:to>
                                        <p:strVal val="visible"/>
                                      </p:to>
                                    </p:set>
                                    <p:anim calcmode="lin" valueType="num">
                                      <p:cBhvr additive="base">
                                        <p:cTn id="34" dur="500" fill="hold"/>
                                        <p:tgtEl>
                                          <p:spTgt spid="31"/>
                                        </p:tgtEl>
                                        <p:attrNameLst>
                                          <p:attrName>ppt_x</p:attrName>
                                        </p:attrNameLst>
                                      </p:cBhvr>
                                      <p:tavLst>
                                        <p:tav tm="0">
                                          <p:val>
                                            <p:strVal val="#ppt_x"/>
                                          </p:val>
                                        </p:tav>
                                        <p:tav tm="100000">
                                          <p:val>
                                            <p:strVal val="#ppt_x"/>
                                          </p:val>
                                        </p:tav>
                                      </p:tavLst>
                                    </p:anim>
                                    <p:anim calcmode="lin" valueType="num">
                                      <p:cBhvr additive="base">
                                        <p:cTn id="35" dur="500" fill="hold"/>
                                        <p:tgtEl>
                                          <p:spTgt spid="31"/>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32"/>
                                        </p:tgtEl>
                                        <p:attrNameLst>
                                          <p:attrName>style.visibility</p:attrName>
                                        </p:attrNameLst>
                                      </p:cBhvr>
                                      <p:to>
                                        <p:strVal val="visible"/>
                                      </p:to>
                                    </p:set>
                                    <p:anim calcmode="lin" valueType="num">
                                      <p:cBhvr additive="base">
                                        <p:cTn id="38" dur="500" fill="hold"/>
                                        <p:tgtEl>
                                          <p:spTgt spid="32"/>
                                        </p:tgtEl>
                                        <p:attrNameLst>
                                          <p:attrName>ppt_x</p:attrName>
                                        </p:attrNameLst>
                                      </p:cBhvr>
                                      <p:tavLst>
                                        <p:tav tm="0">
                                          <p:val>
                                            <p:strVal val="#ppt_x"/>
                                          </p:val>
                                        </p:tav>
                                        <p:tav tm="100000">
                                          <p:val>
                                            <p:strVal val="#ppt_x"/>
                                          </p:val>
                                        </p:tav>
                                      </p:tavLst>
                                    </p:anim>
                                    <p:anim calcmode="lin" valueType="num">
                                      <p:cBhvr additive="base">
                                        <p:cTn id="39"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8" grpId="0"/>
      <p:bldP spid="29" grpId="0"/>
      <p:bldP spid="30" grpId="0"/>
      <p:bldP spid="31" grpId="0"/>
      <p:bldP spid="3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023938" y="1581150"/>
            <a:ext cx="4033837" cy="4030663"/>
            <a:chOff x="1023938" y="1581150"/>
            <a:chExt cx="4033837" cy="4030663"/>
          </a:xfrm>
        </p:grpSpPr>
        <p:sp>
          <p:nvSpPr>
            <p:cNvPr id="9" name="Freeform 112"/>
            <p:cNvSpPr/>
            <p:nvPr/>
          </p:nvSpPr>
          <p:spPr bwMode="auto">
            <a:xfrm>
              <a:off x="3040063" y="4227513"/>
              <a:ext cx="1427162" cy="1384300"/>
            </a:xfrm>
            <a:custGeom>
              <a:avLst/>
              <a:gdLst>
                <a:gd name="T0" fmla="*/ 0 w 336"/>
                <a:gd name="T1" fmla="*/ 2147483646 h 326"/>
                <a:gd name="T2" fmla="*/ 0 w 336"/>
                <a:gd name="T3" fmla="*/ 2147483646 h 326"/>
                <a:gd name="T4" fmla="*/ 2147483646 w 336"/>
                <a:gd name="T5" fmla="*/ 2147483646 h 326"/>
                <a:gd name="T6" fmla="*/ 2147483646 w 336"/>
                <a:gd name="T7" fmla="*/ 0 h 326"/>
                <a:gd name="T8" fmla="*/ 0 w 336"/>
                <a:gd name="T9" fmla="*/ 2147483646 h 3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326">
                  <a:moveTo>
                    <a:pt x="0" y="61"/>
                  </a:moveTo>
                  <a:cubicBezTo>
                    <a:pt x="0" y="326"/>
                    <a:pt x="0" y="326"/>
                    <a:pt x="0" y="326"/>
                  </a:cubicBezTo>
                  <a:cubicBezTo>
                    <a:pt x="131" y="326"/>
                    <a:pt x="250" y="273"/>
                    <a:pt x="336" y="187"/>
                  </a:cubicBezTo>
                  <a:cubicBezTo>
                    <a:pt x="148" y="0"/>
                    <a:pt x="148" y="0"/>
                    <a:pt x="148" y="0"/>
                  </a:cubicBezTo>
                  <a:cubicBezTo>
                    <a:pt x="110" y="38"/>
                    <a:pt x="58" y="61"/>
                    <a:pt x="0" y="61"/>
                  </a:cubicBezTo>
                </a:path>
              </a:pathLst>
            </a:custGeom>
            <a:solidFill>
              <a:schemeClr val="accent4">
                <a:lumMod val="60000"/>
                <a:lumOff val="40000"/>
              </a:schemeClr>
            </a:solidFill>
            <a:ln>
              <a:noFill/>
            </a:ln>
          </p:spPr>
          <p:txBody>
            <a:bodyPr/>
            <a:lstStyle/>
            <a:p>
              <a:endParaRPr lang="zh-CN" altLang="en-US"/>
            </a:p>
          </p:txBody>
        </p:sp>
        <p:sp>
          <p:nvSpPr>
            <p:cNvPr id="10" name="Freeform 113"/>
            <p:cNvSpPr/>
            <p:nvPr/>
          </p:nvSpPr>
          <p:spPr bwMode="auto">
            <a:xfrm>
              <a:off x="3668713" y="3598863"/>
              <a:ext cx="1389062" cy="1422400"/>
            </a:xfrm>
            <a:custGeom>
              <a:avLst/>
              <a:gdLst>
                <a:gd name="T0" fmla="*/ 62 w 327"/>
                <a:gd name="T1" fmla="*/ 0 h 335"/>
                <a:gd name="T2" fmla="*/ 0 w 327"/>
                <a:gd name="T3" fmla="*/ 148 h 335"/>
                <a:gd name="T4" fmla="*/ 188 w 327"/>
                <a:gd name="T5" fmla="*/ 335 h 335"/>
                <a:gd name="T6" fmla="*/ 327 w 327"/>
                <a:gd name="T7" fmla="*/ 0 h 335"/>
                <a:gd name="T8" fmla="*/ 62 w 327"/>
                <a:gd name="T9" fmla="*/ 0 h 335"/>
              </a:gdLst>
              <a:ahLst/>
              <a:cxnLst>
                <a:cxn ang="0">
                  <a:pos x="T0" y="T1"/>
                </a:cxn>
                <a:cxn ang="0">
                  <a:pos x="T2" y="T3"/>
                </a:cxn>
                <a:cxn ang="0">
                  <a:pos x="T4" y="T5"/>
                </a:cxn>
                <a:cxn ang="0">
                  <a:pos x="T6" y="T7"/>
                </a:cxn>
                <a:cxn ang="0">
                  <a:pos x="T8" y="T9"/>
                </a:cxn>
              </a:cxnLst>
              <a:rect l="0" t="0" r="r" b="b"/>
              <a:pathLst>
                <a:path w="327" h="335">
                  <a:moveTo>
                    <a:pt x="62" y="0"/>
                  </a:moveTo>
                  <a:cubicBezTo>
                    <a:pt x="62" y="58"/>
                    <a:pt x="38" y="110"/>
                    <a:pt x="0" y="148"/>
                  </a:cubicBezTo>
                  <a:cubicBezTo>
                    <a:pt x="188" y="335"/>
                    <a:pt x="188" y="335"/>
                    <a:pt x="188" y="335"/>
                  </a:cubicBezTo>
                  <a:cubicBezTo>
                    <a:pt x="274" y="250"/>
                    <a:pt x="327" y="131"/>
                    <a:pt x="327" y="0"/>
                  </a:cubicBezTo>
                  <a:lnTo>
                    <a:pt x="62" y="0"/>
                  </a:lnTo>
                  <a:close/>
                </a:path>
              </a:pathLst>
            </a:custGeom>
            <a:solidFill>
              <a:srgbClr val="DBBD24"/>
            </a:solidFill>
            <a:ln>
              <a:noFill/>
            </a:ln>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11" name="Freeform 114"/>
            <p:cNvSpPr/>
            <p:nvPr/>
          </p:nvSpPr>
          <p:spPr bwMode="auto">
            <a:xfrm>
              <a:off x="1612900" y="4227513"/>
              <a:ext cx="1427163" cy="1384300"/>
            </a:xfrm>
            <a:custGeom>
              <a:avLst/>
              <a:gdLst>
                <a:gd name="T0" fmla="*/ 2147483646 w 336"/>
                <a:gd name="T1" fmla="*/ 0 h 326"/>
                <a:gd name="T2" fmla="*/ 0 w 336"/>
                <a:gd name="T3" fmla="*/ 2147483646 h 326"/>
                <a:gd name="T4" fmla="*/ 2147483646 w 336"/>
                <a:gd name="T5" fmla="*/ 2147483646 h 326"/>
                <a:gd name="T6" fmla="*/ 2147483646 w 336"/>
                <a:gd name="T7" fmla="*/ 2147483646 h 326"/>
                <a:gd name="T8" fmla="*/ 2147483646 w 336"/>
                <a:gd name="T9" fmla="*/ 0 h 3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326">
                  <a:moveTo>
                    <a:pt x="188" y="0"/>
                  </a:moveTo>
                  <a:cubicBezTo>
                    <a:pt x="0" y="187"/>
                    <a:pt x="0" y="187"/>
                    <a:pt x="0" y="187"/>
                  </a:cubicBezTo>
                  <a:cubicBezTo>
                    <a:pt x="86" y="273"/>
                    <a:pt x="205" y="326"/>
                    <a:pt x="336" y="326"/>
                  </a:cubicBezTo>
                  <a:cubicBezTo>
                    <a:pt x="336" y="61"/>
                    <a:pt x="336" y="61"/>
                    <a:pt x="336" y="61"/>
                  </a:cubicBezTo>
                  <a:cubicBezTo>
                    <a:pt x="278" y="61"/>
                    <a:pt x="226" y="38"/>
                    <a:pt x="188" y="0"/>
                  </a:cubicBezTo>
                  <a:close/>
                </a:path>
              </a:pathLst>
            </a:custGeom>
            <a:solidFill>
              <a:srgbClr val="002060"/>
            </a:solidFill>
            <a:ln>
              <a:noFill/>
            </a:ln>
          </p:spPr>
          <p:txBody>
            <a:bodyPr/>
            <a:lstStyle/>
            <a:p>
              <a:endParaRPr lang="zh-CN" altLang="en-US"/>
            </a:p>
          </p:txBody>
        </p:sp>
        <p:sp>
          <p:nvSpPr>
            <p:cNvPr id="12" name="Freeform 115"/>
            <p:cNvSpPr/>
            <p:nvPr/>
          </p:nvSpPr>
          <p:spPr bwMode="auto">
            <a:xfrm>
              <a:off x="1612900" y="1581150"/>
              <a:ext cx="1427163" cy="1389063"/>
            </a:xfrm>
            <a:custGeom>
              <a:avLst/>
              <a:gdLst>
                <a:gd name="T0" fmla="*/ 2147483646 w 336"/>
                <a:gd name="T1" fmla="*/ 2147483646 h 327"/>
                <a:gd name="T2" fmla="*/ 2147483646 w 336"/>
                <a:gd name="T3" fmla="*/ 0 h 327"/>
                <a:gd name="T4" fmla="*/ 0 w 336"/>
                <a:gd name="T5" fmla="*/ 2147483646 h 327"/>
                <a:gd name="T6" fmla="*/ 2147483646 w 336"/>
                <a:gd name="T7" fmla="*/ 2147483646 h 327"/>
                <a:gd name="T8" fmla="*/ 2147483646 w 336"/>
                <a:gd name="T9" fmla="*/ 2147483646 h 3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327">
                  <a:moveTo>
                    <a:pt x="336" y="265"/>
                  </a:moveTo>
                  <a:cubicBezTo>
                    <a:pt x="336" y="0"/>
                    <a:pt x="336" y="0"/>
                    <a:pt x="336" y="0"/>
                  </a:cubicBezTo>
                  <a:cubicBezTo>
                    <a:pt x="205" y="0"/>
                    <a:pt x="86" y="53"/>
                    <a:pt x="0" y="139"/>
                  </a:cubicBezTo>
                  <a:cubicBezTo>
                    <a:pt x="188" y="327"/>
                    <a:pt x="188" y="327"/>
                    <a:pt x="188" y="327"/>
                  </a:cubicBezTo>
                  <a:cubicBezTo>
                    <a:pt x="226" y="289"/>
                    <a:pt x="278" y="265"/>
                    <a:pt x="336" y="265"/>
                  </a:cubicBezTo>
                </a:path>
              </a:pathLst>
            </a:custGeom>
            <a:solidFill>
              <a:srgbClr val="C02856"/>
            </a:solidFill>
            <a:ln>
              <a:noFill/>
            </a:ln>
          </p:spPr>
          <p:txBody>
            <a:bodyPr/>
            <a:lstStyle/>
            <a:p>
              <a:endParaRPr lang="zh-CN" altLang="en-US" dirty="0"/>
            </a:p>
          </p:txBody>
        </p:sp>
        <p:sp>
          <p:nvSpPr>
            <p:cNvPr id="13" name="Freeform 116"/>
            <p:cNvSpPr/>
            <p:nvPr/>
          </p:nvSpPr>
          <p:spPr bwMode="auto">
            <a:xfrm>
              <a:off x="3668713" y="2171700"/>
              <a:ext cx="1389062" cy="1427163"/>
            </a:xfrm>
            <a:custGeom>
              <a:avLst/>
              <a:gdLst>
                <a:gd name="T0" fmla="*/ 2147483646 w 327"/>
                <a:gd name="T1" fmla="*/ 2147483646 h 336"/>
                <a:gd name="T2" fmla="*/ 2147483646 w 327"/>
                <a:gd name="T3" fmla="*/ 2147483646 h 336"/>
                <a:gd name="T4" fmla="*/ 2147483646 w 327"/>
                <a:gd name="T5" fmla="*/ 0 h 336"/>
                <a:gd name="T6" fmla="*/ 0 w 327"/>
                <a:gd name="T7" fmla="*/ 2147483646 h 336"/>
                <a:gd name="T8" fmla="*/ 2147483646 w 327"/>
                <a:gd name="T9" fmla="*/ 2147483646 h 3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7" h="336">
                  <a:moveTo>
                    <a:pt x="62" y="336"/>
                  </a:moveTo>
                  <a:cubicBezTo>
                    <a:pt x="327" y="336"/>
                    <a:pt x="327" y="336"/>
                    <a:pt x="327" y="336"/>
                  </a:cubicBezTo>
                  <a:cubicBezTo>
                    <a:pt x="327" y="205"/>
                    <a:pt x="274" y="86"/>
                    <a:pt x="188" y="0"/>
                  </a:cubicBezTo>
                  <a:cubicBezTo>
                    <a:pt x="0" y="188"/>
                    <a:pt x="0" y="188"/>
                    <a:pt x="0" y="188"/>
                  </a:cubicBezTo>
                  <a:cubicBezTo>
                    <a:pt x="38" y="226"/>
                    <a:pt x="62" y="278"/>
                    <a:pt x="62" y="336"/>
                  </a:cubicBezTo>
                  <a:close/>
                </a:path>
              </a:pathLst>
            </a:custGeom>
            <a:solidFill>
              <a:srgbClr val="2DA3F0"/>
            </a:solidFill>
            <a:ln>
              <a:noFill/>
            </a:ln>
          </p:spPr>
          <p:txBody>
            <a:bodyPr/>
            <a:lstStyle/>
            <a:p>
              <a:endParaRPr lang="zh-CN" altLang="en-US"/>
            </a:p>
          </p:txBody>
        </p:sp>
        <p:sp>
          <p:nvSpPr>
            <p:cNvPr id="14" name="Freeform 117"/>
            <p:cNvSpPr/>
            <p:nvPr/>
          </p:nvSpPr>
          <p:spPr bwMode="auto">
            <a:xfrm>
              <a:off x="3040063" y="1581150"/>
              <a:ext cx="1427162" cy="1389063"/>
            </a:xfrm>
            <a:custGeom>
              <a:avLst/>
              <a:gdLst>
                <a:gd name="T0" fmla="*/ 2147483646 w 336"/>
                <a:gd name="T1" fmla="*/ 2147483646 h 327"/>
                <a:gd name="T2" fmla="*/ 2147483646 w 336"/>
                <a:gd name="T3" fmla="*/ 2147483646 h 327"/>
                <a:gd name="T4" fmla="*/ 0 w 336"/>
                <a:gd name="T5" fmla="*/ 0 h 327"/>
                <a:gd name="T6" fmla="*/ 0 w 336"/>
                <a:gd name="T7" fmla="*/ 2147483646 h 327"/>
                <a:gd name="T8" fmla="*/ 2147483646 w 336"/>
                <a:gd name="T9" fmla="*/ 2147483646 h 3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6" h="327">
                  <a:moveTo>
                    <a:pt x="148" y="327"/>
                  </a:moveTo>
                  <a:cubicBezTo>
                    <a:pt x="336" y="139"/>
                    <a:pt x="336" y="139"/>
                    <a:pt x="336" y="139"/>
                  </a:cubicBezTo>
                  <a:cubicBezTo>
                    <a:pt x="250" y="53"/>
                    <a:pt x="131" y="0"/>
                    <a:pt x="0" y="0"/>
                  </a:cubicBezTo>
                  <a:cubicBezTo>
                    <a:pt x="0" y="265"/>
                    <a:pt x="0" y="265"/>
                    <a:pt x="0" y="265"/>
                  </a:cubicBezTo>
                  <a:cubicBezTo>
                    <a:pt x="58" y="265"/>
                    <a:pt x="110" y="289"/>
                    <a:pt x="148" y="327"/>
                  </a:cubicBezTo>
                  <a:close/>
                </a:path>
              </a:pathLst>
            </a:custGeom>
            <a:solidFill>
              <a:srgbClr val="007182"/>
            </a:solidFill>
            <a:ln>
              <a:noFill/>
            </a:ln>
          </p:spPr>
          <p:txBody>
            <a:bodyPr/>
            <a:lstStyle/>
            <a:p>
              <a:endParaRPr lang="zh-CN" altLang="en-US" dirty="0"/>
            </a:p>
          </p:txBody>
        </p:sp>
        <p:sp>
          <p:nvSpPr>
            <p:cNvPr id="15" name="Freeform 118"/>
            <p:cNvSpPr/>
            <p:nvPr/>
          </p:nvSpPr>
          <p:spPr bwMode="auto">
            <a:xfrm>
              <a:off x="1023938" y="2171700"/>
              <a:ext cx="1387475" cy="1427163"/>
            </a:xfrm>
            <a:custGeom>
              <a:avLst/>
              <a:gdLst>
                <a:gd name="T0" fmla="*/ 327 w 327"/>
                <a:gd name="T1" fmla="*/ 188 h 336"/>
                <a:gd name="T2" fmla="*/ 139 w 327"/>
                <a:gd name="T3" fmla="*/ 0 h 336"/>
                <a:gd name="T4" fmla="*/ 0 w 327"/>
                <a:gd name="T5" fmla="*/ 336 h 336"/>
                <a:gd name="T6" fmla="*/ 266 w 327"/>
                <a:gd name="T7" fmla="*/ 336 h 336"/>
                <a:gd name="T8" fmla="*/ 327 w 327"/>
                <a:gd name="T9" fmla="*/ 188 h 336"/>
              </a:gdLst>
              <a:ahLst/>
              <a:cxnLst>
                <a:cxn ang="0">
                  <a:pos x="T0" y="T1"/>
                </a:cxn>
                <a:cxn ang="0">
                  <a:pos x="T2" y="T3"/>
                </a:cxn>
                <a:cxn ang="0">
                  <a:pos x="T4" y="T5"/>
                </a:cxn>
                <a:cxn ang="0">
                  <a:pos x="T6" y="T7"/>
                </a:cxn>
                <a:cxn ang="0">
                  <a:pos x="T8" y="T9"/>
                </a:cxn>
              </a:cxnLst>
              <a:rect l="0" t="0" r="r" b="b"/>
              <a:pathLst>
                <a:path w="327" h="336">
                  <a:moveTo>
                    <a:pt x="327" y="188"/>
                  </a:moveTo>
                  <a:cubicBezTo>
                    <a:pt x="139" y="0"/>
                    <a:pt x="139" y="0"/>
                    <a:pt x="139" y="0"/>
                  </a:cubicBezTo>
                  <a:cubicBezTo>
                    <a:pt x="54" y="86"/>
                    <a:pt x="0" y="205"/>
                    <a:pt x="0" y="336"/>
                  </a:cubicBezTo>
                  <a:cubicBezTo>
                    <a:pt x="266" y="336"/>
                    <a:pt x="266" y="336"/>
                    <a:pt x="266" y="336"/>
                  </a:cubicBezTo>
                  <a:cubicBezTo>
                    <a:pt x="266" y="278"/>
                    <a:pt x="289" y="226"/>
                    <a:pt x="327" y="188"/>
                  </a:cubicBezTo>
                </a:path>
              </a:pathLst>
            </a:custGeom>
            <a:solidFill>
              <a:schemeClr val="accent4"/>
            </a:solidFill>
            <a:ln>
              <a:noFill/>
            </a:ln>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16" name="Freeform 119"/>
            <p:cNvSpPr/>
            <p:nvPr/>
          </p:nvSpPr>
          <p:spPr bwMode="auto">
            <a:xfrm>
              <a:off x="1023938" y="3598863"/>
              <a:ext cx="1387475" cy="1422400"/>
            </a:xfrm>
            <a:custGeom>
              <a:avLst/>
              <a:gdLst>
                <a:gd name="T0" fmla="*/ 2147483646 w 327"/>
                <a:gd name="T1" fmla="*/ 0 h 335"/>
                <a:gd name="T2" fmla="*/ 0 w 327"/>
                <a:gd name="T3" fmla="*/ 0 h 335"/>
                <a:gd name="T4" fmla="*/ 2147483646 w 327"/>
                <a:gd name="T5" fmla="*/ 2147483646 h 335"/>
                <a:gd name="T6" fmla="*/ 2147483646 w 327"/>
                <a:gd name="T7" fmla="*/ 2147483646 h 335"/>
                <a:gd name="T8" fmla="*/ 2147483646 w 327"/>
                <a:gd name="T9" fmla="*/ 0 h 3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7" h="335">
                  <a:moveTo>
                    <a:pt x="266" y="0"/>
                  </a:moveTo>
                  <a:cubicBezTo>
                    <a:pt x="0" y="0"/>
                    <a:pt x="0" y="0"/>
                    <a:pt x="0" y="0"/>
                  </a:cubicBezTo>
                  <a:cubicBezTo>
                    <a:pt x="0" y="131"/>
                    <a:pt x="54" y="250"/>
                    <a:pt x="139" y="335"/>
                  </a:cubicBezTo>
                  <a:cubicBezTo>
                    <a:pt x="327" y="148"/>
                    <a:pt x="327" y="148"/>
                    <a:pt x="327" y="148"/>
                  </a:cubicBezTo>
                  <a:cubicBezTo>
                    <a:pt x="289" y="110"/>
                    <a:pt x="266" y="58"/>
                    <a:pt x="266" y="0"/>
                  </a:cubicBezTo>
                </a:path>
              </a:pathLst>
            </a:custGeom>
            <a:solidFill>
              <a:schemeClr val="accent3"/>
            </a:solidFill>
            <a:ln>
              <a:noFill/>
            </a:ln>
          </p:spPr>
          <p:txBody>
            <a:bodyPr/>
            <a:lstStyle/>
            <a:p>
              <a:endParaRPr lang="zh-CN" altLang="en-US"/>
            </a:p>
          </p:txBody>
        </p:sp>
        <p:grpSp>
          <p:nvGrpSpPr>
            <p:cNvPr id="17" name="组合 3258"/>
            <p:cNvGrpSpPr/>
            <p:nvPr/>
          </p:nvGrpSpPr>
          <p:grpSpPr bwMode="auto">
            <a:xfrm>
              <a:off x="2403475" y="3051175"/>
              <a:ext cx="438150" cy="1082675"/>
              <a:chOff x="2359589" y="3316851"/>
              <a:chExt cx="438150" cy="1082675"/>
            </a:xfrm>
          </p:grpSpPr>
          <p:sp>
            <p:nvSpPr>
              <p:cNvPr id="46" name="Freeform 120"/>
              <p:cNvSpPr/>
              <p:nvPr/>
            </p:nvSpPr>
            <p:spPr bwMode="auto">
              <a:xfrm>
                <a:off x="2483414" y="3316851"/>
                <a:ext cx="314325" cy="1082675"/>
              </a:xfrm>
              <a:custGeom>
                <a:avLst/>
                <a:gdLst>
                  <a:gd name="T0" fmla="*/ 2147483646 w 74"/>
                  <a:gd name="T1" fmla="*/ 2147483646 h 255"/>
                  <a:gd name="T2" fmla="*/ 2147483646 w 74"/>
                  <a:gd name="T3" fmla="*/ 2147483646 h 255"/>
                  <a:gd name="T4" fmla="*/ 2147483646 w 74"/>
                  <a:gd name="T5" fmla="*/ 2147483646 h 255"/>
                  <a:gd name="T6" fmla="*/ 2147483646 w 74"/>
                  <a:gd name="T7" fmla="*/ 2147483646 h 255"/>
                  <a:gd name="T8" fmla="*/ 2147483646 w 74"/>
                  <a:gd name="T9" fmla="*/ 2147483646 h 255"/>
                  <a:gd name="T10" fmla="*/ 2147483646 w 74"/>
                  <a:gd name="T11" fmla="*/ 2147483646 h 255"/>
                  <a:gd name="T12" fmla="*/ 2147483646 w 74"/>
                  <a:gd name="T13" fmla="*/ 2147483646 h 255"/>
                  <a:gd name="T14" fmla="*/ 2147483646 w 74"/>
                  <a:gd name="T15" fmla="*/ 0 h 255"/>
                  <a:gd name="T16" fmla="*/ 2147483646 w 74"/>
                  <a:gd name="T17" fmla="*/ 2147483646 h 255"/>
                  <a:gd name="T18" fmla="*/ 2147483646 w 74"/>
                  <a:gd name="T19" fmla="*/ 2147483646 h 255"/>
                  <a:gd name="T20" fmla="*/ 2147483646 w 74"/>
                  <a:gd name="T21" fmla="*/ 2147483646 h 255"/>
                  <a:gd name="T22" fmla="*/ 2147483646 w 74"/>
                  <a:gd name="T23" fmla="*/ 2147483646 h 255"/>
                  <a:gd name="T24" fmla="*/ 2147483646 w 74"/>
                  <a:gd name="T25" fmla="*/ 2147483646 h 255"/>
                  <a:gd name="T26" fmla="*/ 2147483646 w 74"/>
                  <a:gd name="T27" fmla="*/ 2147483646 h 255"/>
                  <a:gd name="T28" fmla="*/ 2147483646 w 74"/>
                  <a:gd name="T29" fmla="*/ 2147483646 h 255"/>
                  <a:gd name="T30" fmla="*/ 0 w 74"/>
                  <a:gd name="T31" fmla="*/ 2147483646 h 255"/>
                  <a:gd name="T32" fmla="*/ 0 w 74"/>
                  <a:gd name="T33" fmla="*/ 2147483646 h 255"/>
                  <a:gd name="T34" fmla="*/ 2147483646 w 74"/>
                  <a:gd name="T35" fmla="*/ 2147483646 h 255"/>
                  <a:gd name="T36" fmla="*/ 2147483646 w 74"/>
                  <a:gd name="T37" fmla="*/ 2147483646 h 255"/>
                  <a:gd name="T38" fmla="*/ 2147483646 w 74"/>
                  <a:gd name="T39" fmla="*/ 2147483646 h 255"/>
                  <a:gd name="T40" fmla="*/ 2147483646 w 74"/>
                  <a:gd name="T41" fmla="*/ 2147483646 h 255"/>
                  <a:gd name="T42" fmla="*/ 2147483646 w 74"/>
                  <a:gd name="T43" fmla="*/ 2147483646 h 255"/>
                  <a:gd name="T44" fmla="*/ 2147483646 w 74"/>
                  <a:gd name="T45" fmla="*/ 2147483646 h 255"/>
                  <a:gd name="T46" fmla="*/ 2147483646 w 74"/>
                  <a:gd name="T47" fmla="*/ 2147483646 h 255"/>
                  <a:gd name="T48" fmla="*/ 2147483646 w 74"/>
                  <a:gd name="T49" fmla="*/ 2147483646 h 255"/>
                  <a:gd name="T50" fmla="*/ 2147483646 w 74"/>
                  <a:gd name="T51" fmla="*/ 2147483646 h 255"/>
                  <a:gd name="T52" fmla="*/ 2147483646 w 74"/>
                  <a:gd name="T53" fmla="*/ 2147483646 h 255"/>
                  <a:gd name="T54" fmla="*/ 2147483646 w 74"/>
                  <a:gd name="T55" fmla="*/ 2147483646 h 255"/>
                  <a:gd name="T56" fmla="*/ 2147483646 w 74"/>
                  <a:gd name="T57" fmla="*/ 2147483646 h 255"/>
                  <a:gd name="T58" fmla="*/ 2147483646 w 74"/>
                  <a:gd name="T59" fmla="*/ 2147483646 h 255"/>
                  <a:gd name="T60" fmla="*/ 2147483646 w 74"/>
                  <a:gd name="T61" fmla="*/ 2147483646 h 255"/>
                  <a:gd name="T62" fmla="*/ 2147483646 w 74"/>
                  <a:gd name="T63" fmla="*/ 2147483646 h 255"/>
                  <a:gd name="T64" fmla="*/ 2147483646 w 74"/>
                  <a:gd name="T65" fmla="*/ 2147483646 h 255"/>
                  <a:gd name="T66" fmla="*/ 2147483646 w 74"/>
                  <a:gd name="T67" fmla="*/ 2147483646 h 255"/>
                  <a:gd name="T68" fmla="*/ 2147483646 w 74"/>
                  <a:gd name="T69" fmla="*/ 2147483646 h 25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74" h="255">
                    <a:moveTo>
                      <a:pt x="71" y="56"/>
                    </a:moveTo>
                    <a:cubicBezTo>
                      <a:pt x="70" y="54"/>
                      <a:pt x="68" y="54"/>
                      <a:pt x="68" y="54"/>
                    </a:cubicBezTo>
                    <a:cubicBezTo>
                      <a:pt x="46" y="46"/>
                      <a:pt x="46" y="46"/>
                      <a:pt x="46" y="46"/>
                    </a:cubicBezTo>
                    <a:cubicBezTo>
                      <a:pt x="46" y="46"/>
                      <a:pt x="46" y="46"/>
                      <a:pt x="46" y="46"/>
                    </a:cubicBezTo>
                    <a:cubicBezTo>
                      <a:pt x="46" y="43"/>
                      <a:pt x="46" y="43"/>
                      <a:pt x="46" y="43"/>
                    </a:cubicBezTo>
                    <a:cubicBezTo>
                      <a:pt x="50" y="41"/>
                      <a:pt x="52" y="36"/>
                      <a:pt x="54" y="29"/>
                    </a:cubicBezTo>
                    <a:cubicBezTo>
                      <a:pt x="55" y="16"/>
                      <a:pt x="55" y="16"/>
                      <a:pt x="55" y="16"/>
                    </a:cubicBezTo>
                    <a:cubicBezTo>
                      <a:pt x="55" y="7"/>
                      <a:pt x="47" y="0"/>
                      <a:pt x="38" y="0"/>
                    </a:cubicBezTo>
                    <a:cubicBezTo>
                      <a:pt x="28" y="0"/>
                      <a:pt x="20" y="7"/>
                      <a:pt x="20" y="16"/>
                    </a:cubicBezTo>
                    <a:cubicBezTo>
                      <a:pt x="22" y="29"/>
                      <a:pt x="22" y="29"/>
                      <a:pt x="22" y="29"/>
                    </a:cubicBezTo>
                    <a:cubicBezTo>
                      <a:pt x="23" y="36"/>
                      <a:pt x="26" y="40"/>
                      <a:pt x="30" y="43"/>
                    </a:cubicBezTo>
                    <a:cubicBezTo>
                      <a:pt x="30" y="46"/>
                      <a:pt x="30" y="46"/>
                      <a:pt x="30" y="46"/>
                    </a:cubicBezTo>
                    <a:cubicBezTo>
                      <a:pt x="29" y="46"/>
                      <a:pt x="29" y="46"/>
                      <a:pt x="29" y="46"/>
                    </a:cubicBezTo>
                    <a:cubicBezTo>
                      <a:pt x="8" y="54"/>
                      <a:pt x="8" y="54"/>
                      <a:pt x="8" y="54"/>
                    </a:cubicBezTo>
                    <a:cubicBezTo>
                      <a:pt x="8" y="54"/>
                      <a:pt x="6" y="54"/>
                      <a:pt x="5" y="55"/>
                    </a:cubicBezTo>
                    <a:cubicBezTo>
                      <a:pt x="2" y="56"/>
                      <a:pt x="0" y="59"/>
                      <a:pt x="0" y="63"/>
                    </a:cubicBezTo>
                    <a:cubicBezTo>
                      <a:pt x="0" y="133"/>
                      <a:pt x="0" y="133"/>
                      <a:pt x="0" y="133"/>
                    </a:cubicBezTo>
                    <a:cubicBezTo>
                      <a:pt x="0" y="138"/>
                      <a:pt x="4" y="142"/>
                      <a:pt x="9" y="142"/>
                    </a:cubicBezTo>
                    <a:cubicBezTo>
                      <a:pt x="10" y="142"/>
                      <a:pt x="11" y="142"/>
                      <a:pt x="12" y="141"/>
                    </a:cubicBezTo>
                    <a:cubicBezTo>
                      <a:pt x="11" y="142"/>
                      <a:pt x="11" y="142"/>
                      <a:pt x="11" y="142"/>
                    </a:cubicBezTo>
                    <a:cubicBezTo>
                      <a:pt x="11" y="243"/>
                      <a:pt x="11" y="243"/>
                      <a:pt x="11" y="243"/>
                    </a:cubicBezTo>
                    <a:cubicBezTo>
                      <a:pt x="11" y="250"/>
                      <a:pt x="17" y="255"/>
                      <a:pt x="23" y="255"/>
                    </a:cubicBezTo>
                    <a:cubicBezTo>
                      <a:pt x="30" y="255"/>
                      <a:pt x="35" y="250"/>
                      <a:pt x="35" y="243"/>
                    </a:cubicBezTo>
                    <a:cubicBezTo>
                      <a:pt x="35" y="162"/>
                      <a:pt x="35" y="162"/>
                      <a:pt x="35" y="162"/>
                    </a:cubicBezTo>
                    <a:cubicBezTo>
                      <a:pt x="36" y="162"/>
                      <a:pt x="36" y="162"/>
                      <a:pt x="37" y="162"/>
                    </a:cubicBezTo>
                    <a:cubicBezTo>
                      <a:pt x="38" y="162"/>
                      <a:pt x="39" y="162"/>
                      <a:pt x="40" y="162"/>
                    </a:cubicBezTo>
                    <a:cubicBezTo>
                      <a:pt x="40" y="243"/>
                      <a:pt x="40" y="243"/>
                      <a:pt x="40" y="243"/>
                    </a:cubicBezTo>
                    <a:cubicBezTo>
                      <a:pt x="40" y="250"/>
                      <a:pt x="45" y="255"/>
                      <a:pt x="52" y="255"/>
                    </a:cubicBezTo>
                    <a:cubicBezTo>
                      <a:pt x="58" y="255"/>
                      <a:pt x="63" y="250"/>
                      <a:pt x="63" y="243"/>
                    </a:cubicBezTo>
                    <a:cubicBezTo>
                      <a:pt x="63" y="142"/>
                      <a:pt x="63" y="142"/>
                      <a:pt x="63" y="142"/>
                    </a:cubicBezTo>
                    <a:cubicBezTo>
                      <a:pt x="64" y="142"/>
                      <a:pt x="64" y="142"/>
                      <a:pt x="64" y="142"/>
                    </a:cubicBezTo>
                    <a:cubicBezTo>
                      <a:pt x="65" y="142"/>
                      <a:pt x="65" y="142"/>
                      <a:pt x="66" y="142"/>
                    </a:cubicBezTo>
                    <a:cubicBezTo>
                      <a:pt x="70" y="142"/>
                      <a:pt x="74" y="138"/>
                      <a:pt x="74" y="133"/>
                    </a:cubicBezTo>
                    <a:cubicBezTo>
                      <a:pt x="74" y="63"/>
                      <a:pt x="74" y="63"/>
                      <a:pt x="74" y="63"/>
                    </a:cubicBezTo>
                    <a:cubicBezTo>
                      <a:pt x="74" y="60"/>
                      <a:pt x="73" y="57"/>
                      <a:pt x="71" y="56"/>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7" name="Freeform 121"/>
              <p:cNvSpPr/>
              <p:nvPr/>
            </p:nvSpPr>
            <p:spPr bwMode="auto">
              <a:xfrm>
                <a:off x="2359589" y="3859776"/>
                <a:ext cx="280988" cy="327025"/>
              </a:xfrm>
              <a:custGeom>
                <a:avLst/>
                <a:gdLst>
                  <a:gd name="T0" fmla="*/ 2147483646 w 66"/>
                  <a:gd name="T1" fmla="*/ 2147483646 h 77"/>
                  <a:gd name="T2" fmla="*/ 2147483646 w 66"/>
                  <a:gd name="T3" fmla="*/ 2147483646 h 77"/>
                  <a:gd name="T4" fmla="*/ 2147483646 w 66"/>
                  <a:gd name="T5" fmla="*/ 2147483646 h 77"/>
                  <a:gd name="T6" fmla="*/ 2147483646 w 66"/>
                  <a:gd name="T7" fmla="*/ 2147483646 h 77"/>
                  <a:gd name="T8" fmla="*/ 2147483646 w 66"/>
                  <a:gd name="T9" fmla="*/ 2147483646 h 77"/>
                  <a:gd name="T10" fmla="*/ 2147483646 w 66"/>
                  <a:gd name="T11" fmla="*/ 2147483646 h 77"/>
                  <a:gd name="T12" fmla="*/ 2147483646 w 66"/>
                  <a:gd name="T13" fmla="*/ 2147483646 h 77"/>
                  <a:gd name="T14" fmla="*/ 2147483646 w 66"/>
                  <a:gd name="T15" fmla="*/ 2147483646 h 77"/>
                  <a:gd name="T16" fmla="*/ 2147483646 w 66"/>
                  <a:gd name="T17" fmla="*/ 2147483646 h 77"/>
                  <a:gd name="T18" fmla="*/ 2147483646 w 66"/>
                  <a:gd name="T19" fmla="*/ 2147483646 h 77"/>
                  <a:gd name="T20" fmla="*/ 2147483646 w 66"/>
                  <a:gd name="T21" fmla="*/ 2147483646 h 77"/>
                  <a:gd name="T22" fmla="*/ 2147483646 w 66"/>
                  <a:gd name="T23" fmla="*/ 2147483646 h 77"/>
                  <a:gd name="T24" fmla="*/ 2147483646 w 66"/>
                  <a:gd name="T25" fmla="*/ 2147483646 h 77"/>
                  <a:gd name="T26" fmla="*/ 2147483646 w 66"/>
                  <a:gd name="T27" fmla="*/ 2147483646 h 77"/>
                  <a:gd name="T28" fmla="*/ 2147483646 w 66"/>
                  <a:gd name="T29" fmla="*/ 2147483646 h 77"/>
                  <a:gd name="T30" fmla="*/ 2147483646 w 66"/>
                  <a:gd name="T31" fmla="*/ 2147483646 h 77"/>
                  <a:gd name="T32" fmla="*/ 2147483646 w 66"/>
                  <a:gd name="T33" fmla="*/ 2147483646 h 77"/>
                  <a:gd name="T34" fmla="*/ 2147483646 w 66"/>
                  <a:gd name="T35" fmla="*/ 2147483646 h 77"/>
                  <a:gd name="T36" fmla="*/ 2147483646 w 66"/>
                  <a:gd name="T37" fmla="*/ 2147483646 h 77"/>
                  <a:gd name="T38" fmla="*/ 2147483646 w 66"/>
                  <a:gd name="T39" fmla="*/ 2147483646 h 77"/>
                  <a:gd name="T40" fmla="*/ 2147483646 w 66"/>
                  <a:gd name="T41" fmla="*/ 2147483646 h 77"/>
                  <a:gd name="T42" fmla="*/ 0 w 66"/>
                  <a:gd name="T43" fmla="*/ 2147483646 h 77"/>
                  <a:gd name="T44" fmla="*/ 2147483646 w 66"/>
                  <a:gd name="T45" fmla="*/ 2147483646 h 77"/>
                  <a:gd name="T46" fmla="*/ 2147483646 w 66"/>
                  <a:gd name="T47" fmla="*/ 2147483646 h 77"/>
                  <a:gd name="T48" fmla="*/ 2147483646 w 66"/>
                  <a:gd name="T49" fmla="*/ 2147483646 h 77"/>
                  <a:gd name="T50" fmla="*/ 2147483646 w 66"/>
                  <a:gd name="T51" fmla="*/ 2147483646 h 77"/>
                  <a:gd name="T52" fmla="*/ 2147483646 w 66"/>
                  <a:gd name="T53" fmla="*/ 2147483646 h 77"/>
                  <a:gd name="T54" fmla="*/ 2147483646 w 66"/>
                  <a:gd name="T55" fmla="*/ 214748364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66" h="77">
                    <a:moveTo>
                      <a:pt x="65" y="30"/>
                    </a:moveTo>
                    <a:cubicBezTo>
                      <a:pt x="65" y="28"/>
                      <a:pt x="64" y="26"/>
                      <a:pt x="62" y="25"/>
                    </a:cubicBezTo>
                    <a:cubicBezTo>
                      <a:pt x="45" y="19"/>
                      <a:pt x="45" y="19"/>
                      <a:pt x="45" y="19"/>
                    </a:cubicBezTo>
                    <a:cubicBezTo>
                      <a:pt x="45" y="17"/>
                      <a:pt x="45" y="12"/>
                      <a:pt x="45" y="11"/>
                    </a:cubicBezTo>
                    <a:cubicBezTo>
                      <a:pt x="45" y="9"/>
                      <a:pt x="44" y="8"/>
                      <a:pt x="44" y="8"/>
                    </a:cubicBezTo>
                    <a:cubicBezTo>
                      <a:pt x="44" y="8"/>
                      <a:pt x="42" y="7"/>
                      <a:pt x="39" y="6"/>
                    </a:cubicBezTo>
                    <a:cubicBezTo>
                      <a:pt x="39" y="6"/>
                      <a:pt x="36" y="8"/>
                      <a:pt x="39" y="10"/>
                    </a:cubicBezTo>
                    <a:cubicBezTo>
                      <a:pt x="39" y="10"/>
                      <a:pt x="39" y="10"/>
                      <a:pt x="39" y="10"/>
                    </a:cubicBezTo>
                    <a:cubicBezTo>
                      <a:pt x="40" y="11"/>
                      <a:pt x="41" y="11"/>
                      <a:pt x="42" y="11"/>
                    </a:cubicBezTo>
                    <a:cubicBezTo>
                      <a:pt x="42" y="17"/>
                      <a:pt x="42" y="17"/>
                      <a:pt x="42" y="17"/>
                    </a:cubicBezTo>
                    <a:cubicBezTo>
                      <a:pt x="27" y="11"/>
                      <a:pt x="27" y="11"/>
                      <a:pt x="27" y="11"/>
                    </a:cubicBezTo>
                    <a:cubicBezTo>
                      <a:pt x="27" y="5"/>
                      <a:pt x="27" y="5"/>
                      <a:pt x="27" y="5"/>
                    </a:cubicBezTo>
                    <a:cubicBezTo>
                      <a:pt x="28" y="5"/>
                      <a:pt x="28" y="6"/>
                      <a:pt x="29" y="6"/>
                    </a:cubicBezTo>
                    <a:cubicBezTo>
                      <a:pt x="29" y="5"/>
                      <a:pt x="29" y="3"/>
                      <a:pt x="29" y="2"/>
                    </a:cubicBezTo>
                    <a:cubicBezTo>
                      <a:pt x="29" y="1"/>
                      <a:pt x="28" y="1"/>
                      <a:pt x="28" y="1"/>
                    </a:cubicBezTo>
                    <a:cubicBezTo>
                      <a:pt x="24" y="0"/>
                      <a:pt x="23" y="3"/>
                      <a:pt x="23" y="3"/>
                    </a:cubicBezTo>
                    <a:cubicBezTo>
                      <a:pt x="23" y="10"/>
                      <a:pt x="23" y="10"/>
                      <a:pt x="23" y="10"/>
                    </a:cubicBezTo>
                    <a:cubicBezTo>
                      <a:pt x="14" y="6"/>
                      <a:pt x="14" y="6"/>
                      <a:pt x="14" y="6"/>
                    </a:cubicBezTo>
                    <a:cubicBezTo>
                      <a:pt x="12" y="5"/>
                      <a:pt x="9" y="5"/>
                      <a:pt x="7" y="6"/>
                    </a:cubicBezTo>
                    <a:cubicBezTo>
                      <a:pt x="5" y="7"/>
                      <a:pt x="5" y="7"/>
                      <a:pt x="5" y="7"/>
                    </a:cubicBezTo>
                    <a:cubicBezTo>
                      <a:pt x="3" y="8"/>
                      <a:pt x="2" y="10"/>
                      <a:pt x="2" y="12"/>
                    </a:cubicBezTo>
                    <a:cubicBezTo>
                      <a:pt x="0" y="52"/>
                      <a:pt x="0" y="52"/>
                      <a:pt x="0" y="52"/>
                    </a:cubicBezTo>
                    <a:cubicBezTo>
                      <a:pt x="0" y="54"/>
                      <a:pt x="1" y="56"/>
                      <a:pt x="3" y="57"/>
                    </a:cubicBezTo>
                    <a:cubicBezTo>
                      <a:pt x="51" y="76"/>
                      <a:pt x="51" y="76"/>
                      <a:pt x="51" y="76"/>
                    </a:cubicBezTo>
                    <a:cubicBezTo>
                      <a:pt x="53" y="77"/>
                      <a:pt x="56" y="77"/>
                      <a:pt x="58" y="76"/>
                    </a:cubicBezTo>
                    <a:cubicBezTo>
                      <a:pt x="63" y="73"/>
                      <a:pt x="63" y="73"/>
                      <a:pt x="63" y="73"/>
                    </a:cubicBezTo>
                    <a:cubicBezTo>
                      <a:pt x="64" y="72"/>
                      <a:pt x="66" y="70"/>
                      <a:pt x="66" y="68"/>
                    </a:cubicBezTo>
                    <a:lnTo>
                      <a:pt x="65" y="30"/>
                    </a:ln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 name="Freeform 122"/>
              <p:cNvSpPr/>
              <p:nvPr/>
            </p:nvSpPr>
            <p:spPr bwMode="auto">
              <a:xfrm>
                <a:off x="2631052" y="3527989"/>
                <a:ext cx="22225" cy="9525"/>
              </a:xfrm>
              <a:custGeom>
                <a:avLst/>
                <a:gdLst>
                  <a:gd name="T0" fmla="*/ 2147483646 w 14"/>
                  <a:gd name="T1" fmla="*/ 2147483646 h 6"/>
                  <a:gd name="T2" fmla="*/ 2147483646 w 14"/>
                  <a:gd name="T3" fmla="*/ 0 h 6"/>
                  <a:gd name="T4" fmla="*/ 0 w 14"/>
                  <a:gd name="T5" fmla="*/ 0 h 6"/>
                  <a:gd name="T6" fmla="*/ 2147483646 w 14"/>
                  <a:gd name="T7" fmla="*/ 2147483646 h 6"/>
                  <a:gd name="T8" fmla="*/ 2147483646 w 14"/>
                  <a:gd name="T9" fmla="*/ 214748364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 h="6">
                    <a:moveTo>
                      <a:pt x="11" y="6"/>
                    </a:moveTo>
                    <a:lnTo>
                      <a:pt x="14" y="0"/>
                    </a:lnTo>
                    <a:lnTo>
                      <a:pt x="0" y="0"/>
                    </a:lnTo>
                    <a:lnTo>
                      <a:pt x="3" y="6"/>
                    </a:lnTo>
                    <a:lnTo>
                      <a:pt x="11" y="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 name="Freeform 123"/>
              <p:cNvSpPr/>
              <p:nvPr/>
            </p:nvSpPr>
            <p:spPr bwMode="auto">
              <a:xfrm>
                <a:off x="2618352" y="3545451"/>
                <a:ext cx="50800" cy="215900"/>
              </a:xfrm>
              <a:custGeom>
                <a:avLst/>
                <a:gdLst>
                  <a:gd name="T0" fmla="*/ 2147483646 w 32"/>
                  <a:gd name="T1" fmla="*/ 0 h 136"/>
                  <a:gd name="T2" fmla="*/ 0 w 32"/>
                  <a:gd name="T3" fmla="*/ 2147483646 h 136"/>
                  <a:gd name="T4" fmla="*/ 2147483646 w 32"/>
                  <a:gd name="T5" fmla="*/ 2147483646 h 136"/>
                  <a:gd name="T6" fmla="*/ 2147483646 w 32"/>
                  <a:gd name="T7" fmla="*/ 2147483646 h 136"/>
                  <a:gd name="T8" fmla="*/ 2147483646 w 32"/>
                  <a:gd name="T9" fmla="*/ 0 h 136"/>
                  <a:gd name="T10" fmla="*/ 2147483646 w 32"/>
                  <a:gd name="T11" fmla="*/ 0 h 13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2" h="136">
                    <a:moveTo>
                      <a:pt x="11" y="0"/>
                    </a:moveTo>
                    <a:lnTo>
                      <a:pt x="0" y="120"/>
                    </a:lnTo>
                    <a:lnTo>
                      <a:pt x="16" y="136"/>
                    </a:lnTo>
                    <a:lnTo>
                      <a:pt x="32" y="120"/>
                    </a:lnTo>
                    <a:lnTo>
                      <a:pt x="19" y="0"/>
                    </a:lnTo>
                    <a:lnTo>
                      <a:pt x="1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8" name="Freeform 145"/>
            <p:cNvSpPr>
              <a:spLocks noEditPoints="1"/>
            </p:cNvSpPr>
            <p:nvPr/>
          </p:nvSpPr>
          <p:spPr bwMode="auto">
            <a:xfrm>
              <a:off x="2986088" y="3076575"/>
              <a:ext cx="352425" cy="355600"/>
            </a:xfrm>
            <a:custGeom>
              <a:avLst/>
              <a:gdLst>
                <a:gd name="T0" fmla="*/ 2147483646 w 83"/>
                <a:gd name="T1" fmla="*/ 2147483646 h 84"/>
                <a:gd name="T2" fmla="*/ 2147483646 w 83"/>
                <a:gd name="T3" fmla="*/ 2147483646 h 84"/>
                <a:gd name="T4" fmla="*/ 2147483646 w 83"/>
                <a:gd name="T5" fmla="*/ 2147483646 h 84"/>
                <a:gd name="T6" fmla="*/ 2147483646 w 83"/>
                <a:gd name="T7" fmla="*/ 2147483646 h 84"/>
                <a:gd name="T8" fmla="*/ 2147483646 w 83"/>
                <a:gd name="T9" fmla="*/ 2147483646 h 84"/>
                <a:gd name="T10" fmla="*/ 2147483646 w 83"/>
                <a:gd name="T11" fmla="*/ 2147483646 h 84"/>
                <a:gd name="T12" fmla="*/ 2147483646 w 83"/>
                <a:gd name="T13" fmla="*/ 2147483646 h 84"/>
                <a:gd name="T14" fmla="*/ 2147483646 w 83"/>
                <a:gd name="T15" fmla="*/ 2147483646 h 84"/>
                <a:gd name="T16" fmla="*/ 2147483646 w 83"/>
                <a:gd name="T17" fmla="*/ 2147483646 h 84"/>
                <a:gd name="T18" fmla="*/ 2147483646 w 83"/>
                <a:gd name="T19" fmla="*/ 2147483646 h 84"/>
                <a:gd name="T20" fmla="*/ 2147483646 w 83"/>
                <a:gd name="T21" fmla="*/ 2147483646 h 84"/>
                <a:gd name="T22" fmla="*/ 2147483646 w 83"/>
                <a:gd name="T23" fmla="*/ 2147483646 h 84"/>
                <a:gd name="T24" fmla="*/ 2147483646 w 83"/>
                <a:gd name="T25" fmla="*/ 2147483646 h 84"/>
                <a:gd name="T26" fmla="*/ 2147483646 w 83"/>
                <a:gd name="T27" fmla="*/ 2147483646 h 84"/>
                <a:gd name="T28" fmla="*/ 2147483646 w 83"/>
                <a:gd name="T29" fmla="*/ 2147483646 h 84"/>
                <a:gd name="T30" fmla="*/ 2147483646 w 83"/>
                <a:gd name="T31" fmla="*/ 2147483646 h 84"/>
                <a:gd name="T32" fmla="*/ 2147483646 w 83"/>
                <a:gd name="T33" fmla="*/ 2147483646 h 84"/>
                <a:gd name="T34" fmla="*/ 2147483646 w 83"/>
                <a:gd name="T35" fmla="*/ 2147483646 h 84"/>
                <a:gd name="T36" fmla="*/ 2147483646 w 83"/>
                <a:gd name="T37" fmla="*/ 2147483646 h 84"/>
                <a:gd name="T38" fmla="*/ 2147483646 w 83"/>
                <a:gd name="T39" fmla="*/ 2147483646 h 84"/>
                <a:gd name="T40" fmla="*/ 2147483646 w 83"/>
                <a:gd name="T41" fmla="*/ 2147483646 h 84"/>
                <a:gd name="T42" fmla="*/ 2147483646 w 83"/>
                <a:gd name="T43" fmla="*/ 2147483646 h 84"/>
                <a:gd name="T44" fmla="*/ 2147483646 w 83"/>
                <a:gd name="T45" fmla="*/ 2147483646 h 84"/>
                <a:gd name="T46" fmla="*/ 0 w 83"/>
                <a:gd name="T47" fmla="*/ 2147483646 h 84"/>
                <a:gd name="T48" fmla="*/ 2147483646 w 83"/>
                <a:gd name="T49" fmla="*/ 2147483646 h 84"/>
                <a:gd name="T50" fmla="*/ 2147483646 w 83"/>
                <a:gd name="T51" fmla="*/ 2147483646 h 84"/>
                <a:gd name="T52" fmla="*/ 2147483646 w 83"/>
                <a:gd name="T53" fmla="*/ 2147483646 h 84"/>
                <a:gd name="T54" fmla="*/ 2147483646 w 83"/>
                <a:gd name="T55" fmla="*/ 2147483646 h 84"/>
                <a:gd name="T56" fmla="*/ 2147483646 w 83"/>
                <a:gd name="T57" fmla="*/ 2147483646 h 84"/>
                <a:gd name="T58" fmla="*/ 2147483646 w 83"/>
                <a:gd name="T59" fmla="*/ 2147483646 h 84"/>
                <a:gd name="T60" fmla="*/ 2147483646 w 83"/>
                <a:gd name="T61" fmla="*/ 2147483646 h 84"/>
                <a:gd name="T62" fmla="*/ 2147483646 w 83"/>
                <a:gd name="T63" fmla="*/ 2147483646 h 84"/>
                <a:gd name="T64" fmla="*/ 2147483646 w 83"/>
                <a:gd name="T65" fmla="*/ 2147483646 h 84"/>
                <a:gd name="T66" fmla="*/ 2147483646 w 83"/>
                <a:gd name="T67" fmla="*/ 2147483646 h 84"/>
                <a:gd name="T68" fmla="*/ 2147483646 w 83"/>
                <a:gd name="T69" fmla="*/ 2147483646 h 84"/>
                <a:gd name="T70" fmla="*/ 2147483646 w 83"/>
                <a:gd name="T71" fmla="*/ 2147483646 h 84"/>
                <a:gd name="T72" fmla="*/ 2147483646 w 83"/>
                <a:gd name="T73" fmla="*/ 2147483646 h 84"/>
                <a:gd name="T74" fmla="*/ 2147483646 w 83"/>
                <a:gd name="T75" fmla="*/ 2147483646 h 84"/>
                <a:gd name="T76" fmla="*/ 2147483646 w 83"/>
                <a:gd name="T77" fmla="*/ 2147483646 h 84"/>
                <a:gd name="T78" fmla="*/ 2147483646 w 83"/>
                <a:gd name="T79" fmla="*/ 2147483646 h 84"/>
                <a:gd name="T80" fmla="*/ 2147483646 w 83"/>
                <a:gd name="T81" fmla="*/ 2147483646 h 84"/>
                <a:gd name="T82" fmla="*/ 2147483646 w 83"/>
                <a:gd name="T83" fmla="*/ 2147483646 h 84"/>
                <a:gd name="T84" fmla="*/ 2147483646 w 83"/>
                <a:gd name="T85" fmla="*/ 2147483646 h 84"/>
                <a:gd name="T86" fmla="*/ 2147483646 w 83"/>
                <a:gd name="T87" fmla="*/ 2147483646 h 84"/>
                <a:gd name="T88" fmla="*/ 2147483646 w 83"/>
                <a:gd name="T89" fmla="*/ 2147483646 h 84"/>
                <a:gd name="T90" fmla="*/ 2147483646 w 83"/>
                <a:gd name="T91" fmla="*/ 2147483646 h 84"/>
                <a:gd name="T92" fmla="*/ 2147483646 w 83"/>
                <a:gd name="T93" fmla="*/ 2147483646 h 84"/>
                <a:gd name="T94" fmla="*/ 2147483646 w 83"/>
                <a:gd name="T95" fmla="*/ 2147483646 h 84"/>
                <a:gd name="T96" fmla="*/ 2147483646 w 83"/>
                <a:gd name="T97" fmla="*/ 2147483646 h 84"/>
                <a:gd name="T98" fmla="*/ 2147483646 w 83"/>
                <a:gd name="T99" fmla="*/ 2147483646 h 84"/>
                <a:gd name="T100" fmla="*/ 2147483646 w 83"/>
                <a:gd name="T101" fmla="*/ 2147483646 h 84"/>
                <a:gd name="T102" fmla="*/ 2147483646 w 83"/>
                <a:gd name="T103" fmla="*/ 2147483646 h 84"/>
                <a:gd name="T104" fmla="*/ 2147483646 w 83"/>
                <a:gd name="T105" fmla="*/ 2147483646 h 84"/>
                <a:gd name="T106" fmla="*/ 2147483646 w 83"/>
                <a:gd name="T107" fmla="*/ 2147483646 h 8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3" h="84">
                  <a:moveTo>
                    <a:pt x="78" y="39"/>
                  </a:moveTo>
                  <a:cubicBezTo>
                    <a:pt x="72" y="38"/>
                    <a:pt x="72" y="38"/>
                    <a:pt x="72" y="38"/>
                  </a:cubicBezTo>
                  <a:cubicBezTo>
                    <a:pt x="72" y="36"/>
                    <a:pt x="71" y="34"/>
                    <a:pt x="71" y="32"/>
                  </a:cubicBezTo>
                  <a:cubicBezTo>
                    <a:pt x="76" y="29"/>
                    <a:pt x="76" y="29"/>
                    <a:pt x="76" y="29"/>
                  </a:cubicBezTo>
                  <a:cubicBezTo>
                    <a:pt x="78" y="27"/>
                    <a:pt x="79" y="23"/>
                    <a:pt x="77" y="20"/>
                  </a:cubicBezTo>
                  <a:cubicBezTo>
                    <a:pt x="73" y="15"/>
                    <a:pt x="73" y="15"/>
                    <a:pt x="73" y="15"/>
                  </a:cubicBezTo>
                  <a:cubicBezTo>
                    <a:pt x="71" y="13"/>
                    <a:pt x="67" y="12"/>
                    <a:pt x="65" y="14"/>
                  </a:cubicBezTo>
                  <a:cubicBezTo>
                    <a:pt x="60" y="18"/>
                    <a:pt x="60" y="18"/>
                    <a:pt x="60" y="18"/>
                  </a:cubicBezTo>
                  <a:cubicBezTo>
                    <a:pt x="58" y="16"/>
                    <a:pt x="57" y="15"/>
                    <a:pt x="55" y="15"/>
                  </a:cubicBezTo>
                  <a:cubicBezTo>
                    <a:pt x="56" y="9"/>
                    <a:pt x="56" y="9"/>
                    <a:pt x="56" y="9"/>
                  </a:cubicBezTo>
                  <a:cubicBezTo>
                    <a:pt x="56" y="5"/>
                    <a:pt x="54" y="2"/>
                    <a:pt x="51" y="2"/>
                  </a:cubicBezTo>
                  <a:cubicBezTo>
                    <a:pt x="45" y="1"/>
                    <a:pt x="45" y="1"/>
                    <a:pt x="45" y="1"/>
                  </a:cubicBezTo>
                  <a:cubicBezTo>
                    <a:pt x="41" y="0"/>
                    <a:pt x="38" y="3"/>
                    <a:pt x="38" y="6"/>
                  </a:cubicBezTo>
                  <a:cubicBezTo>
                    <a:pt x="37" y="12"/>
                    <a:pt x="37" y="12"/>
                    <a:pt x="37" y="12"/>
                  </a:cubicBezTo>
                  <a:cubicBezTo>
                    <a:pt x="35" y="12"/>
                    <a:pt x="33" y="12"/>
                    <a:pt x="31" y="13"/>
                  </a:cubicBezTo>
                  <a:cubicBezTo>
                    <a:pt x="28" y="8"/>
                    <a:pt x="28" y="8"/>
                    <a:pt x="28" y="8"/>
                  </a:cubicBezTo>
                  <a:cubicBezTo>
                    <a:pt x="26" y="6"/>
                    <a:pt x="22" y="5"/>
                    <a:pt x="20" y="7"/>
                  </a:cubicBezTo>
                  <a:cubicBezTo>
                    <a:pt x="14" y="11"/>
                    <a:pt x="14" y="11"/>
                    <a:pt x="14" y="11"/>
                  </a:cubicBezTo>
                  <a:cubicBezTo>
                    <a:pt x="12" y="13"/>
                    <a:pt x="11" y="16"/>
                    <a:pt x="13" y="19"/>
                  </a:cubicBezTo>
                  <a:cubicBezTo>
                    <a:pt x="16" y="23"/>
                    <a:pt x="16" y="23"/>
                    <a:pt x="16" y="23"/>
                  </a:cubicBezTo>
                  <a:cubicBezTo>
                    <a:pt x="15" y="25"/>
                    <a:pt x="14" y="27"/>
                    <a:pt x="13" y="29"/>
                  </a:cubicBezTo>
                  <a:cubicBezTo>
                    <a:pt x="8" y="28"/>
                    <a:pt x="8" y="28"/>
                    <a:pt x="8" y="28"/>
                  </a:cubicBezTo>
                  <a:cubicBezTo>
                    <a:pt x="4" y="28"/>
                    <a:pt x="2" y="30"/>
                    <a:pt x="1" y="33"/>
                  </a:cubicBezTo>
                  <a:cubicBezTo>
                    <a:pt x="0" y="39"/>
                    <a:pt x="0" y="39"/>
                    <a:pt x="0" y="39"/>
                  </a:cubicBezTo>
                  <a:cubicBezTo>
                    <a:pt x="0" y="43"/>
                    <a:pt x="2" y="46"/>
                    <a:pt x="5" y="46"/>
                  </a:cubicBezTo>
                  <a:cubicBezTo>
                    <a:pt x="10" y="47"/>
                    <a:pt x="10" y="47"/>
                    <a:pt x="10" y="47"/>
                  </a:cubicBezTo>
                  <a:cubicBezTo>
                    <a:pt x="10" y="49"/>
                    <a:pt x="11" y="51"/>
                    <a:pt x="11" y="53"/>
                  </a:cubicBezTo>
                  <a:cubicBezTo>
                    <a:pt x="7" y="56"/>
                    <a:pt x="7" y="56"/>
                    <a:pt x="7" y="56"/>
                  </a:cubicBezTo>
                  <a:cubicBezTo>
                    <a:pt x="5" y="58"/>
                    <a:pt x="4" y="62"/>
                    <a:pt x="6" y="64"/>
                  </a:cubicBezTo>
                  <a:cubicBezTo>
                    <a:pt x="10" y="70"/>
                    <a:pt x="10" y="70"/>
                    <a:pt x="10" y="70"/>
                  </a:cubicBezTo>
                  <a:cubicBezTo>
                    <a:pt x="12" y="72"/>
                    <a:pt x="16" y="73"/>
                    <a:pt x="18" y="71"/>
                  </a:cubicBezTo>
                  <a:cubicBezTo>
                    <a:pt x="22" y="68"/>
                    <a:pt x="22" y="68"/>
                    <a:pt x="22" y="68"/>
                  </a:cubicBezTo>
                  <a:cubicBezTo>
                    <a:pt x="24" y="69"/>
                    <a:pt x="26" y="70"/>
                    <a:pt x="28" y="71"/>
                  </a:cubicBezTo>
                  <a:cubicBezTo>
                    <a:pt x="27" y="76"/>
                    <a:pt x="27" y="76"/>
                    <a:pt x="27" y="76"/>
                  </a:cubicBezTo>
                  <a:cubicBezTo>
                    <a:pt x="27" y="79"/>
                    <a:pt x="29" y="82"/>
                    <a:pt x="32" y="83"/>
                  </a:cubicBezTo>
                  <a:cubicBezTo>
                    <a:pt x="39" y="84"/>
                    <a:pt x="39" y="84"/>
                    <a:pt x="39" y="84"/>
                  </a:cubicBezTo>
                  <a:cubicBezTo>
                    <a:pt x="42" y="84"/>
                    <a:pt x="45" y="82"/>
                    <a:pt x="45" y="79"/>
                  </a:cubicBezTo>
                  <a:cubicBezTo>
                    <a:pt x="46" y="74"/>
                    <a:pt x="46" y="74"/>
                    <a:pt x="46" y="74"/>
                  </a:cubicBezTo>
                  <a:cubicBezTo>
                    <a:pt x="48" y="74"/>
                    <a:pt x="50" y="73"/>
                    <a:pt x="52" y="72"/>
                  </a:cubicBezTo>
                  <a:cubicBezTo>
                    <a:pt x="55" y="77"/>
                    <a:pt x="55" y="77"/>
                    <a:pt x="55" y="77"/>
                  </a:cubicBezTo>
                  <a:cubicBezTo>
                    <a:pt x="57" y="79"/>
                    <a:pt x="61" y="80"/>
                    <a:pt x="63" y="78"/>
                  </a:cubicBezTo>
                  <a:cubicBezTo>
                    <a:pt x="69" y="74"/>
                    <a:pt x="69" y="74"/>
                    <a:pt x="69" y="74"/>
                  </a:cubicBezTo>
                  <a:cubicBezTo>
                    <a:pt x="71" y="72"/>
                    <a:pt x="72" y="68"/>
                    <a:pt x="70" y="66"/>
                  </a:cubicBezTo>
                  <a:cubicBezTo>
                    <a:pt x="67" y="61"/>
                    <a:pt x="67" y="61"/>
                    <a:pt x="67" y="61"/>
                  </a:cubicBezTo>
                  <a:cubicBezTo>
                    <a:pt x="68" y="59"/>
                    <a:pt x="69" y="58"/>
                    <a:pt x="70" y="56"/>
                  </a:cubicBezTo>
                  <a:cubicBezTo>
                    <a:pt x="75" y="57"/>
                    <a:pt x="75" y="57"/>
                    <a:pt x="75" y="57"/>
                  </a:cubicBezTo>
                  <a:cubicBezTo>
                    <a:pt x="79" y="57"/>
                    <a:pt x="82" y="55"/>
                    <a:pt x="82" y="52"/>
                  </a:cubicBezTo>
                  <a:cubicBezTo>
                    <a:pt x="83" y="45"/>
                    <a:pt x="83" y="45"/>
                    <a:pt x="83" y="45"/>
                  </a:cubicBezTo>
                  <a:cubicBezTo>
                    <a:pt x="83" y="42"/>
                    <a:pt x="81" y="39"/>
                    <a:pt x="78" y="39"/>
                  </a:cubicBezTo>
                  <a:close/>
                  <a:moveTo>
                    <a:pt x="50" y="55"/>
                  </a:moveTo>
                  <a:cubicBezTo>
                    <a:pt x="43" y="61"/>
                    <a:pt x="33" y="59"/>
                    <a:pt x="28" y="52"/>
                  </a:cubicBezTo>
                  <a:cubicBezTo>
                    <a:pt x="23" y="45"/>
                    <a:pt x="25" y="35"/>
                    <a:pt x="32" y="30"/>
                  </a:cubicBezTo>
                  <a:cubicBezTo>
                    <a:pt x="39" y="25"/>
                    <a:pt x="49" y="27"/>
                    <a:pt x="54" y="34"/>
                  </a:cubicBezTo>
                  <a:cubicBezTo>
                    <a:pt x="59" y="40"/>
                    <a:pt x="57" y="50"/>
                    <a:pt x="50" y="55"/>
                  </a:cubicBezTo>
                  <a:close/>
                </a:path>
              </a:pathLst>
            </a:custGeom>
            <a:solidFill>
              <a:srgbClr val="39363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 name="Freeform 146"/>
            <p:cNvSpPr>
              <a:spLocks noEditPoints="1"/>
            </p:cNvSpPr>
            <p:nvPr/>
          </p:nvSpPr>
          <p:spPr bwMode="auto">
            <a:xfrm>
              <a:off x="3325813" y="3275013"/>
              <a:ext cx="203200" cy="204787"/>
            </a:xfrm>
            <a:custGeom>
              <a:avLst/>
              <a:gdLst>
                <a:gd name="T0" fmla="*/ 2147483646 w 48"/>
                <a:gd name="T1" fmla="*/ 2147483646 h 48"/>
                <a:gd name="T2" fmla="*/ 2147483646 w 48"/>
                <a:gd name="T3" fmla="*/ 2147483646 h 48"/>
                <a:gd name="T4" fmla="*/ 2147483646 w 48"/>
                <a:gd name="T5" fmla="*/ 2147483646 h 48"/>
                <a:gd name="T6" fmla="*/ 2147483646 w 48"/>
                <a:gd name="T7" fmla="*/ 2147483646 h 48"/>
                <a:gd name="T8" fmla="*/ 2147483646 w 48"/>
                <a:gd name="T9" fmla="*/ 2147483646 h 48"/>
                <a:gd name="T10" fmla="*/ 2147483646 w 48"/>
                <a:gd name="T11" fmla="*/ 2147483646 h 48"/>
                <a:gd name="T12" fmla="*/ 2147483646 w 48"/>
                <a:gd name="T13" fmla="*/ 2147483646 h 48"/>
                <a:gd name="T14" fmla="*/ 2147483646 w 48"/>
                <a:gd name="T15" fmla="*/ 2147483646 h 48"/>
                <a:gd name="T16" fmla="*/ 2147483646 w 48"/>
                <a:gd name="T17" fmla="*/ 2147483646 h 48"/>
                <a:gd name="T18" fmla="*/ 2147483646 w 48"/>
                <a:gd name="T19" fmla="*/ 2147483646 h 48"/>
                <a:gd name="T20" fmla="*/ 2147483646 w 48"/>
                <a:gd name="T21" fmla="*/ 2147483646 h 48"/>
                <a:gd name="T22" fmla="*/ 2147483646 w 48"/>
                <a:gd name="T23" fmla="*/ 0 h 48"/>
                <a:gd name="T24" fmla="*/ 2147483646 w 48"/>
                <a:gd name="T25" fmla="*/ 2147483646 h 48"/>
                <a:gd name="T26" fmla="*/ 2147483646 w 48"/>
                <a:gd name="T27" fmla="*/ 2147483646 h 48"/>
                <a:gd name="T28" fmla="*/ 2147483646 w 48"/>
                <a:gd name="T29" fmla="*/ 2147483646 h 48"/>
                <a:gd name="T30" fmla="*/ 2147483646 w 48"/>
                <a:gd name="T31" fmla="*/ 2147483646 h 48"/>
                <a:gd name="T32" fmla="*/ 2147483646 w 48"/>
                <a:gd name="T33" fmla="*/ 2147483646 h 48"/>
                <a:gd name="T34" fmla="*/ 2147483646 w 48"/>
                <a:gd name="T35" fmla="*/ 2147483646 h 48"/>
                <a:gd name="T36" fmla="*/ 2147483646 w 48"/>
                <a:gd name="T37" fmla="*/ 2147483646 h 48"/>
                <a:gd name="T38" fmla="*/ 2147483646 w 48"/>
                <a:gd name="T39" fmla="*/ 2147483646 h 48"/>
                <a:gd name="T40" fmla="*/ 2147483646 w 48"/>
                <a:gd name="T41" fmla="*/ 2147483646 h 48"/>
                <a:gd name="T42" fmla="*/ 2147483646 w 48"/>
                <a:gd name="T43" fmla="*/ 2147483646 h 48"/>
                <a:gd name="T44" fmla="*/ 2147483646 w 48"/>
                <a:gd name="T45" fmla="*/ 2147483646 h 48"/>
                <a:gd name="T46" fmla="*/ 0 w 48"/>
                <a:gd name="T47" fmla="*/ 2147483646 h 48"/>
                <a:gd name="T48" fmla="*/ 2147483646 w 48"/>
                <a:gd name="T49" fmla="*/ 2147483646 h 48"/>
                <a:gd name="T50" fmla="*/ 2147483646 w 48"/>
                <a:gd name="T51" fmla="*/ 2147483646 h 48"/>
                <a:gd name="T52" fmla="*/ 2147483646 w 48"/>
                <a:gd name="T53" fmla="*/ 2147483646 h 48"/>
                <a:gd name="T54" fmla="*/ 2147483646 w 48"/>
                <a:gd name="T55" fmla="*/ 2147483646 h 48"/>
                <a:gd name="T56" fmla="*/ 2147483646 w 48"/>
                <a:gd name="T57" fmla="*/ 2147483646 h 48"/>
                <a:gd name="T58" fmla="*/ 2147483646 w 48"/>
                <a:gd name="T59" fmla="*/ 2147483646 h 48"/>
                <a:gd name="T60" fmla="*/ 2147483646 w 48"/>
                <a:gd name="T61" fmla="*/ 2147483646 h 48"/>
                <a:gd name="T62" fmla="*/ 2147483646 w 48"/>
                <a:gd name="T63" fmla="*/ 2147483646 h 48"/>
                <a:gd name="T64" fmla="*/ 2147483646 w 48"/>
                <a:gd name="T65" fmla="*/ 2147483646 h 48"/>
                <a:gd name="T66" fmla="*/ 2147483646 w 48"/>
                <a:gd name="T67" fmla="*/ 2147483646 h 48"/>
                <a:gd name="T68" fmla="*/ 2147483646 w 48"/>
                <a:gd name="T69" fmla="*/ 2147483646 h 48"/>
                <a:gd name="T70" fmla="*/ 2147483646 w 48"/>
                <a:gd name="T71" fmla="*/ 2147483646 h 48"/>
                <a:gd name="T72" fmla="*/ 2147483646 w 48"/>
                <a:gd name="T73" fmla="*/ 2147483646 h 48"/>
                <a:gd name="T74" fmla="*/ 2147483646 w 48"/>
                <a:gd name="T75" fmla="*/ 2147483646 h 48"/>
                <a:gd name="T76" fmla="*/ 2147483646 w 48"/>
                <a:gd name="T77" fmla="*/ 2147483646 h 48"/>
                <a:gd name="T78" fmla="*/ 2147483646 w 48"/>
                <a:gd name="T79" fmla="*/ 2147483646 h 48"/>
                <a:gd name="T80" fmla="*/ 2147483646 w 48"/>
                <a:gd name="T81" fmla="*/ 2147483646 h 48"/>
                <a:gd name="T82" fmla="*/ 2147483646 w 48"/>
                <a:gd name="T83" fmla="*/ 2147483646 h 48"/>
                <a:gd name="T84" fmla="*/ 2147483646 w 48"/>
                <a:gd name="T85" fmla="*/ 2147483646 h 48"/>
                <a:gd name="T86" fmla="*/ 2147483646 w 48"/>
                <a:gd name="T87" fmla="*/ 2147483646 h 48"/>
                <a:gd name="T88" fmla="*/ 2147483646 w 48"/>
                <a:gd name="T89" fmla="*/ 2147483646 h 48"/>
                <a:gd name="T90" fmla="*/ 2147483646 w 48"/>
                <a:gd name="T91" fmla="*/ 2147483646 h 48"/>
                <a:gd name="T92" fmla="*/ 2147483646 w 48"/>
                <a:gd name="T93" fmla="*/ 2147483646 h 48"/>
                <a:gd name="T94" fmla="*/ 2147483646 w 48"/>
                <a:gd name="T95" fmla="*/ 2147483646 h 48"/>
                <a:gd name="T96" fmla="*/ 2147483646 w 48"/>
                <a:gd name="T97" fmla="*/ 2147483646 h 48"/>
                <a:gd name="T98" fmla="*/ 2147483646 w 48"/>
                <a:gd name="T99" fmla="*/ 2147483646 h 48"/>
                <a:gd name="T100" fmla="*/ 2147483646 w 48"/>
                <a:gd name="T101" fmla="*/ 2147483646 h 48"/>
                <a:gd name="T102" fmla="*/ 2147483646 w 48"/>
                <a:gd name="T103" fmla="*/ 2147483646 h 48"/>
                <a:gd name="T104" fmla="*/ 2147483646 w 48"/>
                <a:gd name="T105" fmla="*/ 2147483646 h 48"/>
                <a:gd name="T106" fmla="*/ 2147483646 w 48"/>
                <a:gd name="T107" fmla="*/ 2147483646 h 4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8" h="48">
                  <a:moveTo>
                    <a:pt x="45" y="22"/>
                  </a:moveTo>
                  <a:cubicBezTo>
                    <a:pt x="41" y="21"/>
                    <a:pt x="41" y="21"/>
                    <a:pt x="41" y="21"/>
                  </a:cubicBezTo>
                  <a:cubicBezTo>
                    <a:pt x="41" y="20"/>
                    <a:pt x="41" y="19"/>
                    <a:pt x="41" y="18"/>
                  </a:cubicBezTo>
                  <a:cubicBezTo>
                    <a:pt x="44" y="16"/>
                    <a:pt x="44" y="16"/>
                    <a:pt x="44" y="16"/>
                  </a:cubicBezTo>
                  <a:cubicBezTo>
                    <a:pt x="45" y="15"/>
                    <a:pt x="45" y="13"/>
                    <a:pt x="44" y="11"/>
                  </a:cubicBezTo>
                  <a:cubicBezTo>
                    <a:pt x="42" y="8"/>
                    <a:pt x="42" y="8"/>
                    <a:pt x="42" y="8"/>
                  </a:cubicBezTo>
                  <a:cubicBezTo>
                    <a:pt x="41" y="7"/>
                    <a:pt x="39" y="6"/>
                    <a:pt x="37" y="8"/>
                  </a:cubicBezTo>
                  <a:cubicBezTo>
                    <a:pt x="34" y="10"/>
                    <a:pt x="34" y="10"/>
                    <a:pt x="34" y="10"/>
                  </a:cubicBezTo>
                  <a:cubicBezTo>
                    <a:pt x="34" y="9"/>
                    <a:pt x="33" y="8"/>
                    <a:pt x="32" y="8"/>
                  </a:cubicBezTo>
                  <a:cubicBezTo>
                    <a:pt x="32" y="4"/>
                    <a:pt x="32" y="4"/>
                    <a:pt x="32" y="4"/>
                  </a:cubicBezTo>
                  <a:cubicBezTo>
                    <a:pt x="32" y="3"/>
                    <a:pt x="31" y="1"/>
                    <a:pt x="29" y="1"/>
                  </a:cubicBezTo>
                  <a:cubicBezTo>
                    <a:pt x="26" y="0"/>
                    <a:pt x="26" y="0"/>
                    <a:pt x="26" y="0"/>
                  </a:cubicBezTo>
                  <a:cubicBezTo>
                    <a:pt x="24" y="0"/>
                    <a:pt x="22" y="1"/>
                    <a:pt x="22" y="3"/>
                  </a:cubicBezTo>
                  <a:cubicBezTo>
                    <a:pt x="21" y="6"/>
                    <a:pt x="21" y="6"/>
                    <a:pt x="21" y="6"/>
                  </a:cubicBezTo>
                  <a:cubicBezTo>
                    <a:pt x="20" y="6"/>
                    <a:pt x="19" y="7"/>
                    <a:pt x="18" y="7"/>
                  </a:cubicBezTo>
                  <a:cubicBezTo>
                    <a:pt x="16" y="4"/>
                    <a:pt x="16" y="4"/>
                    <a:pt x="16" y="4"/>
                  </a:cubicBezTo>
                  <a:cubicBezTo>
                    <a:pt x="15" y="3"/>
                    <a:pt x="13" y="3"/>
                    <a:pt x="11" y="4"/>
                  </a:cubicBezTo>
                  <a:cubicBezTo>
                    <a:pt x="8" y="6"/>
                    <a:pt x="8" y="6"/>
                    <a:pt x="8" y="6"/>
                  </a:cubicBezTo>
                  <a:cubicBezTo>
                    <a:pt x="7" y="7"/>
                    <a:pt x="7" y="9"/>
                    <a:pt x="8" y="10"/>
                  </a:cubicBezTo>
                  <a:cubicBezTo>
                    <a:pt x="9" y="13"/>
                    <a:pt x="9" y="13"/>
                    <a:pt x="9" y="13"/>
                  </a:cubicBezTo>
                  <a:cubicBezTo>
                    <a:pt x="9" y="14"/>
                    <a:pt x="8" y="15"/>
                    <a:pt x="7" y="16"/>
                  </a:cubicBezTo>
                  <a:cubicBezTo>
                    <a:pt x="4" y="16"/>
                    <a:pt x="4" y="16"/>
                    <a:pt x="4" y="16"/>
                  </a:cubicBezTo>
                  <a:cubicBezTo>
                    <a:pt x="3" y="15"/>
                    <a:pt x="1" y="17"/>
                    <a:pt x="1" y="18"/>
                  </a:cubicBezTo>
                  <a:cubicBezTo>
                    <a:pt x="0" y="22"/>
                    <a:pt x="0" y="22"/>
                    <a:pt x="0" y="22"/>
                  </a:cubicBezTo>
                  <a:cubicBezTo>
                    <a:pt x="0" y="24"/>
                    <a:pt x="1" y="26"/>
                    <a:pt x="3" y="26"/>
                  </a:cubicBezTo>
                  <a:cubicBezTo>
                    <a:pt x="6" y="26"/>
                    <a:pt x="6" y="26"/>
                    <a:pt x="6" y="26"/>
                  </a:cubicBezTo>
                  <a:cubicBezTo>
                    <a:pt x="6" y="28"/>
                    <a:pt x="6" y="29"/>
                    <a:pt x="7" y="30"/>
                  </a:cubicBezTo>
                  <a:cubicBezTo>
                    <a:pt x="4" y="32"/>
                    <a:pt x="4" y="32"/>
                    <a:pt x="4" y="32"/>
                  </a:cubicBezTo>
                  <a:cubicBezTo>
                    <a:pt x="3" y="33"/>
                    <a:pt x="3" y="35"/>
                    <a:pt x="4" y="36"/>
                  </a:cubicBezTo>
                  <a:cubicBezTo>
                    <a:pt x="6" y="39"/>
                    <a:pt x="6" y="39"/>
                    <a:pt x="6" y="39"/>
                  </a:cubicBezTo>
                  <a:cubicBezTo>
                    <a:pt x="7" y="41"/>
                    <a:pt x="9" y="41"/>
                    <a:pt x="11" y="40"/>
                  </a:cubicBezTo>
                  <a:cubicBezTo>
                    <a:pt x="13" y="39"/>
                    <a:pt x="13" y="39"/>
                    <a:pt x="13" y="39"/>
                  </a:cubicBezTo>
                  <a:cubicBezTo>
                    <a:pt x="14" y="39"/>
                    <a:pt x="15" y="40"/>
                    <a:pt x="16" y="41"/>
                  </a:cubicBezTo>
                  <a:cubicBezTo>
                    <a:pt x="16" y="43"/>
                    <a:pt x="16" y="43"/>
                    <a:pt x="16" y="43"/>
                  </a:cubicBezTo>
                  <a:cubicBezTo>
                    <a:pt x="15" y="45"/>
                    <a:pt x="17" y="47"/>
                    <a:pt x="18" y="47"/>
                  </a:cubicBezTo>
                  <a:cubicBezTo>
                    <a:pt x="22" y="48"/>
                    <a:pt x="22" y="48"/>
                    <a:pt x="22" y="48"/>
                  </a:cubicBezTo>
                  <a:cubicBezTo>
                    <a:pt x="24" y="48"/>
                    <a:pt x="26" y="47"/>
                    <a:pt x="26" y="45"/>
                  </a:cubicBezTo>
                  <a:cubicBezTo>
                    <a:pt x="26" y="42"/>
                    <a:pt x="26" y="42"/>
                    <a:pt x="26" y="42"/>
                  </a:cubicBezTo>
                  <a:cubicBezTo>
                    <a:pt x="28" y="42"/>
                    <a:pt x="29" y="41"/>
                    <a:pt x="30" y="41"/>
                  </a:cubicBezTo>
                  <a:cubicBezTo>
                    <a:pt x="32" y="43"/>
                    <a:pt x="32" y="43"/>
                    <a:pt x="32" y="43"/>
                  </a:cubicBezTo>
                  <a:cubicBezTo>
                    <a:pt x="33" y="45"/>
                    <a:pt x="35" y="45"/>
                    <a:pt x="36" y="44"/>
                  </a:cubicBezTo>
                  <a:cubicBezTo>
                    <a:pt x="40" y="42"/>
                    <a:pt x="40" y="42"/>
                    <a:pt x="40" y="42"/>
                  </a:cubicBezTo>
                  <a:cubicBezTo>
                    <a:pt x="41" y="41"/>
                    <a:pt x="41" y="39"/>
                    <a:pt x="40" y="37"/>
                  </a:cubicBezTo>
                  <a:cubicBezTo>
                    <a:pt x="38" y="35"/>
                    <a:pt x="38" y="35"/>
                    <a:pt x="38" y="35"/>
                  </a:cubicBezTo>
                  <a:cubicBezTo>
                    <a:pt x="39" y="34"/>
                    <a:pt x="40" y="33"/>
                    <a:pt x="40" y="32"/>
                  </a:cubicBezTo>
                  <a:cubicBezTo>
                    <a:pt x="43" y="32"/>
                    <a:pt x="43" y="32"/>
                    <a:pt x="43" y="32"/>
                  </a:cubicBezTo>
                  <a:cubicBezTo>
                    <a:pt x="45" y="32"/>
                    <a:pt x="47" y="31"/>
                    <a:pt x="47" y="29"/>
                  </a:cubicBezTo>
                  <a:cubicBezTo>
                    <a:pt x="48" y="26"/>
                    <a:pt x="48" y="26"/>
                    <a:pt x="48" y="26"/>
                  </a:cubicBezTo>
                  <a:cubicBezTo>
                    <a:pt x="48" y="24"/>
                    <a:pt x="47" y="22"/>
                    <a:pt x="45" y="22"/>
                  </a:cubicBezTo>
                  <a:close/>
                  <a:moveTo>
                    <a:pt x="29" y="31"/>
                  </a:moveTo>
                  <a:cubicBezTo>
                    <a:pt x="25" y="34"/>
                    <a:pt x="19" y="33"/>
                    <a:pt x="16" y="29"/>
                  </a:cubicBezTo>
                  <a:cubicBezTo>
                    <a:pt x="13" y="25"/>
                    <a:pt x="14" y="20"/>
                    <a:pt x="18" y="17"/>
                  </a:cubicBezTo>
                  <a:cubicBezTo>
                    <a:pt x="22" y="14"/>
                    <a:pt x="28" y="15"/>
                    <a:pt x="31" y="19"/>
                  </a:cubicBezTo>
                  <a:cubicBezTo>
                    <a:pt x="34" y="23"/>
                    <a:pt x="33" y="28"/>
                    <a:pt x="29" y="31"/>
                  </a:cubicBezTo>
                  <a:close/>
                </a:path>
              </a:pathLst>
            </a:custGeom>
            <a:solidFill>
              <a:srgbClr val="39363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20" name="组合 3257"/>
            <p:cNvGrpSpPr/>
            <p:nvPr/>
          </p:nvGrpSpPr>
          <p:grpSpPr bwMode="auto">
            <a:xfrm>
              <a:off x="1460500" y="3875088"/>
              <a:ext cx="547688" cy="403225"/>
              <a:chOff x="1416614" y="4140764"/>
              <a:chExt cx="547688" cy="403225"/>
            </a:xfrm>
          </p:grpSpPr>
          <p:sp>
            <p:nvSpPr>
              <p:cNvPr id="44" name="Freeform 155"/>
              <p:cNvSpPr>
                <a:spLocks noEditPoints="1"/>
              </p:cNvSpPr>
              <p:nvPr/>
            </p:nvSpPr>
            <p:spPr bwMode="auto">
              <a:xfrm>
                <a:off x="1416614" y="4140764"/>
                <a:ext cx="357188" cy="355600"/>
              </a:xfrm>
              <a:custGeom>
                <a:avLst/>
                <a:gdLst>
                  <a:gd name="T0" fmla="*/ 2147483646 w 84"/>
                  <a:gd name="T1" fmla="*/ 2147483646 h 84"/>
                  <a:gd name="T2" fmla="*/ 2147483646 w 84"/>
                  <a:gd name="T3" fmla="*/ 2147483646 h 84"/>
                  <a:gd name="T4" fmla="*/ 2147483646 w 84"/>
                  <a:gd name="T5" fmla="*/ 2147483646 h 84"/>
                  <a:gd name="T6" fmla="*/ 2147483646 w 84"/>
                  <a:gd name="T7" fmla="*/ 2147483646 h 84"/>
                  <a:gd name="T8" fmla="*/ 2147483646 w 84"/>
                  <a:gd name="T9" fmla="*/ 2147483646 h 84"/>
                  <a:gd name="T10" fmla="*/ 2147483646 w 84"/>
                  <a:gd name="T11" fmla="*/ 2147483646 h 84"/>
                  <a:gd name="T12" fmla="*/ 2147483646 w 84"/>
                  <a:gd name="T13" fmla="*/ 2147483646 h 84"/>
                  <a:gd name="T14" fmla="*/ 2147483646 w 84"/>
                  <a:gd name="T15" fmla="*/ 2147483646 h 84"/>
                  <a:gd name="T16" fmla="*/ 2147483646 w 84"/>
                  <a:gd name="T17" fmla="*/ 2147483646 h 84"/>
                  <a:gd name="T18" fmla="*/ 2147483646 w 84"/>
                  <a:gd name="T19" fmla="*/ 2147483646 h 84"/>
                  <a:gd name="T20" fmla="*/ 2147483646 w 84"/>
                  <a:gd name="T21" fmla="*/ 2147483646 h 84"/>
                  <a:gd name="T22" fmla="*/ 2147483646 w 84"/>
                  <a:gd name="T23" fmla="*/ 2147483646 h 84"/>
                  <a:gd name="T24" fmla="*/ 2147483646 w 84"/>
                  <a:gd name="T25" fmla="*/ 2147483646 h 84"/>
                  <a:gd name="T26" fmla="*/ 2147483646 w 84"/>
                  <a:gd name="T27" fmla="*/ 2147483646 h 84"/>
                  <a:gd name="T28" fmla="*/ 2147483646 w 84"/>
                  <a:gd name="T29" fmla="*/ 2147483646 h 84"/>
                  <a:gd name="T30" fmla="*/ 2147483646 w 84"/>
                  <a:gd name="T31" fmla="*/ 2147483646 h 84"/>
                  <a:gd name="T32" fmla="*/ 2147483646 w 84"/>
                  <a:gd name="T33" fmla="*/ 2147483646 h 84"/>
                  <a:gd name="T34" fmla="*/ 2147483646 w 84"/>
                  <a:gd name="T35" fmla="*/ 2147483646 h 84"/>
                  <a:gd name="T36" fmla="*/ 2147483646 w 84"/>
                  <a:gd name="T37" fmla="*/ 2147483646 h 84"/>
                  <a:gd name="T38" fmla="*/ 2147483646 w 84"/>
                  <a:gd name="T39" fmla="*/ 2147483646 h 84"/>
                  <a:gd name="T40" fmla="*/ 2147483646 w 84"/>
                  <a:gd name="T41" fmla="*/ 2147483646 h 84"/>
                  <a:gd name="T42" fmla="*/ 2147483646 w 84"/>
                  <a:gd name="T43" fmla="*/ 2147483646 h 84"/>
                  <a:gd name="T44" fmla="*/ 2147483646 w 84"/>
                  <a:gd name="T45" fmla="*/ 2147483646 h 84"/>
                  <a:gd name="T46" fmla="*/ 2147483646 w 84"/>
                  <a:gd name="T47" fmla="*/ 2147483646 h 84"/>
                  <a:gd name="T48" fmla="*/ 2147483646 w 84"/>
                  <a:gd name="T49" fmla="*/ 2147483646 h 84"/>
                  <a:gd name="T50" fmla="*/ 2147483646 w 84"/>
                  <a:gd name="T51" fmla="*/ 2147483646 h 84"/>
                  <a:gd name="T52" fmla="*/ 2147483646 w 84"/>
                  <a:gd name="T53" fmla="*/ 2147483646 h 84"/>
                  <a:gd name="T54" fmla="*/ 2147483646 w 84"/>
                  <a:gd name="T55" fmla="*/ 2147483646 h 84"/>
                  <a:gd name="T56" fmla="*/ 2147483646 w 84"/>
                  <a:gd name="T57" fmla="*/ 2147483646 h 84"/>
                  <a:gd name="T58" fmla="*/ 2147483646 w 84"/>
                  <a:gd name="T59" fmla="*/ 2147483646 h 84"/>
                  <a:gd name="T60" fmla="*/ 2147483646 w 84"/>
                  <a:gd name="T61" fmla="*/ 2147483646 h 84"/>
                  <a:gd name="T62" fmla="*/ 2147483646 w 84"/>
                  <a:gd name="T63" fmla="*/ 2147483646 h 84"/>
                  <a:gd name="T64" fmla="*/ 2147483646 w 84"/>
                  <a:gd name="T65" fmla="*/ 2147483646 h 84"/>
                  <a:gd name="T66" fmla="*/ 2147483646 w 84"/>
                  <a:gd name="T67" fmla="*/ 2147483646 h 84"/>
                  <a:gd name="T68" fmla="*/ 2147483646 w 84"/>
                  <a:gd name="T69" fmla="*/ 2147483646 h 84"/>
                  <a:gd name="T70" fmla="*/ 2147483646 w 84"/>
                  <a:gd name="T71" fmla="*/ 2147483646 h 84"/>
                  <a:gd name="T72" fmla="*/ 2147483646 w 84"/>
                  <a:gd name="T73" fmla="*/ 2147483646 h 84"/>
                  <a:gd name="T74" fmla="*/ 2147483646 w 84"/>
                  <a:gd name="T75" fmla="*/ 2147483646 h 84"/>
                  <a:gd name="T76" fmla="*/ 2147483646 w 84"/>
                  <a:gd name="T77" fmla="*/ 2147483646 h 84"/>
                  <a:gd name="T78" fmla="*/ 2147483646 w 84"/>
                  <a:gd name="T79" fmla="*/ 2147483646 h 84"/>
                  <a:gd name="T80" fmla="*/ 2147483646 w 84"/>
                  <a:gd name="T81" fmla="*/ 2147483646 h 84"/>
                  <a:gd name="T82" fmla="*/ 2147483646 w 84"/>
                  <a:gd name="T83" fmla="*/ 2147483646 h 84"/>
                  <a:gd name="T84" fmla="*/ 2147483646 w 84"/>
                  <a:gd name="T85" fmla="*/ 2147483646 h 84"/>
                  <a:gd name="T86" fmla="*/ 2147483646 w 84"/>
                  <a:gd name="T87" fmla="*/ 2147483646 h 84"/>
                  <a:gd name="T88" fmla="*/ 2147483646 w 84"/>
                  <a:gd name="T89" fmla="*/ 2147483646 h 84"/>
                  <a:gd name="T90" fmla="*/ 2147483646 w 84"/>
                  <a:gd name="T91" fmla="*/ 2147483646 h 84"/>
                  <a:gd name="T92" fmla="*/ 2147483646 w 84"/>
                  <a:gd name="T93" fmla="*/ 2147483646 h 84"/>
                  <a:gd name="T94" fmla="*/ 2147483646 w 84"/>
                  <a:gd name="T95" fmla="*/ 2147483646 h 84"/>
                  <a:gd name="T96" fmla="*/ 2147483646 w 84"/>
                  <a:gd name="T97" fmla="*/ 2147483646 h 84"/>
                  <a:gd name="T98" fmla="*/ 2147483646 w 84"/>
                  <a:gd name="T99" fmla="*/ 2147483646 h 84"/>
                  <a:gd name="T100" fmla="*/ 2147483646 w 84"/>
                  <a:gd name="T101" fmla="*/ 2147483646 h 84"/>
                  <a:gd name="T102" fmla="*/ 2147483646 w 84"/>
                  <a:gd name="T103" fmla="*/ 2147483646 h 84"/>
                  <a:gd name="T104" fmla="*/ 2147483646 w 84"/>
                  <a:gd name="T105" fmla="*/ 2147483646 h 84"/>
                  <a:gd name="T106" fmla="*/ 2147483646 w 84"/>
                  <a:gd name="T107" fmla="*/ 2147483646 h 8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4" h="84">
                    <a:moveTo>
                      <a:pt x="79" y="39"/>
                    </a:moveTo>
                    <a:cubicBezTo>
                      <a:pt x="73" y="38"/>
                      <a:pt x="73" y="38"/>
                      <a:pt x="73" y="38"/>
                    </a:cubicBezTo>
                    <a:cubicBezTo>
                      <a:pt x="72" y="36"/>
                      <a:pt x="72" y="34"/>
                      <a:pt x="71" y="32"/>
                    </a:cubicBezTo>
                    <a:cubicBezTo>
                      <a:pt x="76" y="29"/>
                      <a:pt x="76" y="29"/>
                      <a:pt x="76" y="29"/>
                    </a:cubicBezTo>
                    <a:cubicBezTo>
                      <a:pt x="79" y="27"/>
                      <a:pt x="79" y="23"/>
                      <a:pt x="78" y="20"/>
                    </a:cubicBezTo>
                    <a:cubicBezTo>
                      <a:pt x="74" y="15"/>
                      <a:pt x="74" y="15"/>
                      <a:pt x="74" y="15"/>
                    </a:cubicBezTo>
                    <a:cubicBezTo>
                      <a:pt x="72" y="13"/>
                      <a:pt x="68" y="12"/>
                      <a:pt x="66" y="14"/>
                    </a:cubicBezTo>
                    <a:cubicBezTo>
                      <a:pt x="61" y="18"/>
                      <a:pt x="61" y="18"/>
                      <a:pt x="61" y="18"/>
                    </a:cubicBezTo>
                    <a:cubicBezTo>
                      <a:pt x="59" y="16"/>
                      <a:pt x="57" y="15"/>
                      <a:pt x="56" y="15"/>
                    </a:cubicBezTo>
                    <a:cubicBezTo>
                      <a:pt x="57" y="8"/>
                      <a:pt x="57" y="8"/>
                      <a:pt x="57" y="8"/>
                    </a:cubicBezTo>
                    <a:cubicBezTo>
                      <a:pt x="57" y="5"/>
                      <a:pt x="55" y="2"/>
                      <a:pt x="52" y="2"/>
                    </a:cubicBezTo>
                    <a:cubicBezTo>
                      <a:pt x="45" y="1"/>
                      <a:pt x="45" y="1"/>
                      <a:pt x="45" y="1"/>
                    </a:cubicBezTo>
                    <a:cubicBezTo>
                      <a:pt x="42" y="0"/>
                      <a:pt x="39" y="3"/>
                      <a:pt x="39" y="6"/>
                    </a:cubicBezTo>
                    <a:cubicBezTo>
                      <a:pt x="38" y="11"/>
                      <a:pt x="38" y="11"/>
                      <a:pt x="38" y="11"/>
                    </a:cubicBezTo>
                    <a:cubicBezTo>
                      <a:pt x="36" y="12"/>
                      <a:pt x="34" y="12"/>
                      <a:pt x="32" y="13"/>
                    </a:cubicBezTo>
                    <a:cubicBezTo>
                      <a:pt x="28" y="8"/>
                      <a:pt x="28" y="8"/>
                      <a:pt x="28" y="8"/>
                    </a:cubicBezTo>
                    <a:cubicBezTo>
                      <a:pt x="26" y="6"/>
                      <a:pt x="23" y="5"/>
                      <a:pt x="20" y="7"/>
                    </a:cubicBezTo>
                    <a:cubicBezTo>
                      <a:pt x="15" y="11"/>
                      <a:pt x="15" y="11"/>
                      <a:pt x="15" y="11"/>
                    </a:cubicBezTo>
                    <a:cubicBezTo>
                      <a:pt x="12" y="13"/>
                      <a:pt x="12" y="16"/>
                      <a:pt x="14" y="19"/>
                    </a:cubicBezTo>
                    <a:cubicBezTo>
                      <a:pt x="17" y="23"/>
                      <a:pt x="17" y="23"/>
                      <a:pt x="17" y="23"/>
                    </a:cubicBezTo>
                    <a:cubicBezTo>
                      <a:pt x="16" y="25"/>
                      <a:pt x="14" y="27"/>
                      <a:pt x="13" y="29"/>
                    </a:cubicBezTo>
                    <a:cubicBezTo>
                      <a:pt x="8" y="28"/>
                      <a:pt x="8" y="28"/>
                      <a:pt x="8" y="28"/>
                    </a:cubicBezTo>
                    <a:cubicBezTo>
                      <a:pt x="5" y="27"/>
                      <a:pt x="2" y="30"/>
                      <a:pt x="2" y="33"/>
                    </a:cubicBezTo>
                    <a:cubicBezTo>
                      <a:pt x="1" y="39"/>
                      <a:pt x="1" y="39"/>
                      <a:pt x="1" y="39"/>
                    </a:cubicBezTo>
                    <a:cubicBezTo>
                      <a:pt x="0" y="42"/>
                      <a:pt x="2" y="45"/>
                      <a:pt x="6" y="46"/>
                    </a:cubicBezTo>
                    <a:cubicBezTo>
                      <a:pt x="10" y="47"/>
                      <a:pt x="10" y="47"/>
                      <a:pt x="10" y="47"/>
                    </a:cubicBezTo>
                    <a:cubicBezTo>
                      <a:pt x="11" y="49"/>
                      <a:pt x="11" y="51"/>
                      <a:pt x="12" y="53"/>
                    </a:cubicBezTo>
                    <a:cubicBezTo>
                      <a:pt x="8" y="56"/>
                      <a:pt x="8" y="56"/>
                      <a:pt x="8" y="56"/>
                    </a:cubicBezTo>
                    <a:cubicBezTo>
                      <a:pt x="5" y="58"/>
                      <a:pt x="5" y="62"/>
                      <a:pt x="7" y="64"/>
                    </a:cubicBezTo>
                    <a:cubicBezTo>
                      <a:pt x="11" y="70"/>
                      <a:pt x="11" y="70"/>
                      <a:pt x="11" y="70"/>
                    </a:cubicBezTo>
                    <a:cubicBezTo>
                      <a:pt x="13" y="72"/>
                      <a:pt x="16" y="73"/>
                      <a:pt x="19" y="71"/>
                    </a:cubicBezTo>
                    <a:cubicBezTo>
                      <a:pt x="23" y="68"/>
                      <a:pt x="23" y="68"/>
                      <a:pt x="23" y="68"/>
                    </a:cubicBezTo>
                    <a:cubicBezTo>
                      <a:pt x="25" y="69"/>
                      <a:pt x="27" y="70"/>
                      <a:pt x="29" y="71"/>
                    </a:cubicBezTo>
                    <a:cubicBezTo>
                      <a:pt x="28" y="76"/>
                      <a:pt x="28" y="76"/>
                      <a:pt x="28" y="76"/>
                    </a:cubicBezTo>
                    <a:cubicBezTo>
                      <a:pt x="27" y="79"/>
                      <a:pt x="29" y="82"/>
                      <a:pt x="33" y="83"/>
                    </a:cubicBezTo>
                    <a:cubicBezTo>
                      <a:pt x="39" y="84"/>
                      <a:pt x="39" y="84"/>
                      <a:pt x="39" y="84"/>
                    </a:cubicBezTo>
                    <a:cubicBezTo>
                      <a:pt x="42" y="84"/>
                      <a:pt x="45" y="82"/>
                      <a:pt x="46" y="79"/>
                    </a:cubicBezTo>
                    <a:cubicBezTo>
                      <a:pt x="47" y="74"/>
                      <a:pt x="47" y="74"/>
                      <a:pt x="47" y="74"/>
                    </a:cubicBezTo>
                    <a:cubicBezTo>
                      <a:pt x="49" y="73"/>
                      <a:pt x="51" y="73"/>
                      <a:pt x="53" y="72"/>
                    </a:cubicBezTo>
                    <a:cubicBezTo>
                      <a:pt x="56" y="76"/>
                      <a:pt x="56" y="76"/>
                      <a:pt x="56" y="76"/>
                    </a:cubicBezTo>
                    <a:cubicBezTo>
                      <a:pt x="58" y="79"/>
                      <a:pt x="62" y="80"/>
                      <a:pt x="64" y="78"/>
                    </a:cubicBezTo>
                    <a:cubicBezTo>
                      <a:pt x="69" y="74"/>
                      <a:pt x="69" y="74"/>
                      <a:pt x="69" y="74"/>
                    </a:cubicBezTo>
                    <a:cubicBezTo>
                      <a:pt x="72" y="72"/>
                      <a:pt x="73" y="68"/>
                      <a:pt x="71" y="66"/>
                    </a:cubicBezTo>
                    <a:cubicBezTo>
                      <a:pt x="67" y="61"/>
                      <a:pt x="67" y="61"/>
                      <a:pt x="67" y="61"/>
                    </a:cubicBezTo>
                    <a:cubicBezTo>
                      <a:pt x="68" y="59"/>
                      <a:pt x="69" y="58"/>
                      <a:pt x="70" y="56"/>
                    </a:cubicBezTo>
                    <a:cubicBezTo>
                      <a:pt x="76" y="57"/>
                      <a:pt x="76" y="57"/>
                      <a:pt x="76" y="57"/>
                    </a:cubicBezTo>
                    <a:cubicBezTo>
                      <a:pt x="79" y="57"/>
                      <a:pt x="82" y="55"/>
                      <a:pt x="83" y="52"/>
                    </a:cubicBezTo>
                    <a:cubicBezTo>
                      <a:pt x="84" y="45"/>
                      <a:pt x="84" y="45"/>
                      <a:pt x="84" y="45"/>
                    </a:cubicBezTo>
                    <a:cubicBezTo>
                      <a:pt x="84" y="42"/>
                      <a:pt x="82" y="39"/>
                      <a:pt x="79" y="39"/>
                    </a:cubicBezTo>
                    <a:close/>
                    <a:moveTo>
                      <a:pt x="51" y="55"/>
                    </a:moveTo>
                    <a:cubicBezTo>
                      <a:pt x="44" y="60"/>
                      <a:pt x="34" y="59"/>
                      <a:pt x="29" y="52"/>
                    </a:cubicBezTo>
                    <a:cubicBezTo>
                      <a:pt x="24" y="45"/>
                      <a:pt x="25" y="35"/>
                      <a:pt x="32" y="30"/>
                    </a:cubicBezTo>
                    <a:cubicBezTo>
                      <a:pt x="39" y="25"/>
                      <a:pt x="49" y="26"/>
                      <a:pt x="54" y="33"/>
                    </a:cubicBezTo>
                    <a:cubicBezTo>
                      <a:pt x="59" y="40"/>
                      <a:pt x="58" y="50"/>
                      <a:pt x="51" y="5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5" name="Freeform 156"/>
              <p:cNvSpPr>
                <a:spLocks noEditPoints="1"/>
              </p:cNvSpPr>
              <p:nvPr/>
            </p:nvSpPr>
            <p:spPr bwMode="auto">
              <a:xfrm>
                <a:off x="1756339" y="4339201"/>
                <a:ext cx="207963" cy="204788"/>
              </a:xfrm>
              <a:custGeom>
                <a:avLst/>
                <a:gdLst>
                  <a:gd name="T0" fmla="*/ 2147483646 w 49"/>
                  <a:gd name="T1" fmla="*/ 2147483646 h 48"/>
                  <a:gd name="T2" fmla="*/ 2147483646 w 49"/>
                  <a:gd name="T3" fmla="*/ 2147483646 h 48"/>
                  <a:gd name="T4" fmla="*/ 2147483646 w 49"/>
                  <a:gd name="T5" fmla="*/ 2147483646 h 48"/>
                  <a:gd name="T6" fmla="*/ 2147483646 w 49"/>
                  <a:gd name="T7" fmla="*/ 2147483646 h 48"/>
                  <a:gd name="T8" fmla="*/ 2147483646 w 49"/>
                  <a:gd name="T9" fmla="*/ 2147483646 h 48"/>
                  <a:gd name="T10" fmla="*/ 2147483646 w 49"/>
                  <a:gd name="T11" fmla="*/ 2147483646 h 48"/>
                  <a:gd name="T12" fmla="*/ 2147483646 w 49"/>
                  <a:gd name="T13" fmla="*/ 2147483646 h 48"/>
                  <a:gd name="T14" fmla="*/ 2147483646 w 49"/>
                  <a:gd name="T15" fmla="*/ 2147483646 h 48"/>
                  <a:gd name="T16" fmla="*/ 2147483646 w 49"/>
                  <a:gd name="T17" fmla="*/ 2147483646 h 48"/>
                  <a:gd name="T18" fmla="*/ 2147483646 w 49"/>
                  <a:gd name="T19" fmla="*/ 2147483646 h 48"/>
                  <a:gd name="T20" fmla="*/ 2147483646 w 49"/>
                  <a:gd name="T21" fmla="*/ 2147483646 h 48"/>
                  <a:gd name="T22" fmla="*/ 2147483646 w 49"/>
                  <a:gd name="T23" fmla="*/ 0 h 48"/>
                  <a:gd name="T24" fmla="*/ 2147483646 w 49"/>
                  <a:gd name="T25" fmla="*/ 2147483646 h 48"/>
                  <a:gd name="T26" fmla="*/ 2147483646 w 49"/>
                  <a:gd name="T27" fmla="*/ 2147483646 h 48"/>
                  <a:gd name="T28" fmla="*/ 2147483646 w 49"/>
                  <a:gd name="T29" fmla="*/ 2147483646 h 48"/>
                  <a:gd name="T30" fmla="*/ 2147483646 w 49"/>
                  <a:gd name="T31" fmla="*/ 2147483646 h 48"/>
                  <a:gd name="T32" fmla="*/ 2147483646 w 49"/>
                  <a:gd name="T33" fmla="*/ 2147483646 h 48"/>
                  <a:gd name="T34" fmla="*/ 2147483646 w 49"/>
                  <a:gd name="T35" fmla="*/ 2147483646 h 48"/>
                  <a:gd name="T36" fmla="*/ 2147483646 w 49"/>
                  <a:gd name="T37" fmla="*/ 2147483646 h 48"/>
                  <a:gd name="T38" fmla="*/ 2147483646 w 49"/>
                  <a:gd name="T39" fmla="*/ 2147483646 h 48"/>
                  <a:gd name="T40" fmla="*/ 2147483646 w 49"/>
                  <a:gd name="T41" fmla="*/ 2147483646 h 48"/>
                  <a:gd name="T42" fmla="*/ 2147483646 w 49"/>
                  <a:gd name="T43" fmla="*/ 2147483646 h 48"/>
                  <a:gd name="T44" fmla="*/ 2147483646 w 49"/>
                  <a:gd name="T45" fmla="*/ 2147483646 h 48"/>
                  <a:gd name="T46" fmla="*/ 2147483646 w 49"/>
                  <a:gd name="T47" fmla="*/ 2147483646 h 48"/>
                  <a:gd name="T48" fmla="*/ 2147483646 w 49"/>
                  <a:gd name="T49" fmla="*/ 2147483646 h 48"/>
                  <a:gd name="T50" fmla="*/ 2147483646 w 49"/>
                  <a:gd name="T51" fmla="*/ 2147483646 h 48"/>
                  <a:gd name="T52" fmla="*/ 2147483646 w 49"/>
                  <a:gd name="T53" fmla="*/ 2147483646 h 48"/>
                  <a:gd name="T54" fmla="*/ 2147483646 w 49"/>
                  <a:gd name="T55" fmla="*/ 2147483646 h 48"/>
                  <a:gd name="T56" fmla="*/ 2147483646 w 49"/>
                  <a:gd name="T57" fmla="*/ 2147483646 h 48"/>
                  <a:gd name="T58" fmla="*/ 2147483646 w 49"/>
                  <a:gd name="T59" fmla="*/ 2147483646 h 48"/>
                  <a:gd name="T60" fmla="*/ 2147483646 w 49"/>
                  <a:gd name="T61" fmla="*/ 2147483646 h 48"/>
                  <a:gd name="T62" fmla="*/ 2147483646 w 49"/>
                  <a:gd name="T63" fmla="*/ 2147483646 h 48"/>
                  <a:gd name="T64" fmla="*/ 2147483646 w 49"/>
                  <a:gd name="T65" fmla="*/ 2147483646 h 48"/>
                  <a:gd name="T66" fmla="*/ 2147483646 w 49"/>
                  <a:gd name="T67" fmla="*/ 2147483646 h 48"/>
                  <a:gd name="T68" fmla="*/ 2147483646 w 49"/>
                  <a:gd name="T69" fmla="*/ 2147483646 h 48"/>
                  <a:gd name="T70" fmla="*/ 2147483646 w 49"/>
                  <a:gd name="T71" fmla="*/ 2147483646 h 48"/>
                  <a:gd name="T72" fmla="*/ 2147483646 w 49"/>
                  <a:gd name="T73" fmla="*/ 2147483646 h 48"/>
                  <a:gd name="T74" fmla="*/ 2147483646 w 49"/>
                  <a:gd name="T75" fmla="*/ 2147483646 h 48"/>
                  <a:gd name="T76" fmla="*/ 2147483646 w 49"/>
                  <a:gd name="T77" fmla="*/ 2147483646 h 48"/>
                  <a:gd name="T78" fmla="*/ 2147483646 w 49"/>
                  <a:gd name="T79" fmla="*/ 2147483646 h 48"/>
                  <a:gd name="T80" fmla="*/ 2147483646 w 49"/>
                  <a:gd name="T81" fmla="*/ 2147483646 h 48"/>
                  <a:gd name="T82" fmla="*/ 2147483646 w 49"/>
                  <a:gd name="T83" fmla="*/ 2147483646 h 48"/>
                  <a:gd name="T84" fmla="*/ 2147483646 w 49"/>
                  <a:gd name="T85" fmla="*/ 2147483646 h 48"/>
                  <a:gd name="T86" fmla="*/ 2147483646 w 49"/>
                  <a:gd name="T87" fmla="*/ 2147483646 h 48"/>
                  <a:gd name="T88" fmla="*/ 2147483646 w 49"/>
                  <a:gd name="T89" fmla="*/ 2147483646 h 48"/>
                  <a:gd name="T90" fmla="*/ 2147483646 w 49"/>
                  <a:gd name="T91" fmla="*/ 2147483646 h 48"/>
                  <a:gd name="T92" fmla="*/ 2147483646 w 49"/>
                  <a:gd name="T93" fmla="*/ 2147483646 h 48"/>
                  <a:gd name="T94" fmla="*/ 2147483646 w 49"/>
                  <a:gd name="T95" fmla="*/ 2147483646 h 48"/>
                  <a:gd name="T96" fmla="*/ 2147483646 w 49"/>
                  <a:gd name="T97" fmla="*/ 2147483646 h 48"/>
                  <a:gd name="T98" fmla="*/ 2147483646 w 49"/>
                  <a:gd name="T99" fmla="*/ 2147483646 h 48"/>
                  <a:gd name="T100" fmla="*/ 2147483646 w 49"/>
                  <a:gd name="T101" fmla="*/ 2147483646 h 48"/>
                  <a:gd name="T102" fmla="*/ 2147483646 w 49"/>
                  <a:gd name="T103" fmla="*/ 2147483646 h 48"/>
                  <a:gd name="T104" fmla="*/ 2147483646 w 49"/>
                  <a:gd name="T105" fmla="*/ 2147483646 h 48"/>
                  <a:gd name="T106" fmla="*/ 2147483646 w 49"/>
                  <a:gd name="T107" fmla="*/ 2147483646 h 4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9" h="48">
                    <a:moveTo>
                      <a:pt x="46" y="22"/>
                    </a:moveTo>
                    <a:cubicBezTo>
                      <a:pt x="42" y="21"/>
                      <a:pt x="42" y="21"/>
                      <a:pt x="42" y="21"/>
                    </a:cubicBezTo>
                    <a:cubicBezTo>
                      <a:pt x="42" y="20"/>
                      <a:pt x="42" y="19"/>
                      <a:pt x="41" y="18"/>
                    </a:cubicBezTo>
                    <a:cubicBezTo>
                      <a:pt x="44" y="16"/>
                      <a:pt x="44" y="16"/>
                      <a:pt x="44" y="16"/>
                    </a:cubicBezTo>
                    <a:cubicBezTo>
                      <a:pt x="46" y="15"/>
                      <a:pt x="46" y="13"/>
                      <a:pt x="45" y="11"/>
                    </a:cubicBezTo>
                    <a:cubicBezTo>
                      <a:pt x="43" y="8"/>
                      <a:pt x="43" y="8"/>
                      <a:pt x="43" y="8"/>
                    </a:cubicBezTo>
                    <a:cubicBezTo>
                      <a:pt x="42" y="7"/>
                      <a:pt x="39" y="6"/>
                      <a:pt x="38" y="8"/>
                    </a:cubicBezTo>
                    <a:cubicBezTo>
                      <a:pt x="35" y="10"/>
                      <a:pt x="35" y="10"/>
                      <a:pt x="35" y="10"/>
                    </a:cubicBezTo>
                    <a:cubicBezTo>
                      <a:pt x="34" y="9"/>
                      <a:pt x="33" y="8"/>
                      <a:pt x="32" y="8"/>
                    </a:cubicBezTo>
                    <a:cubicBezTo>
                      <a:pt x="33" y="4"/>
                      <a:pt x="33" y="4"/>
                      <a:pt x="33" y="4"/>
                    </a:cubicBezTo>
                    <a:cubicBezTo>
                      <a:pt x="33" y="3"/>
                      <a:pt x="32" y="1"/>
                      <a:pt x="30" y="1"/>
                    </a:cubicBezTo>
                    <a:cubicBezTo>
                      <a:pt x="26" y="0"/>
                      <a:pt x="26" y="0"/>
                      <a:pt x="26" y="0"/>
                    </a:cubicBezTo>
                    <a:cubicBezTo>
                      <a:pt x="24" y="0"/>
                      <a:pt x="23" y="1"/>
                      <a:pt x="22" y="3"/>
                    </a:cubicBezTo>
                    <a:cubicBezTo>
                      <a:pt x="22" y="6"/>
                      <a:pt x="22" y="6"/>
                      <a:pt x="22" y="6"/>
                    </a:cubicBezTo>
                    <a:cubicBezTo>
                      <a:pt x="21" y="6"/>
                      <a:pt x="20" y="7"/>
                      <a:pt x="19" y="7"/>
                    </a:cubicBezTo>
                    <a:cubicBezTo>
                      <a:pt x="17" y="4"/>
                      <a:pt x="17" y="4"/>
                      <a:pt x="17" y="4"/>
                    </a:cubicBezTo>
                    <a:cubicBezTo>
                      <a:pt x="16" y="3"/>
                      <a:pt x="13" y="2"/>
                      <a:pt x="12" y="4"/>
                    </a:cubicBezTo>
                    <a:cubicBezTo>
                      <a:pt x="9" y="6"/>
                      <a:pt x="9" y="6"/>
                      <a:pt x="9" y="6"/>
                    </a:cubicBezTo>
                    <a:cubicBezTo>
                      <a:pt x="7" y="7"/>
                      <a:pt x="7" y="9"/>
                      <a:pt x="8" y="10"/>
                    </a:cubicBezTo>
                    <a:cubicBezTo>
                      <a:pt x="10" y="13"/>
                      <a:pt x="10" y="13"/>
                      <a:pt x="10" y="13"/>
                    </a:cubicBezTo>
                    <a:cubicBezTo>
                      <a:pt x="9" y="14"/>
                      <a:pt x="9" y="15"/>
                      <a:pt x="8" y="16"/>
                    </a:cubicBezTo>
                    <a:cubicBezTo>
                      <a:pt x="5" y="16"/>
                      <a:pt x="5" y="16"/>
                      <a:pt x="5" y="16"/>
                    </a:cubicBezTo>
                    <a:cubicBezTo>
                      <a:pt x="3" y="15"/>
                      <a:pt x="2" y="17"/>
                      <a:pt x="1" y="18"/>
                    </a:cubicBezTo>
                    <a:cubicBezTo>
                      <a:pt x="1" y="22"/>
                      <a:pt x="1" y="22"/>
                      <a:pt x="1" y="22"/>
                    </a:cubicBezTo>
                    <a:cubicBezTo>
                      <a:pt x="0" y="24"/>
                      <a:pt x="2" y="26"/>
                      <a:pt x="4" y="26"/>
                    </a:cubicBezTo>
                    <a:cubicBezTo>
                      <a:pt x="6" y="26"/>
                      <a:pt x="6" y="26"/>
                      <a:pt x="6" y="26"/>
                    </a:cubicBezTo>
                    <a:cubicBezTo>
                      <a:pt x="6" y="28"/>
                      <a:pt x="7" y="29"/>
                      <a:pt x="7" y="30"/>
                    </a:cubicBezTo>
                    <a:cubicBezTo>
                      <a:pt x="5" y="32"/>
                      <a:pt x="5" y="32"/>
                      <a:pt x="5" y="32"/>
                    </a:cubicBezTo>
                    <a:cubicBezTo>
                      <a:pt x="4" y="33"/>
                      <a:pt x="3" y="35"/>
                      <a:pt x="4" y="36"/>
                    </a:cubicBezTo>
                    <a:cubicBezTo>
                      <a:pt x="7" y="39"/>
                      <a:pt x="7" y="39"/>
                      <a:pt x="7" y="39"/>
                    </a:cubicBezTo>
                    <a:cubicBezTo>
                      <a:pt x="8" y="41"/>
                      <a:pt x="10" y="41"/>
                      <a:pt x="11" y="40"/>
                    </a:cubicBezTo>
                    <a:cubicBezTo>
                      <a:pt x="13" y="38"/>
                      <a:pt x="13" y="38"/>
                      <a:pt x="13" y="38"/>
                    </a:cubicBezTo>
                    <a:cubicBezTo>
                      <a:pt x="14" y="39"/>
                      <a:pt x="16" y="40"/>
                      <a:pt x="17" y="40"/>
                    </a:cubicBezTo>
                    <a:cubicBezTo>
                      <a:pt x="16" y="43"/>
                      <a:pt x="16" y="43"/>
                      <a:pt x="16" y="43"/>
                    </a:cubicBezTo>
                    <a:cubicBezTo>
                      <a:pt x="16" y="45"/>
                      <a:pt x="17" y="47"/>
                      <a:pt x="19" y="47"/>
                    </a:cubicBezTo>
                    <a:cubicBezTo>
                      <a:pt x="23" y="48"/>
                      <a:pt x="23" y="48"/>
                      <a:pt x="23" y="48"/>
                    </a:cubicBezTo>
                    <a:cubicBezTo>
                      <a:pt x="25" y="48"/>
                      <a:pt x="26" y="47"/>
                      <a:pt x="27" y="45"/>
                    </a:cubicBezTo>
                    <a:cubicBezTo>
                      <a:pt x="27" y="42"/>
                      <a:pt x="27" y="42"/>
                      <a:pt x="27" y="42"/>
                    </a:cubicBezTo>
                    <a:cubicBezTo>
                      <a:pt x="28" y="42"/>
                      <a:pt x="29" y="41"/>
                      <a:pt x="31" y="41"/>
                    </a:cubicBezTo>
                    <a:cubicBezTo>
                      <a:pt x="32" y="43"/>
                      <a:pt x="32" y="43"/>
                      <a:pt x="32" y="43"/>
                    </a:cubicBezTo>
                    <a:cubicBezTo>
                      <a:pt x="34" y="45"/>
                      <a:pt x="36" y="45"/>
                      <a:pt x="37" y="44"/>
                    </a:cubicBezTo>
                    <a:cubicBezTo>
                      <a:pt x="40" y="42"/>
                      <a:pt x="40" y="42"/>
                      <a:pt x="40" y="42"/>
                    </a:cubicBezTo>
                    <a:cubicBezTo>
                      <a:pt x="42" y="41"/>
                      <a:pt x="42" y="39"/>
                      <a:pt x="41" y="37"/>
                    </a:cubicBezTo>
                    <a:cubicBezTo>
                      <a:pt x="39" y="35"/>
                      <a:pt x="39" y="35"/>
                      <a:pt x="39" y="35"/>
                    </a:cubicBezTo>
                    <a:cubicBezTo>
                      <a:pt x="40" y="34"/>
                      <a:pt x="40" y="33"/>
                      <a:pt x="41" y="32"/>
                    </a:cubicBezTo>
                    <a:cubicBezTo>
                      <a:pt x="44" y="32"/>
                      <a:pt x="44" y="32"/>
                      <a:pt x="44" y="32"/>
                    </a:cubicBezTo>
                    <a:cubicBezTo>
                      <a:pt x="46" y="32"/>
                      <a:pt x="48" y="31"/>
                      <a:pt x="48" y="29"/>
                    </a:cubicBezTo>
                    <a:cubicBezTo>
                      <a:pt x="48" y="26"/>
                      <a:pt x="48" y="26"/>
                      <a:pt x="48" y="26"/>
                    </a:cubicBezTo>
                    <a:cubicBezTo>
                      <a:pt x="49" y="24"/>
                      <a:pt x="47" y="22"/>
                      <a:pt x="46" y="22"/>
                    </a:cubicBezTo>
                    <a:close/>
                    <a:moveTo>
                      <a:pt x="30" y="31"/>
                    </a:moveTo>
                    <a:cubicBezTo>
                      <a:pt x="26" y="34"/>
                      <a:pt x="20" y="33"/>
                      <a:pt x="17" y="29"/>
                    </a:cubicBezTo>
                    <a:cubicBezTo>
                      <a:pt x="14" y="25"/>
                      <a:pt x="15" y="20"/>
                      <a:pt x="19" y="17"/>
                    </a:cubicBezTo>
                    <a:cubicBezTo>
                      <a:pt x="23" y="14"/>
                      <a:pt x="29" y="15"/>
                      <a:pt x="32" y="19"/>
                    </a:cubicBezTo>
                    <a:cubicBezTo>
                      <a:pt x="34" y="23"/>
                      <a:pt x="34" y="28"/>
                      <a:pt x="30" y="3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1" name="Freeform 199"/>
            <p:cNvSpPr>
              <a:spLocks noEditPoints="1"/>
            </p:cNvSpPr>
            <p:nvPr/>
          </p:nvSpPr>
          <p:spPr bwMode="auto">
            <a:xfrm>
              <a:off x="2220913" y="4765675"/>
              <a:ext cx="407987" cy="344488"/>
            </a:xfrm>
            <a:custGeom>
              <a:avLst/>
              <a:gdLst>
                <a:gd name="T0" fmla="*/ 2147483646 w 96"/>
                <a:gd name="T1" fmla="*/ 2147483646 h 81"/>
                <a:gd name="T2" fmla="*/ 2147483646 w 96"/>
                <a:gd name="T3" fmla="*/ 2147483646 h 81"/>
                <a:gd name="T4" fmla="*/ 2147483646 w 96"/>
                <a:gd name="T5" fmla="*/ 2147483646 h 81"/>
                <a:gd name="T6" fmla="*/ 2147483646 w 96"/>
                <a:gd name="T7" fmla="*/ 2147483646 h 81"/>
                <a:gd name="T8" fmla="*/ 2147483646 w 96"/>
                <a:gd name="T9" fmla="*/ 2147483646 h 81"/>
                <a:gd name="T10" fmla="*/ 2147483646 w 96"/>
                <a:gd name="T11" fmla="*/ 2147483646 h 81"/>
                <a:gd name="T12" fmla="*/ 2147483646 w 96"/>
                <a:gd name="T13" fmla="*/ 2147483646 h 81"/>
                <a:gd name="T14" fmla="*/ 2147483646 w 96"/>
                <a:gd name="T15" fmla="*/ 0 h 81"/>
                <a:gd name="T16" fmla="*/ 2147483646 w 96"/>
                <a:gd name="T17" fmla="*/ 2147483646 h 81"/>
                <a:gd name="T18" fmla="*/ 2147483646 w 96"/>
                <a:gd name="T19" fmla="*/ 2147483646 h 81"/>
                <a:gd name="T20" fmla="*/ 2147483646 w 96"/>
                <a:gd name="T21" fmla="*/ 2147483646 h 81"/>
                <a:gd name="T22" fmla="*/ 2147483646 w 96"/>
                <a:gd name="T23" fmla="*/ 2147483646 h 81"/>
                <a:gd name="T24" fmla="*/ 2147483646 w 96"/>
                <a:gd name="T25" fmla="*/ 2147483646 h 81"/>
                <a:gd name="T26" fmla="*/ 2147483646 w 96"/>
                <a:gd name="T27" fmla="*/ 2147483646 h 81"/>
                <a:gd name="T28" fmla="*/ 2147483646 w 96"/>
                <a:gd name="T29" fmla="*/ 2147483646 h 81"/>
                <a:gd name="T30" fmla="*/ 0 w 96"/>
                <a:gd name="T31" fmla="*/ 2147483646 h 81"/>
                <a:gd name="T32" fmla="*/ 2147483646 w 96"/>
                <a:gd name="T33" fmla="*/ 2147483646 h 81"/>
                <a:gd name="T34" fmla="*/ 2147483646 w 96"/>
                <a:gd name="T35" fmla="*/ 2147483646 h 81"/>
                <a:gd name="T36" fmla="*/ 2147483646 w 96"/>
                <a:gd name="T37" fmla="*/ 2147483646 h 81"/>
                <a:gd name="T38" fmla="*/ 2147483646 w 96"/>
                <a:gd name="T39" fmla="*/ 2147483646 h 81"/>
                <a:gd name="T40" fmla="*/ 2147483646 w 96"/>
                <a:gd name="T41" fmla="*/ 2147483646 h 81"/>
                <a:gd name="T42" fmla="*/ 2147483646 w 96"/>
                <a:gd name="T43" fmla="*/ 2147483646 h 81"/>
                <a:gd name="T44" fmla="*/ 2147483646 w 96"/>
                <a:gd name="T45" fmla="*/ 2147483646 h 81"/>
                <a:gd name="T46" fmla="*/ 2147483646 w 96"/>
                <a:gd name="T47" fmla="*/ 2147483646 h 81"/>
                <a:gd name="T48" fmla="*/ 2147483646 w 96"/>
                <a:gd name="T49" fmla="*/ 2147483646 h 81"/>
                <a:gd name="T50" fmla="*/ 2147483646 w 96"/>
                <a:gd name="T51" fmla="*/ 2147483646 h 81"/>
                <a:gd name="T52" fmla="*/ 2147483646 w 96"/>
                <a:gd name="T53" fmla="*/ 2147483646 h 81"/>
                <a:gd name="T54" fmla="*/ 2147483646 w 96"/>
                <a:gd name="T55" fmla="*/ 2147483646 h 81"/>
                <a:gd name="T56" fmla="*/ 2147483646 w 96"/>
                <a:gd name="T57" fmla="*/ 2147483646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96" h="81">
                  <a:moveTo>
                    <a:pt x="81" y="14"/>
                  </a:moveTo>
                  <a:cubicBezTo>
                    <a:pt x="81" y="14"/>
                    <a:pt x="81" y="14"/>
                    <a:pt x="81" y="14"/>
                  </a:cubicBezTo>
                  <a:cubicBezTo>
                    <a:pt x="81" y="13"/>
                    <a:pt x="80" y="12"/>
                    <a:pt x="78" y="12"/>
                  </a:cubicBezTo>
                  <a:cubicBezTo>
                    <a:pt x="70" y="12"/>
                    <a:pt x="70" y="12"/>
                    <a:pt x="70" y="12"/>
                  </a:cubicBezTo>
                  <a:cubicBezTo>
                    <a:pt x="69" y="12"/>
                    <a:pt x="68" y="13"/>
                    <a:pt x="68" y="14"/>
                  </a:cubicBezTo>
                  <a:cubicBezTo>
                    <a:pt x="63" y="15"/>
                    <a:pt x="63" y="15"/>
                    <a:pt x="63" y="15"/>
                  </a:cubicBezTo>
                  <a:cubicBezTo>
                    <a:pt x="63" y="9"/>
                    <a:pt x="63" y="9"/>
                    <a:pt x="63" y="9"/>
                  </a:cubicBezTo>
                  <a:cubicBezTo>
                    <a:pt x="63" y="2"/>
                    <a:pt x="58" y="0"/>
                    <a:pt x="51" y="0"/>
                  </a:cubicBezTo>
                  <a:cubicBezTo>
                    <a:pt x="43" y="1"/>
                    <a:pt x="43" y="1"/>
                    <a:pt x="43" y="1"/>
                  </a:cubicBezTo>
                  <a:cubicBezTo>
                    <a:pt x="36" y="1"/>
                    <a:pt x="31" y="3"/>
                    <a:pt x="31" y="9"/>
                  </a:cubicBezTo>
                  <a:cubicBezTo>
                    <a:pt x="32" y="15"/>
                    <a:pt x="32" y="15"/>
                    <a:pt x="32" y="15"/>
                  </a:cubicBezTo>
                  <a:cubicBezTo>
                    <a:pt x="27" y="15"/>
                    <a:pt x="27" y="15"/>
                    <a:pt x="27" y="15"/>
                  </a:cubicBezTo>
                  <a:cubicBezTo>
                    <a:pt x="27" y="14"/>
                    <a:pt x="26" y="13"/>
                    <a:pt x="24" y="13"/>
                  </a:cubicBezTo>
                  <a:cubicBezTo>
                    <a:pt x="16" y="13"/>
                    <a:pt x="16" y="13"/>
                    <a:pt x="16" y="13"/>
                  </a:cubicBezTo>
                  <a:cubicBezTo>
                    <a:pt x="15" y="14"/>
                    <a:pt x="14" y="15"/>
                    <a:pt x="14" y="16"/>
                  </a:cubicBezTo>
                  <a:cubicBezTo>
                    <a:pt x="6" y="17"/>
                    <a:pt x="0" y="24"/>
                    <a:pt x="0" y="33"/>
                  </a:cubicBezTo>
                  <a:cubicBezTo>
                    <a:pt x="1" y="65"/>
                    <a:pt x="1" y="65"/>
                    <a:pt x="1" y="65"/>
                  </a:cubicBezTo>
                  <a:cubicBezTo>
                    <a:pt x="1" y="74"/>
                    <a:pt x="9" y="81"/>
                    <a:pt x="18" y="81"/>
                  </a:cubicBezTo>
                  <a:cubicBezTo>
                    <a:pt x="79" y="80"/>
                    <a:pt x="79" y="80"/>
                    <a:pt x="79" y="80"/>
                  </a:cubicBezTo>
                  <a:cubicBezTo>
                    <a:pt x="88" y="80"/>
                    <a:pt x="96" y="72"/>
                    <a:pt x="96" y="62"/>
                  </a:cubicBezTo>
                  <a:cubicBezTo>
                    <a:pt x="95" y="31"/>
                    <a:pt x="95" y="31"/>
                    <a:pt x="95" y="31"/>
                  </a:cubicBezTo>
                  <a:cubicBezTo>
                    <a:pt x="95" y="22"/>
                    <a:pt x="89" y="16"/>
                    <a:pt x="81" y="14"/>
                  </a:cubicBezTo>
                  <a:close/>
                  <a:moveTo>
                    <a:pt x="37" y="9"/>
                  </a:moveTo>
                  <a:cubicBezTo>
                    <a:pt x="37" y="8"/>
                    <a:pt x="37" y="7"/>
                    <a:pt x="43" y="6"/>
                  </a:cubicBezTo>
                  <a:cubicBezTo>
                    <a:pt x="52" y="6"/>
                    <a:pt x="52" y="6"/>
                    <a:pt x="52" y="6"/>
                  </a:cubicBezTo>
                  <a:cubicBezTo>
                    <a:pt x="58" y="6"/>
                    <a:pt x="58" y="8"/>
                    <a:pt x="58" y="9"/>
                  </a:cubicBezTo>
                  <a:cubicBezTo>
                    <a:pt x="58" y="15"/>
                    <a:pt x="58" y="15"/>
                    <a:pt x="58" y="15"/>
                  </a:cubicBezTo>
                  <a:cubicBezTo>
                    <a:pt x="37" y="15"/>
                    <a:pt x="37" y="15"/>
                    <a:pt x="37" y="15"/>
                  </a:cubicBezTo>
                  <a:lnTo>
                    <a:pt x="37" y="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22" name="组合 3256"/>
            <p:cNvGrpSpPr/>
            <p:nvPr/>
          </p:nvGrpSpPr>
          <p:grpSpPr bwMode="auto">
            <a:xfrm>
              <a:off x="4162425" y="2808288"/>
              <a:ext cx="534988" cy="319087"/>
              <a:chOff x="4118539" y="3073964"/>
              <a:chExt cx="534988" cy="319088"/>
            </a:xfrm>
          </p:grpSpPr>
          <p:sp>
            <p:nvSpPr>
              <p:cNvPr id="42" name="Freeform 200"/>
              <p:cNvSpPr/>
              <p:nvPr/>
            </p:nvSpPr>
            <p:spPr bwMode="auto">
              <a:xfrm>
                <a:off x="4118539" y="3073964"/>
                <a:ext cx="261938" cy="258763"/>
              </a:xfrm>
              <a:custGeom>
                <a:avLst/>
                <a:gdLst>
                  <a:gd name="T0" fmla="*/ 2147483646 w 62"/>
                  <a:gd name="T1" fmla="*/ 0 h 61"/>
                  <a:gd name="T2" fmla="*/ 2147483646 w 62"/>
                  <a:gd name="T3" fmla="*/ 2147483646 h 61"/>
                  <a:gd name="T4" fmla="*/ 2147483646 w 62"/>
                  <a:gd name="T5" fmla="*/ 2147483646 h 61"/>
                  <a:gd name="T6" fmla="*/ 2147483646 w 62"/>
                  <a:gd name="T7" fmla="*/ 2147483646 h 61"/>
                  <a:gd name="T8" fmla="*/ 2147483646 w 62"/>
                  <a:gd name="T9" fmla="*/ 2147483646 h 61"/>
                  <a:gd name="T10" fmla="*/ 2147483646 w 62"/>
                  <a:gd name="T11" fmla="*/ 2147483646 h 61"/>
                  <a:gd name="T12" fmla="*/ 2147483646 w 62"/>
                  <a:gd name="T13" fmla="*/ 2147483646 h 61"/>
                  <a:gd name="T14" fmla="*/ 2147483646 w 62"/>
                  <a:gd name="T15" fmla="*/ 2147483646 h 61"/>
                  <a:gd name="T16" fmla="*/ 2147483646 w 62"/>
                  <a:gd name="T17" fmla="*/ 2147483646 h 61"/>
                  <a:gd name="T18" fmla="*/ 0 w 62"/>
                  <a:gd name="T19" fmla="*/ 2147483646 h 61"/>
                  <a:gd name="T20" fmla="*/ 2147483646 w 62"/>
                  <a:gd name="T21" fmla="*/ 2147483646 h 61"/>
                  <a:gd name="T22" fmla="*/ 2147483646 w 62"/>
                  <a:gd name="T23" fmla="*/ 0 h 6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2" h="61">
                    <a:moveTo>
                      <a:pt x="31" y="0"/>
                    </a:moveTo>
                    <a:cubicBezTo>
                      <a:pt x="32" y="0"/>
                      <a:pt x="33" y="1"/>
                      <a:pt x="33" y="1"/>
                    </a:cubicBezTo>
                    <a:cubicBezTo>
                      <a:pt x="62" y="35"/>
                      <a:pt x="62" y="35"/>
                      <a:pt x="62" y="35"/>
                    </a:cubicBezTo>
                    <a:cubicBezTo>
                      <a:pt x="48" y="35"/>
                      <a:pt x="48" y="35"/>
                      <a:pt x="48" y="35"/>
                    </a:cubicBezTo>
                    <a:cubicBezTo>
                      <a:pt x="48" y="58"/>
                      <a:pt x="48" y="58"/>
                      <a:pt x="48" y="58"/>
                    </a:cubicBezTo>
                    <a:cubicBezTo>
                      <a:pt x="48" y="60"/>
                      <a:pt x="47" y="61"/>
                      <a:pt x="45" y="61"/>
                    </a:cubicBezTo>
                    <a:cubicBezTo>
                      <a:pt x="16" y="61"/>
                      <a:pt x="16" y="61"/>
                      <a:pt x="16" y="61"/>
                    </a:cubicBezTo>
                    <a:cubicBezTo>
                      <a:pt x="15" y="61"/>
                      <a:pt x="14" y="60"/>
                      <a:pt x="14" y="58"/>
                    </a:cubicBezTo>
                    <a:cubicBezTo>
                      <a:pt x="14" y="35"/>
                      <a:pt x="14" y="35"/>
                      <a:pt x="14" y="35"/>
                    </a:cubicBezTo>
                    <a:cubicBezTo>
                      <a:pt x="0" y="35"/>
                      <a:pt x="0" y="35"/>
                      <a:pt x="0" y="35"/>
                    </a:cubicBezTo>
                    <a:cubicBezTo>
                      <a:pt x="29" y="1"/>
                      <a:pt x="29" y="1"/>
                      <a:pt x="29" y="1"/>
                    </a:cubicBezTo>
                    <a:cubicBezTo>
                      <a:pt x="29" y="1"/>
                      <a:pt x="30" y="0"/>
                      <a:pt x="3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3" name="Freeform 201"/>
              <p:cNvSpPr/>
              <p:nvPr/>
            </p:nvSpPr>
            <p:spPr bwMode="auto">
              <a:xfrm>
                <a:off x="4390002" y="3134289"/>
                <a:ext cx="263525" cy="258763"/>
              </a:xfrm>
              <a:custGeom>
                <a:avLst/>
                <a:gdLst>
                  <a:gd name="T0" fmla="*/ 2147483646 w 62"/>
                  <a:gd name="T1" fmla="*/ 2147483646 h 61"/>
                  <a:gd name="T2" fmla="*/ 2147483646 w 62"/>
                  <a:gd name="T3" fmla="*/ 2147483646 h 61"/>
                  <a:gd name="T4" fmla="*/ 0 w 62"/>
                  <a:gd name="T5" fmla="*/ 2147483646 h 61"/>
                  <a:gd name="T6" fmla="*/ 2147483646 w 62"/>
                  <a:gd name="T7" fmla="*/ 2147483646 h 61"/>
                  <a:gd name="T8" fmla="*/ 2147483646 w 62"/>
                  <a:gd name="T9" fmla="*/ 2147483646 h 61"/>
                  <a:gd name="T10" fmla="*/ 2147483646 w 62"/>
                  <a:gd name="T11" fmla="*/ 0 h 61"/>
                  <a:gd name="T12" fmla="*/ 2147483646 w 62"/>
                  <a:gd name="T13" fmla="*/ 0 h 61"/>
                  <a:gd name="T14" fmla="*/ 2147483646 w 62"/>
                  <a:gd name="T15" fmla="*/ 2147483646 h 61"/>
                  <a:gd name="T16" fmla="*/ 2147483646 w 62"/>
                  <a:gd name="T17" fmla="*/ 2147483646 h 61"/>
                  <a:gd name="T18" fmla="*/ 2147483646 w 62"/>
                  <a:gd name="T19" fmla="*/ 2147483646 h 61"/>
                  <a:gd name="T20" fmla="*/ 2147483646 w 62"/>
                  <a:gd name="T21" fmla="*/ 2147483646 h 61"/>
                  <a:gd name="T22" fmla="*/ 2147483646 w 62"/>
                  <a:gd name="T23" fmla="*/ 2147483646 h 6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2" h="61">
                    <a:moveTo>
                      <a:pt x="31" y="61"/>
                    </a:moveTo>
                    <a:cubicBezTo>
                      <a:pt x="30" y="61"/>
                      <a:pt x="30" y="60"/>
                      <a:pt x="29" y="59"/>
                    </a:cubicBezTo>
                    <a:cubicBezTo>
                      <a:pt x="0" y="26"/>
                      <a:pt x="0" y="26"/>
                      <a:pt x="0" y="26"/>
                    </a:cubicBezTo>
                    <a:cubicBezTo>
                      <a:pt x="15" y="26"/>
                      <a:pt x="15" y="26"/>
                      <a:pt x="15" y="26"/>
                    </a:cubicBezTo>
                    <a:cubicBezTo>
                      <a:pt x="15" y="2"/>
                      <a:pt x="15" y="2"/>
                      <a:pt x="15" y="2"/>
                    </a:cubicBezTo>
                    <a:cubicBezTo>
                      <a:pt x="15" y="1"/>
                      <a:pt x="16" y="0"/>
                      <a:pt x="17" y="0"/>
                    </a:cubicBezTo>
                    <a:cubicBezTo>
                      <a:pt x="46" y="0"/>
                      <a:pt x="46" y="0"/>
                      <a:pt x="46" y="0"/>
                    </a:cubicBezTo>
                    <a:cubicBezTo>
                      <a:pt x="47" y="0"/>
                      <a:pt x="48" y="1"/>
                      <a:pt x="48" y="2"/>
                    </a:cubicBezTo>
                    <a:cubicBezTo>
                      <a:pt x="48" y="26"/>
                      <a:pt x="48" y="26"/>
                      <a:pt x="48" y="26"/>
                    </a:cubicBezTo>
                    <a:cubicBezTo>
                      <a:pt x="62" y="26"/>
                      <a:pt x="62" y="26"/>
                      <a:pt x="62" y="26"/>
                    </a:cubicBezTo>
                    <a:cubicBezTo>
                      <a:pt x="33" y="59"/>
                      <a:pt x="33" y="59"/>
                      <a:pt x="33" y="59"/>
                    </a:cubicBezTo>
                    <a:cubicBezTo>
                      <a:pt x="33" y="60"/>
                      <a:pt x="32" y="61"/>
                      <a:pt x="31" y="6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23" name="组合 3255"/>
            <p:cNvGrpSpPr/>
            <p:nvPr/>
          </p:nvGrpSpPr>
          <p:grpSpPr bwMode="auto">
            <a:xfrm>
              <a:off x="3392488" y="2027238"/>
              <a:ext cx="390525" cy="352425"/>
              <a:chOff x="3348602" y="2292914"/>
              <a:chExt cx="390525" cy="352425"/>
            </a:xfrm>
          </p:grpSpPr>
          <p:sp>
            <p:nvSpPr>
              <p:cNvPr id="37" name="Freeform 202"/>
              <p:cNvSpPr/>
              <p:nvPr/>
            </p:nvSpPr>
            <p:spPr bwMode="auto">
              <a:xfrm>
                <a:off x="3566089" y="2310376"/>
                <a:ext cx="68263" cy="246063"/>
              </a:xfrm>
              <a:custGeom>
                <a:avLst/>
                <a:gdLst>
                  <a:gd name="T0" fmla="*/ 2147483646 w 16"/>
                  <a:gd name="T1" fmla="*/ 2147483646 h 58"/>
                  <a:gd name="T2" fmla="*/ 2147483646 w 16"/>
                  <a:gd name="T3" fmla="*/ 2147483646 h 58"/>
                  <a:gd name="T4" fmla="*/ 2147483646 w 16"/>
                  <a:gd name="T5" fmla="*/ 2147483646 h 58"/>
                  <a:gd name="T6" fmla="*/ 0 w 16"/>
                  <a:gd name="T7" fmla="*/ 2147483646 h 58"/>
                  <a:gd name="T8" fmla="*/ 0 w 16"/>
                  <a:gd name="T9" fmla="*/ 2147483646 h 58"/>
                  <a:gd name="T10" fmla="*/ 2147483646 w 16"/>
                  <a:gd name="T11" fmla="*/ 0 h 58"/>
                  <a:gd name="T12" fmla="*/ 2147483646 w 16"/>
                  <a:gd name="T13" fmla="*/ 0 h 58"/>
                  <a:gd name="T14" fmla="*/ 2147483646 w 16"/>
                  <a:gd name="T15" fmla="*/ 2147483646 h 58"/>
                  <a:gd name="T16" fmla="*/ 2147483646 w 16"/>
                  <a:gd name="T17" fmla="*/ 2147483646 h 5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 h="58">
                    <a:moveTo>
                      <a:pt x="16" y="52"/>
                    </a:moveTo>
                    <a:cubicBezTo>
                      <a:pt x="16" y="55"/>
                      <a:pt x="13" y="58"/>
                      <a:pt x="10" y="58"/>
                    </a:cubicBezTo>
                    <a:cubicBezTo>
                      <a:pt x="5" y="58"/>
                      <a:pt x="5" y="58"/>
                      <a:pt x="5" y="58"/>
                    </a:cubicBezTo>
                    <a:cubicBezTo>
                      <a:pt x="2" y="58"/>
                      <a:pt x="0" y="55"/>
                      <a:pt x="0" y="52"/>
                    </a:cubicBezTo>
                    <a:cubicBezTo>
                      <a:pt x="0" y="5"/>
                      <a:pt x="0" y="5"/>
                      <a:pt x="0" y="5"/>
                    </a:cubicBezTo>
                    <a:cubicBezTo>
                      <a:pt x="0" y="2"/>
                      <a:pt x="2" y="0"/>
                      <a:pt x="5" y="0"/>
                    </a:cubicBezTo>
                    <a:cubicBezTo>
                      <a:pt x="10" y="0"/>
                      <a:pt x="10" y="0"/>
                      <a:pt x="10" y="0"/>
                    </a:cubicBezTo>
                    <a:cubicBezTo>
                      <a:pt x="13" y="0"/>
                      <a:pt x="16" y="2"/>
                      <a:pt x="16" y="5"/>
                    </a:cubicBezTo>
                    <a:lnTo>
                      <a:pt x="16" y="5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8" name="Freeform 203"/>
              <p:cNvSpPr/>
              <p:nvPr/>
            </p:nvSpPr>
            <p:spPr bwMode="auto">
              <a:xfrm>
                <a:off x="3348602" y="2377051"/>
                <a:ext cx="68263" cy="179388"/>
              </a:xfrm>
              <a:custGeom>
                <a:avLst/>
                <a:gdLst>
                  <a:gd name="T0" fmla="*/ 2147483646 w 16"/>
                  <a:gd name="T1" fmla="*/ 2147483646 h 42"/>
                  <a:gd name="T2" fmla="*/ 2147483646 w 16"/>
                  <a:gd name="T3" fmla="*/ 2147483646 h 42"/>
                  <a:gd name="T4" fmla="*/ 2147483646 w 16"/>
                  <a:gd name="T5" fmla="*/ 2147483646 h 42"/>
                  <a:gd name="T6" fmla="*/ 0 w 16"/>
                  <a:gd name="T7" fmla="*/ 2147483646 h 42"/>
                  <a:gd name="T8" fmla="*/ 0 w 16"/>
                  <a:gd name="T9" fmla="*/ 2147483646 h 42"/>
                  <a:gd name="T10" fmla="*/ 2147483646 w 16"/>
                  <a:gd name="T11" fmla="*/ 0 h 42"/>
                  <a:gd name="T12" fmla="*/ 2147483646 w 16"/>
                  <a:gd name="T13" fmla="*/ 0 h 42"/>
                  <a:gd name="T14" fmla="*/ 2147483646 w 16"/>
                  <a:gd name="T15" fmla="*/ 2147483646 h 42"/>
                  <a:gd name="T16" fmla="*/ 2147483646 w 16"/>
                  <a:gd name="T17" fmla="*/ 2147483646 h 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 h="42">
                    <a:moveTo>
                      <a:pt x="16" y="36"/>
                    </a:moveTo>
                    <a:cubicBezTo>
                      <a:pt x="16" y="39"/>
                      <a:pt x="14" y="42"/>
                      <a:pt x="11" y="42"/>
                    </a:cubicBezTo>
                    <a:cubicBezTo>
                      <a:pt x="5" y="42"/>
                      <a:pt x="5" y="42"/>
                      <a:pt x="5" y="42"/>
                    </a:cubicBezTo>
                    <a:cubicBezTo>
                      <a:pt x="3" y="42"/>
                      <a:pt x="0" y="39"/>
                      <a:pt x="0" y="36"/>
                    </a:cubicBezTo>
                    <a:cubicBezTo>
                      <a:pt x="0" y="6"/>
                      <a:pt x="0" y="6"/>
                      <a:pt x="0" y="6"/>
                    </a:cubicBezTo>
                    <a:cubicBezTo>
                      <a:pt x="0" y="3"/>
                      <a:pt x="3" y="0"/>
                      <a:pt x="5" y="0"/>
                    </a:cubicBezTo>
                    <a:cubicBezTo>
                      <a:pt x="11" y="0"/>
                      <a:pt x="11" y="0"/>
                      <a:pt x="11" y="0"/>
                    </a:cubicBezTo>
                    <a:cubicBezTo>
                      <a:pt x="14" y="0"/>
                      <a:pt x="16" y="3"/>
                      <a:pt x="16" y="6"/>
                    </a:cubicBezTo>
                    <a:lnTo>
                      <a:pt x="16" y="3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9" name="Freeform 204"/>
              <p:cNvSpPr/>
              <p:nvPr/>
            </p:nvSpPr>
            <p:spPr bwMode="auto">
              <a:xfrm>
                <a:off x="3672452" y="2292914"/>
                <a:ext cx="66675" cy="263525"/>
              </a:xfrm>
              <a:custGeom>
                <a:avLst/>
                <a:gdLst>
                  <a:gd name="T0" fmla="*/ 2147483646 w 16"/>
                  <a:gd name="T1" fmla="*/ 2147483646 h 62"/>
                  <a:gd name="T2" fmla="*/ 2147483646 w 16"/>
                  <a:gd name="T3" fmla="*/ 2147483646 h 62"/>
                  <a:gd name="T4" fmla="*/ 2147483646 w 16"/>
                  <a:gd name="T5" fmla="*/ 2147483646 h 62"/>
                  <a:gd name="T6" fmla="*/ 0 w 16"/>
                  <a:gd name="T7" fmla="*/ 2147483646 h 62"/>
                  <a:gd name="T8" fmla="*/ 0 w 16"/>
                  <a:gd name="T9" fmla="*/ 2147483646 h 62"/>
                  <a:gd name="T10" fmla="*/ 2147483646 w 16"/>
                  <a:gd name="T11" fmla="*/ 0 h 62"/>
                  <a:gd name="T12" fmla="*/ 2147483646 w 16"/>
                  <a:gd name="T13" fmla="*/ 0 h 62"/>
                  <a:gd name="T14" fmla="*/ 2147483646 w 16"/>
                  <a:gd name="T15" fmla="*/ 2147483646 h 62"/>
                  <a:gd name="T16" fmla="*/ 2147483646 w 16"/>
                  <a:gd name="T17" fmla="*/ 2147483646 h 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 h="62">
                    <a:moveTo>
                      <a:pt x="16" y="56"/>
                    </a:moveTo>
                    <a:cubicBezTo>
                      <a:pt x="16" y="59"/>
                      <a:pt x="13" y="62"/>
                      <a:pt x="11" y="62"/>
                    </a:cubicBezTo>
                    <a:cubicBezTo>
                      <a:pt x="5" y="62"/>
                      <a:pt x="5" y="62"/>
                      <a:pt x="5" y="62"/>
                    </a:cubicBezTo>
                    <a:cubicBezTo>
                      <a:pt x="2" y="62"/>
                      <a:pt x="0" y="59"/>
                      <a:pt x="0" y="56"/>
                    </a:cubicBezTo>
                    <a:cubicBezTo>
                      <a:pt x="0" y="5"/>
                      <a:pt x="0" y="5"/>
                      <a:pt x="0" y="5"/>
                    </a:cubicBezTo>
                    <a:cubicBezTo>
                      <a:pt x="0" y="2"/>
                      <a:pt x="2" y="0"/>
                      <a:pt x="5" y="0"/>
                    </a:cubicBezTo>
                    <a:cubicBezTo>
                      <a:pt x="11" y="0"/>
                      <a:pt x="11" y="0"/>
                      <a:pt x="11" y="0"/>
                    </a:cubicBezTo>
                    <a:cubicBezTo>
                      <a:pt x="13" y="0"/>
                      <a:pt x="16" y="2"/>
                      <a:pt x="16" y="5"/>
                    </a:cubicBezTo>
                    <a:lnTo>
                      <a:pt x="16" y="5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0" name="Freeform 205"/>
              <p:cNvSpPr/>
              <p:nvPr/>
            </p:nvSpPr>
            <p:spPr bwMode="auto">
              <a:xfrm>
                <a:off x="3348602" y="2581839"/>
                <a:ext cx="390525" cy="63500"/>
              </a:xfrm>
              <a:custGeom>
                <a:avLst/>
                <a:gdLst>
                  <a:gd name="T0" fmla="*/ 2147483646 w 92"/>
                  <a:gd name="T1" fmla="*/ 2147483646 h 15"/>
                  <a:gd name="T2" fmla="*/ 0 w 92"/>
                  <a:gd name="T3" fmla="*/ 2147483646 h 15"/>
                  <a:gd name="T4" fmla="*/ 0 w 92"/>
                  <a:gd name="T5" fmla="*/ 2147483646 h 15"/>
                  <a:gd name="T6" fmla="*/ 2147483646 w 92"/>
                  <a:gd name="T7" fmla="*/ 0 h 15"/>
                  <a:gd name="T8" fmla="*/ 2147483646 w 92"/>
                  <a:gd name="T9" fmla="*/ 0 h 15"/>
                  <a:gd name="T10" fmla="*/ 2147483646 w 92"/>
                  <a:gd name="T11" fmla="*/ 2147483646 h 15"/>
                  <a:gd name="T12" fmla="*/ 2147483646 w 92"/>
                  <a:gd name="T13" fmla="*/ 2147483646 h 15"/>
                  <a:gd name="T14" fmla="*/ 2147483646 w 92"/>
                  <a:gd name="T15" fmla="*/ 2147483646 h 15"/>
                  <a:gd name="T16" fmla="*/ 2147483646 w 92"/>
                  <a:gd name="T17" fmla="*/ 2147483646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2" h="15">
                    <a:moveTo>
                      <a:pt x="5" y="15"/>
                    </a:moveTo>
                    <a:cubicBezTo>
                      <a:pt x="3" y="15"/>
                      <a:pt x="0" y="13"/>
                      <a:pt x="0" y="10"/>
                    </a:cubicBezTo>
                    <a:cubicBezTo>
                      <a:pt x="0" y="5"/>
                      <a:pt x="0" y="5"/>
                      <a:pt x="0" y="5"/>
                    </a:cubicBezTo>
                    <a:cubicBezTo>
                      <a:pt x="0" y="2"/>
                      <a:pt x="3" y="0"/>
                      <a:pt x="5" y="0"/>
                    </a:cubicBezTo>
                    <a:cubicBezTo>
                      <a:pt x="87" y="0"/>
                      <a:pt x="87" y="0"/>
                      <a:pt x="87" y="0"/>
                    </a:cubicBezTo>
                    <a:cubicBezTo>
                      <a:pt x="89" y="0"/>
                      <a:pt x="92" y="2"/>
                      <a:pt x="92" y="5"/>
                    </a:cubicBezTo>
                    <a:cubicBezTo>
                      <a:pt x="92" y="10"/>
                      <a:pt x="92" y="10"/>
                      <a:pt x="92" y="10"/>
                    </a:cubicBezTo>
                    <a:cubicBezTo>
                      <a:pt x="92" y="13"/>
                      <a:pt x="89" y="15"/>
                      <a:pt x="87" y="15"/>
                    </a:cubicBezTo>
                    <a:lnTo>
                      <a:pt x="5" y="1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1" name="Freeform 206"/>
              <p:cNvSpPr/>
              <p:nvPr/>
            </p:nvSpPr>
            <p:spPr bwMode="auto">
              <a:xfrm>
                <a:off x="3454964" y="2351651"/>
                <a:ext cx="73025" cy="204788"/>
              </a:xfrm>
              <a:custGeom>
                <a:avLst/>
                <a:gdLst>
                  <a:gd name="T0" fmla="*/ 2147483646 w 17"/>
                  <a:gd name="T1" fmla="*/ 2147483646 h 48"/>
                  <a:gd name="T2" fmla="*/ 2147483646 w 17"/>
                  <a:gd name="T3" fmla="*/ 2147483646 h 48"/>
                  <a:gd name="T4" fmla="*/ 2147483646 w 17"/>
                  <a:gd name="T5" fmla="*/ 2147483646 h 48"/>
                  <a:gd name="T6" fmla="*/ 0 w 17"/>
                  <a:gd name="T7" fmla="*/ 2147483646 h 48"/>
                  <a:gd name="T8" fmla="*/ 0 w 17"/>
                  <a:gd name="T9" fmla="*/ 2147483646 h 48"/>
                  <a:gd name="T10" fmla="*/ 2147483646 w 17"/>
                  <a:gd name="T11" fmla="*/ 0 h 48"/>
                  <a:gd name="T12" fmla="*/ 2147483646 w 17"/>
                  <a:gd name="T13" fmla="*/ 0 h 48"/>
                  <a:gd name="T14" fmla="*/ 2147483646 w 17"/>
                  <a:gd name="T15" fmla="*/ 2147483646 h 48"/>
                  <a:gd name="T16" fmla="*/ 2147483646 w 17"/>
                  <a:gd name="T17" fmla="*/ 2147483646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7" h="48">
                    <a:moveTo>
                      <a:pt x="17" y="42"/>
                    </a:moveTo>
                    <a:cubicBezTo>
                      <a:pt x="17" y="45"/>
                      <a:pt x="14" y="48"/>
                      <a:pt x="11" y="48"/>
                    </a:cubicBezTo>
                    <a:cubicBezTo>
                      <a:pt x="6" y="48"/>
                      <a:pt x="6" y="48"/>
                      <a:pt x="6" y="48"/>
                    </a:cubicBezTo>
                    <a:cubicBezTo>
                      <a:pt x="3" y="48"/>
                      <a:pt x="0" y="45"/>
                      <a:pt x="0" y="42"/>
                    </a:cubicBezTo>
                    <a:cubicBezTo>
                      <a:pt x="0" y="5"/>
                      <a:pt x="0" y="5"/>
                      <a:pt x="0" y="5"/>
                    </a:cubicBezTo>
                    <a:cubicBezTo>
                      <a:pt x="0" y="2"/>
                      <a:pt x="3" y="0"/>
                      <a:pt x="6" y="0"/>
                    </a:cubicBezTo>
                    <a:cubicBezTo>
                      <a:pt x="11" y="0"/>
                      <a:pt x="11" y="0"/>
                      <a:pt x="11" y="0"/>
                    </a:cubicBezTo>
                    <a:cubicBezTo>
                      <a:pt x="14" y="0"/>
                      <a:pt x="17" y="2"/>
                      <a:pt x="17" y="5"/>
                    </a:cubicBezTo>
                    <a:lnTo>
                      <a:pt x="17" y="4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4" name="Freeform 209"/>
            <p:cNvSpPr/>
            <p:nvPr/>
          </p:nvSpPr>
          <p:spPr bwMode="auto">
            <a:xfrm>
              <a:off x="4768850" y="3594100"/>
              <a:ext cx="195263" cy="169863"/>
            </a:xfrm>
            <a:custGeom>
              <a:avLst/>
              <a:gdLst>
                <a:gd name="T0" fmla="*/ 2147483646 w 123"/>
                <a:gd name="T1" fmla="*/ 0 h 107"/>
                <a:gd name="T2" fmla="*/ 2147483646 w 123"/>
                <a:gd name="T3" fmla="*/ 2147483646 h 107"/>
                <a:gd name="T4" fmla="*/ 0 w 123"/>
                <a:gd name="T5" fmla="*/ 0 h 107"/>
                <a:gd name="T6" fmla="*/ 2147483646 w 123"/>
                <a:gd name="T7" fmla="*/ 0 h 10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3" h="107">
                  <a:moveTo>
                    <a:pt x="123" y="0"/>
                  </a:moveTo>
                  <a:lnTo>
                    <a:pt x="62" y="107"/>
                  </a:lnTo>
                  <a:lnTo>
                    <a:pt x="0" y="0"/>
                  </a:lnTo>
                  <a:lnTo>
                    <a:pt x="123" y="0"/>
                  </a:lnTo>
                  <a:close/>
                </a:path>
              </a:pathLst>
            </a:custGeom>
            <a:solidFill>
              <a:schemeClr val="accent3"/>
            </a:solidFill>
            <a:ln>
              <a:noFill/>
            </a:ln>
          </p:spPr>
          <p:txBody>
            <a:bodyPr/>
            <a:lstStyle/>
            <a:p>
              <a:endParaRPr lang="zh-CN" altLang="en-US"/>
            </a:p>
          </p:txBody>
        </p:sp>
        <p:sp>
          <p:nvSpPr>
            <p:cNvPr id="25" name="Freeform 210"/>
            <p:cNvSpPr/>
            <p:nvPr/>
          </p:nvSpPr>
          <p:spPr bwMode="auto">
            <a:xfrm>
              <a:off x="4264025" y="2230438"/>
              <a:ext cx="185738" cy="192087"/>
            </a:xfrm>
            <a:custGeom>
              <a:avLst/>
              <a:gdLst>
                <a:gd name="T0" fmla="*/ 2147483646 w 117"/>
                <a:gd name="T1" fmla="*/ 0 h 121"/>
                <a:gd name="T2" fmla="*/ 2147483646 w 117"/>
                <a:gd name="T3" fmla="*/ 2147483646 h 121"/>
                <a:gd name="T4" fmla="*/ 0 w 117"/>
                <a:gd name="T5" fmla="*/ 2147483646 h 121"/>
                <a:gd name="T6" fmla="*/ 2147483646 w 117"/>
                <a:gd name="T7" fmla="*/ 0 h 1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7" h="121">
                  <a:moveTo>
                    <a:pt x="85" y="0"/>
                  </a:moveTo>
                  <a:lnTo>
                    <a:pt x="117" y="121"/>
                  </a:lnTo>
                  <a:lnTo>
                    <a:pt x="0" y="89"/>
                  </a:lnTo>
                  <a:lnTo>
                    <a:pt x="85" y="0"/>
                  </a:lnTo>
                  <a:close/>
                </a:path>
              </a:pathLst>
            </a:custGeom>
            <a:solidFill>
              <a:schemeClr val="accent1"/>
            </a:solidFill>
            <a:ln>
              <a:noFill/>
            </a:ln>
          </p:spPr>
          <p:txBody>
            <a:bodyPr/>
            <a:lstStyle/>
            <a:p>
              <a:endParaRPr lang="zh-CN" altLang="en-US"/>
            </a:p>
          </p:txBody>
        </p:sp>
        <p:sp>
          <p:nvSpPr>
            <p:cNvPr id="26" name="Freeform 211"/>
            <p:cNvSpPr/>
            <p:nvPr/>
          </p:nvSpPr>
          <p:spPr bwMode="auto">
            <a:xfrm>
              <a:off x="3036888" y="1679575"/>
              <a:ext cx="169862" cy="198438"/>
            </a:xfrm>
            <a:custGeom>
              <a:avLst/>
              <a:gdLst>
                <a:gd name="T0" fmla="*/ 0 w 107"/>
                <a:gd name="T1" fmla="*/ 0 h 125"/>
                <a:gd name="T2" fmla="*/ 2147483646 w 107"/>
                <a:gd name="T3" fmla="*/ 2147483646 h 125"/>
                <a:gd name="T4" fmla="*/ 0 w 107"/>
                <a:gd name="T5" fmla="*/ 2147483646 h 125"/>
                <a:gd name="T6" fmla="*/ 0 w 107"/>
                <a:gd name="T7" fmla="*/ 0 h 12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7" h="125">
                  <a:moveTo>
                    <a:pt x="0" y="0"/>
                  </a:moveTo>
                  <a:lnTo>
                    <a:pt x="107" y="61"/>
                  </a:lnTo>
                  <a:lnTo>
                    <a:pt x="0" y="125"/>
                  </a:lnTo>
                  <a:lnTo>
                    <a:pt x="0" y="0"/>
                  </a:lnTo>
                  <a:close/>
                </a:path>
              </a:pathLst>
            </a:custGeom>
            <a:solidFill>
              <a:schemeClr val="accent2"/>
            </a:solidFill>
            <a:ln>
              <a:noFill/>
            </a:ln>
          </p:spPr>
          <p:txBody>
            <a:bodyPr/>
            <a:lstStyle/>
            <a:p>
              <a:endParaRPr lang="zh-CN" altLang="en-US"/>
            </a:p>
          </p:txBody>
        </p:sp>
        <p:sp>
          <p:nvSpPr>
            <p:cNvPr id="27" name="Freeform 212"/>
            <p:cNvSpPr/>
            <p:nvPr/>
          </p:nvSpPr>
          <p:spPr bwMode="auto">
            <a:xfrm>
              <a:off x="1690688" y="2205038"/>
              <a:ext cx="190500" cy="187325"/>
            </a:xfrm>
            <a:custGeom>
              <a:avLst/>
              <a:gdLst>
                <a:gd name="T0" fmla="*/ 0 w 120"/>
                <a:gd name="T1" fmla="*/ 30 h 118"/>
                <a:gd name="T2" fmla="*/ 120 w 120"/>
                <a:gd name="T3" fmla="*/ 0 h 118"/>
                <a:gd name="T4" fmla="*/ 88 w 120"/>
                <a:gd name="T5" fmla="*/ 118 h 118"/>
                <a:gd name="T6" fmla="*/ 0 w 120"/>
                <a:gd name="T7" fmla="*/ 30 h 118"/>
              </a:gdLst>
              <a:ahLst/>
              <a:cxnLst>
                <a:cxn ang="0">
                  <a:pos x="T0" y="T1"/>
                </a:cxn>
                <a:cxn ang="0">
                  <a:pos x="T2" y="T3"/>
                </a:cxn>
                <a:cxn ang="0">
                  <a:pos x="T4" y="T5"/>
                </a:cxn>
                <a:cxn ang="0">
                  <a:pos x="T6" y="T7"/>
                </a:cxn>
              </a:cxnLst>
              <a:rect l="0" t="0" r="r" b="b"/>
              <a:pathLst>
                <a:path w="120" h="118">
                  <a:moveTo>
                    <a:pt x="0" y="30"/>
                  </a:moveTo>
                  <a:lnTo>
                    <a:pt x="120" y="0"/>
                  </a:lnTo>
                  <a:lnTo>
                    <a:pt x="88" y="118"/>
                  </a:lnTo>
                  <a:lnTo>
                    <a:pt x="0" y="30"/>
                  </a:lnTo>
                  <a:close/>
                </a:path>
              </a:pathLst>
            </a:custGeom>
            <a:solidFill>
              <a:schemeClr val="accent4"/>
            </a:solidFill>
            <a:ln>
              <a:noFill/>
            </a:ln>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28" name="Freeform 213"/>
            <p:cNvSpPr/>
            <p:nvPr/>
          </p:nvSpPr>
          <p:spPr bwMode="auto">
            <a:xfrm>
              <a:off x="1146175" y="3432175"/>
              <a:ext cx="195263" cy="169863"/>
            </a:xfrm>
            <a:custGeom>
              <a:avLst/>
              <a:gdLst>
                <a:gd name="T0" fmla="*/ 0 w 123"/>
                <a:gd name="T1" fmla="*/ 2147483646 h 107"/>
                <a:gd name="T2" fmla="*/ 2147483646 w 123"/>
                <a:gd name="T3" fmla="*/ 0 h 107"/>
                <a:gd name="T4" fmla="*/ 2147483646 w 123"/>
                <a:gd name="T5" fmla="*/ 2147483646 h 107"/>
                <a:gd name="T6" fmla="*/ 0 w 123"/>
                <a:gd name="T7" fmla="*/ 2147483646 h 10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3" h="107">
                  <a:moveTo>
                    <a:pt x="0" y="107"/>
                  </a:moveTo>
                  <a:lnTo>
                    <a:pt x="62" y="0"/>
                  </a:lnTo>
                  <a:lnTo>
                    <a:pt x="123" y="107"/>
                  </a:lnTo>
                  <a:lnTo>
                    <a:pt x="0" y="107"/>
                  </a:lnTo>
                  <a:close/>
                </a:path>
              </a:pathLst>
            </a:custGeom>
            <a:solidFill>
              <a:schemeClr val="accent3"/>
            </a:solidFill>
            <a:ln>
              <a:noFill/>
            </a:ln>
          </p:spPr>
          <p:txBody>
            <a:bodyPr/>
            <a:lstStyle/>
            <a:p>
              <a:endParaRPr lang="zh-CN" altLang="en-US"/>
            </a:p>
          </p:txBody>
        </p:sp>
        <p:sp>
          <p:nvSpPr>
            <p:cNvPr id="29" name="Freeform 214"/>
            <p:cNvSpPr/>
            <p:nvPr/>
          </p:nvSpPr>
          <p:spPr bwMode="auto">
            <a:xfrm>
              <a:off x="1655763" y="4749800"/>
              <a:ext cx="187325" cy="190500"/>
            </a:xfrm>
            <a:custGeom>
              <a:avLst/>
              <a:gdLst>
                <a:gd name="T0" fmla="*/ 2147483646 w 118"/>
                <a:gd name="T1" fmla="*/ 2147483646 h 120"/>
                <a:gd name="T2" fmla="*/ 0 w 118"/>
                <a:gd name="T3" fmla="*/ 0 h 120"/>
                <a:gd name="T4" fmla="*/ 2147483646 w 118"/>
                <a:gd name="T5" fmla="*/ 2147483646 h 120"/>
                <a:gd name="T6" fmla="*/ 2147483646 w 118"/>
                <a:gd name="T7" fmla="*/ 2147483646 h 1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8" h="120">
                  <a:moveTo>
                    <a:pt x="32" y="120"/>
                  </a:moveTo>
                  <a:lnTo>
                    <a:pt x="0" y="0"/>
                  </a:lnTo>
                  <a:lnTo>
                    <a:pt x="118" y="32"/>
                  </a:lnTo>
                  <a:lnTo>
                    <a:pt x="32" y="120"/>
                  </a:lnTo>
                  <a:close/>
                </a:path>
              </a:pathLst>
            </a:custGeom>
            <a:solidFill>
              <a:schemeClr val="accent1"/>
            </a:solidFill>
            <a:ln>
              <a:noFill/>
            </a:ln>
          </p:spPr>
          <p:txBody>
            <a:bodyPr/>
            <a:lstStyle/>
            <a:p>
              <a:endParaRPr lang="zh-CN" altLang="en-US"/>
            </a:p>
          </p:txBody>
        </p:sp>
        <p:sp>
          <p:nvSpPr>
            <p:cNvPr id="30" name="Freeform 215"/>
            <p:cNvSpPr/>
            <p:nvPr/>
          </p:nvSpPr>
          <p:spPr bwMode="auto">
            <a:xfrm>
              <a:off x="2874963" y="5300663"/>
              <a:ext cx="169862" cy="195262"/>
            </a:xfrm>
            <a:custGeom>
              <a:avLst/>
              <a:gdLst>
                <a:gd name="T0" fmla="*/ 2147483646 w 107"/>
                <a:gd name="T1" fmla="*/ 2147483646 h 123"/>
                <a:gd name="T2" fmla="*/ 0 w 107"/>
                <a:gd name="T3" fmla="*/ 2147483646 h 123"/>
                <a:gd name="T4" fmla="*/ 2147483646 w 107"/>
                <a:gd name="T5" fmla="*/ 0 h 123"/>
                <a:gd name="T6" fmla="*/ 2147483646 w 107"/>
                <a:gd name="T7" fmla="*/ 2147483646 h 12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7" h="123">
                  <a:moveTo>
                    <a:pt x="107" y="123"/>
                  </a:moveTo>
                  <a:lnTo>
                    <a:pt x="0" y="62"/>
                  </a:lnTo>
                  <a:lnTo>
                    <a:pt x="107" y="0"/>
                  </a:lnTo>
                  <a:lnTo>
                    <a:pt x="107" y="123"/>
                  </a:lnTo>
                  <a:close/>
                </a:path>
              </a:pathLst>
            </a:custGeom>
            <a:solidFill>
              <a:schemeClr val="accent4"/>
            </a:solidFill>
            <a:ln>
              <a:noFill/>
            </a:ln>
          </p:spPr>
          <p:txBody>
            <a:bodyPr/>
            <a:lstStyle/>
            <a:p>
              <a:endParaRPr lang="zh-CN" altLang="en-US"/>
            </a:p>
          </p:txBody>
        </p:sp>
        <p:sp>
          <p:nvSpPr>
            <p:cNvPr id="31" name="Freeform 216"/>
            <p:cNvSpPr/>
            <p:nvPr/>
          </p:nvSpPr>
          <p:spPr bwMode="auto">
            <a:xfrm>
              <a:off x="4208463" y="4808538"/>
              <a:ext cx="190500" cy="190500"/>
            </a:xfrm>
            <a:custGeom>
              <a:avLst/>
              <a:gdLst>
                <a:gd name="T0" fmla="*/ 120 w 120"/>
                <a:gd name="T1" fmla="*/ 88 h 120"/>
                <a:gd name="T2" fmla="*/ 0 w 120"/>
                <a:gd name="T3" fmla="*/ 120 h 120"/>
                <a:gd name="T4" fmla="*/ 32 w 120"/>
                <a:gd name="T5" fmla="*/ 0 h 120"/>
                <a:gd name="T6" fmla="*/ 120 w 120"/>
                <a:gd name="T7" fmla="*/ 88 h 120"/>
              </a:gdLst>
              <a:ahLst/>
              <a:cxnLst>
                <a:cxn ang="0">
                  <a:pos x="T0" y="T1"/>
                </a:cxn>
                <a:cxn ang="0">
                  <a:pos x="T2" y="T3"/>
                </a:cxn>
                <a:cxn ang="0">
                  <a:pos x="T4" y="T5"/>
                </a:cxn>
                <a:cxn ang="0">
                  <a:pos x="T6" y="T7"/>
                </a:cxn>
              </a:cxnLst>
              <a:rect l="0" t="0" r="r" b="b"/>
              <a:pathLst>
                <a:path w="120" h="120">
                  <a:moveTo>
                    <a:pt x="120" y="88"/>
                  </a:moveTo>
                  <a:lnTo>
                    <a:pt x="0" y="120"/>
                  </a:lnTo>
                  <a:lnTo>
                    <a:pt x="32" y="0"/>
                  </a:lnTo>
                  <a:lnTo>
                    <a:pt x="120" y="88"/>
                  </a:lnTo>
                  <a:close/>
                </a:path>
              </a:pathLst>
            </a:custGeom>
            <a:solidFill>
              <a:schemeClr val="bg1">
                <a:lumMod val="50000"/>
              </a:schemeClr>
            </a:solidFill>
            <a:ln>
              <a:noFill/>
            </a:ln>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32" name="矩形 51"/>
            <p:cNvSpPr>
              <a:spLocks noChangeArrowheads="1"/>
            </p:cNvSpPr>
            <p:nvPr/>
          </p:nvSpPr>
          <p:spPr bwMode="auto">
            <a:xfrm>
              <a:off x="2913063" y="3573463"/>
              <a:ext cx="8001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2400" b="1">
                  <a:solidFill>
                    <a:srgbClr val="000000"/>
                  </a:solidFill>
                  <a:latin typeface="微软雅黑" panose="020B0503020204020204" pitchFamily="34" charset="-122"/>
                  <a:ea typeface="微软雅黑" panose="020B0503020204020204" pitchFamily="34" charset="-122"/>
                </a:rPr>
                <a:t>标题</a:t>
              </a:r>
              <a:endParaRPr lang="zh-CN" altLang="en-US" sz="2400" b="1">
                <a:solidFill>
                  <a:srgbClr val="000000"/>
                </a:solidFill>
                <a:latin typeface="微软雅黑" panose="020B0503020204020204" pitchFamily="34" charset="-122"/>
                <a:ea typeface="微软雅黑" panose="020B0503020204020204" pitchFamily="34" charset="-122"/>
              </a:endParaRPr>
            </a:p>
          </p:txBody>
        </p:sp>
        <p:sp>
          <p:nvSpPr>
            <p:cNvPr id="33" name="KSO_Shape"/>
            <p:cNvSpPr/>
            <p:nvPr/>
          </p:nvSpPr>
          <p:spPr bwMode="auto">
            <a:xfrm>
              <a:off x="3236913" y="4740275"/>
              <a:ext cx="688975" cy="473075"/>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34" name="KSO_Shape"/>
            <p:cNvSpPr/>
            <p:nvPr/>
          </p:nvSpPr>
          <p:spPr bwMode="auto">
            <a:xfrm>
              <a:off x="2141538" y="1976438"/>
              <a:ext cx="652462" cy="623887"/>
            </a:xfrm>
            <a:custGeom>
              <a:avLst/>
              <a:gdLst>
                <a:gd name="T0" fmla="*/ 859152 w 2887663"/>
                <a:gd name="T1" fmla="*/ 1613541 h 2762250"/>
                <a:gd name="T2" fmla="*/ 660904 w 2887663"/>
                <a:gd name="T3" fmla="*/ 1631599 h 2762250"/>
                <a:gd name="T4" fmla="*/ 582760 w 2887663"/>
                <a:gd name="T5" fmla="*/ 1615068 h 2762250"/>
                <a:gd name="T6" fmla="*/ 995462 w 2887663"/>
                <a:gd name="T7" fmla="*/ 1633083 h 2762250"/>
                <a:gd name="T8" fmla="*/ 794773 w 2887663"/>
                <a:gd name="T9" fmla="*/ 1314259 h 2762250"/>
                <a:gd name="T10" fmla="*/ 610807 w 2887663"/>
                <a:gd name="T11" fmla="*/ 1237111 h 2762250"/>
                <a:gd name="T12" fmla="*/ 1010000 w 2887663"/>
                <a:gd name="T13" fmla="*/ 1258119 h 2762250"/>
                <a:gd name="T14" fmla="*/ 971706 w 2887663"/>
                <a:gd name="T15" fmla="*/ 1228164 h 2762250"/>
                <a:gd name="T16" fmla="*/ 1592768 w 2887663"/>
                <a:gd name="T17" fmla="*/ 1051361 h 2762250"/>
                <a:gd name="T18" fmla="*/ 1541332 w 2887663"/>
                <a:gd name="T19" fmla="*/ 1069171 h 2762250"/>
                <a:gd name="T20" fmla="*/ 1858757 w 2887663"/>
                <a:gd name="T21" fmla="*/ 1072313 h 2762250"/>
                <a:gd name="T22" fmla="*/ 1791171 w 2887663"/>
                <a:gd name="T23" fmla="*/ 1051365 h 2762250"/>
                <a:gd name="T24" fmla="*/ 1711030 w 2887663"/>
                <a:gd name="T25" fmla="*/ 968622 h 2762250"/>
                <a:gd name="T26" fmla="*/ 151645 w 2887663"/>
                <a:gd name="T27" fmla="*/ 762046 h 2762250"/>
                <a:gd name="T28" fmla="*/ 981201 w 2887663"/>
                <a:gd name="T29" fmla="*/ 768990 h 2762250"/>
                <a:gd name="T30" fmla="*/ 971764 w 2887663"/>
                <a:gd name="T31" fmla="*/ 1009888 h 2762250"/>
                <a:gd name="T32" fmla="*/ 1026917 w 2887663"/>
                <a:gd name="T33" fmla="*/ 1583646 h 2762250"/>
                <a:gd name="T34" fmla="*/ 718440 w 2887663"/>
                <a:gd name="T35" fmla="*/ 1721482 h 2762250"/>
                <a:gd name="T36" fmla="*/ 610651 w 2887663"/>
                <a:gd name="T37" fmla="*/ 1478698 h 2762250"/>
                <a:gd name="T38" fmla="*/ 560741 w 2887663"/>
                <a:gd name="T39" fmla="*/ 1185640 h 2762250"/>
                <a:gd name="T40" fmla="*/ 815324 w 2887663"/>
                <a:gd name="T41" fmla="*/ 771713 h 2762250"/>
                <a:gd name="T42" fmla="*/ 136146 w 2887663"/>
                <a:gd name="T43" fmla="*/ 816029 h 2762250"/>
                <a:gd name="T44" fmla="*/ 1067177 w 2887663"/>
                <a:gd name="T45" fmla="*/ 813407 h 2762250"/>
                <a:gd name="T46" fmla="*/ 1528817 w 2887663"/>
                <a:gd name="T47" fmla="*/ 756426 h 2762250"/>
                <a:gd name="T48" fmla="*/ 1840906 w 2887663"/>
                <a:gd name="T49" fmla="*/ 737034 h 2762250"/>
                <a:gd name="T50" fmla="*/ 1292342 w 2887663"/>
                <a:gd name="T51" fmla="*/ 568311 h 2762250"/>
                <a:gd name="T52" fmla="*/ 47127 w 2887663"/>
                <a:gd name="T53" fmla="*/ 541498 h 2762250"/>
                <a:gd name="T54" fmla="*/ 1204370 w 2887663"/>
                <a:gd name="T55" fmla="*/ 510077 h 2762250"/>
                <a:gd name="T56" fmla="*/ 1155777 w 2887663"/>
                <a:gd name="T57" fmla="*/ 521860 h 2762250"/>
                <a:gd name="T58" fmla="*/ 1096152 w 2887663"/>
                <a:gd name="T59" fmla="*/ 532321 h 2762250"/>
                <a:gd name="T60" fmla="*/ 1242636 w 2887663"/>
                <a:gd name="T61" fmla="*/ 504891 h 2762250"/>
                <a:gd name="T62" fmla="*/ 870122 w 2887663"/>
                <a:gd name="T63" fmla="*/ 534990 h 2762250"/>
                <a:gd name="T64" fmla="*/ 913650 w 2887663"/>
                <a:gd name="T65" fmla="*/ 644448 h 2762250"/>
                <a:gd name="T66" fmla="*/ 779299 w 2887663"/>
                <a:gd name="T67" fmla="*/ 746385 h 2762250"/>
                <a:gd name="T68" fmla="*/ 691197 w 2887663"/>
                <a:gd name="T69" fmla="*/ 575724 h 2762250"/>
                <a:gd name="T70" fmla="*/ 1168871 w 2887663"/>
                <a:gd name="T71" fmla="*/ 480811 h 2762250"/>
                <a:gd name="T72" fmla="*/ 1840343 w 2887663"/>
                <a:gd name="T73" fmla="*/ 706985 h 2762250"/>
                <a:gd name="T74" fmla="*/ 1885331 w 2887663"/>
                <a:gd name="T75" fmla="*/ 1036912 h 2762250"/>
                <a:gd name="T76" fmla="*/ 1588622 w 2887663"/>
                <a:gd name="T77" fmla="*/ 1119655 h 2762250"/>
                <a:gd name="T78" fmla="*/ 1576695 w 2887663"/>
                <a:gd name="T79" fmla="*/ 720602 h 2762250"/>
                <a:gd name="T80" fmla="*/ 1493833 w 2887663"/>
                <a:gd name="T81" fmla="*/ 411832 h 2762250"/>
                <a:gd name="T82" fmla="*/ 1275484 w 2887663"/>
                <a:gd name="T83" fmla="*/ 362396 h 2762250"/>
                <a:gd name="T84" fmla="*/ 1107388 w 2887663"/>
                <a:gd name="T85" fmla="*/ 362576 h 2762250"/>
                <a:gd name="T86" fmla="*/ 326123 w 2887663"/>
                <a:gd name="T87" fmla="*/ 320344 h 2762250"/>
                <a:gd name="T88" fmla="*/ 258049 w 2887663"/>
                <a:gd name="T89" fmla="*/ 723731 h 2762250"/>
                <a:gd name="T90" fmla="*/ 204010 w 2887663"/>
                <a:gd name="T91" fmla="*/ 839314 h 2762250"/>
                <a:gd name="T92" fmla="*/ 59276 w 2887663"/>
                <a:gd name="T93" fmla="*/ 675484 h 2762250"/>
                <a:gd name="T94" fmla="*/ 32256 w 2887663"/>
                <a:gd name="T95" fmla="*/ 329155 h 2762250"/>
                <a:gd name="T96" fmla="*/ 1290906 w 2887663"/>
                <a:gd name="T97" fmla="*/ 155423 h 2762250"/>
                <a:gd name="T98" fmla="*/ 1253293 w 2887663"/>
                <a:gd name="T99" fmla="*/ 489815 h 2762250"/>
                <a:gd name="T100" fmla="*/ 1112660 w 2887663"/>
                <a:gd name="T101" fmla="*/ 568754 h 2762250"/>
                <a:gd name="T102" fmla="*/ 1105555 w 2887663"/>
                <a:gd name="T103" fmla="*/ 323142 h 2762250"/>
                <a:gd name="T104" fmla="*/ 1200843 w 2887663"/>
                <a:gd name="T105" fmla="*/ 214889 h 2762250"/>
                <a:gd name="T106" fmla="*/ 1747182 w 2887663"/>
                <a:gd name="T107" fmla="*/ 188111 h 2762250"/>
                <a:gd name="T108" fmla="*/ 1769224 w 2887663"/>
                <a:gd name="T109" fmla="*/ 298086 h 2762250"/>
                <a:gd name="T110" fmla="*/ 1613878 w 2887663"/>
                <a:gd name="T111" fmla="*/ 273578 h 2762250"/>
                <a:gd name="T112" fmla="*/ 1622904 w 2887663"/>
                <a:gd name="T113" fmla="*/ 148101 h 2762250"/>
                <a:gd name="T114" fmla="*/ 198167 w 2887663"/>
                <a:gd name="T115" fmla="*/ 155541 h 2762250"/>
                <a:gd name="T116" fmla="*/ 216304 w 2887663"/>
                <a:gd name="T117" fmla="*/ 266289 h 2762250"/>
                <a:gd name="T118" fmla="*/ 120615 w 2887663"/>
                <a:gd name="T119" fmla="*/ 174765 h 2762250"/>
                <a:gd name="T120" fmla="*/ 1223671 w 2887663"/>
                <a:gd name="T121" fmla="*/ 34092 h 2762250"/>
                <a:gd name="T122" fmla="*/ 1232241 w 2887663"/>
                <a:gd name="T123" fmla="*/ 84078 h 2762250"/>
                <a:gd name="T124" fmla="*/ 1135246 w 2887663"/>
                <a:gd name="T125" fmla="*/ 56889 h 276225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887663" h="2762250">
                  <a:moveTo>
                    <a:pt x="873134" y="2527300"/>
                  </a:moveTo>
                  <a:lnTo>
                    <a:pt x="877887" y="2538366"/>
                  </a:lnTo>
                  <a:lnTo>
                    <a:pt x="723573" y="2601913"/>
                  </a:lnTo>
                  <a:lnTo>
                    <a:pt x="719137" y="2590848"/>
                  </a:lnTo>
                  <a:lnTo>
                    <a:pt x="873134" y="2527300"/>
                  </a:lnTo>
                  <a:close/>
                  <a:moveTo>
                    <a:pt x="1277937" y="2406650"/>
                  </a:moveTo>
                  <a:lnTo>
                    <a:pt x="1369498" y="2406650"/>
                  </a:lnTo>
                  <a:lnTo>
                    <a:pt x="1373617" y="2409226"/>
                  </a:lnTo>
                  <a:lnTo>
                    <a:pt x="1384072" y="2416632"/>
                  </a:lnTo>
                  <a:lnTo>
                    <a:pt x="1390725" y="2421462"/>
                  </a:lnTo>
                  <a:lnTo>
                    <a:pt x="1398012" y="2426935"/>
                  </a:lnTo>
                  <a:lnTo>
                    <a:pt x="1404665" y="2432409"/>
                  </a:lnTo>
                  <a:lnTo>
                    <a:pt x="1411318" y="2438527"/>
                  </a:lnTo>
                  <a:lnTo>
                    <a:pt x="1417021" y="2444645"/>
                  </a:lnTo>
                  <a:lnTo>
                    <a:pt x="1419556" y="2447865"/>
                  </a:lnTo>
                  <a:lnTo>
                    <a:pt x="1421457" y="2450763"/>
                  </a:lnTo>
                  <a:lnTo>
                    <a:pt x="1423358" y="2453661"/>
                  </a:lnTo>
                  <a:lnTo>
                    <a:pt x="1424625" y="2456559"/>
                  </a:lnTo>
                  <a:lnTo>
                    <a:pt x="1425258" y="2459135"/>
                  </a:lnTo>
                  <a:lnTo>
                    <a:pt x="1425575" y="2461389"/>
                  </a:lnTo>
                  <a:lnTo>
                    <a:pt x="1425258" y="2464287"/>
                  </a:lnTo>
                  <a:lnTo>
                    <a:pt x="1423991" y="2466219"/>
                  </a:lnTo>
                  <a:lnTo>
                    <a:pt x="1422724" y="2468473"/>
                  </a:lnTo>
                  <a:lnTo>
                    <a:pt x="1419872" y="2469761"/>
                  </a:lnTo>
                  <a:lnTo>
                    <a:pt x="1417021" y="2471371"/>
                  </a:lnTo>
                  <a:lnTo>
                    <a:pt x="1412902" y="2472981"/>
                  </a:lnTo>
                  <a:lnTo>
                    <a:pt x="1408150" y="2473625"/>
                  </a:lnTo>
                  <a:lnTo>
                    <a:pt x="1402131" y="2474591"/>
                  </a:lnTo>
                  <a:lnTo>
                    <a:pt x="1394844" y="2474913"/>
                  </a:lnTo>
                  <a:lnTo>
                    <a:pt x="1387874" y="2474913"/>
                  </a:lnTo>
                  <a:lnTo>
                    <a:pt x="1380904" y="2474591"/>
                  </a:lnTo>
                  <a:lnTo>
                    <a:pt x="1374567" y="2473303"/>
                  </a:lnTo>
                  <a:lnTo>
                    <a:pt x="1368548" y="2472337"/>
                  </a:lnTo>
                  <a:lnTo>
                    <a:pt x="1362528" y="2471049"/>
                  </a:lnTo>
                  <a:lnTo>
                    <a:pt x="1357459" y="2469117"/>
                  </a:lnTo>
                  <a:lnTo>
                    <a:pt x="1351756" y="2467185"/>
                  </a:lnTo>
                  <a:lnTo>
                    <a:pt x="1347004" y="2464931"/>
                  </a:lnTo>
                  <a:lnTo>
                    <a:pt x="1341618" y="2462677"/>
                  </a:lnTo>
                  <a:lnTo>
                    <a:pt x="1332113" y="2456881"/>
                  </a:lnTo>
                  <a:lnTo>
                    <a:pt x="1323242" y="2451085"/>
                  </a:lnTo>
                  <a:lnTo>
                    <a:pt x="1314055" y="2444645"/>
                  </a:lnTo>
                  <a:lnTo>
                    <a:pt x="1310570" y="2442069"/>
                  </a:lnTo>
                  <a:lnTo>
                    <a:pt x="1307718" y="2440781"/>
                  </a:lnTo>
                  <a:lnTo>
                    <a:pt x="1306768" y="2440781"/>
                  </a:lnTo>
                  <a:lnTo>
                    <a:pt x="1305817" y="2440781"/>
                  </a:lnTo>
                  <a:lnTo>
                    <a:pt x="1305184" y="2441747"/>
                  </a:lnTo>
                  <a:lnTo>
                    <a:pt x="1304550" y="2442713"/>
                  </a:lnTo>
                  <a:lnTo>
                    <a:pt x="1304233" y="2444001"/>
                  </a:lnTo>
                  <a:lnTo>
                    <a:pt x="1303283" y="2444967"/>
                  </a:lnTo>
                  <a:lnTo>
                    <a:pt x="1302649" y="2444967"/>
                  </a:lnTo>
                  <a:lnTo>
                    <a:pt x="1302332" y="2445611"/>
                  </a:lnTo>
                  <a:lnTo>
                    <a:pt x="1291560" y="2444967"/>
                  </a:lnTo>
                  <a:lnTo>
                    <a:pt x="1286175" y="2444323"/>
                  </a:lnTo>
                  <a:lnTo>
                    <a:pt x="1283957" y="2444001"/>
                  </a:lnTo>
                  <a:lnTo>
                    <a:pt x="1282373" y="2443357"/>
                  </a:lnTo>
                  <a:lnTo>
                    <a:pt x="1280472" y="2434341"/>
                  </a:lnTo>
                  <a:lnTo>
                    <a:pt x="1279205" y="2426935"/>
                  </a:lnTo>
                  <a:lnTo>
                    <a:pt x="1278571" y="2421140"/>
                  </a:lnTo>
                  <a:lnTo>
                    <a:pt x="1278571" y="2416632"/>
                  </a:lnTo>
                  <a:lnTo>
                    <a:pt x="1278571" y="2413090"/>
                  </a:lnTo>
                  <a:lnTo>
                    <a:pt x="1278888" y="2411158"/>
                  </a:lnTo>
                  <a:lnTo>
                    <a:pt x="1279205" y="2409226"/>
                  </a:lnTo>
                  <a:lnTo>
                    <a:pt x="1277937" y="2406650"/>
                  </a:lnTo>
                  <a:close/>
                  <a:moveTo>
                    <a:pt x="1045692" y="2406650"/>
                  </a:moveTo>
                  <a:lnTo>
                    <a:pt x="1138237" y="2406650"/>
                  </a:lnTo>
                  <a:lnTo>
                    <a:pt x="1136956" y="2409226"/>
                  </a:lnTo>
                  <a:lnTo>
                    <a:pt x="1137277" y="2411158"/>
                  </a:lnTo>
                  <a:lnTo>
                    <a:pt x="1137597" y="2413090"/>
                  </a:lnTo>
                  <a:lnTo>
                    <a:pt x="1137597" y="2416632"/>
                  </a:lnTo>
                  <a:lnTo>
                    <a:pt x="1137597" y="2421140"/>
                  </a:lnTo>
                  <a:lnTo>
                    <a:pt x="1136956" y="2426935"/>
                  </a:lnTo>
                  <a:lnTo>
                    <a:pt x="1135675" y="2434341"/>
                  </a:lnTo>
                  <a:lnTo>
                    <a:pt x="1133754" y="2443357"/>
                  </a:lnTo>
                  <a:lnTo>
                    <a:pt x="1132153" y="2444001"/>
                  </a:lnTo>
                  <a:lnTo>
                    <a:pt x="1129911" y="2444323"/>
                  </a:lnTo>
                  <a:lnTo>
                    <a:pt x="1124147" y="2444967"/>
                  </a:lnTo>
                  <a:lnTo>
                    <a:pt x="1113580" y="2445611"/>
                  </a:lnTo>
                  <a:lnTo>
                    <a:pt x="1113260" y="2444967"/>
                  </a:lnTo>
                  <a:lnTo>
                    <a:pt x="1112619" y="2444967"/>
                  </a:lnTo>
                  <a:lnTo>
                    <a:pt x="1112299" y="2444001"/>
                  </a:lnTo>
                  <a:lnTo>
                    <a:pt x="1111338" y="2442713"/>
                  </a:lnTo>
                  <a:lnTo>
                    <a:pt x="1110698" y="2441747"/>
                  </a:lnTo>
                  <a:lnTo>
                    <a:pt x="1109737" y="2440781"/>
                  </a:lnTo>
                  <a:lnTo>
                    <a:pt x="1109097" y="2440781"/>
                  </a:lnTo>
                  <a:lnTo>
                    <a:pt x="1107816" y="2440781"/>
                  </a:lnTo>
                  <a:lnTo>
                    <a:pt x="1105254" y="2442069"/>
                  </a:lnTo>
                  <a:lnTo>
                    <a:pt x="1101411" y="2444645"/>
                  </a:lnTo>
                  <a:lnTo>
                    <a:pt x="1092445" y="2451085"/>
                  </a:lnTo>
                  <a:lnTo>
                    <a:pt x="1083479" y="2456881"/>
                  </a:lnTo>
                  <a:lnTo>
                    <a:pt x="1073872" y="2462677"/>
                  </a:lnTo>
                  <a:lnTo>
                    <a:pt x="1069069" y="2464931"/>
                  </a:lnTo>
                  <a:lnTo>
                    <a:pt x="1063625" y="2467185"/>
                  </a:lnTo>
                  <a:lnTo>
                    <a:pt x="1057861" y="2469117"/>
                  </a:lnTo>
                  <a:lnTo>
                    <a:pt x="1052737" y="2471049"/>
                  </a:lnTo>
                  <a:lnTo>
                    <a:pt x="1046653" y="2472337"/>
                  </a:lnTo>
                  <a:lnTo>
                    <a:pt x="1040569" y="2473303"/>
                  </a:lnTo>
                  <a:lnTo>
                    <a:pt x="1034164" y="2474591"/>
                  </a:lnTo>
                  <a:lnTo>
                    <a:pt x="1027119" y="2474913"/>
                  </a:lnTo>
                  <a:lnTo>
                    <a:pt x="1020394" y="2474913"/>
                  </a:lnTo>
                  <a:lnTo>
                    <a:pt x="1012709" y="2474591"/>
                  </a:lnTo>
                  <a:lnTo>
                    <a:pt x="1006625" y="2473625"/>
                  </a:lnTo>
                  <a:lnTo>
                    <a:pt x="1001821" y="2472981"/>
                  </a:lnTo>
                  <a:lnTo>
                    <a:pt x="997658" y="2471371"/>
                  </a:lnTo>
                  <a:lnTo>
                    <a:pt x="994456" y="2469761"/>
                  </a:lnTo>
                  <a:lnTo>
                    <a:pt x="991894" y="2468473"/>
                  </a:lnTo>
                  <a:lnTo>
                    <a:pt x="990293" y="2466219"/>
                  </a:lnTo>
                  <a:lnTo>
                    <a:pt x="989332" y="2464287"/>
                  </a:lnTo>
                  <a:lnTo>
                    <a:pt x="989012" y="2461389"/>
                  </a:lnTo>
                  <a:lnTo>
                    <a:pt x="989332" y="2459135"/>
                  </a:lnTo>
                  <a:lnTo>
                    <a:pt x="989973" y="2456559"/>
                  </a:lnTo>
                  <a:lnTo>
                    <a:pt x="991254" y="2453661"/>
                  </a:lnTo>
                  <a:lnTo>
                    <a:pt x="993175" y="2450763"/>
                  </a:lnTo>
                  <a:lnTo>
                    <a:pt x="995417" y="2447865"/>
                  </a:lnTo>
                  <a:lnTo>
                    <a:pt x="997658" y="2444645"/>
                  </a:lnTo>
                  <a:lnTo>
                    <a:pt x="1003422" y="2438527"/>
                  </a:lnTo>
                  <a:lnTo>
                    <a:pt x="1010147" y="2432409"/>
                  </a:lnTo>
                  <a:lnTo>
                    <a:pt x="1017192" y="2426935"/>
                  </a:lnTo>
                  <a:lnTo>
                    <a:pt x="1024237" y="2421462"/>
                  </a:lnTo>
                  <a:lnTo>
                    <a:pt x="1030962" y="2416632"/>
                  </a:lnTo>
                  <a:lnTo>
                    <a:pt x="1041529" y="2409226"/>
                  </a:lnTo>
                  <a:lnTo>
                    <a:pt x="1045692" y="2406650"/>
                  </a:lnTo>
                  <a:close/>
                  <a:moveTo>
                    <a:pt x="1201246" y="2330132"/>
                  </a:moveTo>
                  <a:lnTo>
                    <a:pt x="1182492" y="2330450"/>
                  </a:lnTo>
                  <a:lnTo>
                    <a:pt x="1164372" y="2331085"/>
                  </a:lnTo>
                  <a:lnTo>
                    <a:pt x="1157061" y="2331720"/>
                  </a:lnTo>
                  <a:lnTo>
                    <a:pt x="1155472" y="2331720"/>
                  </a:lnTo>
                  <a:lnTo>
                    <a:pt x="1153565" y="2344420"/>
                  </a:lnTo>
                  <a:lnTo>
                    <a:pt x="1148796" y="2388235"/>
                  </a:lnTo>
                  <a:lnTo>
                    <a:pt x="1139896" y="2388235"/>
                  </a:lnTo>
                  <a:lnTo>
                    <a:pt x="1042943" y="2389822"/>
                  </a:lnTo>
                  <a:lnTo>
                    <a:pt x="1039764" y="2347277"/>
                  </a:lnTo>
                  <a:lnTo>
                    <a:pt x="1022280" y="2352040"/>
                  </a:lnTo>
                  <a:lnTo>
                    <a:pt x="1005115" y="2356802"/>
                  </a:lnTo>
                  <a:lnTo>
                    <a:pt x="989539" y="2361565"/>
                  </a:lnTo>
                  <a:lnTo>
                    <a:pt x="974281" y="2367280"/>
                  </a:lnTo>
                  <a:lnTo>
                    <a:pt x="960930" y="2372995"/>
                  </a:lnTo>
                  <a:lnTo>
                    <a:pt x="947579" y="2379027"/>
                  </a:lnTo>
                  <a:lnTo>
                    <a:pt x="935817" y="2385377"/>
                  </a:lnTo>
                  <a:lnTo>
                    <a:pt x="925009" y="2391727"/>
                  </a:lnTo>
                  <a:lnTo>
                    <a:pt x="915791" y="2398395"/>
                  </a:lnTo>
                  <a:lnTo>
                    <a:pt x="907208" y="2405380"/>
                  </a:lnTo>
                  <a:lnTo>
                    <a:pt x="903711" y="2409190"/>
                  </a:lnTo>
                  <a:lnTo>
                    <a:pt x="900215" y="2412365"/>
                  </a:lnTo>
                  <a:lnTo>
                    <a:pt x="896718" y="2415857"/>
                  </a:lnTo>
                  <a:lnTo>
                    <a:pt x="894175" y="2419667"/>
                  </a:lnTo>
                  <a:lnTo>
                    <a:pt x="891632" y="2422842"/>
                  </a:lnTo>
                  <a:lnTo>
                    <a:pt x="889407" y="2426335"/>
                  </a:lnTo>
                  <a:lnTo>
                    <a:pt x="887500" y="2430145"/>
                  </a:lnTo>
                  <a:lnTo>
                    <a:pt x="885910" y="2433637"/>
                  </a:lnTo>
                  <a:lnTo>
                    <a:pt x="884639" y="2437130"/>
                  </a:lnTo>
                  <a:lnTo>
                    <a:pt x="884003" y="2440622"/>
                  </a:lnTo>
                  <a:lnTo>
                    <a:pt x="883367" y="2444432"/>
                  </a:lnTo>
                  <a:lnTo>
                    <a:pt x="883367" y="2447925"/>
                  </a:lnTo>
                  <a:lnTo>
                    <a:pt x="883367" y="2451100"/>
                  </a:lnTo>
                  <a:lnTo>
                    <a:pt x="883685" y="2454592"/>
                  </a:lnTo>
                  <a:lnTo>
                    <a:pt x="884639" y="2457450"/>
                  </a:lnTo>
                  <a:lnTo>
                    <a:pt x="885592" y="2460942"/>
                  </a:lnTo>
                  <a:lnTo>
                    <a:pt x="887182" y="2464435"/>
                  </a:lnTo>
                  <a:lnTo>
                    <a:pt x="888771" y="2467610"/>
                  </a:lnTo>
                  <a:lnTo>
                    <a:pt x="890678" y="2471102"/>
                  </a:lnTo>
                  <a:lnTo>
                    <a:pt x="892903" y="2473960"/>
                  </a:lnTo>
                  <a:lnTo>
                    <a:pt x="898307" y="2480945"/>
                  </a:lnTo>
                  <a:lnTo>
                    <a:pt x="904665" y="2487295"/>
                  </a:lnTo>
                  <a:lnTo>
                    <a:pt x="912294" y="2493645"/>
                  </a:lnTo>
                  <a:lnTo>
                    <a:pt x="920877" y="2499995"/>
                  </a:lnTo>
                  <a:lnTo>
                    <a:pt x="930413" y="2506027"/>
                  </a:lnTo>
                  <a:lnTo>
                    <a:pt x="940903" y="2512060"/>
                  </a:lnTo>
                  <a:lnTo>
                    <a:pt x="952665" y="2518092"/>
                  </a:lnTo>
                  <a:lnTo>
                    <a:pt x="964426" y="2523807"/>
                  </a:lnTo>
                  <a:lnTo>
                    <a:pt x="978095" y="2528888"/>
                  </a:lnTo>
                  <a:lnTo>
                    <a:pt x="992082" y="2533968"/>
                  </a:lnTo>
                  <a:lnTo>
                    <a:pt x="1006704" y="2538730"/>
                  </a:lnTo>
                  <a:lnTo>
                    <a:pt x="1022598" y="2543175"/>
                  </a:lnTo>
                  <a:lnTo>
                    <a:pt x="1041671" y="2548255"/>
                  </a:lnTo>
                  <a:lnTo>
                    <a:pt x="1062015" y="2552700"/>
                  </a:lnTo>
                  <a:lnTo>
                    <a:pt x="1083631" y="2556510"/>
                  </a:lnTo>
                  <a:lnTo>
                    <a:pt x="1105247" y="2559368"/>
                  </a:lnTo>
                  <a:lnTo>
                    <a:pt x="1128452" y="2562225"/>
                  </a:lnTo>
                  <a:lnTo>
                    <a:pt x="1151975" y="2564130"/>
                  </a:lnTo>
                  <a:lnTo>
                    <a:pt x="1176452" y="2565083"/>
                  </a:lnTo>
                  <a:lnTo>
                    <a:pt x="1201246" y="2565400"/>
                  </a:lnTo>
                  <a:lnTo>
                    <a:pt x="1222862" y="2565083"/>
                  </a:lnTo>
                  <a:lnTo>
                    <a:pt x="1243524" y="2564448"/>
                  </a:lnTo>
                  <a:lnTo>
                    <a:pt x="1264187" y="2562860"/>
                  </a:lnTo>
                  <a:lnTo>
                    <a:pt x="1283895" y="2560955"/>
                  </a:lnTo>
                  <a:lnTo>
                    <a:pt x="1303286" y="2558733"/>
                  </a:lnTo>
                  <a:lnTo>
                    <a:pt x="1321723" y="2555558"/>
                  </a:lnTo>
                  <a:lnTo>
                    <a:pt x="1339842" y="2552700"/>
                  </a:lnTo>
                  <a:lnTo>
                    <a:pt x="1357643" y="2548890"/>
                  </a:lnTo>
                  <a:lnTo>
                    <a:pt x="1374173" y="2544763"/>
                  </a:lnTo>
                  <a:lnTo>
                    <a:pt x="1390385" y="2540635"/>
                  </a:lnTo>
                  <a:lnTo>
                    <a:pt x="1405325" y="2535873"/>
                  </a:lnTo>
                  <a:lnTo>
                    <a:pt x="1419630" y="2530793"/>
                  </a:lnTo>
                  <a:lnTo>
                    <a:pt x="1431073" y="2526347"/>
                  </a:lnTo>
                  <a:lnTo>
                    <a:pt x="1441881" y="2521902"/>
                  </a:lnTo>
                  <a:lnTo>
                    <a:pt x="1452053" y="2516822"/>
                  </a:lnTo>
                  <a:lnTo>
                    <a:pt x="1461590" y="2512060"/>
                  </a:lnTo>
                  <a:lnTo>
                    <a:pt x="1470490" y="2507297"/>
                  </a:lnTo>
                  <a:lnTo>
                    <a:pt x="1478437" y="2502217"/>
                  </a:lnTo>
                  <a:lnTo>
                    <a:pt x="1486066" y="2497137"/>
                  </a:lnTo>
                  <a:lnTo>
                    <a:pt x="1492742" y="2491740"/>
                  </a:lnTo>
                  <a:lnTo>
                    <a:pt x="1499099" y="2486025"/>
                  </a:lnTo>
                  <a:lnTo>
                    <a:pt x="1504503" y="2480945"/>
                  </a:lnTo>
                  <a:lnTo>
                    <a:pt x="1508954" y="2475230"/>
                  </a:lnTo>
                  <a:lnTo>
                    <a:pt x="1512768" y="2469832"/>
                  </a:lnTo>
                  <a:lnTo>
                    <a:pt x="1515629" y="2464435"/>
                  </a:lnTo>
                  <a:lnTo>
                    <a:pt x="1517854" y="2458720"/>
                  </a:lnTo>
                  <a:lnTo>
                    <a:pt x="1519126" y="2453322"/>
                  </a:lnTo>
                  <a:lnTo>
                    <a:pt x="1519444" y="2447925"/>
                  </a:lnTo>
                  <a:lnTo>
                    <a:pt x="1519126" y="2442845"/>
                  </a:lnTo>
                  <a:lnTo>
                    <a:pt x="1518490" y="2438082"/>
                  </a:lnTo>
                  <a:lnTo>
                    <a:pt x="1516583" y="2433002"/>
                  </a:lnTo>
                  <a:lnTo>
                    <a:pt x="1514358" y="2427922"/>
                  </a:lnTo>
                  <a:lnTo>
                    <a:pt x="1511179" y="2422842"/>
                  </a:lnTo>
                  <a:lnTo>
                    <a:pt x="1507364" y="2418080"/>
                  </a:lnTo>
                  <a:lnTo>
                    <a:pt x="1503232" y="2413317"/>
                  </a:lnTo>
                  <a:lnTo>
                    <a:pt x="1498464" y="2408237"/>
                  </a:lnTo>
                  <a:lnTo>
                    <a:pt x="1493060" y="2403475"/>
                  </a:lnTo>
                  <a:lnTo>
                    <a:pt x="1487020" y="2399030"/>
                  </a:lnTo>
                  <a:lnTo>
                    <a:pt x="1480662" y="2393950"/>
                  </a:lnTo>
                  <a:lnTo>
                    <a:pt x="1473669" y="2389505"/>
                  </a:lnTo>
                  <a:lnTo>
                    <a:pt x="1465722" y="2385060"/>
                  </a:lnTo>
                  <a:lnTo>
                    <a:pt x="1457775" y="2380615"/>
                  </a:lnTo>
                  <a:lnTo>
                    <a:pt x="1448557" y="2376487"/>
                  </a:lnTo>
                  <a:lnTo>
                    <a:pt x="1439656" y="2372360"/>
                  </a:lnTo>
                  <a:lnTo>
                    <a:pt x="1424716" y="2365692"/>
                  </a:lnTo>
                  <a:lnTo>
                    <a:pt x="1408504" y="2360295"/>
                  </a:lnTo>
                  <a:lnTo>
                    <a:pt x="1391020" y="2354897"/>
                  </a:lnTo>
                  <a:lnTo>
                    <a:pt x="1372583" y="2350135"/>
                  </a:lnTo>
                  <a:lnTo>
                    <a:pt x="1369722" y="2389822"/>
                  </a:lnTo>
                  <a:lnTo>
                    <a:pt x="1268319" y="2389822"/>
                  </a:lnTo>
                  <a:lnTo>
                    <a:pt x="1260690" y="2332355"/>
                  </a:lnTo>
                  <a:lnTo>
                    <a:pt x="1246385" y="2331720"/>
                  </a:lnTo>
                  <a:lnTo>
                    <a:pt x="1231763" y="2330767"/>
                  </a:lnTo>
                  <a:lnTo>
                    <a:pt x="1216823" y="2330450"/>
                  </a:lnTo>
                  <a:lnTo>
                    <a:pt x="1201246" y="2330132"/>
                  </a:lnTo>
                  <a:close/>
                  <a:moveTo>
                    <a:pt x="1861529" y="2074863"/>
                  </a:moveTo>
                  <a:lnTo>
                    <a:pt x="1868488" y="2085078"/>
                  </a:lnTo>
                  <a:lnTo>
                    <a:pt x="1702093" y="2192338"/>
                  </a:lnTo>
                  <a:lnTo>
                    <a:pt x="1695450" y="2181803"/>
                  </a:lnTo>
                  <a:lnTo>
                    <a:pt x="1861529" y="2074863"/>
                  </a:lnTo>
                  <a:close/>
                  <a:moveTo>
                    <a:pt x="1219048" y="2005330"/>
                  </a:moveTo>
                  <a:lnTo>
                    <a:pt x="1186942" y="2065337"/>
                  </a:lnTo>
                  <a:lnTo>
                    <a:pt x="1161512" y="2280602"/>
                  </a:lnTo>
                  <a:lnTo>
                    <a:pt x="1180902" y="2279650"/>
                  </a:lnTo>
                  <a:lnTo>
                    <a:pt x="1201246" y="2279332"/>
                  </a:lnTo>
                  <a:lnTo>
                    <a:pt x="1214915" y="2279650"/>
                  </a:lnTo>
                  <a:lnTo>
                    <a:pt x="1227948" y="2279967"/>
                  </a:lnTo>
                  <a:lnTo>
                    <a:pt x="1254332" y="2281237"/>
                  </a:lnTo>
                  <a:lnTo>
                    <a:pt x="1219048" y="2005330"/>
                  </a:lnTo>
                  <a:close/>
                  <a:moveTo>
                    <a:pt x="1196160" y="1991360"/>
                  </a:moveTo>
                  <a:lnTo>
                    <a:pt x="1191074" y="2032000"/>
                  </a:lnTo>
                  <a:lnTo>
                    <a:pt x="1212690" y="1991360"/>
                  </a:lnTo>
                  <a:lnTo>
                    <a:pt x="1208876" y="1991677"/>
                  </a:lnTo>
                  <a:lnTo>
                    <a:pt x="1204743" y="1991995"/>
                  </a:lnTo>
                  <a:lnTo>
                    <a:pt x="1200293" y="1991677"/>
                  </a:lnTo>
                  <a:lnTo>
                    <a:pt x="1196160" y="1991360"/>
                  </a:lnTo>
                  <a:close/>
                  <a:moveTo>
                    <a:pt x="751423" y="1981200"/>
                  </a:moveTo>
                  <a:lnTo>
                    <a:pt x="838200" y="2111073"/>
                  </a:lnTo>
                  <a:lnTo>
                    <a:pt x="828139" y="2117725"/>
                  </a:lnTo>
                  <a:lnTo>
                    <a:pt x="741362" y="1987852"/>
                  </a:lnTo>
                  <a:lnTo>
                    <a:pt x="751423" y="1981200"/>
                  </a:lnTo>
                  <a:close/>
                  <a:moveTo>
                    <a:pt x="2195208" y="1862138"/>
                  </a:moveTo>
                  <a:lnTo>
                    <a:pt x="2201863" y="1872672"/>
                  </a:lnTo>
                  <a:lnTo>
                    <a:pt x="2035164" y="1979613"/>
                  </a:lnTo>
                  <a:lnTo>
                    <a:pt x="2028825" y="1969398"/>
                  </a:lnTo>
                  <a:lnTo>
                    <a:pt x="2195208" y="1862138"/>
                  </a:lnTo>
                  <a:close/>
                  <a:moveTo>
                    <a:pt x="857250" y="1828800"/>
                  </a:moveTo>
                  <a:lnTo>
                    <a:pt x="932616" y="1842554"/>
                  </a:lnTo>
                  <a:lnTo>
                    <a:pt x="934861" y="1843179"/>
                  </a:lnTo>
                  <a:lnTo>
                    <a:pt x="937106" y="1844430"/>
                  </a:lnTo>
                  <a:lnTo>
                    <a:pt x="939351" y="1846305"/>
                  </a:lnTo>
                  <a:lnTo>
                    <a:pt x="940955" y="1848806"/>
                  </a:lnTo>
                  <a:lnTo>
                    <a:pt x="942879" y="1851307"/>
                  </a:lnTo>
                  <a:lnTo>
                    <a:pt x="944162" y="1854745"/>
                  </a:lnTo>
                  <a:lnTo>
                    <a:pt x="945445" y="1858497"/>
                  </a:lnTo>
                  <a:lnTo>
                    <a:pt x="946407" y="1862560"/>
                  </a:lnTo>
                  <a:lnTo>
                    <a:pt x="948972" y="1871313"/>
                  </a:lnTo>
                  <a:lnTo>
                    <a:pt x="950255" y="1880691"/>
                  </a:lnTo>
                  <a:lnTo>
                    <a:pt x="952500" y="1899134"/>
                  </a:lnTo>
                  <a:lnTo>
                    <a:pt x="952500" y="1902886"/>
                  </a:lnTo>
                  <a:lnTo>
                    <a:pt x="952180" y="1905386"/>
                  </a:lnTo>
                  <a:lnTo>
                    <a:pt x="951859" y="1906949"/>
                  </a:lnTo>
                  <a:lnTo>
                    <a:pt x="951217" y="1907262"/>
                  </a:lnTo>
                  <a:lnTo>
                    <a:pt x="950576" y="1907262"/>
                  </a:lnTo>
                  <a:lnTo>
                    <a:pt x="949293" y="1907262"/>
                  </a:lnTo>
                  <a:lnTo>
                    <a:pt x="947690" y="1906324"/>
                  </a:lnTo>
                  <a:lnTo>
                    <a:pt x="945765" y="1904761"/>
                  </a:lnTo>
                  <a:lnTo>
                    <a:pt x="943841" y="1902886"/>
                  </a:lnTo>
                  <a:lnTo>
                    <a:pt x="939993" y="1897571"/>
                  </a:lnTo>
                  <a:lnTo>
                    <a:pt x="937106" y="1892257"/>
                  </a:lnTo>
                  <a:lnTo>
                    <a:pt x="935503" y="1889131"/>
                  </a:lnTo>
                  <a:lnTo>
                    <a:pt x="934541" y="1886318"/>
                  </a:lnTo>
                  <a:lnTo>
                    <a:pt x="933899" y="1883504"/>
                  </a:lnTo>
                  <a:lnTo>
                    <a:pt x="933579" y="1881316"/>
                  </a:lnTo>
                  <a:lnTo>
                    <a:pt x="933579" y="1879441"/>
                  </a:lnTo>
                  <a:lnTo>
                    <a:pt x="933258" y="1878190"/>
                  </a:lnTo>
                  <a:lnTo>
                    <a:pt x="932937" y="1876627"/>
                  </a:lnTo>
                  <a:lnTo>
                    <a:pt x="931975" y="1875064"/>
                  </a:lnTo>
                  <a:lnTo>
                    <a:pt x="931334" y="1874439"/>
                  </a:lnTo>
                  <a:lnTo>
                    <a:pt x="930692" y="1873501"/>
                  </a:lnTo>
                  <a:lnTo>
                    <a:pt x="929409" y="1873189"/>
                  </a:lnTo>
                  <a:lnTo>
                    <a:pt x="928768" y="1873189"/>
                  </a:lnTo>
                  <a:lnTo>
                    <a:pt x="927485" y="1873501"/>
                  </a:lnTo>
                  <a:lnTo>
                    <a:pt x="926844" y="1874439"/>
                  </a:lnTo>
                  <a:lnTo>
                    <a:pt x="925882" y="1875064"/>
                  </a:lnTo>
                  <a:lnTo>
                    <a:pt x="925240" y="1876627"/>
                  </a:lnTo>
                  <a:lnTo>
                    <a:pt x="924599" y="1878190"/>
                  </a:lnTo>
                  <a:lnTo>
                    <a:pt x="924278" y="1880378"/>
                  </a:lnTo>
                  <a:lnTo>
                    <a:pt x="923637" y="1882879"/>
                  </a:lnTo>
                  <a:lnTo>
                    <a:pt x="923316" y="1885380"/>
                  </a:lnTo>
                  <a:lnTo>
                    <a:pt x="923316" y="1891319"/>
                  </a:lnTo>
                  <a:lnTo>
                    <a:pt x="922354" y="1896321"/>
                  </a:lnTo>
                  <a:lnTo>
                    <a:pt x="921392" y="1898822"/>
                  </a:lnTo>
                  <a:lnTo>
                    <a:pt x="920430" y="1900697"/>
                  </a:lnTo>
                  <a:lnTo>
                    <a:pt x="919147" y="1902573"/>
                  </a:lnTo>
                  <a:lnTo>
                    <a:pt x="917543" y="1904449"/>
                  </a:lnTo>
                  <a:lnTo>
                    <a:pt x="916260" y="1905699"/>
                  </a:lnTo>
                  <a:lnTo>
                    <a:pt x="914336" y="1906949"/>
                  </a:lnTo>
                  <a:lnTo>
                    <a:pt x="912091" y="1908200"/>
                  </a:lnTo>
                  <a:lnTo>
                    <a:pt x="909846" y="1909138"/>
                  </a:lnTo>
                  <a:lnTo>
                    <a:pt x="906960" y="1909450"/>
                  </a:lnTo>
                  <a:lnTo>
                    <a:pt x="904073" y="1909763"/>
                  </a:lnTo>
                  <a:lnTo>
                    <a:pt x="900546" y="1909763"/>
                  </a:lnTo>
                  <a:lnTo>
                    <a:pt x="897018" y="1909763"/>
                  </a:lnTo>
                  <a:lnTo>
                    <a:pt x="894132" y="1909450"/>
                  </a:lnTo>
                  <a:lnTo>
                    <a:pt x="891245" y="1908512"/>
                  </a:lnTo>
                  <a:lnTo>
                    <a:pt x="888359" y="1907262"/>
                  </a:lnTo>
                  <a:lnTo>
                    <a:pt x="885793" y="1905386"/>
                  </a:lnTo>
                  <a:lnTo>
                    <a:pt x="883548" y="1903511"/>
                  </a:lnTo>
                  <a:lnTo>
                    <a:pt x="881303" y="1901323"/>
                  </a:lnTo>
                  <a:lnTo>
                    <a:pt x="879058" y="1898822"/>
                  </a:lnTo>
                  <a:lnTo>
                    <a:pt x="877134" y="1896321"/>
                  </a:lnTo>
                  <a:lnTo>
                    <a:pt x="873286" y="1889756"/>
                  </a:lnTo>
                  <a:lnTo>
                    <a:pt x="870079" y="1882879"/>
                  </a:lnTo>
                  <a:lnTo>
                    <a:pt x="867192" y="1875690"/>
                  </a:lnTo>
                  <a:lnTo>
                    <a:pt x="864947" y="1868500"/>
                  </a:lnTo>
                  <a:lnTo>
                    <a:pt x="863023" y="1860997"/>
                  </a:lnTo>
                  <a:lnTo>
                    <a:pt x="861099" y="1853495"/>
                  </a:lnTo>
                  <a:lnTo>
                    <a:pt x="858854" y="1840991"/>
                  </a:lnTo>
                  <a:lnTo>
                    <a:pt x="857571" y="1832238"/>
                  </a:lnTo>
                  <a:lnTo>
                    <a:pt x="857250" y="1828800"/>
                  </a:lnTo>
                  <a:close/>
                  <a:moveTo>
                    <a:pt x="1562100" y="1827213"/>
                  </a:moveTo>
                  <a:lnTo>
                    <a:pt x="1561780" y="1830705"/>
                  </a:lnTo>
                  <a:lnTo>
                    <a:pt x="1560497" y="1839595"/>
                  </a:lnTo>
                  <a:lnTo>
                    <a:pt x="1557931" y="1852613"/>
                  </a:lnTo>
                  <a:lnTo>
                    <a:pt x="1556328" y="1859915"/>
                  </a:lnTo>
                  <a:lnTo>
                    <a:pt x="1554403" y="1867535"/>
                  </a:lnTo>
                  <a:lnTo>
                    <a:pt x="1552158" y="1875155"/>
                  </a:lnTo>
                  <a:lnTo>
                    <a:pt x="1549272" y="1882140"/>
                  </a:lnTo>
                  <a:lnTo>
                    <a:pt x="1546065" y="1889443"/>
                  </a:lnTo>
                  <a:lnTo>
                    <a:pt x="1542537" y="1895475"/>
                  </a:lnTo>
                  <a:lnTo>
                    <a:pt x="1540613" y="1898333"/>
                  </a:lnTo>
                  <a:lnTo>
                    <a:pt x="1538047" y="1900873"/>
                  </a:lnTo>
                  <a:lnTo>
                    <a:pt x="1535802" y="1903413"/>
                  </a:lnTo>
                  <a:lnTo>
                    <a:pt x="1533237" y="1905000"/>
                  </a:lnTo>
                  <a:lnTo>
                    <a:pt x="1530992" y="1906905"/>
                  </a:lnTo>
                  <a:lnTo>
                    <a:pt x="1528426" y="1908175"/>
                  </a:lnTo>
                  <a:lnTo>
                    <a:pt x="1525219" y="1908810"/>
                  </a:lnTo>
                  <a:lnTo>
                    <a:pt x="1522333" y="1909763"/>
                  </a:lnTo>
                  <a:lnTo>
                    <a:pt x="1518805" y="1909763"/>
                  </a:lnTo>
                  <a:lnTo>
                    <a:pt x="1515277" y="1909763"/>
                  </a:lnTo>
                  <a:lnTo>
                    <a:pt x="1512391" y="1909445"/>
                  </a:lnTo>
                  <a:lnTo>
                    <a:pt x="1509825" y="1908493"/>
                  </a:lnTo>
                  <a:lnTo>
                    <a:pt x="1506939" y="1907858"/>
                  </a:lnTo>
                  <a:lnTo>
                    <a:pt x="1505014" y="1906588"/>
                  </a:lnTo>
                  <a:lnTo>
                    <a:pt x="1503411" y="1905635"/>
                  </a:lnTo>
                  <a:lnTo>
                    <a:pt x="1501487" y="1904048"/>
                  </a:lnTo>
                  <a:lnTo>
                    <a:pt x="1500204" y="1902143"/>
                  </a:lnTo>
                  <a:lnTo>
                    <a:pt x="1498600" y="1900238"/>
                  </a:lnTo>
                  <a:lnTo>
                    <a:pt x="1497959" y="1898333"/>
                  </a:lnTo>
                  <a:lnTo>
                    <a:pt x="1497317" y="1895793"/>
                  </a:lnTo>
                  <a:lnTo>
                    <a:pt x="1496035" y="1890713"/>
                  </a:lnTo>
                  <a:lnTo>
                    <a:pt x="1495714" y="1884998"/>
                  </a:lnTo>
                  <a:lnTo>
                    <a:pt x="1495714" y="1881823"/>
                  </a:lnTo>
                  <a:lnTo>
                    <a:pt x="1495393" y="1879600"/>
                  </a:lnTo>
                  <a:lnTo>
                    <a:pt x="1494752" y="1877378"/>
                  </a:lnTo>
                  <a:lnTo>
                    <a:pt x="1494110" y="1875790"/>
                  </a:lnTo>
                  <a:lnTo>
                    <a:pt x="1493469" y="1874203"/>
                  </a:lnTo>
                  <a:lnTo>
                    <a:pt x="1492507" y="1873568"/>
                  </a:lnTo>
                  <a:lnTo>
                    <a:pt x="1491865" y="1872933"/>
                  </a:lnTo>
                  <a:lnTo>
                    <a:pt x="1490583" y="1872298"/>
                  </a:lnTo>
                  <a:lnTo>
                    <a:pt x="1489941" y="1872298"/>
                  </a:lnTo>
                  <a:lnTo>
                    <a:pt x="1488979" y="1872933"/>
                  </a:lnTo>
                  <a:lnTo>
                    <a:pt x="1488017" y="1873568"/>
                  </a:lnTo>
                  <a:lnTo>
                    <a:pt x="1487376" y="1874203"/>
                  </a:lnTo>
                  <a:lnTo>
                    <a:pt x="1486413" y="1875790"/>
                  </a:lnTo>
                  <a:lnTo>
                    <a:pt x="1486093" y="1877060"/>
                  </a:lnTo>
                  <a:lnTo>
                    <a:pt x="1485772" y="1878965"/>
                  </a:lnTo>
                  <a:lnTo>
                    <a:pt x="1485772" y="1880870"/>
                  </a:lnTo>
                  <a:lnTo>
                    <a:pt x="1485451" y="1883093"/>
                  </a:lnTo>
                  <a:lnTo>
                    <a:pt x="1485131" y="1885633"/>
                  </a:lnTo>
                  <a:lnTo>
                    <a:pt x="1483848" y="1888490"/>
                  </a:lnTo>
                  <a:lnTo>
                    <a:pt x="1482244" y="1891665"/>
                  </a:lnTo>
                  <a:lnTo>
                    <a:pt x="1479358" y="1897380"/>
                  </a:lnTo>
                  <a:lnTo>
                    <a:pt x="1475509" y="1902460"/>
                  </a:lnTo>
                  <a:lnTo>
                    <a:pt x="1473585" y="1904365"/>
                  </a:lnTo>
                  <a:lnTo>
                    <a:pt x="1471661" y="1905953"/>
                  </a:lnTo>
                  <a:lnTo>
                    <a:pt x="1470378" y="1906905"/>
                  </a:lnTo>
                  <a:lnTo>
                    <a:pt x="1468774" y="1906905"/>
                  </a:lnTo>
                  <a:lnTo>
                    <a:pt x="1468454" y="1906905"/>
                  </a:lnTo>
                  <a:lnTo>
                    <a:pt x="1467492" y="1906588"/>
                  </a:lnTo>
                  <a:lnTo>
                    <a:pt x="1466850" y="1904683"/>
                  </a:lnTo>
                  <a:lnTo>
                    <a:pt x="1466850" y="1902143"/>
                  </a:lnTo>
                  <a:lnTo>
                    <a:pt x="1466850" y="1898650"/>
                  </a:lnTo>
                  <a:lnTo>
                    <a:pt x="1469095" y="1879918"/>
                  </a:lnTo>
                  <a:lnTo>
                    <a:pt x="1470699" y="1870710"/>
                  </a:lnTo>
                  <a:lnTo>
                    <a:pt x="1472944" y="1861503"/>
                  </a:lnTo>
                  <a:lnTo>
                    <a:pt x="1473906" y="1857375"/>
                  </a:lnTo>
                  <a:lnTo>
                    <a:pt x="1475189" y="1853565"/>
                  </a:lnTo>
                  <a:lnTo>
                    <a:pt x="1476792" y="1850390"/>
                  </a:lnTo>
                  <a:lnTo>
                    <a:pt x="1478716" y="1847215"/>
                  </a:lnTo>
                  <a:lnTo>
                    <a:pt x="1479999" y="1844993"/>
                  </a:lnTo>
                  <a:lnTo>
                    <a:pt x="1482244" y="1843088"/>
                  </a:lnTo>
                  <a:lnTo>
                    <a:pt x="1484810" y="1841500"/>
                  </a:lnTo>
                  <a:lnTo>
                    <a:pt x="1487055" y="1841183"/>
                  </a:lnTo>
                  <a:lnTo>
                    <a:pt x="1562100" y="1827213"/>
                  </a:lnTo>
                  <a:close/>
                  <a:moveTo>
                    <a:pt x="575376" y="1720850"/>
                  </a:moveTo>
                  <a:lnTo>
                    <a:pt x="663575" y="1850406"/>
                  </a:lnTo>
                  <a:lnTo>
                    <a:pt x="653349" y="1857375"/>
                  </a:lnTo>
                  <a:lnTo>
                    <a:pt x="565150" y="1727502"/>
                  </a:lnTo>
                  <a:lnTo>
                    <a:pt x="575376" y="1720850"/>
                  </a:lnTo>
                  <a:close/>
                  <a:moveTo>
                    <a:pt x="2438400" y="1706563"/>
                  </a:moveTo>
                  <a:lnTo>
                    <a:pt x="2444750" y="1717208"/>
                  </a:lnTo>
                  <a:lnTo>
                    <a:pt x="2368550" y="1766888"/>
                  </a:lnTo>
                  <a:lnTo>
                    <a:pt x="2362200" y="1756242"/>
                  </a:lnTo>
                  <a:lnTo>
                    <a:pt x="2438400" y="1706563"/>
                  </a:lnTo>
                  <a:close/>
                  <a:moveTo>
                    <a:pt x="2439910" y="1539875"/>
                  </a:moveTo>
                  <a:lnTo>
                    <a:pt x="2513012" y="1539875"/>
                  </a:lnTo>
                  <a:lnTo>
                    <a:pt x="2511735" y="1542137"/>
                  </a:lnTo>
                  <a:lnTo>
                    <a:pt x="2512374" y="1543430"/>
                  </a:lnTo>
                  <a:lnTo>
                    <a:pt x="2512693" y="1547632"/>
                  </a:lnTo>
                  <a:lnTo>
                    <a:pt x="2512693" y="1551510"/>
                  </a:lnTo>
                  <a:lnTo>
                    <a:pt x="2512374" y="1556035"/>
                  </a:lnTo>
                  <a:lnTo>
                    <a:pt x="2511097" y="1561853"/>
                  </a:lnTo>
                  <a:lnTo>
                    <a:pt x="2509501" y="1568963"/>
                  </a:lnTo>
                  <a:lnTo>
                    <a:pt x="2508543" y="1569286"/>
                  </a:lnTo>
                  <a:lnTo>
                    <a:pt x="2506628" y="1569933"/>
                  </a:lnTo>
                  <a:lnTo>
                    <a:pt x="2502478" y="1570256"/>
                  </a:lnTo>
                  <a:lnTo>
                    <a:pt x="2493859" y="1570579"/>
                  </a:lnTo>
                  <a:lnTo>
                    <a:pt x="2492901" y="1570256"/>
                  </a:lnTo>
                  <a:lnTo>
                    <a:pt x="2492582" y="1569286"/>
                  </a:lnTo>
                  <a:lnTo>
                    <a:pt x="2491305" y="1567347"/>
                  </a:lnTo>
                  <a:lnTo>
                    <a:pt x="2490666" y="1567024"/>
                  </a:lnTo>
                  <a:lnTo>
                    <a:pt x="2489070" y="1567024"/>
                  </a:lnTo>
                  <a:lnTo>
                    <a:pt x="2487155" y="1567994"/>
                  </a:lnTo>
                  <a:lnTo>
                    <a:pt x="2484282" y="1569933"/>
                  </a:lnTo>
                  <a:lnTo>
                    <a:pt x="2476940" y="1575104"/>
                  </a:lnTo>
                  <a:lnTo>
                    <a:pt x="2469917" y="1579629"/>
                  </a:lnTo>
                  <a:lnTo>
                    <a:pt x="2462255" y="1584477"/>
                  </a:lnTo>
                  <a:lnTo>
                    <a:pt x="2454275" y="1587709"/>
                  </a:lnTo>
                  <a:lnTo>
                    <a:pt x="2449806" y="1589325"/>
                  </a:lnTo>
                  <a:lnTo>
                    <a:pt x="2445336" y="1590941"/>
                  </a:lnTo>
                  <a:lnTo>
                    <a:pt x="2440867" y="1591911"/>
                  </a:lnTo>
                  <a:lnTo>
                    <a:pt x="2435760" y="1592880"/>
                  </a:lnTo>
                  <a:lnTo>
                    <a:pt x="2430971" y="1593527"/>
                  </a:lnTo>
                  <a:lnTo>
                    <a:pt x="2425544" y="1593850"/>
                  </a:lnTo>
                  <a:lnTo>
                    <a:pt x="2420118" y="1593850"/>
                  </a:lnTo>
                  <a:lnTo>
                    <a:pt x="2414372" y="1593527"/>
                  </a:lnTo>
                  <a:lnTo>
                    <a:pt x="2409264" y="1593203"/>
                  </a:lnTo>
                  <a:lnTo>
                    <a:pt x="2405752" y="1592234"/>
                  </a:lnTo>
                  <a:lnTo>
                    <a:pt x="2402241" y="1591264"/>
                  </a:lnTo>
                  <a:lnTo>
                    <a:pt x="2399687" y="1589971"/>
                  </a:lnTo>
                  <a:lnTo>
                    <a:pt x="2397772" y="1589002"/>
                  </a:lnTo>
                  <a:lnTo>
                    <a:pt x="2396495" y="1587063"/>
                  </a:lnTo>
                  <a:lnTo>
                    <a:pt x="2395856" y="1585447"/>
                  </a:lnTo>
                  <a:lnTo>
                    <a:pt x="2395537" y="1583507"/>
                  </a:lnTo>
                  <a:lnTo>
                    <a:pt x="2395537" y="1581568"/>
                  </a:lnTo>
                  <a:lnTo>
                    <a:pt x="2396176" y="1579306"/>
                  </a:lnTo>
                  <a:lnTo>
                    <a:pt x="2397453" y="1577043"/>
                  </a:lnTo>
                  <a:lnTo>
                    <a:pt x="2398410" y="1574781"/>
                  </a:lnTo>
                  <a:lnTo>
                    <a:pt x="2402241" y="1570256"/>
                  </a:lnTo>
                  <a:lnTo>
                    <a:pt x="2406710" y="1565085"/>
                  </a:lnTo>
                  <a:lnTo>
                    <a:pt x="2412137" y="1560237"/>
                  </a:lnTo>
                  <a:lnTo>
                    <a:pt x="2417564" y="1555712"/>
                  </a:lnTo>
                  <a:lnTo>
                    <a:pt x="2428417" y="1547632"/>
                  </a:lnTo>
                  <a:lnTo>
                    <a:pt x="2436717" y="1541814"/>
                  </a:lnTo>
                  <a:lnTo>
                    <a:pt x="2439910" y="1539875"/>
                  </a:lnTo>
                  <a:close/>
                  <a:moveTo>
                    <a:pt x="2579046" y="1497966"/>
                  </a:moveTo>
                  <a:lnTo>
                    <a:pt x="2564773" y="1498283"/>
                  </a:lnTo>
                  <a:lnTo>
                    <a:pt x="2550817" y="1498918"/>
                  </a:lnTo>
                  <a:lnTo>
                    <a:pt x="2537179" y="1499553"/>
                  </a:lnTo>
                  <a:lnTo>
                    <a:pt x="2524174" y="1500823"/>
                  </a:lnTo>
                  <a:lnTo>
                    <a:pt x="2521002" y="1525271"/>
                  </a:lnTo>
                  <a:lnTo>
                    <a:pt x="2437584" y="1526223"/>
                  </a:lnTo>
                  <a:lnTo>
                    <a:pt x="2436950" y="1515746"/>
                  </a:lnTo>
                  <a:lnTo>
                    <a:pt x="2424579" y="1519556"/>
                  </a:lnTo>
                  <a:lnTo>
                    <a:pt x="2412527" y="1523366"/>
                  </a:lnTo>
                  <a:lnTo>
                    <a:pt x="2401108" y="1527493"/>
                  </a:lnTo>
                  <a:lnTo>
                    <a:pt x="2390324" y="1531938"/>
                  </a:lnTo>
                  <a:lnTo>
                    <a:pt x="2380491" y="1536383"/>
                  </a:lnTo>
                  <a:lnTo>
                    <a:pt x="2371610" y="1541146"/>
                  </a:lnTo>
                  <a:lnTo>
                    <a:pt x="2363046" y="1546226"/>
                  </a:lnTo>
                  <a:lnTo>
                    <a:pt x="2355434" y="1551306"/>
                  </a:lnTo>
                  <a:lnTo>
                    <a:pt x="2348773" y="1556703"/>
                  </a:lnTo>
                  <a:lnTo>
                    <a:pt x="2342747" y="1562101"/>
                  </a:lnTo>
                  <a:lnTo>
                    <a:pt x="2337672" y="1567181"/>
                  </a:lnTo>
                  <a:lnTo>
                    <a:pt x="2333549" y="1572896"/>
                  </a:lnTo>
                  <a:lnTo>
                    <a:pt x="2330377" y="1578293"/>
                  </a:lnTo>
                  <a:lnTo>
                    <a:pt x="2327522" y="1583691"/>
                  </a:lnTo>
                  <a:lnTo>
                    <a:pt x="2326888" y="1586548"/>
                  </a:lnTo>
                  <a:lnTo>
                    <a:pt x="2326253" y="1589406"/>
                  </a:lnTo>
                  <a:lnTo>
                    <a:pt x="2325619" y="1591946"/>
                  </a:lnTo>
                  <a:lnTo>
                    <a:pt x="2325619" y="1594803"/>
                  </a:lnTo>
                  <a:lnTo>
                    <a:pt x="2326253" y="1599248"/>
                  </a:lnTo>
                  <a:lnTo>
                    <a:pt x="2326888" y="1603376"/>
                  </a:lnTo>
                  <a:lnTo>
                    <a:pt x="2328474" y="1607821"/>
                  </a:lnTo>
                  <a:lnTo>
                    <a:pt x="2330694" y="1611948"/>
                  </a:lnTo>
                  <a:lnTo>
                    <a:pt x="2333231" y="1616393"/>
                  </a:lnTo>
                  <a:lnTo>
                    <a:pt x="2336403" y="1620521"/>
                  </a:lnTo>
                  <a:lnTo>
                    <a:pt x="2339892" y="1625283"/>
                  </a:lnTo>
                  <a:lnTo>
                    <a:pt x="2344650" y="1629411"/>
                  </a:lnTo>
                  <a:lnTo>
                    <a:pt x="2349090" y="1633538"/>
                  </a:lnTo>
                  <a:lnTo>
                    <a:pt x="2354165" y="1637666"/>
                  </a:lnTo>
                  <a:lnTo>
                    <a:pt x="2360192" y="1641793"/>
                  </a:lnTo>
                  <a:lnTo>
                    <a:pt x="2366535" y="1645603"/>
                  </a:lnTo>
                  <a:lnTo>
                    <a:pt x="2373513" y="1649096"/>
                  </a:lnTo>
                  <a:lnTo>
                    <a:pt x="2380491" y="1652906"/>
                  </a:lnTo>
                  <a:lnTo>
                    <a:pt x="2388104" y="1656716"/>
                  </a:lnTo>
                  <a:lnTo>
                    <a:pt x="2396350" y="1660208"/>
                  </a:lnTo>
                  <a:lnTo>
                    <a:pt x="2404914" y="1663383"/>
                  </a:lnTo>
                  <a:lnTo>
                    <a:pt x="2414112" y="1666876"/>
                  </a:lnTo>
                  <a:lnTo>
                    <a:pt x="2423311" y="1670051"/>
                  </a:lnTo>
                  <a:lnTo>
                    <a:pt x="2433143" y="1672908"/>
                  </a:lnTo>
                  <a:lnTo>
                    <a:pt x="2443293" y="1675448"/>
                  </a:lnTo>
                  <a:lnTo>
                    <a:pt x="2454077" y="1678306"/>
                  </a:lnTo>
                  <a:lnTo>
                    <a:pt x="2465179" y="1680846"/>
                  </a:lnTo>
                  <a:lnTo>
                    <a:pt x="2476280" y="1682751"/>
                  </a:lnTo>
                  <a:lnTo>
                    <a:pt x="2488016" y="1684973"/>
                  </a:lnTo>
                  <a:lnTo>
                    <a:pt x="2500068" y="1686561"/>
                  </a:lnTo>
                  <a:lnTo>
                    <a:pt x="2512439" y="1687831"/>
                  </a:lnTo>
                  <a:lnTo>
                    <a:pt x="2525126" y="1689101"/>
                  </a:lnTo>
                  <a:lnTo>
                    <a:pt x="2537813" y="1690053"/>
                  </a:lnTo>
                  <a:lnTo>
                    <a:pt x="2551452" y="1691006"/>
                  </a:lnTo>
                  <a:lnTo>
                    <a:pt x="2565090" y="1691323"/>
                  </a:lnTo>
                  <a:lnTo>
                    <a:pt x="2579046" y="1691323"/>
                  </a:lnTo>
                  <a:lnTo>
                    <a:pt x="2592685" y="1691323"/>
                  </a:lnTo>
                  <a:lnTo>
                    <a:pt x="2606324" y="1691006"/>
                  </a:lnTo>
                  <a:lnTo>
                    <a:pt x="2619328" y="1690053"/>
                  </a:lnTo>
                  <a:lnTo>
                    <a:pt x="2632650" y="1689101"/>
                  </a:lnTo>
                  <a:lnTo>
                    <a:pt x="2645337" y="1687831"/>
                  </a:lnTo>
                  <a:lnTo>
                    <a:pt x="2657390" y="1686561"/>
                  </a:lnTo>
                  <a:lnTo>
                    <a:pt x="2669443" y="1684973"/>
                  </a:lnTo>
                  <a:lnTo>
                    <a:pt x="2681496" y="1682751"/>
                  </a:lnTo>
                  <a:lnTo>
                    <a:pt x="2692597" y="1680846"/>
                  </a:lnTo>
                  <a:lnTo>
                    <a:pt x="2703698" y="1678306"/>
                  </a:lnTo>
                  <a:lnTo>
                    <a:pt x="2714165" y="1675448"/>
                  </a:lnTo>
                  <a:lnTo>
                    <a:pt x="2724315" y="1672908"/>
                  </a:lnTo>
                  <a:lnTo>
                    <a:pt x="2734465" y="1670051"/>
                  </a:lnTo>
                  <a:lnTo>
                    <a:pt x="2743663" y="1666876"/>
                  </a:lnTo>
                  <a:lnTo>
                    <a:pt x="2752861" y="1663383"/>
                  </a:lnTo>
                  <a:lnTo>
                    <a:pt x="2761425" y="1660208"/>
                  </a:lnTo>
                  <a:lnTo>
                    <a:pt x="2769355" y="1656716"/>
                  </a:lnTo>
                  <a:lnTo>
                    <a:pt x="2777284" y="1652906"/>
                  </a:lnTo>
                  <a:lnTo>
                    <a:pt x="2784262" y="1649096"/>
                  </a:lnTo>
                  <a:lnTo>
                    <a:pt x="2791240" y="1645603"/>
                  </a:lnTo>
                  <a:lnTo>
                    <a:pt x="2797584" y="1641793"/>
                  </a:lnTo>
                  <a:lnTo>
                    <a:pt x="2803293" y="1637666"/>
                  </a:lnTo>
                  <a:lnTo>
                    <a:pt x="2808368" y="1633538"/>
                  </a:lnTo>
                  <a:lnTo>
                    <a:pt x="2813443" y="1629411"/>
                  </a:lnTo>
                  <a:lnTo>
                    <a:pt x="2817566" y="1625283"/>
                  </a:lnTo>
                  <a:lnTo>
                    <a:pt x="2821055" y="1620521"/>
                  </a:lnTo>
                  <a:lnTo>
                    <a:pt x="2824544" y="1616393"/>
                  </a:lnTo>
                  <a:lnTo>
                    <a:pt x="2827082" y="1611948"/>
                  </a:lnTo>
                  <a:lnTo>
                    <a:pt x="2828985" y="1607821"/>
                  </a:lnTo>
                  <a:lnTo>
                    <a:pt x="2830571" y="1603376"/>
                  </a:lnTo>
                  <a:lnTo>
                    <a:pt x="2831839" y="1599248"/>
                  </a:lnTo>
                  <a:lnTo>
                    <a:pt x="2832157" y="1594803"/>
                  </a:lnTo>
                  <a:lnTo>
                    <a:pt x="2831839" y="1591628"/>
                  </a:lnTo>
                  <a:lnTo>
                    <a:pt x="2831205" y="1588771"/>
                  </a:lnTo>
                  <a:lnTo>
                    <a:pt x="2830571" y="1585596"/>
                  </a:lnTo>
                  <a:lnTo>
                    <a:pt x="2829302" y="1582738"/>
                  </a:lnTo>
                  <a:lnTo>
                    <a:pt x="2828350" y="1579563"/>
                  </a:lnTo>
                  <a:lnTo>
                    <a:pt x="2826447" y="1576706"/>
                  </a:lnTo>
                  <a:lnTo>
                    <a:pt x="2824544" y="1573213"/>
                  </a:lnTo>
                  <a:lnTo>
                    <a:pt x="2822324" y="1570356"/>
                  </a:lnTo>
                  <a:lnTo>
                    <a:pt x="2817566" y="1564323"/>
                  </a:lnTo>
                  <a:lnTo>
                    <a:pt x="2810905" y="1558608"/>
                  </a:lnTo>
                  <a:lnTo>
                    <a:pt x="2803928" y="1552576"/>
                  </a:lnTo>
                  <a:lnTo>
                    <a:pt x="2795681" y="1546861"/>
                  </a:lnTo>
                  <a:lnTo>
                    <a:pt x="2786165" y="1541146"/>
                  </a:lnTo>
                  <a:lnTo>
                    <a:pt x="2776016" y="1536066"/>
                  </a:lnTo>
                  <a:lnTo>
                    <a:pt x="2764914" y="1531303"/>
                  </a:lnTo>
                  <a:lnTo>
                    <a:pt x="2752861" y="1526223"/>
                  </a:lnTo>
                  <a:lnTo>
                    <a:pt x="2740174" y="1521778"/>
                  </a:lnTo>
                  <a:lnTo>
                    <a:pt x="2726535" y="1517333"/>
                  </a:lnTo>
                  <a:lnTo>
                    <a:pt x="2711945" y="1513523"/>
                  </a:lnTo>
                  <a:lnTo>
                    <a:pt x="2696720" y="1510031"/>
                  </a:lnTo>
                  <a:lnTo>
                    <a:pt x="2695769" y="1526223"/>
                  </a:lnTo>
                  <a:lnTo>
                    <a:pt x="2673883" y="1526223"/>
                  </a:lnTo>
                  <a:lnTo>
                    <a:pt x="2688474" y="1540511"/>
                  </a:lnTo>
                  <a:lnTo>
                    <a:pt x="2695452" y="1540511"/>
                  </a:lnTo>
                  <a:lnTo>
                    <a:pt x="2698624" y="1542416"/>
                  </a:lnTo>
                  <a:lnTo>
                    <a:pt x="2706870" y="1548131"/>
                  </a:lnTo>
                  <a:lnTo>
                    <a:pt x="2717972" y="1556068"/>
                  </a:lnTo>
                  <a:lnTo>
                    <a:pt x="2723046" y="1560513"/>
                  </a:lnTo>
                  <a:lnTo>
                    <a:pt x="2728439" y="1565276"/>
                  </a:lnTo>
                  <a:lnTo>
                    <a:pt x="2732879" y="1570356"/>
                  </a:lnTo>
                  <a:lnTo>
                    <a:pt x="2736685" y="1574801"/>
                  </a:lnTo>
                  <a:lnTo>
                    <a:pt x="2738271" y="1577023"/>
                  </a:lnTo>
                  <a:lnTo>
                    <a:pt x="2738905" y="1579246"/>
                  </a:lnTo>
                  <a:lnTo>
                    <a:pt x="2739540" y="1581468"/>
                  </a:lnTo>
                  <a:lnTo>
                    <a:pt x="2740174" y="1583373"/>
                  </a:lnTo>
                  <a:lnTo>
                    <a:pt x="2739540" y="1585278"/>
                  </a:lnTo>
                  <a:lnTo>
                    <a:pt x="2738905" y="1586866"/>
                  </a:lnTo>
                  <a:lnTo>
                    <a:pt x="2737320" y="1588771"/>
                  </a:lnTo>
                  <a:lnTo>
                    <a:pt x="2735417" y="1589723"/>
                  </a:lnTo>
                  <a:lnTo>
                    <a:pt x="2732879" y="1590993"/>
                  </a:lnTo>
                  <a:lnTo>
                    <a:pt x="2730024" y="1591946"/>
                  </a:lnTo>
                  <a:lnTo>
                    <a:pt x="2725901" y="1592898"/>
                  </a:lnTo>
                  <a:lnTo>
                    <a:pt x="2721143" y="1593216"/>
                  </a:lnTo>
                  <a:lnTo>
                    <a:pt x="2715117" y="1593533"/>
                  </a:lnTo>
                  <a:lnTo>
                    <a:pt x="2710042" y="1593533"/>
                  </a:lnTo>
                  <a:lnTo>
                    <a:pt x="2704650" y="1593216"/>
                  </a:lnTo>
                  <a:lnTo>
                    <a:pt x="2699575" y="1592581"/>
                  </a:lnTo>
                  <a:lnTo>
                    <a:pt x="2694500" y="1591628"/>
                  </a:lnTo>
                  <a:lnTo>
                    <a:pt x="2690060" y="1590676"/>
                  </a:lnTo>
                  <a:lnTo>
                    <a:pt x="2685619" y="1589088"/>
                  </a:lnTo>
                  <a:lnTo>
                    <a:pt x="2681496" y="1587501"/>
                  </a:lnTo>
                  <a:lnTo>
                    <a:pt x="2673566" y="1584326"/>
                  </a:lnTo>
                  <a:lnTo>
                    <a:pt x="2665954" y="1579563"/>
                  </a:lnTo>
                  <a:lnTo>
                    <a:pt x="2658659" y="1575118"/>
                  </a:lnTo>
                  <a:lnTo>
                    <a:pt x="2651681" y="1570038"/>
                  </a:lnTo>
                  <a:lnTo>
                    <a:pt x="2648826" y="1568133"/>
                  </a:lnTo>
                  <a:lnTo>
                    <a:pt x="2646606" y="1567181"/>
                  </a:lnTo>
                  <a:lnTo>
                    <a:pt x="2645337" y="1567181"/>
                  </a:lnTo>
                  <a:lnTo>
                    <a:pt x="2644386" y="1567498"/>
                  </a:lnTo>
                  <a:lnTo>
                    <a:pt x="2643434" y="1569403"/>
                  </a:lnTo>
                  <a:lnTo>
                    <a:pt x="2643117" y="1570356"/>
                  </a:lnTo>
                  <a:lnTo>
                    <a:pt x="2642165" y="1570673"/>
                  </a:lnTo>
                  <a:lnTo>
                    <a:pt x="2633602" y="1570356"/>
                  </a:lnTo>
                  <a:lnTo>
                    <a:pt x="2629161" y="1570038"/>
                  </a:lnTo>
                  <a:lnTo>
                    <a:pt x="2627258" y="1569403"/>
                  </a:lnTo>
                  <a:lnTo>
                    <a:pt x="2626306" y="1569086"/>
                  </a:lnTo>
                  <a:lnTo>
                    <a:pt x="2624720" y="1562101"/>
                  </a:lnTo>
                  <a:lnTo>
                    <a:pt x="2624086" y="1556386"/>
                  </a:lnTo>
                  <a:lnTo>
                    <a:pt x="2623452" y="1551941"/>
                  </a:lnTo>
                  <a:lnTo>
                    <a:pt x="2623135" y="1548131"/>
                  </a:lnTo>
                  <a:lnTo>
                    <a:pt x="2623452" y="1544003"/>
                  </a:lnTo>
                  <a:lnTo>
                    <a:pt x="2624086" y="1542733"/>
                  </a:lnTo>
                  <a:lnTo>
                    <a:pt x="2622817" y="1540511"/>
                  </a:lnTo>
                  <a:lnTo>
                    <a:pt x="2671029" y="1540511"/>
                  </a:lnTo>
                  <a:lnTo>
                    <a:pt x="2656439" y="1526223"/>
                  </a:lnTo>
                  <a:lnTo>
                    <a:pt x="2615839" y="1526223"/>
                  </a:lnTo>
                  <a:lnTo>
                    <a:pt x="2612033" y="1499236"/>
                  </a:lnTo>
                  <a:lnTo>
                    <a:pt x="2595857" y="1498283"/>
                  </a:lnTo>
                  <a:lnTo>
                    <a:pt x="2579046" y="1497966"/>
                  </a:lnTo>
                  <a:close/>
                  <a:moveTo>
                    <a:pt x="400303" y="1460500"/>
                  </a:moveTo>
                  <a:lnTo>
                    <a:pt x="487363" y="1590373"/>
                  </a:lnTo>
                  <a:lnTo>
                    <a:pt x="477269" y="1597025"/>
                  </a:lnTo>
                  <a:lnTo>
                    <a:pt x="390525" y="1467152"/>
                  </a:lnTo>
                  <a:lnTo>
                    <a:pt x="400303" y="1460500"/>
                  </a:lnTo>
                  <a:close/>
                  <a:moveTo>
                    <a:pt x="2575557" y="1210946"/>
                  </a:moveTo>
                  <a:lnTo>
                    <a:pt x="2570165" y="1211581"/>
                  </a:lnTo>
                  <a:lnTo>
                    <a:pt x="2565408" y="1211898"/>
                  </a:lnTo>
                  <a:lnTo>
                    <a:pt x="2561919" y="1211581"/>
                  </a:lnTo>
                  <a:lnTo>
                    <a:pt x="2558747" y="1211263"/>
                  </a:lnTo>
                  <a:lnTo>
                    <a:pt x="2527663" y="1469708"/>
                  </a:lnTo>
                  <a:lnTo>
                    <a:pt x="2540350" y="1468756"/>
                  </a:lnTo>
                  <a:lnTo>
                    <a:pt x="2553038" y="1468438"/>
                  </a:lnTo>
                  <a:lnTo>
                    <a:pt x="2565725" y="1468121"/>
                  </a:lnTo>
                  <a:lnTo>
                    <a:pt x="2579046" y="1467486"/>
                  </a:lnTo>
                  <a:lnTo>
                    <a:pt x="2593637" y="1468121"/>
                  </a:lnTo>
                  <a:lnTo>
                    <a:pt x="2608227" y="1468438"/>
                  </a:lnTo>
                  <a:lnTo>
                    <a:pt x="2575557" y="1210946"/>
                  </a:lnTo>
                  <a:close/>
                  <a:moveTo>
                    <a:pt x="309562" y="1149350"/>
                  </a:moveTo>
                  <a:lnTo>
                    <a:pt x="361753" y="1149350"/>
                  </a:lnTo>
                  <a:lnTo>
                    <a:pt x="369977" y="1155018"/>
                  </a:lnTo>
                  <a:lnTo>
                    <a:pt x="377884" y="1160685"/>
                  </a:lnTo>
                  <a:lnTo>
                    <a:pt x="381680" y="1164149"/>
                  </a:lnTo>
                  <a:lnTo>
                    <a:pt x="385476" y="1167298"/>
                  </a:lnTo>
                  <a:lnTo>
                    <a:pt x="388639" y="1170761"/>
                  </a:lnTo>
                  <a:lnTo>
                    <a:pt x="391169" y="1174225"/>
                  </a:lnTo>
                  <a:lnTo>
                    <a:pt x="392751" y="1177059"/>
                  </a:lnTo>
                  <a:lnTo>
                    <a:pt x="393700" y="1178633"/>
                  </a:lnTo>
                  <a:lnTo>
                    <a:pt x="393700" y="1180208"/>
                  </a:lnTo>
                  <a:lnTo>
                    <a:pt x="393067" y="1181467"/>
                  </a:lnTo>
                  <a:lnTo>
                    <a:pt x="392751" y="1182727"/>
                  </a:lnTo>
                  <a:lnTo>
                    <a:pt x="391802" y="1183671"/>
                  </a:lnTo>
                  <a:lnTo>
                    <a:pt x="390537" y="1184616"/>
                  </a:lnTo>
                  <a:lnTo>
                    <a:pt x="388639" y="1185561"/>
                  </a:lnTo>
                  <a:lnTo>
                    <a:pt x="386425" y="1186505"/>
                  </a:lnTo>
                  <a:lnTo>
                    <a:pt x="383578" y="1186820"/>
                  </a:lnTo>
                  <a:lnTo>
                    <a:pt x="380098" y="1187135"/>
                  </a:lnTo>
                  <a:lnTo>
                    <a:pt x="375986" y="1187450"/>
                  </a:lnTo>
                  <a:lnTo>
                    <a:pt x="372191" y="1187450"/>
                  </a:lnTo>
                  <a:lnTo>
                    <a:pt x="364599" y="1186820"/>
                  </a:lnTo>
                  <a:lnTo>
                    <a:pt x="357957" y="1185246"/>
                  </a:lnTo>
                  <a:lnTo>
                    <a:pt x="351631" y="1183042"/>
                  </a:lnTo>
                  <a:lnTo>
                    <a:pt x="345937" y="1180523"/>
                  </a:lnTo>
                  <a:lnTo>
                    <a:pt x="340244" y="1177374"/>
                  </a:lnTo>
                  <a:lnTo>
                    <a:pt x="335499" y="1174225"/>
                  </a:lnTo>
                  <a:lnTo>
                    <a:pt x="330122" y="1170761"/>
                  </a:lnTo>
                  <a:lnTo>
                    <a:pt x="328540" y="1169187"/>
                  </a:lnTo>
                  <a:lnTo>
                    <a:pt x="326959" y="1168557"/>
                  </a:lnTo>
                  <a:lnTo>
                    <a:pt x="325693" y="1168557"/>
                  </a:lnTo>
                  <a:lnTo>
                    <a:pt x="325061" y="1168872"/>
                  </a:lnTo>
                  <a:lnTo>
                    <a:pt x="324745" y="1170447"/>
                  </a:lnTo>
                  <a:lnTo>
                    <a:pt x="324112" y="1170761"/>
                  </a:lnTo>
                  <a:lnTo>
                    <a:pt x="323479" y="1171076"/>
                  </a:lnTo>
                  <a:lnTo>
                    <a:pt x="317469" y="1170761"/>
                  </a:lnTo>
                  <a:lnTo>
                    <a:pt x="313990" y="1170447"/>
                  </a:lnTo>
                  <a:lnTo>
                    <a:pt x="312409" y="1170132"/>
                  </a:lnTo>
                  <a:lnTo>
                    <a:pt x="311143" y="1164779"/>
                  </a:lnTo>
                  <a:lnTo>
                    <a:pt x="310511" y="1160685"/>
                  </a:lnTo>
                  <a:lnTo>
                    <a:pt x="309878" y="1155018"/>
                  </a:lnTo>
                  <a:lnTo>
                    <a:pt x="310511" y="1152184"/>
                  </a:lnTo>
                  <a:lnTo>
                    <a:pt x="310827" y="1150924"/>
                  </a:lnTo>
                  <a:lnTo>
                    <a:pt x="309562" y="1149350"/>
                  </a:lnTo>
                  <a:close/>
                  <a:moveTo>
                    <a:pt x="178239" y="1149350"/>
                  </a:moveTo>
                  <a:lnTo>
                    <a:pt x="230188" y="1149350"/>
                  </a:lnTo>
                  <a:lnTo>
                    <a:pt x="229550" y="1150924"/>
                  </a:lnTo>
                  <a:lnTo>
                    <a:pt x="229869" y="1152184"/>
                  </a:lnTo>
                  <a:lnTo>
                    <a:pt x="229869" y="1155018"/>
                  </a:lnTo>
                  <a:lnTo>
                    <a:pt x="229550" y="1160685"/>
                  </a:lnTo>
                  <a:lnTo>
                    <a:pt x="229232" y="1164779"/>
                  </a:lnTo>
                  <a:lnTo>
                    <a:pt x="227957" y="1170132"/>
                  </a:lnTo>
                  <a:lnTo>
                    <a:pt x="225726" y="1170447"/>
                  </a:lnTo>
                  <a:lnTo>
                    <a:pt x="222858" y="1170761"/>
                  </a:lnTo>
                  <a:lnTo>
                    <a:pt x="216802" y="1171076"/>
                  </a:lnTo>
                  <a:lnTo>
                    <a:pt x="215846" y="1170761"/>
                  </a:lnTo>
                  <a:lnTo>
                    <a:pt x="215527" y="1170447"/>
                  </a:lnTo>
                  <a:lnTo>
                    <a:pt x="214890" y="1168872"/>
                  </a:lnTo>
                  <a:lnTo>
                    <a:pt x="214571" y="1168557"/>
                  </a:lnTo>
                  <a:lnTo>
                    <a:pt x="213296" y="1168557"/>
                  </a:lnTo>
                  <a:lnTo>
                    <a:pt x="211703" y="1169187"/>
                  </a:lnTo>
                  <a:lnTo>
                    <a:pt x="209472" y="1170761"/>
                  </a:lnTo>
                  <a:lnTo>
                    <a:pt x="204691" y="1174225"/>
                  </a:lnTo>
                  <a:lnTo>
                    <a:pt x="199273" y="1177374"/>
                  </a:lnTo>
                  <a:lnTo>
                    <a:pt x="194174" y="1180523"/>
                  </a:lnTo>
                  <a:lnTo>
                    <a:pt x="188119" y="1183042"/>
                  </a:lnTo>
                  <a:lnTo>
                    <a:pt x="182063" y="1185246"/>
                  </a:lnTo>
                  <a:lnTo>
                    <a:pt x="175371" y="1186820"/>
                  </a:lnTo>
                  <a:lnTo>
                    <a:pt x="167722" y="1187450"/>
                  </a:lnTo>
                  <a:lnTo>
                    <a:pt x="163579" y="1187450"/>
                  </a:lnTo>
                  <a:lnTo>
                    <a:pt x="159435" y="1187135"/>
                  </a:lnTo>
                  <a:lnTo>
                    <a:pt x="155930" y="1186820"/>
                  </a:lnTo>
                  <a:lnTo>
                    <a:pt x="153380" y="1186505"/>
                  </a:lnTo>
                  <a:lnTo>
                    <a:pt x="151149" y="1185561"/>
                  </a:lnTo>
                  <a:lnTo>
                    <a:pt x="149237" y="1184616"/>
                  </a:lnTo>
                  <a:lnTo>
                    <a:pt x="147643" y="1183671"/>
                  </a:lnTo>
                  <a:lnTo>
                    <a:pt x="147006" y="1182727"/>
                  </a:lnTo>
                  <a:lnTo>
                    <a:pt x="146050" y="1181467"/>
                  </a:lnTo>
                  <a:lnTo>
                    <a:pt x="146050" y="1180208"/>
                  </a:lnTo>
                  <a:lnTo>
                    <a:pt x="146050" y="1178633"/>
                  </a:lnTo>
                  <a:lnTo>
                    <a:pt x="146368" y="1177059"/>
                  </a:lnTo>
                  <a:lnTo>
                    <a:pt x="148281" y="1174225"/>
                  </a:lnTo>
                  <a:lnTo>
                    <a:pt x="151149" y="1170761"/>
                  </a:lnTo>
                  <a:lnTo>
                    <a:pt x="154017" y="1167298"/>
                  </a:lnTo>
                  <a:lnTo>
                    <a:pt x="157842" y="1164149"/>
                  </a:lnTo>
                  <a:lnTo>
                    <a:pt x="161985" y="1160685"/>
                  </a:lnTo>
                  <a:lnTo>
                    <a:pt x="169634" y="1155018"/>
                  </a:lnTo>
                  <a:lnTo>
                    <a:pt x="178239" y="1149350"/>
                  </a:lnTo>
                  <a:close/>
                  <a:moveTo>
                    <a:pt x="1364001" y="1136650"/>
                  </a:moveTo>
                  <a:lnTo>
                    <a:pt x="1375444" y="1136650"/>
                  </a:lnTo>
                  <a:lnTo>
                    <a:pt x="1386888" y="1137285"/>
                  </a:lnTo>
                  <a:lnTo>
                    <a:pt x="1398332" y="1138872"/>
                  </a:lnTo>
                  <a:lnTo>
                    <a:pt x="1409457" y="1140777"/>
                  </a:lnTo>
                  <a:lnTo>
                    <a:pt x="1421219" y="1143000"/>
                  </a:lnTo>
                  <a:lnTo>
                    <a:pt x="1432663" y="1146175"/>
                  </a:lnTo>
                  <a:lnTo>
                    <a:pt x="1443788" y="1149032"/>
                  </a:lnTo>
                  <a:lnTo>
                    <a:pt x="1455232" y="1152842"/>
                  </a:lnTo>
                  <a:lnTo>
                    <a:pt x="1466040" y="1156652"/>
                  </a:lnTo>
                  <a:lnTo>
                    <a:pt x="1476848" y="1161097"/>
                  </a:lnTo>
                  <a:lnTo>
                    <a:pt x="1487338" y="1165542"/>
                  </a:lnTo>
                  <a:lnTo>
                    <a:pt x="1498146" y="1169987"/>
                  </a:lnTo>
                  <a:lnTo>
                    <a:pt x="1508318" y="1175067"/>
                  </a:lnTo>
                  <a:lnTo>
                    <a:pt x="1518490" y="1180147"/>
                  </a:lnTo>
                  <a:lnTo>
                    <a:pt x="1527709" y="1185545"/>
                  </a:lnTo>
                  <a:lnTo>
                    <a:pt x="1537245" y="1190942"/>
                  </a:lnTo>
                  <a:lnTo>
                    <a:pt x="1545828" y="1196022"/>
                  </a:lnTo>
                  <a:lnTo>
                    <a:pt x="1554410" y="1201420"/>
                  </a:lnTo>
                  <a:lnTo>
                    <a:pt x="1569987" y="1211897"/>
                  </a:lnTo>
                  <a:lnTo>
                    <a:pt x="1583020" y="1222057"/>
                  </a:lnTo>
                  <a:lnTo>
                    <a:pt x="1594463" y="1231265"/>
                  </a:lnTo>
                  <a:lnTo>
                    <a:pt x="1599231" y="1235710"/>
                  </a:lnTo>
                  <a:lnTo>
                    <a:pt x="1603046" y="1239837"/>
                  </a:lnTo>
                  <a:lnTo>
                    <a:pt x="1606543" y="1243330"/>
                  </a:lnTo>
                  <a:lnTo>
                    <a:pt x="1609086" y="1246822"/>
                  </a:lnTo>
                  <a:lnTo>
                    <a:pt x="1610993" y="1249997"/>
                  </a:lnTo>
                  <a:lnTo>
                    <a:pt x="1611947" y="1252220"/>
                  </a:lnTo>
                  <a:lnTo>
                    <a:pt x="1612582" y="1256347"/>
                  </a:lnTo>
                  <a:lnTo>
                    <a:pt x="1612900" y="1261427"/>
                  </a:lnTo>
                  <a:lnTo>
                    <a:pt x="1612900" y="1276985"/>
                  </a:lnTo>
                  <a:lnTo>
                    <a:pt x="1612582" y="1297305"/>
                  </a:lnTo>
                  <a:lnTo>
                    <a:pt x="1611311" y="1322387"/>
                  </a:lnTo>
                  <a:lnTo>
                    <a:pt x="1609404" y="1351280"/>
                  </a:lnTo>
                  <a:lnTo>
                    <a:pt x="1607178" y="1383347"/>
                  </a:lnTo>
                  <a:lnTo>
                    <a:pt x="1601774" y="1455102"/>
                  </a:lnTo>
                  <a:lnTo>
                    <a:pt x="1595099" y="1531937"/>
                  </a:lnTo>
                  <a:lnTo>
                    <a:pt x="1588106" y="1608772"/>
                  </a:lnTo>
                  <a:lnTo>
                    <a:pt x="1580159" y="1680845"/>
                  </a:lnTo>
                  <a:lnTo>
                    <a:pt x="1576344" y="1713230"/>
                  </a:lnTo>
                  <a:lnTo>
                    <a:pt x="1572847" y="1742122"/>
                  </a:lnTo>
                  <a:lnTo>
                    <a:pt x="1568397" y="1774825"/>
                  </a:lnTo>
                  <a:lnTo>
                    <a:pt x="1566172" y="1787842"/>
                  </a:lnTo>
                  <a:lnTo>
                    <a:pt x="1564265" y="1798955"/>
                  </a:lnTo>
                  <a:lnTo>
                    <a:pt x="1551232" y="1804035"/>
                  </a:lnTo>
                  <a:lnTo>
                    <a:pt x="1539152" y="1808162"/>
                  </a:lnTo>
                  <a:lnTo>
                    <a:pt x="1527073" y="1811655"/>
                  </a:lnTo>
                  <a:lnTo>
                    <a:pt x="1515947" y="1813877"/>
                  </a:lnTo>
                  <a:lnTo>
                    <a:pt x="1505775" y="1815465"/>
                  </a:lnTo>
                  <a:lnTo>
                    <a:pt x="1501325" y="1815782"/>
                  </a:lnTo>
                  <a:lnTo>
                    <a:pt x="1496874" y="1815782"/>
                  </a:lnTo>
                  <a:lnTo>
                    <a:pt x="1492742" y="1815782"/>
                  </a:lnTo>
                  <a:lnTo>
                    <a:pt x="1488609" y="1814830"/>
                  </a:lnTo>
                  <a:lnTo>
                    <a:pt x="1485113" y="1814195"/>
                  </a:lnTo>
                  <a:lnTo>
                    <a:pt x="1481934" y="1813242"/>
                  </a:lnTo>
                  <a:lnTo>
                    <a:pt x="1482888" y="1798955"/>
                  </a:lnTo>
                  <a:lnTo>
                    <a:pt x="1484159" y="1778952"/>
                  </a:lnTo>
                  <a:lnTo>
                    <a:pt x="1486384" y="1724025"/>
                  </a:lnTo>
                  <a:lnTo>
                    <a:pt x="1487338" y="1671637"/>
                  </a:lnTo>
                  <a:lnTo>
                    <a:pt x="1488927" y="1614487"/>
                  </a:lnTo>
                  <a:lnTo>
                    <a:pt x="1489881" y="1556067"/>
                  </a:lnTo>
                  <a:lnTo>
                    <a:pt x="1490199" y="1498600"/>
                  </a:lnTo>
                  <a:lnTo>
                    <a:pt x="1473033" y="1530667"/>
                  </a:lnTo>
                  <a:lnTo>
                    <a:pt x="1462543" y="1524952"/>
                  </a:lnTo>
                  <a:lnTo>
                    <a:pt x="1490199" y="1472882"/>
                  </a:lnTo>
                  <a:lnTo>
                    <a:pt x="1489881" y="1423035"/>
                  </a:lnTo>
                  <a:lnTo>
                    <a:pt x="1489245" y="1402080"/>
                  </a:lnTo>
                  <a:lnTo>
                    <a:pt x="1488609" y="1384300"/>
                  </a:lnTo>
                  <a:lnTo>
                    <a:pt x="1487974" y="1370012"/>
                  </a:lnTo>
                  <a:lnTo>
                    <a:pt x="1486702" y="1360170"/>
                  </a:lnTo>
                  <a:lnTo>
                    <a:pt x="1486066" y="1356677"/>
                  </a:lnTo>
                  <a:lnTo>
                    <a:pt x="1485113" y="1354455"/>
                  </a:lnTo>
                  <a:lnTo>
                    <a:pt x="1484477" y="1353502"/>
                  </a:lnTo>
                  <a:lnTo>
                    <a:pt x="1484159" y="1353502"/>
                  </a:lnTo>
                  <a:lnTo>
                    <a:pt x="1483841" y="1354137"/>
                  </a:lnTo>
                  <a:lnTo>
                    <a:pt x="1477166" y="1362392"/>
                  </a:lnTo>
                  <a:lnTo>
                    <a:pt x="1470808" y="1371282"/>
                  </a:lnTo>
                  <a:lnTo>
                    <a:pt x="1469537" y="1373505"/>
                  </a:lnTo>
                  <a:lnTo>
                    <a:pt x="1449192" y="1674812"/>
                  </a:lnTo>
                  <a:lnTo>
                    <a:pt x="1443788" y="1731962"/>
                  </a:lnTo>
                  <a:lnTo>
                    <a:pt x="1437431" y="1803400"/>
                  </a:lnTo>
                  <a:lnTo>
                    <a:pt x="1434252" y="1830705"/>
                  </a:lnTo>
                  <a:lnTo>
                    <a:pt x="1433934" y="1834515"/>
                  </a:lnTo>
                  <a:lnTo>
                    <a:pt x="1431709" y="1841817"/>
                  </a:lnTo>
                  <a:lnTo>
                    <a:pt x="1429166" y="1848485"/>
                  </a:lnTo>
                  <a:lnTo>
                    <a:pt x="1426623" y="1855152"/>
                  </a:lnTo>
                  <a:lnTo>
                    <a:pt x="1423126" y="1861820"/>
                  </a:lnTo>
                  <a:lnTo>
                    <a:pt x="1419630" y="1868805"/>
                  </a:lnTo>
                  <a:lnTo>
                    <a:pt x="1415815" y="1875155"/>
                  </a:lnTo>
                  <a:lnTo>
                    <a:pt x="1411683" y="1881822"/>
                  </a:lnTo>
                  <a:lnTo>
                    <a:pt x="1407232" y="1888172"/>
                  </a:lnTo>
                  <a:lnTo>
                    <a:pt x="1400557" y="1978660"/>
                  </a:lnTo>
                  <a:lnTo>
                    <a:pt x="1376398" y="2298382"/>
                  </a:lnTo>
                  <a:lnTo>
                    <a:pt x="1388795" y="2301557"/>
                  </a:lnTo>
                  <a:lnTo>
                    <a:pt x="1400875" y="2305050"/>
                  </a:lnTo>
                  <a:lnTo>
                    <a:pt x="1412954" y="2308225"/>
                  </a:lnTo>
                  <a:lnTo>
                    <a:pt x="1424080" y="2312035"/>
                  </a:lnTo>
                  <a:lnTo>
                    <a:pt x="1435524" y="2315845"/>
                  </a:lnTo>
                  <a:lnTo>
                    <a:pt x="1446014" y="2319972"/>
                  </a:lnTo>
                  <a:lnTo>
                    <a:pt x="1456504" y="2324100"/>
                  </a:lnTo>
                  <a:lnTo>
                    <a:pt x="1466358" y="2328545"/>
                  </a:lnTo>
                  <a:lnTo>
                    <a:pt x="1529298" y="2288857"/>
                  </a:lnTo>
                  <a:lnTo>
                    <a:pt x="1535656" y="2299017"/>
                  </a:lnTo>
                  <a:lnTo>
                    <a:pt x="1479073" y="2334895"/>
                  </a:lnTo>
                  <a:lnTo>
                    <a:pt x="1489881" y="2340610"/>
                  </a:lnTo>
                  <a:lnTo>
                    <a:pt x="1499417" y="2346325"/>
                  </a:lnTo>
                  <a:lnTo>
                    <a:pt x="1508954" y="2352675"/>
                  </a:lnTo>
                  <a:lnTo>
                    <a:pt x="1517536" y="2358707"/>
                  </a:lnTo>
                  <a:lnTo>
                    <a:pt x="1525483" y="2365057"/>
                  </a:lnTo>
                  <a:lnTo>
                    <a:pt x="1533112" y="2371725"/>
                  </a:lnTo>
                  <a:lnTo>
                    <a:pt x="1539788" y="2378710"/>
                  </a:lnTo>
                  <a:lnTo>
                    <a:pt x="1546146" y="2385695"/>
                  </a:lnTo>
                  <a:lnTo>
                    <a:pt x="1551867" y="2392997"/>
                  </a:lnTo>
                  <a:lnTo>
                    <a:pt x="1556636" y="2400300"/>
                  </a:lnTo>
                  <a:lnTo>
                    <a:pt x="1560768" y="2407920"/>
                  </a:lnTo>
                  <a:lnTo>
                    <a:pt x="1564265" y="2415857"/>
                  </a:lnTo>
                  <a:lnTo>
                    <a:pt x="1566808" y="2423477"/>
                  </a:lnTo>
                  <a:lnTo>
                    <a:pt x="1568715" y="2431732"/>
                  </a:lnTo>
                  <a:lnTo>
                    <a:pt x="1569987" y="2439670"/>
                  </a:lnTo>
                  <a:lnTo>
                    <a:pt x="1570304" y="2447925"/>
                  </a:lnTo>
                  <a:lnTo>
                    <a:pt x="1569987" y="2455545"/>
                  </a:lnTo>
                  <a:lnTo>
                    <a:pt x="1569033" y="2463165"/>
                  </a:lnTo>
                  <a:lnTo>
                    <a:pt x="1567126" y="2470785"/>
                  </a:lnTo>
                  <a:lnTo>
                    <a:pt x="1564900" y="2477770"/>
                  </a:lnTo>
                  <a:lnTo>
                    <a:pt x="1562040" y="2485390"/>
                  </a:lnTo>
                  <a:lnTo>
                    <a:pt x="1558225" y="2492057"/>
                  </a:lnTo>
                  <a:lnTo>
                    <a:pt x="1554093" y="2499360"/>
                  </a:lnTo>
                  <a:lnTo>
                    <a:pt x="1549324" y="2506027"/>
                  </a:lnTo>
                  <a:lnTo>
                    <a:pt x="1543920" y="2512695"/>
                  </a:lnTo>
                  <a:lnTo>
                    <a:pt x="1537881" y="2519362"/>
                  </a:lnTo>
                  <a:lnTo>
                    <a:pt x="1531523" y="2525712"/>
                  </a:lnTo>
                  <a:lnTo>
                    <a:pt x="1524212" y="2531745"/>
                  </a:lnTo>
                  <a:lnTo>
                    <a:pt x="1516901" y="2537778"/>
                  </a:lnTo>
                  <a:lnTo>
                    <a:pt x="1508636" y="2543810"/>
                  </a:lnTo>
                  <a:lnTo>
                    <a:pt x="1500053" y="2549208"/>
                  </a:lnTo>
                  <a:lnTo>
                    <a:pt x="1490517" y="2554923"/>
                  </a:lnTo>
                  <a:lnTo>
                    <a:pt x="1480980" y="2560320"/>
                  </a:lnTo>
                  <a:lnTo>
                    <a:pt x="1470808" y="2565083"/>
                  </a:lnTo>
                  <a:lnTo>
                    <a:pt x="1460318" y="2569845"/>
                  </a:lnTo>
                  <a:lnTo>
                    <a:pt x="1449192" y="2574608"/>
                  </a:lnTo>
                  <a:lnTo>
                    <a:pt x="1437749" y="2579053"/>
                  </a:lnTo>
                  <a:lnTo>
                    <a:pt x="1425669" y="2583180"/>
                  </a:lnTo>
                  <a:lnTo>
                    <a:pt x="1413272" y="2587308"/>
                  </a:lnTo>
                  <a:lnTo>
                    <a:pt x="1400557" y="2591118"/>
                  </a:lnTo>
                  <a:lnTo>
                    <a:pt x="1387206" y="2594293"/>
                  </a:lnTo>
                  <a:lnTo>
                    <a:pt x="1373855" y="2597785"/>
                  </a:lnTo>
                  <a:lnTo>
                    <a:pt x="1360186" y="2600960"/>
                  </a:lnTo>
                  <a:lnTo>
                    <a:pt x="1345882" y="2603500"/>
                  </a:lnTo>
                  <a:lnTo>
                    <a:pt x="1331259" y="2606040"/>
                  </a:lnTo>
                  <a:lnTo>
                    <a:pt x="1316319" y="2608263"/>
                  </a:lnTo>
                  <a:lnTo>
                    <a:pt x="1301061" y="2610168"/>
                  </a:lnTo>
                  <a:lnTo>
                    <a:pt x="1285802" y="2612073"/>
                  </a:lnTo>
                  <a:lnTo>
                    <a:pt x="1381166" y="2755265"/>
                  </a:lnTo>
                  <a:lnTo>
                    <a:pt x="1370994" y="2762250"/>
                  </a:lnTo>
                  <a:lnTo>
                    <a:pt x="1271816" y="2613343"/>
                  </a:lnTo>
                  <a:lnTo>
                    <a:pt x="1254968" y="2614613"/>
                  </a:lnTo>
                  <a:lnTo>
                    <a:pt x="1237167" y="2615565"/>
                  </a:lnTo>
                  <a:lnTo>
                    <a:pt x="1219366" y="2615883"/>
                  </a:lnTo>
                  <a:lnTo>
                    <a:pt x="1201246" y="2616200"/>
                  </a:lnTo>
                  <a:lnTo>
                    <a:pt x="1181856" y="2615883"/>
                  </a:lnTo>
                  <a:lnTo>
                    <a:pt x="1162465" y="2615565"/>
                  </a:lnTo>
                  <a:lnTo>
                    <a:pt x="1143710" y="2614295"/>
                  </a:lnTo>
                  <a:lnTo>
                    <a:pt x="1124955" y="2612708"/>
                  </a:lnTo>
                  <a:lnTo>
                    <a:pt x="1106836" y="2611120"/>
                  </a:lnTo>
                  <a:lnTo>
                    <a:pt x="1089035" y="2609215"/>
                  </a:lnTo>
                  <a:lnTo>
                    <a:pt x="1071870" y="2606358"/>
                  </a:lnTo>
                  <a:lnTo>
                    <a:pt x="1055022" y="2603500"/>
                  </a:lnTo>
                  <a:lnTo>
                    <a:pt x="1038492" y="2600008"/>
                  </a:lnTo>
                  <a:lnTo>
                    <a:pt x="1022598" y="2596833"/>
                  </a:lnTo>
                  <a:lnTo>
                    <a:pt x="1007022" y="2592705"/>
                  </a:lnTo>
                  <a:lnTo>
                    <a:pt x="992082" y="2588260"/>
                  </a:lnTo>
                  <a:lnTo>
                    <a:pt x="977777" y="2583498"/>
                  </a:lnTo>
                  <a:lnTo>
                    <a:pt x="963791" y="2578735"/>
                  </a:lnTo>
                  <a:lnTo>
                    <a:pt x="950757" y="2573338"/>
                  </a:lnTo>
                  <a:lnTo>
                    <a:pt x="937724" y="2568258"/>
                  </a:lnTo>
                  <a:lnTo>
                    <a:pt x="925645" y="2562225"/>
                  </a:lnTo>
                  <a:lnTo>
                    <a:pt x="914519" y="2556193"/>
                  </a:lnTo>
                  <a:lnTo>
                    <a:pt x="903711" y="2550160"/>
                  </a:lnTo>
                  <a:lnTo>
                    <a:pt x="893857" y="2543175"/>
                  </a:lnTo>
                  <a:lnTo>
                    <a:pt x="884321" y="2536508"/>
                  </a:lnTo>
                  <a:lnTo>
                    <a:pt x="875738" y="2529523"/>
                  </a:lnTo>
                  <a:lnTo>
                    <a:pt x="867473" y="2522220"/>
                  </a:lnTo>
                  <a:lnTo>
                    <a:pt x="860162" y="2514600"/>
                  </a:lnTo>
                  <a:lnTo>
                    <a:pt x="853804" y="2506662"/>
                  </a:lnTo>
                  <a:lnTo>
                    <a:pt x="848400" y="2499042"/>
                  </a:lnTo>
                  <a:lnTo>
                    <a:pt x="843632" y="2491105"/>
                  </a:lnTo>
                  <a:lnTo>
                    <a:pt x="839500" y="2482850"/>
                  </a:lnTo>
                  <a:lnTo>
                    <a:pt x="836639" y="2473960"/>
                  </a:lnTo>
                  <a:lnTo>
                    <a:pt x="834414" y="2465387"/>
                  </a:lnTo>
                  <a:lnTo>
                    <a:pt x="833460" y="2461260"/>
                  </a:lnTo>
                  <a:lnTo>
                    <a:pt x="832824" y="2456815"/>
                  </a:lnTo>
                  <a:lnTo>
                    <a:pt x="832506" y="2452370"/>
                  </a:lnTo>
                  <a:lnTo>
                    <a:pt x="832506" y="2447925"/>
                  </a:lnTo>
                  <a:lnTo>
                    <a:pt x="832824" y="2440305"/>
                  </a:lnTo>
                  <a:lnTo>
                    <a:pt x="833460" y="2432685"/>
                  </a:lnTo>
                  <a:lnTo>
                    <a:pt x="835367" y="2425700"/>
                  </a:lnTo>
                  <a:lnTo>
                    <a:pt x="837592" y="2418397"/>
                  </a:lnTo>
                  <a:lnTo>
                    <a:pt x="840453" y="2411412"/>
                  </a:lnTo>
                  <a:lnTo>
                    <a:pt x="844268" y="2404110"/>
                  </a:lnTo>
                  <a:lnTo>
                    <a:pt x="847765" y="2397442"/>
                  </a:lnTo>
                  <a:lnTo>
                    <a:pt x="852851" y="2390775"/>
                  </a:lnTo>
                  <a:lnTo>
                    <a:pt x="857937" y="2384107"/>
                  </a:lnTo>
                  <a:lnTo>
                    <a:pt x="863659" y="2377757"/>
                  </a:lnTo>
                  <a:lnTo>
                    <a:pt x="870016" y="2371407"/>
                  </a:lnTo>
                  <a:lnTo>
                    <a:pt x="877009" y="2365375"/>
                  </a:lnTo>
                  <a:lnTo>
                    <a:pt x="884321" y="2359342"/>
                  </a:lnTo>
                  <a:lnTo>
                    <a:pt x="892268" y="2353945"/>
                  </a:lnTo>
                  <a:lnTo>
                    <a:pt x="900533" y="2348230"/>
                  </a:lnTo>
                  <a:lnTo>
                    <a:pt x="909115" y="2342515"/>
                  </a:lnTo>
                  <a:lnTo>
                    <a:pt x="921513" y="2335847"/>
                  </a:lnTo>
                  <a:lnTo>
                    <a:pt x="934546" y="2329497"/>
                  </a:lnTo>
                  <a:lnTo>
                    <a:pt x="947897" y="2323465"/>
                  </a:lnTo>
                  <a:lnTo>
                    <a:pt x="962201" y="2317750"/>
                  </a:lnTo>
                  <a:lnTo>
                    <a:pt x="957751" y="2310765"/>
                  </a:lnTo>
                  <a:lnTo>
                    <a:pt x="915791" y="2248217"/>
                  </a:lnTo>
                  <a:lnTo>
                    <a:pt x="925645" y="2241232"/>
                  </a:lnTo>
                  <a:lnTo>
                    <a:pt x="969194" y="2306002"/>
                  </a:lnTo>
                  <a:lnTo>
                    <a:pt x="974281" y="2313622"/>
                  </a:lnTo>
                  <a:lnTo>
                    <a:pt x="984453" y="2310130"/>
                  </a:lnTo>
                  <a:lnTo>
                    <a:pt x="994625" y="2306637"/>
                  </a:lnTo>
                  <a:lnTo>
                    <a:pt x="1005115" y="2303780"/>
                  </a:lnTo>
                  <a:lnTo>
                    <a:pt x="1016241" y="2300922"/>
                  </a:lnTo>
                  <a:lnTo>
                    <a:pt x="1035949" y="2296160"/>
                  </a:lnTo>
                  <a:lnTo>
                    <a:pt x="1004797" y="1881505"/>
                  </a:lnTo>
                  <a:lnTo>
                    <a:pt x="998439" y="1871980"/>
                  </a:lnTo>
                  <a:lnTo>
                    <a:pt x="992718" y="1862455"/>
                  </a:lnTo>
                  <a:lnTo>
                    <a:pt x="988903" y="1856105"/>
                  </a:lnTo>
                  <a:lnTo>
                    <a:pt x="985724" y="1849120"/>
                  </a:lnTo>
                  <a:lnTo>
                    <a:pt x="982545" y="1842135"/>
                  </a:lnTo>
                  <a:lnTo>
                    <a:pt x="980002" y="1835150"/>
                  </a:lnTo>
                  <a:lnTo>
                    <a:pt x="979685" y="1830705"/>
                  </a:lnTo>
                  <a:lnTo>
                    <a:pt x="976506" y="1798955"/>
                  </a:lnTo>
                  <a:lnTo>
                    <a:pt x="968559" y="1715452"/>
                  </a:lnTo>
                  <a:lnTo>
                    <a:pt x="963791" y="1658620"/>
                  </a:lnTo>
                  <a:lnTo>
                    <a:pt x="958704" y="1594485"/>
                  </a:lnTo>
                  <a:lnTo>
                    <a:pt x="943128" y="1365567"/>
                  </a:lnTo>
                  <a:lnTo>
                    <a:pt x="939950" y="1363027"/>
                  </a:lnTo>
                  <a:lnTo>
                    <a:pt x="937089" y="1360487"/>
                  </a:lnTo>
                  <a:lnTo>
                    <a:pt x="930731" y="1354137"/>
                  </a:lnTo>
                  <a:lnTo>
                    <a:pt x="930413" y="1353502"/>
                  </a:lnTo>
                  <a:lnTo>
                    <a:pt x="930095" y="1354137"/>
                  </a:lnTo>
                  <a:lnTo>
                    <a:pt x="929460" y="1355725"/>
                  </a:lnTo>
                  <a:lnTo>
                    <a:pt x="928824" y="1358900"/>
                  </a:lnTo>
                  <a:lnTo>
                    <a:pt x="928506" y="1363345"/>
                  </a:lnTo>
                  <a:lnTo>
                    <a:pt x="928188" y="1376997"/>
                  </a:lnTo>
                  <a:lnTo>
                    <a:pt x="928188" y="1395095"/>
                  </a:lnTo>
                  <a:lnTo>
                    <a:pt x="928506" y="1417320"/>
                  </a:lnTo>
                  <a:lnTo>
                    <a:pt x="928824" y="1442720"/>
                  </a:lnTo>
                  <a:lnTo>
                    <a:pt x="930731" y="1502092"/>
                  </a:lnTo>
                  <a:lnTo>
                    <a:pt x="933274" y="1568450"/>
                  </a:lnTo>
                  <a:lnTo>
                    <a:pt x="936453" y="1636077"/>
                  </a:lnTo>
                  <a:lnTo>
                    <a:pt x="939632" y="1699895"/>
                  </a:lnTo>
                  <a:lnTo>
                    <a:pt x="942811" y="1755140"/>
                  </a:lnTo>
                  <a:lnTo>
                    <a:pt x="945036" y="1791652"/>
                  </a:lnTo>
                  <a:lnTo>
                    <a:pt x="946943" y="1815465"/>
                  </a:lnTo>
                  <a:lnTo>
                    <a:pt x="938996" y="1815782"/>
                  </a:lnTo>
                  <a:lnTo>
                    <a:pt x="929142" y="1815782"/>
                  </a:lnTo>
                  <a:lnTo>
                    <a:pt x="918016" y="1815782"/>
                  </a:lnTo>
                  <a:lnTo>
                    <a:pt x="904983" y="1814512"/>
                  </a:lnTo>
                  <a:lnTo>
                    <a:pt x="898625" y="1813877"/>
                  </a:lnTo>
                  <a:lnTo>
                    <a:pt x="891950" y="1812607"/>
                  </a:lnTo>
                  <a:lnTo>
                    <a:pt x="884639" y="1811337"/>
                  </a:lnTo>
                  <a:lnTo>
                    <a:pt x="877963" y="1809115"/>
                  </a:lnTo>
                  <a:lnTo>
                    <a:pt x="870970" y="1806575"/>
                  </a:lnTo>
                  <a:lnTo>
                    <a:pt x="863659" y="1804035"/>
                  </a:lnTo>
                  <a:lnTo>
                    <a:pt x="856983" y="1800542"/>
                  </a:lnTo>
                  <a:lnTo>
                    <a:pt x="849990" y="1797050"/>
                  </a:lnTo>
                  <a:lnTo>
                    <a:pt x="847765" y="1783397"/>
                  </a:lnTo>
                  <a:lnTo>
                    <a:pt x="845222" y="1766887"/>
                  </a:lnTo>
                  <a:lnTo>
                    <a:pt x="842996" y="1747520"/>
                  </a:lnTo>
                  <a:lnTo>
                    <a:pt x="840453" y="1725930"/>
                  </a:lnTo>
                  <a:lnTo>
                    <a:pt x="837592" y="1697672"/>
                  </a:lnTo>
                  <a:lnTo>
                    <a:pt x="834732" y="1666875"/>
                  </a:lnTo>
                  <a:lnTo>
                    <a:pt x="829010" y="1599565"/>
                  </a:lnTo>
                  <a:lnTo>
                    <a:pt x="824242" y="1529080"/>
                  </a:lnTo>
                  <a:lnTo>
                    <a:pt x="820109" y="1460182"/>
                  </a:lnTo>
                  <a:lnTo>
                    <a:pt x="816612" y="1395730"/>
                  </a:lnTo>
                  <a:lnTo>
                    <a:pt x="815659" y="1367155"/>
                  </a:lnTo>
                  <a:lnTo>
                    <a:pt x="814705" y="1341120"/>
                  </a:lnTo>
                  <a:lnTo>
                    <a:pt x="814387" y="1318895"/>
                  </a:lnTo>
                  <a:lnTo>
                    <a:pt x="814387" y="1300480"/>
                  </a:lnTo>
                  <a:lnTo>
                    <a:pt x="814705" y="1286827"/>
                  </a:lnTo>
                  <a:lnTo>
                    <a:pt x="815023" y="1281747"/>
                  </a:lnTo>
                  <a:lnTo>
                    <a:pt x="815659" y="1277937"/>
                  </a:lnTo>
                  <a:lnTo>
                    <a:pt x="816295" y="1270635"/>
                  </a:lnTo>
                  <a:lnTo>
                    <a:pt x="818202" y="1263332"/>
                  </a:lnTo>
                  <a:lnTo>
                    <a:pt x="820427" y="1256347"/>
                  </a:lnTo>
                  <a:lnTo>
                    <a:pt x="823288" y="1249362"/>
                  </a:lnTo>
                  <a:lnTo>
                    <a:pt x="827102" y="1242695"/>
                  </a:lnTo>
                  <a:lnTo>
                    <a:pt x="831553" y="1236345"/>
                  </a:lnTo>
                  <a:lnTo>
                    <a:pt x="836957" y="1229995"/>
                  </a:lnTo>
                  <a:lnTo>
                    <a:pt x="842679" y="1223962"/>
                  </a:lnTo>
                  <a:lnTo>
                    <a:pt x="849036" y="1218247"/>
                  </a:lnTo>
                  <a:lnTo>
                    <a:pt x="856029" y="1212532"/>
                  </a:lnTo>
                  <a:lnTo>
                    <a:pt x="863659" y="1207452"/>
                  </a:lnTo>
                  <a:lnTo>
                    <a:pt x="871606" y="1202055"/>
                  </a:lnTo>
                  <a:lnTo>
                    <a:pt x="879870" y="1197292"/>
                  </a:lnTo>
                  <a:lnTo>
                    <a:pt x="888771" y="1192847"/>
                  </a:lnTo>
                  <a:lnTo>
                    <a:pt x="897990" y="1188085"/>
                  </a:lnTo>
                  <a:lnTo>
                    <a:pt x="907844" y="1183640"/>
                  </a:lnTo>
                  <a:lnTo>
                    <a:pt x="917380" y="1179512"/>
                  </a:lnTo>
                  <a:lnTo>
                    <a:pt x="928188" y="1175385"/>
                  </a:lnTo>
                  <a:lnTo>
                    <a:pt x="938360" y="1171575"/>
                  </a:lnTo>
                  <a:lnTo>
                    <a:pt x="949168" y="1168400"/>
                  </a:lnTo>
                  <a:lnTo>
                    <a:pt x="971420" y="1161415"/>
                  </a:lnTo>
                  <a:lnTo>
                    <a:pt x="993989" y="1155382"/>
                  </a:lnTo>
                  <a:lnTo>
                    <a:pt x="1016876" y="1150302"/>
                  </a:lnTo>
                  <a:lnTo>
                    <a:pt x="1040399" y="1145540"/>
                  </a:lnTo>
                  <a:lnTo>
                    <a:pt x="1063287" y="1141412"/>
                  </a:lnTo>
                  <a:lnTo>
                    <a:pt x="1085856" y="1138237"/>
                  </a:lnTo>
                  <a:lnTo>
                    <a:pt x="1090942" y="1137920"/>
                  </a:lnTo>
                  <a:lnTo>
                    <a:pt x="1096346" y="1138237"/>
                  </a:lnTo>
                  <a:lnTo>
                    <a:pt x="1169776" y="1409700"/>
                  </a:lnTo>
                  <a:lnTo>
                    <a:pt x="1171366" y="1398587"/>
                  </a:lnTo>
                  <a:lnTo>
                    <a:pt x="1196796" y="1212532"/>
                  </a:lnTo>
                  <a:lnTo>
                    <a:pt x="1189803" y="1194117"/>
                  </a:lnTo>
                  <a:lnTo>
                    <a:pt x="1203472" y="1169670"/>
                  </a:lnTo>
                  <a:lnTo>
                    <a:pt x="1235895" y="1169670"/>
                  </a:lnTo>
                  <a:lnTo>
                    <a:pt x="1249246" y="1194117"/>
                  </a:lnTo>
                  <a:lnTo>
                    <a:pt x="1242889" y="1216025"/>
                  </a:lnTo>
                  <a:lnTo>
                    <a:pt x="1265776" y="1412557"/>
                  </a:lnTo>
                  <a:lnTo>
                    <a:pt x="1325855" y="1146810"/>
                  </a:lnTo>
                  <a:lnTo>
                    <a:pt x="1332849" y="1143317"/>
                  </a:lnTo>
                  <a:lnTo>
                    <a:pt x="1337935" y="1141095"/>
                  </a:lnTo>
                  <a:lnTo>
                    <a:pt x="1341113" y="1139190"/>
                  </a:lnTo>
                  <a:lnTo>
                    <a:pt x="1341749" y="1138555"/>
                  </a:lnTo>
                  <a:lnTo>
                    <a:pt x="1341749" y="1138237"/>
                  </a:lnTo>
                  <a:lnTo>
                    <a:pt x="1352557" y="1136967"/>
                  </a:lnTo>
                  <a:lnTo>
                    <a:pt x="1364001" y="1136650"/>
                  </a:lnTo>
                  <a:close/>
                  <a:moveTo>
                    <a:pt x="276860" y="1112205"/>
                  </a:moveTo>
                  <a:lnTo>
                    <a:pt x="257810" y="1112523"/>
                  </a:lnTo>
                  <a:lnTo>
                    <a:pt x="239395" y="1114113"/>
                  </a:lnTo>
                  <a:lnTo>
                    <a:pt x="236537" y="1138913"/>
                  </a:lnTo>
                  <a:lnTo>
                    <a:pt x="176212" y="1139866"/>
                  </a:lnTo>
                  <a:lnTo>
                    <a:pt x="175260" y="1124923"/>
                  </a:lnTo>
                  <a:lnTo>
                    <a:pt x="166687" y="1127784"/>
                  </a:lnTo>
                  <a:lnTo>
                    <a:pt x="158432" y="1130328"/>
                  </a:lnTo>
                  <a:lnTo>
                    <a:pt x="151130" y="1132872"/>
                  </a:lnTo>
                  <a:lnTo>
                    <a:pt x="143827" y="1136051"/>
                  </a:lnTo>
                  <a:lnTo>
                    <a:pt x="137160" y="1138913"/>
                  </a:lnTo>
                  <a:lnTo>
                    <a:pt x="130810" y="1142410"/>
                  </a:lnTo>
                  <a:lnTo>
                    <a:pt x="125095" y="1145271"/>
                  </a:lnTo>
                  <a:lnTo>
                    <a:pt x="119697" y="1148769"/>
                  </a:lnTo>
                  <a:lnTo>
                    <a:pt x="115252" y="1152584"/>
                  </a:lnTo>
                  <a:lnTo>
                    <a:pt x="111125" y="1155763"/>
                  </a:lnTo>
                  <a:lnTo>
                    <a:pt x="107315" y="1159261"/>
                  </a:lnTo>
                  <a:lnTo>
                    <a:pt x="104457" y="1163076"/>
                  </a:lnTo>
                  <a:lnTo>
                    <a:pt x="102235" y="1166891"/>
                  </a:lnTo>
                  <a:lnTo>
                    <a:pt x="100647" y="1170071"/>
                  </a:lnTo>
                  <a:lnTo>
                    <a:pt x="99377" y="1173886"/>
                  </a:lnTo>
                  <a:lnTo>
                    <a:pt x="99060" y="1177384"/>
                  </a:lnTo>
                  <a:lnTo>
                    <a:pt x="99377" y="1180245"/>
                  </a:lnTo>
                  <a:lnTo>
                    <a:pt x="100330" y="1183425"/>
                  </a:lnTo>
                  <a:lnTo>
                    <a:pt x="101282" y="1186286"/>
                  </a:lnTo>
                  <a:lnTo>
                    <a:pt x="102870" y="1189148"/>
                  </a:lnTo>
                  <a:lnTo>
                    <a:pt x="104775" y="1192009"/>
                  </a:lnTo>
                  <a:lnTo>
                    <a:pt x="106997" y="1195188"/>
                  </a:lnTo>
                  <a:lnTo>
                    <a:pt x="109537" y="1197732"/>
                  </a:lnTo>
                  <a:lnTo>
                    <a:pt x="112712" y="1200593"/>
                  </a:lnTo>
                  <a:lnTo>
                    <a:pt x="116205" y="1203455"/>
                  </a:lnTo>
                  <a:lnTo>
                    <a:pt x="119697" y="1206316"/>
                  </a:lnTo>
                  <a:lnTo>
                    <a:pt x="124460" y="1208860"/>
                  </a:lnTo>
                  <a:lnTo>
                    <a:pt x="128905" y="1211721"/>
                  </a:lnTo>
                  <a:lnTo>
                    <a:pt x="138747" y="1216809"/>
                  </a:lnTo>
                  <a:lnTo>
                    <a:pt x="149860" y="1221896"/>
                  </a:lnTo>
                  <a:lnTo>
                    <a:pt x="162242" y="1226347"/>
                  </a:lnTo>
                  <a:lnTo>
                    <a:pt x="175895" y="1230162"/>
                  </a:lnTo>
                  <a:lnTo>
                    <a:pt x="190500" y="1233977"/>
                  </a:lnTo>
                  <a:lnTo>
                    <a:pt x="206375" y="1236839"/>
                  </a:lnTo>
                  <a:lnTo>
                    <a:pt x="222885" y="1239383"/>
                  </a:lnTo>
                  <a:lnTo>
                    <a:pt x="240030" y="1241290"/>
                  </a:lnTo>
                  <a:lnTo>
                    <a:pt x="258127" y="1242562"/>
                  </a:lnTo>
                  <a:lnTo>
                    <a:pt x="276860" y="1242880"/>
                  </a:lnTo>
                  <a:lnTo>
                    <a:pt x="295910" y="1242562"/>
                  </a:lnTo>
                  <a:lnTo>
                    <a:pt x="313690" y="1241290"/>
                  </a:lnTo>
                  <a:lnTo>
                    <a:pt x="331153" y="1239383"/>
                  </a:lnTo>
                  <a:lnTo>
                    <a:pt x="347663" y="1236839"/>
                  </a:lnTo>
                  <a:lnTo>
                    <a:pt x="363220" y="1233977"/>
                  </a:lnTo>
                  <a:lnTo>
                    <a:pt x="377825" y="1230162"/>
                  </a:lnTo>
                  <a:lnTo>
                    <a:pt x="391160" y="1226347"/>
                  </a:lnTo>
                  <a:lnTo>
                    <a:pt x="403860" y="1221896"/>
                  </a:lnTo>
                  <a:lnTo>
                    <a:pt x="414973" y="1216809"/>
                  </a:lnTo>
                  <a:lnTo>
                    <a:pt x="425133" y="1211721"/>
                  </a:lnTo>
                  <a:lnTo>
                    <a:pt x="429578" y="1208860"/>
                  </a:lnTo>
                  <a:lnTo>
                    <a:pt x="433705" y="1206316"/>
                  </a:lnTo>
                  <a:lnTo>
                    <a:pt x="437515" y="1203455"/>
                  </a:lnTo>
                  <a:lnTo>
                    <a:pt x="441008" y="1200593"/>
                  </a:lnTo>
                  <a:lnTo>
                    <a:pt x="444183" y="1197732"/>
                  </a:lnTo>
                  <a:lnTo>
                    <a:pt x="447040" y="1195188"/>
                  </a:lnTo>
                  <a:lnTo>
                    <a:pt x="449263" y="1192009"/>
                  </a:lnTo>
                  <a:lnTo>
                    <a:pt x="451168" y="1189148"/>
                  </a:lnTo>
                  <a:lnTo>
                    <a:pt x="452438" y="1186286"/>
                  </a:lnTo>
                  <a:lnTo>
                    <a:pt x="453708" y="1183425"/>
                  </a:lnTo>
                  <a:lnTo>
                    <a:pt x="454343" y="1180245"/>
                  </a:lnTo>
                  <a:lnTo>
                    <a:pt x="454343" y="1177384"/>
                  </a:lnTo>
                  <a:lnTo>
                    <a:pt x="454025" y="1173568"/>
                  </a:lnTo>
                  <a:lnTo>
                    <a:pt x="453073" y="1169435"/>
                  </a:lnTo>
                  <a:lnTo>
                    <a:pt x="450850" y="1165620"/>
                  </a:lnTo>
                  <a:lnTo>
                    <a:pt x="447993" y="1161486"/>
                  </a:lnTo>
                  <a:lnTo>
                    <a:pt x="444183" y="1157671"/>
                  </a:lnTo>
                  <a:lnTo>
                    <a:pt x="440055" y="1153538"/>
                  </a:lnTo>
                  <a:lnTo>
                    <a:pt x="435293" y="1149723"/>
                  </a:lnTo>
                  <a:lnTo>
                    <a:pt x="429578" y="1146225"/>
                  </a:lnTo>
                  <a:lnTo>
                    <a:pt x="423228" y="1142728"/>
                  </a:lnTo>
                  <a:lnTo>
                    <a:pt x="416560" y="1138913"/>
                  </a:lnTo>
                  <a:lnTo>
                    <a:pt x="408940" y="1135415"/>
                  </a:lnTo>
                  <a:lnTo>
                    <a:pt x="400685" y="1132554"/>
                  </a:lnTo>
                  <a:lnTo>
                    <a:pt x="392113" y="1129692"/>
                  </a:lnTo>
                  <a:lnTo>
                    <a:pt x="382905" y="1126513"/>
                  </a:lnTo>
                  <a:lnTo>
                    <a:pt x="373380" y="1123969"/>
                  </a:lnTo>
                  <a:lnTo>
                    <a:pt x="363220" y="1121744"/>
                  </a:lnTo>
                  <a:lnTo>
                    <a:pt x="361633" y="1139866"/>
                  </a:lnTo>
                  <a:lnTo>
                    <a:pt x="304165" y="1139866"/>
                  </a:lnTo>
                  <a:lnTo>
                    <a:pt x="300673" y="1113477"/>
                  </a:lnTo>
                  <a:lnTo>
                    <a:pt x="288925" y="1112523"/>
                  </a:lnTo>
                  <a:lnTo>
                    <a:pt x="276860" y="1112205"/>
                  </a:lnTo>
                  <a:close/>
                  <a:moveTo>
                    <a:pt x="1696009" y="1087438"/>
                  </a:moveTo>
                  <a:lnTo>
                    <a:pt x="1706562" y="1093141"/>
                  </a:lnTo>
                  <a:lnTo>
                    <a:pt x="1628215" y="1238251"/>
                  </a:lnTo>
                  <a:lnTo>
                    <a:pt x="1617662" y="1232865"/>
                  </a:lnTo>
                  <a:lnTo>
                    <a:pt x="1696009" y="1087438"/>
                  </a:lnTo>
                  <a:close/>
                  <a:moveTo>
                    <a:pt x="2290762" y="1082675"/>
                  </a:moveTo>
                  <a:lnTo>
                    <a:pt x="2349183" y="1093734"/>
                  </a:lnTo>
                  <a:lnTo>
                    <a:pt x="2351088" y="1094049"/>
                  </a:lnTo>
                  <a:lnTo>
                    <a:pt x="2352993" y="1095313"/>
                  </a:lnTo>
                  <a:lnTo>
                    <a:pt x="2354580" y="1096893"/>
                  </a:lnTo>
                  <a:lnTo>
                    <a:pt x="2356168" y="1098473"/>
                  </a:lnTo>
                  <a:lnTo>
                    <a:pt x="2357438" y="1101001"/>
                  </a:lnTo>
                  <a:lnTo>
                    <a:pt x="2358708" y="1103528"/>
                  </a:lnTo>
                  <a:lnTo>
                    <a:pt x="2360613" y="1109848"/>
                  </a:lnTo>
                  <a:lnTo>
                    <a:pt x="2362200" y="1116483"/>
                  </a:lnTo>
                  <a:lnTo>
                    <a:pt x="2363470" y="1124066"/>
                  </a:lnTo>
                  <a:lnTo>
                    <a:pt x="2365058" y="1138600"/>
                  </a:lnTo>
                  <a:lnTo>
                    <a:pt x="2365375" y="1141760"/>
                  </a:lnTo>
                  <a:lnTo>
                    <a:pt x="2365058" y="1143971"/>
                  </a:lnTo>
                  <a:lnTo>
                    <a:pt x="2364740" y="1144919"/>
                  </a:lnTo>
                  <a:lnTo>
                    <a:pt x="2363470" y="1145867"/>
                  </a:lnTo>
                  <a:lnTo>
                    <a:pt x="2362835" y="1145235"/>
                  </a:lnTo>
                  <a:lnTo>
                    <a:pt x="2361248" y="1144603"/>
                  </a:lnTo>
                  <a:lnTo>
                    <a:pt x="2359660" y="1143655"/>
                  </a:lnTo>
                  <a:lnTo>
                    <a:pt x="2358708" y="1142076"/>
                  </a:lnTo>
                  <a:lnTo>
                    <a:pt x="2355533" y="1137968"/>
                  </a:lnTo>
                  <a:lnTo>
                    <a:pt x="2352993" y="1133545"/>
                  </a:lnTo>
                  <a:lnTo>
                    <a:pt x="2351088" y="1128489"/>
                  </a:lnTo>
                  <a:lnTo>
                    <a:pt x="2350453" y="1126593"/>
                  </a:lnTo>
                  <a:lnTo>
                    <a:pt x="2350453" y="1124698"/>
                  </a:lnTo>
                  <a:lnTo>
                    <a:pt x="2350135" y="1121854"/>
                  </a:lnTo>
                  <a:lnTo>
                    <a:pt x="2349183" y="1119958"/>
                  </a:lnTo>
                  <a:lnTo>
                    <a:pt x="2347913" y="1118694"/>
                  </a:lnTo>
                  <a:lnTo>
                    <a:pt x="2346960" y="1118378"/>
                  </a:lnTo>
                  <a:lnTo>
                    <a:pt x="2346643" y="1118378"/>
                  </a:lnTo>
                  <a:lnTo>
                    <a:pt x="2346008" y="1118378"/>
                  </a:lnTo>
                  <a:lnTo>
                    <a:pt x="2345055" y="1119326"/>
                  </a:lnTo>
                  <a:lnTo>
                    <a:pt x="2344420" y="1119958"/>
                  </a:lnTo>
                  <a:lnTo>
                    <a:pt x="2343785" y="1120906"/>
                  </a:lnTo>
                  <a:lnTo>
                    <a:pt x="2342833" y="1124066"/>
                  </a:lnTo>
                  <a:lnTo>
                    <a:pt x="2342515" y="1128173"/>
                  </a:lnTo>
                  <a:lnTo>
                    <a:pt x="2342198" y="1132597"/>
                  </a:lnTo>
                  <a:lnTo>
                    <a:pt x="2341245" y="1136704"/>
                  </a:lnTo>
                  <a:lnTo>
                    <a:pt x="2340293" y="1140180"/>
                  </a:lnTo>
                  <a:lnTo>
                    <a:pt x="2339023" y="1141760"/>
                  </a:lnTo>
                  <a:lnTo>
                    <a:pt x="2338070" y="1143023"/>
                  </a:lnTo>
                  <a:lnTo>
                    <a:pt x="2336800" y="1144287"/>
                  </a:lnTo>
                  <a:lnTo>
                    <a:pt x="2335530" y="1145235"/>
                  </a:lnTo>
                  <a:lnTo>
                    <a:pt x="2333625" y="1146183"/>
                  </a:lnTo>
                  <a:lnTo>
                    <a:pt x="2331720" y="1146815"/>
                  </a:lnTo>
                  <a:lnTo>
                    <a:pt x="2329815" y="1147131"/>
                  </a:lnTo>
                  <a:lnTo>
                    <a:pt x="2326957" y="1147763"/>
                  </a:lnTo>
                  <a:lnTo>
                    <a:pt x="2321877" y="1147763"/>
                  </a:lnTo>
                  <a:lnTo>
                    <a:pt x="2319655" y="1147131"/>
                  </a:lnTo>
                  <a:lnTo>
                    <a:pt x="2317432" y="1146499"/>
                  </a:lnTo>
                  <a:lnTo>
                    <a:pt x="2315210" y="1145235"/>
                  </a:lnTo>
                  <a:lnTo>
                    <a:pt x="2313305" y="1144287"/>
                  </a:lnTo>
                  <a:lnTo>
                    <a:pt x="2311400" y="1142392"/>
                  </a:lnTo>
                  <a:lnTo>
                    <a:pt x="2309495" y="1140812"/>
                  </a:lnTo>
                  <a:lnTo>
                    <a:pt x="2306002" y="1136388"/>
                  </a:lnTo>
                  <a:lnTo>
                    <a:pt x="2303145" y="1131649"/>
                  </a:lnTo>
                  <a:lnTo>
                    <a:pt x="2300922" y="1125962"/>
                  </a:lnTo>
                  <a:lnTo>
                    <a:pt x="2298382" y="1120274"/>
                  </a:lnTo>
                  <a:lnTo>
                    <a:pt x="2296795" y="1114271"/>
                  </a:lnTo>
                  <a:lnTo>
                    <a:pt x="2295207" y="1108268"/>
                  </a:lnTo>
                  <a:lnTo>
                    <a:pt x="2293620" y="1102580"/>
                  </a:lnTo>
                  <a:lnTo>
                    <a:pt x="2291715" y="1092470"/>
                  </a:lnTo>
                  <a:lnTo>
                    <a:pt x="2291080" y="1085519"/>
                  </a:lnTo>
                  <a:lnTo>
                    <a:pt x="2290762" y="1082675"/>
                  </a:lnTo>
                  <a:close/>
                  <a:moveTo>
                    <a:pt x="2847975" y="1081088"/>
                  </a:moveTo>
                  <a:lnTo>
                    <a:pt x="2847658" y="1083616"/>
                  </a:lnTo>
                  <a:lnTo>
                    <a:pt x="2846705" y="1090883"/>
                  </a:lnTo>
                  <a:lnTo>
                    <a:pt x="2844800" y="1100993"/>
                  </a:lnTo>
                  <a:lnTo>
                    <a:pt x="2843530" y="1106997"/>
                  </a:lnTo>
                  <a:lnTo>
                    <a:pt x="2842260" y="1113000"/>
                  </a:lnTo>
                  <a:lnTo>
                    <a:pt x="2840355" y="1119003"/>
                  </a:lnTo>
                  <a:lnTo>
                    <a:pt x="2838133" y="1124375"/>
                  </a:lnTo>
                  <a:lnTo>
                    <a:pt x="2835275" y="1130062"/>
                  </a:lnTo>
                  <a:lnTo>
                    <a:pt x="2832735" y="1134801"/>
                  </a:lnTo>
                  <a:lnTo>
                    <a:pt x="2829243" y="1139225"/>
                  </a:lnTo>
                  <a:lnTo>
                    <a:pt x="2827338" y="1140805"/>
                  </a:lnTo>
                  <a:lnTo>
                    <a:pt x="2825433" y="1142384"/>
                  </a:lnTo>
                  <a:lnTo>
                    <a:pt x="2823845" y="1143964"/>
                  </a:lnTo>
                  <a:lnTo>
                    <a:pt x="2821305" y="1144596"/>
                  </a:lnTo>
                  <a:lnTo>
                    <a:pt x="2819083" y="1145544"/>
                  </a:lnTo>
                  <a:lnTo>
                    <a:pt x="2816860" y="1145860"/>
                  </a:lnTo>
                  <a:lnTo>
                    <a:pt x="2811145" y="1146176"/>
                  </a:lnTo>
                  <a:lnTo>
                    <a:pt x="2808922" y="1145860"/>
                  </a:lnTo>
                  <a:lnTo>
                    <a:pt x="2807017" y="1145544"/>
                  </a:lnTo>
                  <a:lnTo>
                    <a:pt x="2804795" y="1144596"/>
                  </a:lnTo>
                  <a:lnTo>
                    <a:pt x="2803525" y="1143964"/>
                  </a:lnTo>
                  <a:lnTo>
                    <a:pt x="2801937" y="1142700"/>
                  </a:lnTo>
                  <a:lnTo>
                    <a:pt x="2800667" y="1141752"/>
                  </a:lnTo>
                  <a:lnTo>
                    <a:pt x="2799715" y="1140173"/>
                  </a:lnTo>
                  <a:lnTo>
                    <a:pt x="2798445" y="1138593"/>
                  </a:lnTo>
                  <a:lnTo>
                    <a:pt x="2796857" y="1135433"/>
                  </a:lnTo>
                  <a:lnTo>
                    <a:pt x="2796222" y="1131326"/>
                  </a:lnTo>
                  <a:lnTo>
                    <a:pt x="2796222" y="1126586"/>
                  </a:lnTo>
                  <a:lnTo>
                    <a:pt x="2795905" y="1122163"/>
                  </a:lnTo>
                  <a:lnTo>
                    <a:pt x="2794635" y="1119319"/>
                  </a:lnTo>
                  <a:lnTo>
                    <a:pt x="2794317" y="1118371"/>
                  </a:lnTo>
                  <a:lnTo>
                    <a:pt x="2793682" y="1117423"/>
                  </a:lnTo>
                  <a:lnTo>
                    <a:pt x="2792730" y="1117107"/>
                  </a:lnTo>
                  <a:lnTo>
                    <a:pt x="2792095" y="1117107"/>
                  </a:lnTo>
                  <a:lnTo>
                    <a:pt x="2791460" y="1117107"/>
                  </a:lnTo>
                  <a:lnTo>
                    <a:pt x="2790507" y="1117107"/>
                  </a:lnTo>
                  <a:lnTo>
                    <a:pt x="2789555" y="1118371"/>
                  </a:lnTo>
                  <a:lnTo>
                    <a:pt x="2788602" y="1120267"/>
                  </a:lnTo>
                  <a:lnTo>
                    <a:pt x="2788285" y="1123427"/>
                  </a:lnTo>
                  <a:lnTo>
                    <a:pt x="2787967" y="1125322"/>
                  </a:lnTo>
                  <a:lnTo>
                    <a:pt x="2787650" y="1127218"/>
                  </a:lnTo>
                  <a:lnTo>
                    <a:pt x="2785745" y="1131642"/>
                  </a:lnTo>
                  <a:lnTo>
                    <a:pt x="2783205" y="1136381"/>
                  </a:lnTo>
                  <a:lnTo>
                    <a:pt x="2780030" y="1140489"/>
                  </a:lnTo>
                  <a:lnTo>
                    <a:pt x="2778442" y="1142068"/>
                  </a:lnTo>
                  <a:lnTo>
                    <a:pt x="2777490" y="1143332"/>
                  </a:lnTo>
                  <a:lnTo>
                    <a:pt x="2775902" y="1143964"/>
                  </a:lnTo>
                  <a:lnTo>
                    <a:pt x="2774950" y="1143964"/>
                  </a:lnTo>
                  <a:lnTo>
                    <a:pt x="2773997" y="1143648"/>
                  </a:lnTo>
                  <a:lnTo>
                    <a:pt x="2773680" y="1142384"/>
                  </a:lnTo>
                  <a:lnTo>
                    <a:pt x="2773362" y="1140173"/>
                  </a:lnTo>
                  <a:lnTo>
                    <a:pt x="2773362" y="1137329"/>
                  </a:lnTo>
                  <a:lnTo>
                    <a:pt x="2775267" y="1122479"/>
                  </a:lnTo>
                  <a:lnTo>
                    <a:pt x="2776220" y="1115212"/>
                  </a:lnTo>
                  <a:lnTo>
                    <a:pt x="2777807" y="1108261"/>
                  </a:lnTo>
                  <a:lnTo>
                    <a:pt x="2780030" y="1101941"/>
                  </a:lnTo>
                  <a:lnTo>
                    <a:pt x="2781300" y="1099414"/>
                  </a:lnTo>
                  <a:lnTo>
                    <a:pt x="2782252" y="1097202"/>
                  </a:lnTo>
                  <a:lnTo>
                    <a:pt x="2783840" y="1095306"/>
                  </a:lnTo>
                  <a:lnTo>
                    <a:pt x="2785427" y="1093410"/>
                  </a:lnTo>
                  <a:lnTo>
                    <a:pt x="2787332" y="1092778"/>
                  </a:lnTo>
                  <a:lnTo>
                    <a:pt x="2789237" y="1092147"/>
                  </a:lnTo>
                  <a:lnTo>
                    <a:pt x="2847975" y="1081088"/>
                  </a:lnTo>
                  <a:close/>
                  <a:moveTo>
                    <a:pt x="2154535" y="1031875"/>
                  </a:moveTo>
                  <a:lnTo>
                    <a:pt x="2276475" y="1148694"/>
                  </a:lnTo>
                  <a:lnTo>
                    <a:pt x="2268240" y="1157288"/>
                  </a:lnTo>
                  <a:lnTo>
                    <a:pt x="2146300" y="1040469"/>
                  </a:lnTo>
                  <a:lnTo>
                    <a:pt x="2154535" y="1031875"/>
                  </a:lnTo>
                  <a:close/>
                  <a:moveTo>
                    <a:pt x="951225" y="992188"/>
                  </a:moveTo>
                  <a:lnTo>
                    <a:pt x="954087" y="1004130"/>
                  </a:lnTo>
                  <a:lnTo>
                    <a:pt x="747081" y="1054101"/>
                  </a:lnTo>
                  <a:lnTo>
                    <a:pt x="744537" y="1042158"/>
                  </a:lnTo>
                  <a:lnTo>
                    <a:pt x="951225" y="992188"/>
                  </a:lnTo>
                  <a:close/>
                  <a:moveTo>
                    <a:pt x="263208" y="913173"/>
                  </a:moveTo>
                  <a:lnTo>
                    <a:pt x="242887" y="1082955"/>
                  </a:lnTo>
                  <a:lnTo>
                    <a:pt x="259715" y="1082001"/>
                  </a:lnTo>
                  <a:lnTo>
                    <a:pt x="276860" y="1081683"/>
                  </a:lnTo>
                  <a:lnTo>
                    <a:pt x="296863" y="1082001"/>
                  </a:lnTo>
                  <a:lnTo>
                    <a:pt x="275590" y="913173"/>
                  </a:lnTo>
                  <a:lnTo>
                    <a:pt x="271780" y="913491"/>
                  </a:lnTo>
                  <a:lnTo>
                    <a:pt x="267970" y="913491"/>
                  </a:lnTo>
                  <a:lnTo>
                    <a:pt x="265748" y="913491"/>
                  </a:lnTo>
                  <a:lnTo>
                    <a:pt x="263208" y="913173"/>
                  </a:lnTo>
                  <a:close/>
                  <a:moveTo>
                    <a:pt x="1967124" y="852488"/>
                  </a:moveTo>
                  <a:lnTo>
                    <a:pt x="2032000" y="915353"/>
                  </a:lnTo>
                  <a:lnTo>
                    <a:pt x="2023538" y="923926"/>
                  </a:lnTo>
                  <a:lnTo>
                    <a:pt x="1958975" y="861378"/>
                  </a:lnTo>
                  <a:lnTo>
                    <a:pt x="1967124" y="852488"/>
                  </a:lnTo>
                  <a:close/>
                  <a:moveTo>
                    <a:pt x="71437" y="820738"/>
                  </a:moveTo>
                  <a:lnTo>
                    <a:pt x="113846" y="828515"/>
                  </a:lnTo>
                  <a:lnTo>
                    <a:pt x="115452" y="828826"/>
                  </a:lnTo>
                  <a:lnTo>
                    <a:pt x="116737" y="829759"/>
                  </a:lnTo>
                  <a:lnTo>
                    <a:pt x="117701" y="830692"/>
                  </a:lnTo>
                  <a:lnTo>
                    <a:pt x="118986" y="832247"/>
                  </a:lnTo>
                  <a:lnTo>
                    <a:pt x="120914" y="835669"/>
                  </a:lnTo>
                  <a:lnTo>
                    <a:pt x="121878" y="840024"/>
                  </a:lnTo>
                  <a:lnTo>
                    <a:pt x="123163" y="844690"/>
                  </a:lnTo>
                  <a:lnTo>
                    <a:pt x="124127" y="850289"/>
                  </a:lnTo>
                  <a:lnTo>
                    <a:pt x="125412" y="860555"/>
                  </a:lnTo>
                  <a:lnTo>
                    <a:pt x="125412" y="862732"/>
                  </a:lnTo>
                  <a:lnTo>
                    <a:pt x="125412" y="863976"/>
                  </a:lnTo>
                  <a:lnTo>
                    <a:pt x="125090" y="864909"/>
                  </a:lnTo>
                  <a:lnTo>
                    <a:pt x="124127" y="865532"/>
                  </a:lnTo>
                  <a:lnTo>
                    <a:pt x="123484" y="865532"/>
                  </a:lnTo>
                  <a:lnTo>
                    <a:pt x="122842" y="864598"/>
                  </a:lnTo>
                  <a:lnTo>
                    <a:pt x="120271" y="862732"/>
                  </a:lnTo>
                  <a:lnTo>
                    <a:pt x="118344" y="859932"/>
                  </a:lnTo>
                  <a:lnTo>
                    <a:pt x="116737" y="856511"/>
                  </a:lnTo>
                  <a:lnTo>
                    <a:pt x="115131" y="853089"/>
                  </a:lnTo>
                  <a:lnTo>
                    <a:pt x="114810" y="850600"/>
                  </a:lnTo>
                  <a:lnTo>
                    <a:pt x="114167" y="848423"/>
                  </a:lnTo>
                  <a:lnTo>
                    <a:pt x="113846" y="846868"/>
                  </a:lnTo>
                  <a:lnTo>
                    <a:pt x="112882" y="846245"/>
                  </a:lnTo>
                  <a:lnTo>
                    <a:pt x="111597" y="846245"/>
                  </a:lnTo>
                  <a:lnTo>
                    <a:pt x="110954" y="846556"/>
                  </a:lnTo>
                  <a:lnTo>
                    <a:pt x="109669" y="847801"/>
                  </a:lnTo>
                  <a:lnTo>
                    <a:pt x="109348" y="849978"/>
                  </a:lnTo>
                  <a:lnTo>
                    <a:pt x="109026" y="852778"/>
                  </a:lnTo>
                  <a:lnTo>
                    <a:pt x="108705" y="856200"/>
                  </a:lnTo>
                  <a:lnTo>
                    <a:pt x="108384" y="858999"/>
                  </a:lnTo>
                  <a:lnTo>
                    <a:pt x="107099" y="861799"/>
                  </a:lnTo>
                  <a:lnTo>
                    <a:pt x="105492" y="863665"/>
                  </a:lnTo>
                  <a:lnTo>
                    <a:pt x="103565" y="864909"/>
                  </a:lnTo>
                  <a:lnTo>
                    <a:pt x="100994" y="866154"/>
                  </a:lnTo>
                  <a:lnTo>
                    <a:pt x="98103" y="866776"/>
                  </a:lnTo>
                  <a:lnTo>
                    <a:pt x="93926" y="866465"/>
                  </a:lnTo>
                  <a:lnTo>
                    <a:pt x="92320" y="866465"/>
                  </a:lnTo>
                  <a:lnTo>
                    <a:pt x="90392" y="865843"/>
                  </a:lnTo>
                  <a:lnTo>
                    <a:pt x="87822" y="864287"/>
                  </a:lnTo>
                  <a:lnTo>
                    <a:pt x="84931" y="861799"/>
                  </a:lnTo>
                  <a:lnTo>
                    <a:pt x="82360" y="858688"/>
                  </a:lnTo>
                  <a:lnTo>
                    <a:pt x="80433" y="855577"/>
                  </a:lnTo>
                  <a:lnTo>
                    <a:pt x="78505" y="851534"/>
                  </a:lnTo>
                  <a:lnTo>
                    <a:pt x="76899" y="847490"/>
                  </a:lnTo>
                  <a:lnTo>
                    <a:pt x="75613" y="843446"/>
                  </a:lnTo>
                  <a:lnTo>
                    <a:pt x="73686" y="834736"/>
                  </a:lnTo>
                  <a:lnTo>
                    <a:pt x="72079" y="827892"/>
                  </a:lnTo>
                  <a:lnTo>
                    <a:pt x="71437" y="820738"/>
                  </a:lnTo>
                  <a:close/>
                  <a:moveTo>
                    <a:pt x="471487" y="819150"/>
                  </a:moveTo>
                  <a:lnTo>
                    <a:pt x="470534" y="826277"/>
                  </a:lnTo>
                  <a:lnTo>
                    <a:pt x="468947" y="833729"/>
                  </a:lnTo>
                  <a:lnTo>
                    <a:pt x="467042" y="842152"/>
                  </a:lnTo>
                  <a:lnTo>
                    <a:pt x="465772" y="846688"/>
                  </a:lnTo>
                  <a:lnTo>
                    <a:pt x="464184" y="850900"/>
                  </a:lnTo>
                  <a:lnTo>
                    <a:pt x="462279" y="854788"/>
                  </a:lnTo>
                  <a:lnTo>
                    <a:pt x="460374" y="858675"/>
                  </a:lnTo>
                  <a:lnTo>
                    <a:pt x="457834" y="861591"/>
                  </a:lnTo>
                  <a:lnTo>
                    <a:pt x="455294" y="864507"/>
                  </a:lnTo>
                  <a:lnTo>
                    <a:pt x="452119" y="865803"/>
                  </a:lnTo>
                  <a:lnTo>
                    <a:pt x="450532" y="866451"/>
                  </a:lnTo>
                  <a:lnTo>
                    <a:pt x="449262" y="866775"/>
                  </a:lnTo>
                  <a:lnTo>
                    <a:pt x="445134" y="866775"/>
                  </a:lnTo>
                  <a:lnTo>
                    <a:pt x="441959" y="866451"/>
                  </a:lnTo>
                  <a:lnTo>
                    <a:pt x="439419" y="865155"/>
                  </a:lnTo>
                  <a:lnTo>
                    <a:pt x="437514" y="863535"/>
                  </a:lnTo>
                  <a:lnTo>
                    <a:pt x="435927" y="861267"/>
                  </a:lnTo>
                  <a:lnTo>
                    <a:pt x="434974" y="858999"/>
                  </a:lnTo>
                  <a:lnTo>
                    <a:pt x="434022" y="856084"/>
                  </a:lnTo>
                  <a:lnTo>
                    <a:pt x="434022" y="852520"/>
                  </a:lnTo>
                  <a:lnTo>
                    <a:pt x="433704" y="849280"/>
                  </a:lnTo>
                  <a:lnTo>
                    <a:pt x="433387" y="847012"/>
                  </a:lnTo>
                  <a:lnTo>
                    <a:pt x="432117" y="846040"/>
                  </a:lnTo>
                  <a:lnTo>
                    <a:pt x="431482" y="845068"/>
                  </a:lnTo>
                  <a:lnTo>
                    <a:pt x="430212" y="845716"/>
                  </a:lnTo>
                  <a:lnTo>
                    <a:pt x="429259" y="846364"/>
                  </a:lnTo>
                  <a:lnTo>
                    <a:pt x="428942" y="847984"/>
                  </a:lnTo>
                  <a:lnTo>
                    <a:pt x="428624" y="850252"/>
                  </a:lnTo>
                  <a:lnTo>
                    <a:pt x="427989" y="852844"/>
                  </a:lnTo>
                  <a:lnTo>
                    <a:pt x="426719" y="856408"/>
                  </a:lnTo>
                  <a:lnTo>
                    <a:pt x="424814" y="859647"/>
                  </a:lnTo>
                  <a:lnTo>
                    <a:pt x="422592" y="862563"/>
                  </a:lnTo>
                  <a:lnTo>
                    <a:pt x="420687" y="864831"/>
                  </a:lnTo>
                  <a:lnTo>
                    <a:pt x="419734" y="865155"/>
                  </a:lnTo>
                  <a:lnTo>
                    <a:pt x="419099" y="865479"/>
                  </a:lnTo>
                  <a:lnTo>
                    <a:pt x="418464" y="865155"/>
                  </a:lnTo>
                  <a:lnTo>
                    <a:pt x="417829" y="863859"/>
                  </a:lnTo>
                  <a:lnTo>
                    <a:pt x="417512" y="862563"/>
                  </a:lnTo>
                  <a:lnTo>
                    <a:pt x="417829" y="860619"/>
                  </a:lnTo>
                  <a:lnTo>
                    <a:pt x="419099" y="849280"/>
                  </a:lnTo>
                  <a:lnTo>
                    <a:pt x="419734" y="844096"/>
                  </a:lnTo>
                  <a:lnTo>
                    <a:pt x="421004" y="838913"/>
                  </a:lnTo>
                  <a:lnTo>
                    <a:pt x="422592" y="834377"/>
                  </a:lnTo>
                  <a:lnTo>
                    <a:pt x="424179" y="830489"/>
                  </a:lnTo>
                  <a:lnTo>
                    <a:pt x="425449" y="829193"/>
                  </a:lnTo>
                  <a:lnTo>
                    <a:pt x="426719" y="828221"/>
                  </a:lnTo>
                  <a:lnTo>
                    <a:pt x="427672" y="827573"/>
                  </a:lnTo>
                  <a:lnTo>
                    <a:pt x="429259" y="827249"/>
                  </a:lnTo>
                  <a:lnTo>
                    <a:pt x="471487" y="819150"/>
                  </a:lnTo>
                  <a:close/>
                  <a:moveTo>
                    <a:pt x="1825625" y="773113"/>
                  </a:moveTo>
                  <a:lnTo>
                    <a:pt x="1867021" y="773113"/>
                  </a:lnTo>
                  <a:lnTo>
                    <a:pt x="1873657" y="778074"/>
                  </a:lnTo>
                  <a:lnTo>
                    <a:pt x="1879660" y="782704"/>
                  </a:lnTo>
                  <a:lnTo>
                    <a:pt x="1885664" y="787996"/>
                  </a:lnTo>
                  <a:lnTo>
                    <a:pt x="1888192" y="790972"/>
                  </a:lnTo>
                  <a:lnTo>
                    <a:pt x="1890404" y="793618"/>
                  </a:lnTo>
                  <a:lnTo>
                    <a:pt x="1891668" y="796264"/>
                  </a:lnTo>
                  <a:lnTo>
                    <a:pt x="1891984" y="797587"/>
                  </a:lnTo>
                  <a:lnTo>
                    <a:pt x="1892300" y="798579"/>
                  </a:lnTo>
                  <a:lnTo>
                    <a:pt x="1891984" y="799902"/>
                  </a:lnTo>
                  <a:lnTo>
                    <a:pt x="1891668" y="801225"/>
                  </a:lnTo>
                  <a:lnTo>
                    <a:pt x="1891036" y="801886"/>
                  </a:lnTo>
                  <a:lnTo>
                    <a:pt x="1889772" y="802548"/>
                  </a:lnTo>
                  <a:lnTo>
                    <a:pt x="1888192" y="803540"/>
                  </a:lnTo>
                  <a:lnTo>
                    <a:pt x="1886296" y="804201"/>
                  </a:lnTo>
                  <a:lnTo>
                    <a:pt x="1881556" y="804863"/>
                  </a:lnTo>
                  <a:lnTo>
                    <a:pt x="1875237" y="804863"/>
                  </a:lnTo>
                  <a:lnTo>
                    <a:pt x="1869233" y="804201"/>
                  </a:lnTo>
                  <a:lnTo>
                    <a:pt x="1863861" y="802878"/>
                  </a:lnTo>
                  <a:lnTo>
                    <a:pt x="1859121" y="801556"/>
                  </a:lnTo>
                  <a:lnTo>
                    <a:pt x="1854697" y="799240"/>
                  </a:lnTo>
                  <a:lnTo>
                    <a:pt x="1849957" y="796595"/>
                  </a:lnTo>
                  <a:lnTo>
                    <a:pt x="1846481" y="793949"/>
                  </a:lnTo>
                  <a:lnTo>
                    <a:pt x="1842373" y="790972"/>
                  </a:lnTo>
                  <a:lnTo>
                    <a:pt x="1840477" y="789649"/>
                  </a:lnTo>
                  <a:lnTo>
                    <a:pt x="1839213" y="789319"/>
                  </a:lnTo>
                  <a:lnTo>
                    <a:pt x="1838581" y="789319"/>
                  </a:lnTo>
                  <a:lnTo>
                    <a:pt x="1838265" y="789649"/>
                  </a:lnTo>
                  <a:lnTo>
                    <a:pt x="1837317" y="790972"/>
                  </a:lnTo>
                  <a:lnTo>
                    <a:pt x="1837317" y="791303"/>
                  </a:lnTo>
                  <a:lnTo>
                    <a:pt x="1836685" y="791303"/>
                  </a:lnTo>
                  <a:lnTo>
                    <a:pt x="1832261" y="791303"/>
                  </a:lnTo>
                  <a:lnTo>
                    <a:pt x="1829417" y="790972"/>
                  </a:lnTo>
                  <a:lnTo>
                    <a:pt x="1827521" y="790642"/>
                  </a:lnTo>
                  <a:lnTo>
                    <a:pt x="1826573" y="782704"/>
                  </a:lnTo>
                  <a:lnTo>
                    <a:pt x="1826257" y="778074"/>
                  </a:lnTo>
                  <a:lnTo>
                    <a:pt x="1826573" y="775759"/>
                  </a:lnTo>
                  <a:lnTo>
                    <a:pt x="1826573" y="774767"/>
                  </a:lnTo>
                  <a:lnTo>
                    <a:pt x="1825625" y="773113"/>
                  </a:lnTo>
                  <a:close/>
                  <a:moveTo>
                    <a:pt x="1722120" y="773113"/>
                  </a:moveTo>
                  <a:lnTo>
                    <a:pt x="1763712" y="773113"/>
                  </a:lnTo>
                  <a:lnTo>
                    <a:pt x="1762760" y="774767"/>
                  </a:lnTo>
                  <a:lnTo>
                    <a:pt x="1763077" y="775759"/>
                  </a:lnTo>
                  <a:lnTo>
                    <a:pt x="1763077" y="778074"/>
                  </a:lnTo>
                  <a:lnTo>
                    <a:pt x="1762760" y="782704"/>
                  </a:lnTo>
                  <a:lnTo>
                    <a:pt x="1761807" y="790642"/>
                  </a:lnTo>
                  <a:lnTo>
                    <a:pt x="1759902" y="790972"/>
                  </a:lnTo>
                  <a:lnTo>
                    <a:pt x="1757680" y="791303"/>
                  </a:lnTo>
                  <a:lnTo>
                    <a:pt x="1752600" y="791303"/>
                  </a:lnTo>
                  <a:lnTo>
                    <a:pt x="1752282" y="791303"/>
                  </a:lnTo>
                  <a:lnTo>
                    <a:pt x="1751965" y="790972"/>
                  </a:lnTo>
                  <a:lnTo>
                    <a:pt x="1751330" y="789649"/>
                  </a:lnTo>
                  <a:lnTo>
                    <a:pt x="1750695" y="789319"/>
                  </a:lnTo>
                  <a:lnTo>
                    <a:pt x="1750060" y="789319"/>
                  </a:lnTo>
                  <a:lnTo>
                    <a:pt x="1748790" y="789649"/>
                  </a:lnTo>
                  <a:lnTo>
                    <a:pt x="1747202" y="790972"/>
                  </a:lnTo>
                  <a:lnTo>
                    <a:pt x="1743392" y="793949"/>
                  </a:lnTo>
                  <a:lnTo>
                    <a:pt x="1739265" y="796595"/>
                  </a:lnTo>
                  <a:lnTo>
                    <a:pt x="1734502" y="799240"/>
                  </a:lnTo>
                  <a:lnTo>
                    <a:pt x="1730057" y="801556"/>
                  </a:lnTo>
                  <a:lnTo>
                    <a:pt x="1725295" y="802878"/>
                  </a:lnTo>
                  <a:lnTo>
                    <a:pt x="1719897" y="804201"/>
                  </a:lnTo>
                  <a:lnTo>
                    <a:pt x="1713865" y="804863"/>
                  </a:lnTo>
                  <a:lnTo>
                    <a:pt x="1707515" y="804863"/>
                  </a:lnTo>
                  <a:lnTo>
                    <a:pt x="1702752" y="804201"/>
                  </a:lnTo>
                  <a:lnTo>
                    <a:pt x="1700847" y="803540"/>
                  </a:lnTo>
                  <a:lnTo>
                    <a:pt x="1699260" y="802548"/>
                  </a:lnTo>
                  <a:lnTo>
                    <a:pt x="1698307" y="801886"/>
                  </a:lnTo>
                  <a:lnTo>
                    <a:pt x="1697355" y="801225"/>
                  </a:lnTo>
                  <a:lnTo>
                    <a:pt x="1697037" y="799902"/>
                  </a:lnTo>
                  <a:lnTo>
                    <a:pt x="1697037" y="798579"/>
                  </a:lnTo>
                  <a:lnTo>
                    <a:pt x="1697037" y="797587"/>
                  </a:lnTo>
                  <a:lnTo>
                    <a:pt x="1697355" y="796264"/>
                  </a:lnTo>
                  <a:lnTo>
                    <a:pt x="1698625" y="793618"/>
                  </a:lnTo>
                  <a:lnTo>
                    <a:pt x="1700847" y="790972"/>
                  </a:lnTo>
                  <a:lnTo>
                    <a:pt x="1703387" y="787996"/>
                  </a:lnTo>
                  <a:lnTo>
                    <a:pt x="1709420" y="782704"/>
                  </a:lnTo>
                  <a:lnTo>
                    <a:pt x="1715452" y="778074"/>
                  </a:lnTo>
                  <a:lnTo>
                    <a:pt x="1722120" y="773113"/>
                  </a:lnTo>
                  <a:close/>
                  <a:moveTo>
                    <a:pt x="1800322" y="754463"/>
                  </a:moveTo>
                  <a:lnTo>
                    <a:pt x="1784168" y="754780"/>
                  </a:lnTo>
                  <a:lnTo>
                    <a:pt x="1768964" y="756049"/>
                  </a:lnTo>
                  <a:lnTo>
                    <a:pt x="1767697" y="764936"/>
                  </a:lnTo>
                  <a:lnTo>
                    <a:pt x="1720500" y="765888"/>
                  </a:lnTo>
                  <a:lnTo>
                    <a:pt x="1720183" y="764618"/>
                  </a:lnTo>
                  <a:lnTo>
                    <a:pt x="1713215" y="766522"/>
                  </a:lnTo>
                  <a:lnTo>
                    <a:pt x="1706880" y="768744"/>
                  </a:lnTo>
                  <a:lnTo>
                    <a:pt x="1700861" y="770966"/>
                  </a:lnTo>
                  <a:lnTo>
                    <a:pt x="1695476" y="773187"/>
                  </a:lnTo>
                  <a:lnTo>
                    <a:pt x="1690092" y="776043"/>
                  </a:lnTo>
                  <a:lnTo>
                    <a:pt x="1685340" y="778265"/>
                  </a:lnTo>
                  <a:lnTo>
                    <a:pt x="1680589" y="780804"/>
                  </a:lnTo>
                  <a:lnTo>
                    <a:pt x="1676471" y="783343"/>
                  </a:lnTo>
                  <a:lnTo>
                    <a:pt x="1673304" y="786199"/>
                  </a:lnTo>
                  <a:lnTo>
                    <a:pt x="1670136" y="789055"/>
                  </a:lnTo>
                  <a:lnTo>
                    <a:pt x="1667602" y="791594"/>
                  </a:lnTo>
                  <a:lnTo>
                    <a:pt x="1665385" y="794451"/>
                  </a:lnTo>
                  <a:lnTo>
                    <a:pt x="1663484" y="796989"/>
                  </a:lnTo>
                  <a:lnTo>
                    <a:pt x="1662217" y="799528"/>
                  </a:lnTo>
                  <a:lnTo>
                    <a:pt x="1661584" y="802067"/>
                  </a:lnTo>
                  <a:lnTo>
                    <a:pt x="1661267" y="804924"/>
                  </a:lnTo>
                  <a:lnTo>
                    <a:pt x="1661584" y="806828"/>
                  </a:lnTo>
                  <a:lnTo>
                    <a:pt x="1661900" y="808732"/>
                  </a:lnTo>
                  <a:lnTo>
                    <a:pt x="1662534" y="810954"/>
                  </a:lnTo>
                  <a:lnTo>
                    <a:pt x="1663801" y="813175"/>
                  </a:lnTo>
                  <a:lnTo>
                    <a:pt x="1665068" y="815079"/>
                  </a:lnTo>
                  <a:lnTo>
                    <a:pt x="1666969" y="817301"/>
                  </a:lnTo>
                  <a:lnTo>
                    <a:pt x="1671086" y="821427"/>
                  </a:lnTo>
                  <a:lnTo>
                    <a:pt x="1676154" y="825870"/>
                  </a:lnTo>
                  <a:lnTo>
                    <a:pt x="1682490" y="829995"/>
                  </a:lnTo>
                  <a:lnTo>
                    <a:pt x="1690092" y="833804"/>
                  </a:lnTo>
                  <a:lnTo>
                    <a:pt x="1698644" y="837930"/>
                  </a:lnTo>
                  <a:lnTo>
                    <a:pt x="1708147" y="841421"/>
                  </a:lnTo>
                  <a:lnTo>
                    <a:pt x="1718600" y="844594"/>
                  </a:lnTo>
                  <a:lnTo>
                    <a:pt x="1729686" y="847768"/>
                  </a:lnTo>
                  <a:lnTo>
                    <a:pt x="1742356" y="849989"/>
                  </a:lnTo>
                  <a:lnTo>
                    <a:pt x="1755660" y="852211"/>
                  </a:lnTo>
                  <a:lnTo>
                    <a:pt x="1769597" y="853798"/>
                  </a:lnTo>
                  <a:lnTo>
                    <a:pt x="1784485" y="854750"/>
                  </a:lnTo>
                  <a:lnTo>
                    <a:pt x="1800322" y="854750"/>
                  </a:lnTo>
                  <a:lnTo>
                    <a:pt x="1816477" y="854750"/>
                  </a:lnTo>
                  <a:lnTo>
                    <a:pt x="1831048" y="853798"/>
                  </a:lnTo>
                  <a:lnTo>
                    <a:pt x="1845302" y="852211"/>
                  </a:lnTo>
                  <a:lnTo>
                    <a:pt x="1858605" y="849989"/>
                  </a:lnTo>
                  <a:lnTo>
                    <a:pt x="1870959" y="847768"/>
                  </a:lnTo>
                  <a:lnTo>
                    <a:pt x="1882362" y="844594"/>
                  </a:lnTo>
                  <a:lnTo>
                    <a:pt x="1893132" y="841421"/>
                  </a:lnTo>
                  <a:lnTo>
                    <a:pt x="1902318" y="837930"/>
                  </a:lnTo>
                  <a:lnTo>
                    <a:pt x="1910870" y="833804"/>
                  </a:lnTo>
                  <a:lnTo>
                    <a:pt x="1918472" y="829995"/>
                  </a:lnTo>
                  <a:lnTo>
                    <a:pt x="1924807" y="825870"/>
                  </a:lnTo>
                  <a:lnTo>
                    <a:pt x="1930192" y="821427"/>
                  </a:lnTo>
                  <a:lnTo>
                    <a:pt x="1934310" y="817301"/>
                  </a:lnTo>
                  <a:lnTo>
                    <a:pt x="1935894" y="815079"/>
                  </a:lnTo>
                  <a:lnTo>
                    <a:pt x="1937161" y="813175"/>
                  </a:lnTo>
                  <a:lnTo>
                    <a:pt x="1938428" y="810954"/>
                  </a:lnTo>
                  <a:lnTo>
                    <a:pt x="1939061" y="808732"/>
                  </a:lnTo>
                  <a:lnTo>
                    <a:pt x="1939378" y="806828"/>
                  </a:lnTo>
                  <a:lnTo>
                    <a:pt x="1939378" y="804924"/>
                  </a:lnTo>
                  <a:lnTo>
                    <a:pt x="1939378" y="801750"/>
                  </a:lnTo>
                  <a:lnTo>
                    <a:pt x="1938428" y="799211"/>
                  </a:lnTo>
                  <a:lnTo>
                    <a:pt x="1936844" y="796037"/>
                  </a:lnTo>
                  <a:lnTo>
                    <a:pt x="1934627" y="793181"/>
                  </a:lnTo>
                  <a:lnTo>
                    <a:pt x="1932093" y="790325"/>
                  </a:lnTo>
                  <a:lnTo>
                    <a:pt x="1928925" y="787151"/>
                  </a:lnTo>
                  <a:lnTo>
                    <a:pt x="1924807" y="784295"/>
                  </a:lnTo>
                  <a:lnTo>
                    <a:pt x="1920689" y="781121"/>
                  </a:lnTo>
                  <a:lnTo>
                    <a:pt x="1915938" y="778265"/>
                  </a:lnTo>
                  <a:lnTo>
                    <a:pt x="1910236" y="775409"/>
                  </a:lnTo>
                  <a:lnTo>
                    <a:pt x="1904218" y="772870"/>
                  </a:lnTo>
                  <a:lnTo>
                    <a:pt x="1897883" y="770331"/>
                  </a:lnTo>
                  <a:lnTo>
                    <a:pt x="1890914" y="767475"/>
                  </a:lnTo>
                  <a:lnTo>
                    <a:pt x="1883629" y="765253"/>
                  </a:lnTo>
                  <a:lnTo>
                    <a:pt x="1875710" y="763349"/>
                  </a:lnTo>
                  <a:lnTo>
                    <a:pt x="1867158" y="761127"/>
                  </a:lnTo>
                  <a:lnTo>
                    <a:pt x="1867158" y="765888"/>
                  </a:lnTo>
                  <a:lnTo>
                    <a:pt x="1821228" y="765888"/>
                  </a:lnTo>
                  <a:lnTo>
                    <a:pt x="1820278" y="755097"/>
                  </a:lnTo>
                  <a:lnTo>
                    <a:pt x="1810459" y="754780"/>
                  </a:lnTo>
                  <a:lnTo>
                    <a:pt x="1800322" y="754463"/>
                  </a:lnTo>
                  <a:close/>
                  <a:moveTo>
                    <a:pt x="2034836" y="711200"/>
                  </a:moveTo>
                  <a:lnTo>
                    <a:pt x="2039938" y="721912"/>
                  </a:lnTo>
                  <a:lnTo>
                    <a:pt x="1973603" y="752475"/>
                  </a:lnTo>
                  <a:lnTo>
                    <a:pt x="1968500" y="741762"/>
                  </a:lnTo>
                  <a:lnTo>
                    <a:pt x="2034836" y="711200"/>
                  </a:lnTo>
                  <a:close/>
                  <a:moveTo>
                    <a:pt x="1625600" y="692150"/>
                  </a:moveTo>
                  <a:lnTo>
                    <a:pt x="1697038" y="735585"/>
                  </a:lnTo>
                  <a:lnTo>
                    <a:pt x="1690688" y="746125"/>
                  </a:lnTo>
                  <a:lnTo>
                    <a:pt x="1619250" y="702689"/>
                  </a:lnTo>
                  <a:lnTo>
                    <a:pt x="1625600" y="692150"/>
                  </a:lnTo>
                  <a:close/>
                  <a:moveTo>
                    <a:pt x="1231408" y="690563"/>
                  </a:moveTo>
                  <a:lnTo>
                    <a:pt x="1244414" y="691513"/>
                  </a:lnTo>
                  <a:lnTo>
                    <a:pt x="1256468" y="692463"/>
                  </a:lnTo>
                  <a:lnTo>
                    <a:pt x="1267888" y="694046"/>
                  </a:lnTo>
                  <a:lnTo>
                    <a:pt x="1279308" y="696262"/>
                  </a:lnTo>
                  <a:lnTo>
                    <a:pt x="1289776" y="698795"/>
                  </a:lnTo>
                  <a:lnTo>
                    <a:pt x="1299927" y="702277"/>
                  </a:lnTo>
                  <a:lnTo>
                    <a:pt x="1309761" y="705760"/>
                  </a:lnTo>
                  <a:lnTo>
                    <a:pt x="1318643" y="708926"/>
                  </a:lnTo>
                  <a:lnTo>
                    <a:pt x="1327208" y="713042"/>
                  </a:lnTo>
                  <a:lnTo>
                    <a:pt x="1335773" y="716841"/>
                  </a:lnTo>
                  <a:lnTo>
                    <a:pt x="1343069" y="720957"/>
                  </a:lnTo>
                  <a:lnTo>
                    <a:pt x="1350047" y="725073"/>
                  </a:lnTo>
                  <a:lnTo>
                    <a:pt x="1356392" y="729189"/>
                  </a:lnTo>
                  <a:lnTo>
                    <a:pt x="1367494" y="737104"/>
                  </a:lnTo>
                  <a:lnTo>
                    <a:pt x="1376059" y="744386"/>
                  </a:lnTo>
                  <a:lnTo>
                    <a:pt x="1382721" y="749769"/>
                  </a:lnTo>
                  <a:lnTo>
                    <a:pt x="1387479" y="754834"/>
                  </a:lnTo>
                  <a:lnTo>
                    <a:pt x="1385893" y="758634"/>
                  </a:lnTo>
                  <a:lnTo>
                    <a:pt x="1383672" y="762750"/>
                  </a:lnTo>
                  <a:lnTo>
                    <a:pt x="1380183" y="768132"/>
                  </a:lnTo>
                  <a:lnTo>
                    <a:pt x="1376694" y="774147"/>
                  </a:lnTo>
                  <a:lnTo>
                    <a:pt x="1371301" y="780796"/>
                  </a:lnTo>
                  <a:lnTo>
                    <a:pt x="1365274" y="787445"/>
                  </a:lnTo>
                  <a:lnTo>
                    <a:pt x="1361784" y="790928"/>
                  </a:lnTo>
                  <a:lnTo>
                    <a:pt x="1358295" y="793777"/>
                  </a:lnTo>
                  <a:lnTo>
                    <a:pt x="1354488" y="796627"/>
                  </a:lnTo>
                  <a:lnTo>
                    <a:pt x="1350047" y="799793"/>
                  </a:lnTo>
                  <a:lnTo>
                    <a:pt x="1345924" y="802326"/>
                  </a:lnTo>
                  <a:lnTo>
                    <a:pt x="1340848" y="804542"/>
                  </a:lnTo>
                  <a:lnTo>
                    <a:pt x="1336090" y="806758"/>
                  </a:lnTo>
                  <a:lnTo>
                    <a:pt x="1330380" y="808658"/>
                  </a:lnTo>
                  <a:lnTo>
                    <a:pt x="1324987" y="809924"/>
                  </a:lnTo>
                  <a:lnTo>
                    <a:pt x="1318960" y="810874"/>
                  </a:lnTo>
                  <a:lnTo>
                    <a:pt x="1312616" y="811507"/>
                  </a:lnTo>
                  <a:lnTo>
                    <a:pt x="1306271" y="811507"/>
                  </a:lnTo>
                  <a:lnTo>
                    <a:pt x="1299610" y="810557"/>
                  </a:lnTo>
                  <a:lnTo>
                    <a:pt x="1292948" y="809608"/>
                  </a:lnTo>
                  <a:lnTo>
                    <a:pt x="1285335" y="807708"/>
                  </a:lnTo>
                  <a:lnTo>
                    <a:pt x="1277405" y="805492"/>
                  </a:lnTo>
                  <a:lnTo>
                    <a:pt x="1269474" y="802009"/>
                  </a:lnTo>
                  <a:lnTo>
                    <a:pt x="1261227" y="798210"/>
                  </a:lnTo>
                  <a:lnTo>
                    <a:pt x="1251710" y="793777"/>
                  </a:lnTo>
                  <a:lnTo>
                    <a:pt x="1242194" y="789345"/>
                  </a:lnTo>
                  <a:lnTo>
                    <a:pt x="1281529" y="808341"/>
                  </a:lnTo>
                  <a:lnTo>
                    <a:pt x="1300244" y="816890"/>
                  </a:lnTo>
                  <a:lnTo>
                    <a:pt x="1309444" y="820689"/>
                  </a:lnTo>
                  <a:lnTo>
                    <a:pt x="1318009" y="823855"/>
                  </a:lnTo>
                  <a:lnTo>
                    <a:pt x="1326256" y="826388"/>
                  </a:lnTo>
                  <a:lnTo>
                    <a:pt x="1334187" y="828287"/>
                  </a:lnTo>
                  <a:lnTo>
                    <a:pt x="1341483" y="829870"/>
                  </a:lnTo>
                  <a:lnTo>
                    <a:pt x="1348779" y="830187"/>
                  </a:lnTo>
                  <a:lnTo>
                    <a:pt x="1352268" y="830187"/>
                  </a:lnTo>
                  <a:lnTo>
                    <a:pt x="1355440" y="829870"/>
                  </a:lnTo>
                  <a:lnTo>
                    <a:pt x="1358929" y="828921"/>
                  </a:lnTo>
                  <a:lnTo>
                    <a:pt x="1361784" y="828287"/>
                  </a:lnTo>
                  <a:lnTo>
                    <a:pt x="1364957" y="827021"/>
                  </a:lnTo>
                  <a:lnTo>
                    <a:pt x="1367494" y="826071"/>
                  </a:lnTo>
                  <a:lnTo>
                    <a:pt x="1370032" y="824488"/>
                  </a:lnTo>
                  <a:lnTo>
                    <a:pt x="1372887" y="822272"/>
                  </a:lnTo>
                  <a:lnTo>
                    <a:pt x="1373521" y="829554"/>
                  </a:lnTo>
                  <a:lnTo>
                    <a:pt x="1374473" y="835886"/>
                  </a:lnTo>
                  <a:lnTo>
                    <a:pt x="1374790" y="848234"/>
                  </a:lnTo>
                  <a:lnTo>
                    <a:pt x="1374790" y="860265"/>
                  </a:lnTo>
                  <a:lnTo>
                    <a:pt x="1373839" y="871346"/>
                  </a:lnTo>
                  <a:lnTo>
                    <a:pt x="1376059" y="869130"/>
                  </a:lnTo>
                  <a:lnTo>
                    <a:pt x="1377328" y="868813"/>
                  </a:lnTo>
                  <a:lnTo>
                    <a:pt x="1377962" y="868497"/>
                  </a:lnTo>
                  <a:lnTo>
                    <a:pt x="1379549" y="868813"/>
                  </a:lnTo>
                  <a:lnTo>
                    <a:pt x="1381135" y="869446"/>
                  </a:lnTo>
                  <a:lnTo>
                    <a:pt x="1382721" y="871030"/>
                  </a:lnTo>
                  <a:lnTo>
                    <a:pt x="1383672" y="872929"/>
                  </a:lnTo>
                  <a:lnTo>
                    <a:pt x="1384941" y="875462"/>
                  </a:lnTo>
                  <a:lnTo>
                    <a:pt x="1385893" y="878628"/>
                  </a:lnTo>
                  <a:lnTo>
                    <a:pt x="1388113" y="885277"/>
                  </a:lnTo>
                  <a:lnTo>
                    <a:pt x="1390017" y="893825"/>
                  </a:lnTo>
                  <a:lnTo>
                    <a:pt x="1391286" y="903640"/>
                  </a:lnTo>
                  <a:lnTo>
                    <a:pt x="1391920" y="914405"/>
                  </a:lnTo>
                  <a:lnTo>
                    <a:pt x="1392237" y="926119"/>
                  </a:lnTo>
                  <a:lnTo>
                    <a:pt x="1391920" y="937834"/>
                  </a:lnTo>
                  <a:lnTo>
                    <a:pt x="1391286" y="948599"/>
                  </a:lnTo>
                  <a:lnTo>
                    <a:pt x="1390017" y="958413"/>
                  </a:lnTo>
                  <a:lnTo>
                    <a:pt x="1388113" y="966645"/>
                  </a:lnTo>
                  <a:lnTo>
                    <a:pt x="1385893" y="973611"/>
                  </a:lnTo>
                  <a:lnTo>
                    <a:pt x="1384941" y="976777"/>
                  </a:lnTo>
                  <a:lnTo>
                    <a:pt x="1383672" y="978993"/>
                  </a:lnTo>
                  <a:lnTo>
                    <a:pt x="1382721" y="980893"/>
                  </a:lnTo>
                  <a:lnTo>
                    <a:pt x="1381135" y="982476"/>
                  </a:lnTo>
                  <a:lnTo>
                    <a:pt x="1379549" y="983425"/>
                  </a:lnTo>
                  <a:lnTo>
                    <a:pt x="1377962" y="983425"/>
                  </a:lnTo>
                  <a:lnTo>
                    <a:pt x="1376694" y="983425"/>
                  </a:lnTo>
                  <a:lnTo>
                    <a:pt x="1375425" y="982476"/>
                  </a:lnTo>
                  <a:lnTo>
                    <a:pt x="1373839" y="980893"/>
                  </a:lnTo>
                  <a:lnTo>
                    <a:pt x="1372570" y="978676"/>
                  </a:lnTo>
                  <a:lnTo>
                    <a:pt x="1371301" y="976143"/>
                  </a:lnTo>
                  <a:lnTo>
                    <a:pt x="1370032" y="972977"/>
                  </a:lnTo>
                  <a:lnTo>
                    <a:pt x="1367812" y="965379"/>
                  </a:lnTo>
                  <a:lnTo>
                    <a:pt x="1366860" y="975194"/>
                  </a:lnTo>
                  <a:lnTo>
                    <a:pt x="1364957" y="985325"/>
                  </a:lnTo>
                  <a:lnTo>
                    <a:pt x="1363053" y="994823"/>
                  </a:lnTo>
                  <a:lnTo>
                    <a:pt x="1360516" y="1004005"/>
                  </a:lnTo>
                  <a:lnTo>
                    <a:pt x="1357661" y="1013187"/>
                  </a:lnTo>
                  <a:lnTo>
                    <a:pt x="1354806" y="1021735"/>
                  </a:lnTo>
                  <a:lnTo>
                    <a:pt x="1351316" y="1030283"/>
                  </a:lnTo>
                  <a:lnTo>
                    <a:pt x="1347510" y="1038515"/>
                  </a:lnTo>
                  <a:lnTo>
                    <a:pt x="1343386" y="1046430"/>
                  </a:lnTo>
                  <a:lnTo>
                    <a:pt x="1339262" y="1054346"/>
                  </a:lnTo>
                  <a:lnTo>
                    <a:pt x="1334821" y="1061628"/>
                  </a:lnTo>
                  <a:lnTo>
                    <a:pt x="1330380" y="1068593"/>
                  </a:lnTo>
                  <a:lnTo>
                    <a:pt x="1325622" y="1075242"/>
                  </a:lnTo>
                  <a:lnTo>
                    <a:pt x="1320546" y="1081891"/>
                  </a:lnTo>
                  <a:lnTo>
                    <a:pt x="1315471" y="1088223"/>
                  </a:lnTo>
                  <a:lnTo>
                    <a:pt x="1309761" y="1094238"/>
                  </a:lnTo>
                  <a:lnTo>
                    <a:pt x="1304368" y="1099304"/>
                  </a:lnTo>
                  <a:lnTo>
                    <a:pt x="1298658" y="1104686"/>
                  </a:lnTo>
                  <a:lnTo>
                    <a:pt x="1293266" y="1109435"/>
                  </a:lnTo>
                  <a:lnTo>
                    <a:pt x="1287238" y="1113868"/>
                  </a:lnTo>
                  <a:lnTo>
                    <a:pt x="1281211" y="1118617"/>
                  </a:lnTo>
                  <a:lnTo>
                    <a:pt x="1275501" y="1122100"/>
                  </a:lnTo>
                  <a:lnTo>
                    <a:pt x="1269474" y="1125899"/>
                  </a:lnTo>
                  <a:lnTo>
                    <a:pt x="1263447" y="1129065"/>
                  </a:lnTo>
                  <a:lnTo>
                    <a:pt x="1257420" y="1131915"/>
                  </a:lnTo>
                  <a:lnTo>
                    <a:pt x="1251393" y="1134131"/>
                  </a:lnTo>
                  <a:lnTo>
                    <a:pt x="1245366" y="1136347"/>
                  </a:lnTo>
                  <a:lnTo>
                    <a:pt x="1239339" y="1137930"/>
                  </a:lnTo>
                  <a:lnTo>
                    <a:pt x="1233312" y="1139513"/>
                  </a:lnTo>
                  <a:lnTo>
                    <a:pt x="1227919" y="1140463"/>
                  </a:lnTo>
                  <a:lnTo>
                    <a:pt x="1222209" y="1141096"/>
                  </a:lnTo>
                  <a:lnTo>
                    <a:pt x="1216499" y="1141413"/>
                  </a:lnTo>
                  <a:lnTo>
                    <a:pt x="1212058" y="1141096"/>
                  </a:lnTo>
                  <a:lnTo>
                    <a:pt x="1207617" y="1140146"/>
                  </a:lnTo>
                  <a:lnTo>
                    <a:pt x="1202542" y="1139513"/>
                  </a:lnTo>
                  <a:lnTo>
                    <a:pt x="1197466" y="1137930"/>
                  </a:lnTo>
                  <a:lnTo>
                    <a:pt x="1192073" y="1136031"/>
                  </a:lnTo>
                  <a:lnTo>
                    <a:pt x="1186998" y="1133814"/>
                  </a:lnTo>
                  <a:lnTo>
                    <a:pt x="1181288" y="1131281"/>
                  </a:lnTo>
                  <a:lnTo>
                    <a:pt x="1175895" y="1128749"/>
                  </a:lnTo>
                  <a:lnTo>
                    <a:pt x="1170186" y="1125266"/>
                  </a:lnTo>
                  <a:lnTo>
                    <a:pt x="1164476" y="1121467"/>
                  </a:lnTo>
                  <a:lnTo>
                    <a:pt x="1158766" y="1117667"/>
                  </a:lnTo>
                  <a:lnTo>
                    <a:pt x="1153056" y="1113235"/>
                  </a:lnTo>
                  <a:lnTo>
                    <a:pt x="1147029" y="1108802"/>
                  </a:lnTo>
                  <a:lnTo>
                    <a:pt x="1141319" y="1103736"/>
                  </a:lnTo>
                  <a:lnTo>
                    <a:pt x="1135926" y="1098671"/>
                  </a:lnTo>
                  <a:lnTo>
                    <a:pt x="1130216" y="1092972"/>
                  </a:lnTo>
                  <a:lnTo>
                    <a:pt x="1124506" y="1087273"/>
                  </a:lnTo>
                  <a:lnTo>
                    <a:pt x="1118796" y="1080941"/>
                  </a:lnTo>
                  <a:lnTo>
                    <a:pt x="1113721" y="1074925"/>
                  </a:lnTo>
                  <a:lnTo>
                    <a:pt x="1108011" y="1068276"/>
                  </a:lnTo>
                  <a:lnTo>
                    <a:pt x="1102936" y="1061628"/>
                  </a:lnTo>
                  <a:lnTo>
                    <a:pt x="1097860" y="1054346"/>
                  </a:lnTo>
                  <a:lnTo>
                    <a:pt x="1092785" y="1046747"/>
                  </a:lnTo>
                  <a:lnTo>
                    <a:pt x="1088344" y="1039465"/>
                  </a:lnTo>
                  <a:lnTo>
                    <a:pt x="1083903" y="1031550"/>
                  </a:lnTo>
                  <a:lnTo>
                    <a:pt x="1079779" y="1023635"/>
                  </a:lnTo>
                  <a:lnTo>
                    <a:pt x="1075655" y="1015403"/>
                  </a:lnTo>
                  <a:lnTo>
                    <a:pt x="1071848" y="1007171"/>
                  </a:lnTo>
                  <a:lnTo>
                    <a:pt x="1068676" y="998623"/>
                  </a:lnTo>
                  <a:lnTo>
                    <a:pt x="1065187" y="989758"/>
                  </a:lnTo>
                  <a:lnTo>
                    <a:pt x="1062649" y="980893"/>
                  </a:lnTo>
                  <a:lnTo>
                    <a:pt x="1059794" y="972028"/>
                  </a:lnTo>
                  <a:lnTo>
                    <a:pt x="1057891" y="977726"/>
                  </a:lnTo>
                  <a:lnTo>
                    <a:pt x="1055670" y="982476"/>
                  </a:lnTo>
                  <a:lnTo>
                    <a:pt x="1054719" y="984375"/>
                  </a:lnTo>
                  <a:lnTo>
                    <a:pt x="1053133" y="985325"/>
                  </a:lnTo>
                  <a:lnTo>
                    <a:pt x="1051864" y="986275"/>
                  </a:lnTo>
                  <a:lnTo>
                    <a:pt x="1050595" y="986591"/>
                  </a:lnTo>
                  <a:lnTo>
                    <a:pt x="1049326" y="986275"/>
                  </a:lnTo>
                  <a:lnTo>
                    <a:pt x="1047740" y="985325"/>
                  </a:lnTo>
                  <a:lnTo>
                    <a:pt x="1046471" y="983742"/>
                  </a:lnTo>
                  <a:lnTo>
                    <a:pt x="1045202" y="982159"/>
                  </a:lnTo>
                  <a:lnTo>
                    <a:pt x="1044250" y="979309"/>
                  </a:lnTo>
                  <a:lnTo>
                    <a:pt x="1042664" y="976460"/>
                  </a:lnTo>
                  <a:lnTo>
                    <a:pt x="1040761" y="969495"/>
                  </a:lnTo>
                  <a:lnTo>
                    <a:pt x="1038858" y="960946"/>
                  </a:lnTo>
                  <a:lnTo>
                    <a:pt x="1037589" y="951131"/>
                  </a:lnTo>
                  <a:lnTo>
                    <a:pt x="1036954" y="940367"/>
                  </a:lnTo>
                  <a:lnTo>
                    <a:pt x="1036637" y="928652"/>
                  </a:lnTo>
                  <a:lnTo>
                    <a:pt x="1036954" y="917254"/>
                  </a:lnTo>
                  <a:lnTo>
                    <a:pt x="1037589" y="906173"/>
                  </a:lnTo>
                  <a:lnTo>
                    <a:pt x="1038858" y="896358"/>
                  </a:lnTo>
                  <a:lnTo>
                    <a:pt x="1040761" y="888126"/>
                  </a:lnTo>
                  <a:lnTo>
                    <a:pt x="1042664" y="881161"/>
                  </a:lnTo>
                  <a:lnTo>
                    <a:pt x="1044250" y="877995"/>
                  </a:lnTo>
                  <a:lnTo>
                    <a:pt x="1045202" y="875779"/>
                  </a:lnTo>
                  <a:lnTo>
                    <a:pt x="1046471" y="873879"/>
                  </a:lnTo>
                  <a:lnTo>
                    <a:pt x="1047740" y="872613"/>
                  </a:lnTo>
                  <a:lnTo>
                    <a:pt x="1049326" y="871346"/>
                  </a:lnTo>
                  <a:lnTo>
                    <a:pt x="1050595" y="871346"/>
                  </a:lnTo>
                  <a:lnTo>
                    <a:pt x="1051546" y="871346"/>
                  </a:lnTo>
                  <a:lnTo>
                    <a:pt x="1052498" y="871663"/>
                  </a:lnTo>
                  <a:lnTo>
                    <a:pt x="1052815" y="864381"/>
                  </a:lnTo>
                  <a:lnTo>
                    <a:pt x="1053133" y="856782"/>
                  </a:lnTo>
                  <a:lnTo>
                    <a:pt x="1053767" y="850133"/>
                  </a:lnTo>
                  <a:lnTo>
                    <a:pt x="1055036" y="843801"/>
                  </a:lnTo>
                  <a:lnTo>
                    <a:pt x="1054719" y="835886"/>
                  </a:lnTo>
                  <a:lnTo>
                    <a:pt x="1054401" y="827971"/>
                  </a:lnTo>
                  <a:lnTo>
                    <a:pt x="1054401" y="820689"/>
                  </a:lnTo>
                  <a:lnTo>
                    <a:pt x="1054401" y="814040"/>
                  </a:lnTo>
                  <a:lnTo>
                    <a:pt x="1055036" y="807708"/>
                  </a:lnTo>
                  <a:lnTo>
                    <a:pt x="1055670" y="801692"/>
                  </a:lnTo>
                  <a:lnTo>
                    <a:pt x="1057256" y="796310"/>
                  </a:lnTo>
                  <a:lnTo>
                    <a:pt x="1058842" y="791244"/>
                  </a:lnTo>
                  <a:lnTo>
                    <a:pt x="1060746" y="786179"/>
                  </a:lnTo>
                  <a:lnTo>
                    <a:pt x="1062649" y="781746"/>
                  </a:lnTo>
                  <a:lnTo>
                    <a:pt x="1064870" y="777630"/>
                  </a:lnTo>
                  <a:lnTo>
                    <a:pt x="1067407" y="773831"/>
                  </a:lnTo>
                  <a:lnTo>
                    <a:pt x="1070262" y="770665"/>
                  </a:lnTo>
                  <a:lnTo>
                    <a:pt x="1073434" y="767499"/>
                  </a:lnTo>
                  <a:lnTo>
                    <a:pt x="1076924" y="764649"/>
                  </a:lnTo>
                  <a:lnTo>
                    <a:pt x="1080096" y="762433"/>
                  </a:lnTo>
                  <a:lnTo>
                    <a:pt x="1064235" y="762433"/>
                  </a:lnTo>
                  <a:lnTo>
                    <a:pt x="1052498" y="762750"/>
                  </a:lnTo>
                  <a:lnTo>
                    <a:pt x="1041713" y="763383"/>
                  </a:lnTo>
                  <a:lnTo>
                    <a:pt x="1049009" y="759583"/>
                  </a:lnTo>
                  <a:lnTo>
                    <a:pt x="1056622" y="754834"/>
                  </a:lnTo>
                  <a:lnTo>
                    <a:pt x="1063918" y="749452"/>
                  </a:lnTo>
                  <a:lnTo>
                    <a:pt x="1071531" y="743753"/>
                  </a:lnTo>
                  <a:lnTo>
                    <a:pt x="1085806" y="733305"/>
                  </a:lnTo>
                  <a:lnTo>
                    <a:pt x="1092150" y="728872"/>
                  </a:lnTo>
                  <a:lnTo>
                    <a:pt x="1098495" y="725073"/>
                  </a:lnTo>
                  <a:lnTo>
                    <a:pt x="1106742" y="720957"/>
                  </a:lnTo>
                  <a:lnTo>
                    <a:pt x="1114990" y="717158"/>
                  </a:lnTo>
                  <a:lnTo>
                    <a:pt x="1122920" y="713675"/>
                  </a:lnTo>
                  <a:lnTo>
                    <a:pt x="1130851" y="710193"/>
                  </a:lnTo>
                  <a:lnTo>
                    <a:pt x="1138781" y="707660"/>
                  </a:lnTo>
                  <a:lnTo>
                    <a:pt x="1146711" y="704494"/>
                  </a:lnTo>
                  <a:lnTo>
                    <a:pt x="1161938" y="700061"/>
                  </a:lnTo>
                  <a:lnTo>
                    <a:pt x="1176847" y="696262"/>
                  </a:lnTo>
                  <a:lnTo>
                    <a:pt x="1191439" y="693729"/>
                  </a:lnTo>
                  <a:lnTo>
                    <a:pt x="1205397" y="692146"/>
                  </a:lnTo>
                  <a:lnTo>
                    <a:pt x="1218720" y="691196"/>
                  </a:lnTo>
                  <a:lnTo>
                    <a:pt x="1231408" y="690563"/>
                  </a:lnTo>
                  <a:close/>
                  <a:moveTo>
                    <a:pt x="1798422" y="585942"/>
                  </a:moveTo>
                  <a:lnTo>
                    <a:pt x="1795888" y="586577"/>
                  </a:lnTo>
                  <a:lnTo>
                    <a:pt x="1792720" y="586577"/>
                  </a:lnTo>
                  <a:lnTo>
                    <a:pt x="1789236" y="586577"/>
                  </a:lnTo>
                  <a:lnTo>
                    <a:pt x="1771814" y="728756"/>
                  </a:lnTo>
                  <a:lnTo>
                    <a:pt x="1786068" y="727804"/>
                  </a:lnTo>
                  <a:lnTo>
                    <a:pt x="1800322" y="727487"/>
                  </a:lnTo>
                  <a:lnTo>
                    <a:pt x="1808558" y="727804"/>
                  </a:lnTo>
                  <a:lnTo>
                    <a:pt x="1816477" y="728121"/>
                  </a:lnTo>
                  <a:lnTo>
                    <a:pt x="1798422" y="585942"/>
                  </a:lnTo>
                  <a:close/>
                  <a:moveTo>
                    <a:pt x="2691328" y="534988"/>
                  </a:moveTo>
                  <a:lnTo>
                    <a:pt x="2700209" y="535623"/>
                  </a:lnTo>
                  <a:lnTo>
                    <a:pt x="2709091" y="535940"/>
                  </a:lnTo>
                  <a:lnTo>
                    <a:pt x="2718289" y="536893"/>
                  </a:lnTo>
                  <a:lnTo>
                    <a:pt x="2727170" y="538480"/>
                  </a:lnTo>
                  <a:lnTo>
                    <a:pt x="2736368" y="540385"/>
                  </a:lnTo>
                  <a:lnTo>
                    <a:pt x="2745249" y="542608"/>
                  </a:lnTo>
                  <a:lnTo>
                    <a:pt x="2753813" y="544830"/>
                  </a:lnTo>
                  <a:lnTo>
                    <a:pt x="2763011" y="548005"/>
                  </a:lnTo>
                  <a:lnTo>
                    <a:pt x="2771575" y="550863"/>
                  </a:lnTo>
                  <a:lnTo>
                    <a:pt x="2780139" y="554355"/>
                  </a:lnTo>
                  <a:lnTo>
                    <a:pt x="2789020" y="558165"/>
                  </a:lnTo>
                  <a:lnTo>
                    <a:pt x="2797267" y="561658"/>
                  </a:lnTo>
                  <a:lnTo>
                    <a:pt x="2812809" y="569595"/>
                  </a:lnTo>
                  <a:lnTo>
                    <a:pt x="2827716" y="577850"/>
                  </a:lnTo>
                  <a:lnTo>
                    <a:pt x="2841355" y="586105"/>
                  </a:lnTo>
                  <a:lnTo>
                    <a:pt x="2853408" y="594678"/>
                  </a:lnTo>
                  <a:lnTo>
                    <a:pt x="2864509" y="602933"/>
                  </a:lnTo>
                  <a:lnTo>
                    <a:pt x="2873073" y="609918"/>
                  </a:lnTo>
                  <a:lnTo>
                    <a:pt x="2879734" y="616585"/>
                  </a:lnTo>
                  <a:lnTo>
                    <a:pt x="2882271" y="619760"/>
                  </a:lnTo>
                  <a:lnTo>
                    <a:pt x="2884809" y="622300"/>
                  </a:lnTo>
                  <a:lnTo>
                    <a:pt x="2886077" y="624523"/>
                  </a:lnTo>
                  <a:lnTo>
                    <a:pt x="2887029" y="626428"/>
                  </a:lnTo>
                  <a:lnTo>
                    <a:pt x="2887346" y="630238"/>
                  </a:lnTo>
                  <a:lnTo>
                    <a:pt x="2887663" y="635635"/>
                  </a:lnTo>
                  <a:lnTo>
                    <a:pt x="2887663" y="650875"/>
                  </a:lnTo>
                  <a:lnTo>
                    <a:pt x="2887029" y="671513"/>
                  </a:lnTo>
                  <a:lnTo>
                    <a:pt x="2885443" y="697230"/>
                  </a:lnTo>
                  <a:lnTo>
                    <a:pt x="2883540" y="726123"/>
                  </a:lnTo>
                  <a:lnTo>
                    <a:pt x="2881320" y="758190"/>
                  </a:lnTo>
                  <a:lnTo>
                    <a:pt x="2875610" y="827723"/>
                  </a:lnTo>
                  <a:lnTo>
                    <a:pt x="2868950" y="899161"/>
                  </a:lnTo>
                  <a:lnTo>
                    <a:pt x="2861654" y="965518"/>
                  </a:lnTo>
                  <a:lnTo>
                    <a:pt x="2858483" y="995363"/>
                  </a:lnTo>
                  <a:lnTo>
                    <a:pt x="2854994" y="1021398"/>
                  </a:lnTo>
                  <a:lnTo>
                    <a:pt x="2852139" y="1042671"/>
                  </a:lnTo>
                  <a:lnTo>
                    <a:pt x="2848967" y="1059181"/>
                  </a:lnTo>
                  <a:lnTo>
                    <a:pt x="2838817" y="1062991"/>
                  </a:lnTo>
                  <a:lnTo>
                    <a:pt x="2828985" y="1066483"/>
                  </a:lnTo>
                  <a:lnTo>
                    <a:pt x="2820104" y="1069023"/>
                  </a:lnTo>
                  <a:lnTo>
                    <a:pt x="2810905" y="1070928"/>
                  </a:lnTo>
                  <a:lnTo>
                    <a:pt x="2803293" y="1072198"/>
                  </a:lnTo>
                  <a:lnTo>
                    <a:pt x="2795998" y="1072516"/>
                  </a:lnTo>
                  <a:lnTo>
                    <a:pt x="2792509" y="1072198"/>
                  </a:lnTo>
                  <a:lnTo>
                    <a:pt x="2789654" y="1071563"/>
                  </a:lnTo>
                  <a:lnTo>
                    <a:pt x="2786483" y="1070928"/>
                  </a:lnTo>
                  <a:lnTo>
                    <a:pt x="2784262" y="1070293"/>
                  </a:lnTo>
                  <a:lnTo>
                    <a:pt x="2785214" y="1057911"/>
                  </a:lnTo>
                  <a:lnTo>
                    <a:pt x="2786165" y="1039813"/>
                  </a:lnTo>
                  <a:lnTo>
                    <a:pt x="2787751" y="990918"/>
                  </a:lnTo>
                  <a:lnTo>
                    <a:pt x="2789337" y="930276"/>
                  </a:lnTo>
                  <a:lnTo>
                    <a:pt x="2790289" y="865188"/>
                  </a:lnTo>
                  <a:lnTo>
                    <a:pt x="2790606" y="803593"/>
                  </a:lnTo>
                  <a:lnTo>
                    <a:pt x="2790606" y="775653"/>
                  </a:lnTo>
                  <a:lnTo>
                    <a:pt x="2790289" y="751840"/>
                  </a:lnTo>
                  <a:lnTo>
                    <a:pt x="2789654" y="731838"/>
                  </a:lnTo>
                  <a:lnTo>
                    <a:pt x="2788386" y="717233"/>
                  </a:lnTo>
                  <a:lnTo>
                    <a:pt x="2788068" y="711835"/>
                  </a:lnTo>
                  <a:lnTo>
                    <a:pt x="2787434" y="708343"/>
                  </a:lnTo>
                  <a:lnTo>
                    <a:pt x="2786483" y="707073"/>
                  </a:lnTo>
                  <a:lnTo>
                    <a:pt x="2785848" y="706438"/>
                  </a:lnTo>
                  <a:lnTo>
                    <a:pt x="2785531" y="707073"/>
                  </a:lnTo>
                  <a:lnTo>
                    <a:pt x="2780773" y="713740"/>
                  </a:lnTo>
                  <a:lnTo>
                    <a:pt x="2775381" y="720725"/>
                  </a:lnTo>
                  <a:lnTo>
                    <a:pt x="2774113" y="722630"/>
                  </a:lnTo>
                  <a:lnTo>
                    <a:pt x="2757936" y="960756"/>
                  </a:lnTo>
                  <a:lnTo>
                    <a:pt x="2753813" y="1010921"/>
                  </a:lnTo>
                  <a:lnTo>
                    <a:pt x="2750324" y="1049338"/>
                  </a:lnTo>
                  <a:lnTo>
                    <a:pt x="2746835" y="1083946"/>
                  </a:lnTo>
                  <a:lnTo>
                    <a:pt x="2746518" y="1087438"/>
                  </a:lnTo>
                  <a:lnTo>
                    <a:pt x="2744932" y="1092836"/>
                  </a:lnTo>
                  <a:lnTo>
                    <a:pt x="2742712" y="1097916"/>
                  </a:lnTo>
                  <a:lnTo>
                    <a:pt x="2740491" y="1103631"/>
                  </a:lnTo>
                  <a:lnTo>
                    <a:pt x="2737637" y="1109028"/>
                  </a:lnTo>
                  <a:lnTo>
                    <a:pt x="2732245" y="1119506"/>
                  </a:lnTo>
                  <a:lnTo>
                    <a:pt x="2725267" y="1129666"/>
                  </a:lnTo>
                  <a:lnTo>
                    <a:pt x="2699258" y="1479233"/>
                  </a:lnTo>
                  <a:lnTo>
                    <a:pt x="2716386" y="1483361"/>
                  </a:lnTo>
                  <a:lnTo>
                    <a:pt x="2732879" y="1487488"/>
                  </a:lnTo>
                  <a:lnTo>
                    <a:pt x="2870853" y="1410971"/>
                  </a:lnTo>
                  <a:lnTo>
                    <a:pt x="2876879" y="1421766"/>
                  </a:lnTo>
                  <a:lnTo>
                    <a:pt x="2749055" y="1492886"/>
                  </a:lnTo>
                  <a:lnTo>
                    <a:pt x="2761743" y="1497013"/>
                  </a:lnTo>
                  <a:lnTo>
                    <a:pt x="2773795" y="1501776"/>
                  </a:lnTo>
                  <a:lnTo>
                    <a:pt x="2785214" y="1507173"/>
                  </a:lnTo>
                  <a:lnTo>
                    <a:pt x="2795998" y="1512253"/>
                  </a:lnTo>
                  <a:lnTo>
                    <a:pt x="2805831" y="1517968"/>
                  </a:lnTo>
                  <a:lnTo>
                    <a:pt x="2815029" y="1524001"/>
                  </a:lnTo>
                  <a:lnTo>
                    <a:pt x="2823910" y="1530033"/>
                  </a:lnTo>
                  <a:lnTo>
                    <a:pt x="2831839" y="1536383"/>
                  </a:lnTo>
                  <a:lnTo>
                    <a:pt x="2838500" y="1543051"/>
                  </a:lnTo>
                  <a:lnTo>
                    <a:pt x="2844844" y="1550036"/>
                  </a:lnTo>
                  <a:lnTo>
                    <a:pt x="2850236" y="1557021"/>
                  </a:lnTo>
                  <a:lnTo>
                    <a:pt x="2854359" y="1564323"/>
                  </a:lnTo>
                  <a:lnTo>
                    <a:pt x="2856262" y="1568133"/>
                  </a:lnTo>
                  <a:lnTo>
                    <a:pt x="2857848" y="1571626"/>
                  </a:lnTo>
                  <a:lnTo>
                    <a:pt x="2859117" y="1575436"/>
                  </a:lnTo>
                  <a:lnTo>
                    <a:pt x="2860386" y="1579246"/>
                  </a:lnTo>
                  <a:lnTo>
                    <a:pt x="2861337" y="1583056"/>
                  </a:lnTo>
                  <a:lnTo>
                    <a:pt x="2861654" y="1586866"/>
                  </a:lnTo>
                  <a:lnTo>
                    <a:pt x="2861972" y="1590993"/>
                  </a:lnTo>
                  <a:lnTo>
                    <a:pt x="2862606" y="1594803"/>
                  </a:lnTo>
                  <a:lnTo>
                    <a:pt x="2861972" y="1598931"/>
                  </a:lnTo>
                  <a:lnTo>
                    <a:pt x="2861654" y="1603058"/>
                  </a:lnTo>
                  <a:lnTo>
                    <a:pt x="2861020" y="1607186"/>
                  </a:lnTo>
                  <a:lnTo>
                    <a:pt x="2860386" y="1611313"/>
                  </a:lnTo>
                  <a:lnTo>
                    <a:pt x="2858800" y="1615123"/>
                  </a:lnTo>
                  <a:lnTo>
                    <a:pt x="2857214" y="1619251"/>
                  </a:lnTo>
                  <a:lnTo>
                    <a:pt x="2855628" y="1622743"/>
                  </a:lnTo>
                  <a:lnTo>
                    <a:pt x="2853408" y="1626553"/>
                  </a:lnTo>
                  <a:lnTo>
                    <a:pt x="2851187" y="1630681"/>
                  </a:lnTo>
                  <a:lnTo>
                    <a:pt x="2848967" y="1634491"/>
                  </a:lnTo>
                  <a:lnTo>
                    <a:pt x="2842941" y="1641793"/>
                  </a:lnTo>
                  <a:lnTo>
                    <a:pt x="2836597" y="1648778"/>
                  </a:lnTo>
                  <a:lnTo>
                    <a:pt x="2828668" y="1655763"/>
                  </a:lnTo>
                  <a:lnTo>
                    <a:pt x="2820421" y="1662431"/>
                  </a:lnTo>
                  <a:lnTo>
                    <a:pt x="2810905" y="1668781"/>
                  </a:lnTo>
                  <a:lnTo>
                    <a:pt x="2800756" y="1674813"/>
                  </a:lnTo>
                  <a:lnTo>
                    <a:pt x="2789972" y="1680528"/>
                  </a:lnTo>
                  <a:lnTo>
                    <a:pt x="2778236" y="1685926"/>
                  </a:lnTo>
                  <a:lnTo>
                    <a:pt x="2765866" y="1691006"/>
                  </a:lnTo>
                  <a:lnTo>
                    <a:pt x="2752861" y="1695768"/>
                  </a:lnTo>
                  <a:lnTo>
                    <a:pt x="2739223" y="1700213"/>
                  </a:lnTo>
                  <a:lnTo>
                    <a:pt x="2869267" y="1786891"/>
                  </a:lnTo>
                  <a:lnTo>
                    <a:pt x="2862606" y="1797051"/>
                  </a:lnTo>
                  <a:lnTo>
                    <a:pt x="2723998" y="1704341"/>
                  </a:lnTo>
                  <a:lnTo>
                    <a:pt x="2707822" y="1708151"/>
                  </a:lnTo>
                  <a:lnTo>
                    <a:pt x="2690694" y="1711961"/>
                  </a:lnTo>
                  <a:lnTo>
                    <a:pt x="2673566" y="1715136"/>
                  </a:lnTo>
                  <a:lnTo>
                    <a:pt x="2655487" y="1717358"/>
                  </a:lnTo>
                  <a:lnTo>
                    <a:pt x="2637091" y="1719581"/>
                  </a:lnTo>
                  <a:lnTo>
                    <a:pt x="2618060" y="1720533"/>
                  </a:lnTo>
                  <a:lnTo>
                    <a:pt x="2598712" y="1721803"/>
                  </a:lnTo>
                  <a:lnTo>
                    <a:pt x="2579046" y="1721803"/>
                  </a:lnTo>
                  <a:lnTo>
                    <a:pt x="2563822" y="1721803"/>
                  </a:lnTo>
                  <a:lnTo>
                    <a:pt x="2549549" y="1721486"/>
                  </a:lnTo>
                  <a:lnTo>
                    <a:pt x="2534958" y="1720533"/>
                  </a:lnTo>
                  <a:lnTo>
                    <a:pt x="2521002" y="1719581"/>
                  </a:lnTo>
                  <a:lnTo>
                    <a:pt x="2507046" y="1717993"/>
                  </a:lnTo>
                  <a:lnTo>
                    <a:pt x="2493725" y="1716088"/>
                  </a:lnTo>
                  <a:lnTo>
                    <a:pt x="2480403" y="1714183"/>
                  </a:lnTo>
                  <a:lnTo>
                    <a:pt x="2467399" y="1711961"/>
                  </a:lnTo>
                  <a:lnTo>
                    <a:pt x="2455029" y="1709738"/>
                  </a:lnTo>
                  <a:lnTo>
                    <a:pt x="2442659" y="1706881"/>
                  </a:lnTo>
                  <a:lnTo>
                    <a:pt x="2430923" y="1703706"/>
                  </a:lnTo>
                  <a:lnTo>
                    <a:pt x="2419187" y="1700213"/>
                  </a:lnTo>
                  <a:lnTo>
                    <a:pt x="2408086" y="1697038"/>
                  </a:lnTo>
                  <a:lnTo>
                    <a:pt x="2397619" y="1693228"/>
                  </a:lnTo>
                  <a:lnTo>
                    <a:pt x="2387469" y="1689418"/>
                  </a:lnTo>
                  <a:lnTo>
                    <a:pt x="2377637" y="1684973"/>
                  </a:lnTo>
                  <a:lnTo>
                    <a:pt x="2368121" y="1680846"/>
                  </a:lnTo>
                  <a:lnTo>
                    <a:pt x="2359240" y="1676401"/>
                  </a:lnTo>
                  <a:lnTo>
                    <a:pt x="2350994" y="1671321"/>
                  </a:lnTo>
                  <a:lnTo>
                    <a:pt x="2343064" y="1666558"/>
                  </a:lnTo>
                  <a:lnTo>
                    <a:pt x="2335769" y="1661161"/>
                  </a:lnTo>
                  <a:lnTo>
                    <a:pt x="2329108" y="1656081"/>
                  </a:lnTo>
                  <a:lnTo>
                    <a:pt x="2322764" y="1650366"/>
                  </a:lnTo>
                  <a:lnTo>
                    <a:pt x="2317055" y="1644651"/>
                  </a:lnTo>
                  <a:lnTo>
                    <a:pt x="2312298" y="1638936"/>
                  </a:lnTo>
                  <a:lnTo>
                    <a:pt x="2307857" y="1632903"/>
                  </a:lnTo>
                  <a:lnTo>
                    <a:pt x="2304051" y="1627188"/>
                  </a:lnTo>
                  <a:lnTo>
                    <a:pt x="2300879" y="1620521"/>
                  </a:lnTo>
                  <a:lnTo>
                    <a:pt x="2298659" y="1614171"/>
                  </a:lnTo>
                  <a:lnTo>
                    <a:pt x="2296756" y="1607821"/>
                  </a:lnTo>
                  <a:lnTo>
                    <a:pt x="2295804" y="1601471"/>
                  </a:lnTo>
                  <a:lnTo>
                    <a:pt x="2295170" y="1594803"/>
                  </a:lnTo>
                  <a:lnTo>
                    <a:pt x="2295170" y="1590676"/>
                  </a:lnTo>
                  <a:lnTo>
                    <a:pt x="2296121" y="1585913"/>
                  </a:lnTo>
                  <a:lnTo>
                    <a:pt x="2296756" y="1581468"/>
                  </a:lnTo>
                  <a:lnTo>
                    <a:pt x="2298024" y="1577341"/>
                  </a:lnTo>
                  <a:lnTo>
                    <a:pt x="2299293" y="1573213"/>
                  </a:lnTo>
                  <a:lnTo>
                    <a:pt x="2300879" y="1568768"/>
                  </a:lnTo>
                  <a:lnTo>
                    <a:pt x="2302782" y="1564641"/>
                  </a:lnTo>
                  <a:lnTo>
                    <a:pt x="2305320" y="1560831"/>
                  </a:lnTo>
                  <a:lnTo>
                    <a:pt x="2307857" y="1556703"/>
                  </a:lnTo>
                  <a:lnTo>
                    <a:pt x="2310712" y="1552576"/>
                  </a:lnTo>
                  <a:lnTo>
                    <a:pt x="2313566" y="1548766"/>
                  </a:lnTo>
                  <a:lnTo>
                    <a:pt x="2317372" y="1544956"/>
                  </a:lnTo>
                  <a:lnTo>
                    <a:pt x="2320861" y="1541146"/>
                  </a:lnTo>
                  <a:lnTo>
                    <a:pt x="2324985" y="1537653"/>
                  </a:lnTo>
                  <a:lnTo>
                    <a:pt x="2333549" y="1530351"/>
                  </a:lnTo>
                  <a:lnTo>
                    <a:pt x="2343064" y="1523366"/>
                  </a:lnTo>
                  <a:lnTo>
                    <a:pt x="2353848" y="1517016"/>
                  </a:lnTo>
                  <a:lnTo>
                    <a:pt x="2365267" y="1510348"/>
                  </a:lnTo>
                  <a:lnTo>
                    <a:pt x="2377637" y="1504316"/>
                  </a:lnTo>
                  <a:lnTo>
                    <a:pt x="2390641" y="1499236"/>
                  </a:lnTo>
                  <a:lnTo>
                    <a:pt x="2404597" y="1493838"/>
                  </a:lnTo>
                  <a:lnTo>
                    <a:pt x="2419187" y="1489393"/>
                  </a:lnTo>
                  <a:lnTo>
                    <a:pt x="2434729" y="1484948"/>
                  </a:lnTo>
                  <a:lnTo>
                    <a:pt x="2421090" y="1301751"/>
                  </a:lnTo>
                  <a:lnTo>
                    <a:pt x="2390958" y="1273493"/>
                  </a:lnTo>
                  <a:lnTo>
                    <a:pt x="2399205" y="1264603"/>
                  </a:lnTo>
                  <a:lnTo>
                    <a:pt x="2419505" y="1283653"/>
                  </a:lnTo>
                  <a:lnTo>
                    <a:pt x="2407769" y="1124268"/>
                  </a:lnTo>
                  <a:lnTo>
                    <a:pt x="2401742" y="1115378"/>
                  </a:lnTo>
                  <a:lnTo>
                    <a:pt x="2396350" y="1106171"/>
                  </a:lnTo>
                  <a:lnTo>
                    <a:pt x="2391910" y="1097281"/>
                  </a:lnTo>
                  <a:lnTo>
                    <a:pt x="2390007" y="1092201"/>
                  </a:lnTo>
                  <a:lnTo>
                    <a:pt x="2388104" y="1087756"/>
                  </a:lnTo>
                  <a:lnTo>
                    <a:pt x="2387787" y="1083946"/>
                  </a:lnTo>
                  <a:lnTo>
                    <a:pt x="2382712" y="1029971"/>
                  </a:lnTo>
                  <a:lnTo>
                    <a:pt x="2377320" y="970916"/>
                  </a:lnTo>
                  <a:lnTo>
                    <a:pt x="2371293" y="897573"/>
                  </a:lnTo>
                  <a:lnTo>
                    <a:pt x="2359240" y="716280"/>
                  </a:lnTo>
                  <a:lnTo>
                    <a:pt x="2354165" y="712153"/>
                  </a:lnTo>
                  <a:lnTo>
                    <a:pt x="2349090" y="707073"/>
                  </a:lnTo>
                  <a:lnTo>
                    <a:pt x="2348773" y="707073"/>
                  </a:lnTo>
                  <a:lnTo>
                    <a:pt x="2348773" y="707390"/>
                  </a:lnTo>
                  <a:lnTo>
                    <a:pt x="2347822" y="709295"/>
                  </a:lnTo>
                  <a:lnTo>
                    <a:pt x="2347505" y="713105"/>
                  </a:lnTo>
                  <a:lnTo>
                    <a:pt x="2347187" y="718503"/>
                  </a:lnTo>
                  <a:lnTo>
                    <a:pt x="2347187" y="733743"/>
                  </a:lnTo>
                  <a:lnTo>
                    <a:pt x="2347187" y="754063"/>
                  </a:lnTo>
                  <a:lnTo>
                    <a:pt x="2348773" y="806133"/>
                  </a:lnTo>
                  <a:lnTo>
                    <a:pt x="2350994" y="868363"/>
                  </a:lnTo>
                  <a:lnTo>
                    <a:pt x="2353848" y="932498"/>
                  </a:lnTo>
                  <a:lnTo>
                    <a:pt x="2357020" y="993141"/>
                  </a:lnTo>
                  <a:lnTo>
                    <a:pt x="2359875" y="1041718"/>
                  </a:lnTo>
                  <a:lnTo>
                    <a:pt x="2362095" y="1072198"/>
                  </a:lnTo>
                  <a:lnTo>
                    <a:pt x="2348139" y="1072516"/>
                  </a:lnTo>
                  <a:lnTo>
                    <a:pt x="2339258" y="1072198"/>
                  </a:lnTo>
                  <a:lnTo>
                    <a:pt x="2329108" y="1071246"/>
                  </a:lnTo>
                  <a:lnTo>
                    <a:pt x="2323716" y="1070611"/>
                  </a:lnTo>
                  <a:lnTo>
                    <a:pt x="2318641" y="1069658"/>
                  </a:lnTo>
                  <a:lnTo>
                    <a:pt x="2312932" y="1068706"/>
                  </a:lnTo>
                  <a:lnTo>
                    <a:pt x="2307223" y="1067118"/>
                  </a:lnTo>
                  <a:lnTo>
                    <a:pt x="2302148" y="1065213"/>
                  </a:lnTo>
                  <a:lnTo>
                    <a:pt x="2296438" y="1062991"/>
                  </a:lnTo>
                  <a:lnTo>
                    <a:pt x="2290729" y="1060451"/>
                  </a:lnTo>
                  <a:lnTo>
                    <a:pt x="2285654" y="1057276"/>
                  </a:lnTo>
                  <a:lnTo>
                    <a:pt x="2282800" y="1041718"/>
                  </a:lnTo>
                  <a:lnTo>
                    <a:pt x="2280262" y="1020446"/>
                  </a:lnTo>
                  <a:lnTo>
                    <a:pt x="2277408" y="995681"/>
                  </a:lnTo>
                  <a:lnTo>
                    <a:pt x="2274553" y="967423"/>
                  </a:lnTo>
                  <a:lnTo>
                    <a:pt x="2272016" y="936626"/>
                  </a:lnTo>
                  <a:lnTo>
                    <a:pt x="2269478" y="904241"/>
                  </a:lnTo>
                  <a:lnTo>
                    <a:pt x="2264403" y="836930"/>
                  </a:lnTo>
                  <a:lnTo>
                    <a:pt x="2260597" y="771525"/>
                  </a:lnTo>
                  <a:lnTo>
                    <a:pt x="2259328" y="741680"/>
                  </a:lnTo>
                  <a:lnTo>
                    <a:pt x="2258060" y="714058"/>
                  </a:lnTo>
                  <a:lnTo>
                    <a:pt x="2257425" y="689928"/>
                  </a:lnTo>
                  <a:lnTo>
                    <a:pt x="2257425" y="670560"/>
                  </a:lnTo>
                  <a:lnTo>
                    <a:pt x="2257425" y="655955"/>
                  </a:lnTo>
                  <a:lnTo>
                    <a:pt x="2257742" y="650875"/>
                  </a:lnTo>
                  <a:lnTo>
                    <a:pt x="2258377" y="647065"/>
                  </a:lnTo>
                  <a:lnTo>
                    <a:pt x="2259011" y="641033"/>
                  </a:lnTo>
                  <a:lnTo>
                    <a:pt x="2260280" y="635635"/>
                  </a:lnTo>
                  <a:lnTo>
                    <a:pt x="2262183" y="629920"/>
                  </a:lnTo>
                  <a:lnTo>
                    <a:pt x="2264403" y="624205"/>
                  </a:lnTo>
                  <a:lnTo>
                    <a:pt x="2267575" y="619125"/>
                  </a:lnTo>
                  <a:lnTo>
                    <a:pt x="2271381" y="614045"/>
                  </a:lnTo>
                  <a:lnTo>
                    <a:pt x="2275505" y="609283"/>
                  </a:lnTo>
                  <a:lnTo>
                    <a:pt x="2279945" y="604203"/>
                  </a:lnTo>
                  <a:lnTo>
                    <a:pt x="2284703" y="599758"/>
                  </a:lnTo>
                  <a:lnTo>
                    <a:pt x="2290412" y="595313"/>
                  </a:lnTo>
                  <a:lnTo>
                    <a:pt x="2296121" y="591185"/>
                  </a:lnTo>
                  <a:lnTo>
                    <a:pt x="2302465" y="587058"/>
                  </a:lnTo>
                  <a:lnTo>
                    <a:pt x="2309126" y="583248"/>
                  </a:lnTo>
                  <a:lnTo>
                    <a:pt x="2316104" y="579438"/>
                  </a:lnTo>
                  <a:lnTo>
                    <a:pt x="2323399" y="575628"/>
                  </a:lnTo>
                  <a:lnTo>
                    <a:pt x="2331011" y="572453"/>
                  </a:lnTo>
                  <a:lnTo>
                    <a:pt x="2338941" y="568960"/>
                  </a:lnTo>
                  <a:lnTo>
                    <a:pt x="2347187" y="566103"/>
                  </a:lnTo>
                  <a:lnTo>
                    <a:pt x="2363681" y="560070"/>
                  </a:lnTo>
                  <a:lnTo>
                    <a:pt x="2381443" y="554673"/>
                  </a:lnTo>
                  <a:lnTo>
                    <a:pt x="2399205" y="550228"/>
                  </a:lnTo>
                  <a:lnTo>
                    <a:pt x="2417284" y="546100"/>
                  </a:lnTo>
                  <a:lnTo>
                    <a:pt x="2435681" y="542290"/>
                  </a:lnTo>
                  <a:lnTo>
                    <a:pt x="2453760" y="539115"/>
                  </a:lnTo>
                  <a:lnTo>
                    <a:pt x="2471522" y="536575"/>
                  </a:lnTo>
                  <a:lnTo>
                    <a:pt x="2475646" y="536258"/>
                  </a:lnTo>
                  <a:lnTo>
                    <a:pt x="2479769" y="536258"/>
                  </a:lnTo>
                  <a:lnTo>
                    <a:pt x="2537813" y="750888"/>
                  </a:lnTo>
                  <a:lnTo>
                    <a:pt x="2539082" y="742315"/>
                  </a:lnTo>
                  <a:lnTo>
                    <a:pt x="2559064" y="595313"/>
                  </a:lnTo>
                  <a:lnTo>
                    <a:pt x="2553355" y="580708"/>
                  </a:lnTo>
                  <a:lnTo>
                    <a:pt x="2564773" y="561340"/>
                  </a:lnTo>
                  <a:lnTo>
                    <a:pt x="2590148" y="561340"/>
                  </a:lnTo>
                  <a:lnTo>
                    <a:pt x="2600615" y="580708"/>
                  </a:lnTo>
                  <a:lnTo>
                    <a:pt x="2595857" y="597853"/>
                  </a:lnTo>
                  <a:lnTo>
                    <a:pt x="2613619" y="753110"/>
                  </a:lnTo>
                  <a:lnTo>
                    <a:pt x="2661196" y="542925"/>
                  </a:lnTo>
                  <a:lnTo>
                    <a:pt x="2666271" y="540703"/>
                  </a:lnTo>
                  <a:lnTo>
                    <a:pt x="2670712" y="538480"/>
                  </a:lnTo>
                  <a:lnTo>
                    <a:pt x="2673249" y="536893"/>
                  </a:lnTo>
                  <a:lnTo>
                    <a:pt x="2673566" y="536575"/>
                  </a:lnTo>
                  <a:lnTo>
                    <a:pt x="2682130" y="535623"/>
                  </a:lnTo>
                  <a:lnTo>
                    <a:pt x="2691328" y="534988"/>
                  </a:lnTo>
                  <a:close/>
                  <a:moveTo>
                    <a:pt x="1954213" y="512763"/>
                  </a:moveTo>
                  <a:lnTo>
                    <a:pt x="1953574" y="518429"/>
                  </a:lnTo>
                  <a:lnTo>
                    <a:pt x="1952294" y="524094"/>
                  </a:lnTo>
                  <a:lnTo>
                    <a:pt x="1951015" y="530705"/>
                  </a:lnTo>
                  <a:lnTo>
                    <a:pt x="1948775" y="537629"/>
                  </a:lnTo>
                  <a:lnTo>
                    <a:pt x="1947176" y="540462"/>
                  </a:lnTo>
                  <a:lnTo>
                    <a:pt x="1945577" y="542981"/>
                  </a:lnTo>
                  <a:lnTo>
                    <a:pt x="1943657" y="545813"/>
                  </a:lnTo>
                  <a:lnTo>
                    <a:pt x="1941418" y="547387"/>
                  </a:lnTo>
                  <a:lnTo>
                    <a:pt x="1939179" y="548961"/>
                  </a:lnTo>
                  <a:lnTo>
                    <a:pt x="1936620" y="549276"/>
                  </a:lnTo>
                  <a:lnTo>
                    <a:pt x="1933421" y="549276"/>
                  </a:lnTo>
                  <a:lnTo>
                    <a:pt x="1930863" y="548961"/>
                  </a:lnTo>
                  <a:lnTo>
                    <a:pt x="1928943" y="548332"/>
                  </a:lnTo>
                  <a:lnTo>
                    <a:pt x="1927024" y="547073"/>
                  </a:lnTo>
                  <a:lnTo>
                    <a:pt x="1925745" y="545184"/>
                  </a:lnTo>
                  <a:lnTo>
                    <a:pt x="1925105" y="543295"/>
                  </a:lnTo>
                  <a:lnTo>
                    <a:pt x="1924785" y="541092"/>
                  </a:lnTo>
                  <a:lnTo>
                    <a:pt x="1924785" y="538574"/>
                  </a:lnTo>
                  <a:lnTo>
                    <a:pt x="1924465" y="536056"/>
                  </a:lnTo>
                  <a:lnTo>
                    <a:pt x="1924145" y="534482"/>
                  </a:lnTo>
                  <a:lnTo>
                    <a:pt x="1923186" y="533223"/>
                  </a:lnTo>
                  <a:lnTo>
                    <a:pt x="1922546" y="532908"/>
                  </a:lnTo>
                  <a:lnTo>
                    <a:pt x="1921266" y="532908"/>
                  </a:lnTo>
                  <a:lnTo>
                    <a:pt x="1920627" y="533852"/>
                  </a:lnTo>
                  <a:lnTo>
                    <a:pt x="1920307" y="534797"/>
                  </a:lnTo>
                  <a:lnTo>
                    <a:pt x="1920307" y="536685"/>
                  </a:lnTo>
                  <a:lnTo>
                    <a:pt x="1919987" y="538889"/>
                  </a:lnTo>
                  <a:lnTo>
                    <a:pt x="1918707" y="541721"/>
                  </a:lnTo>
                  <a:lnTo>
                    <a:pt x="1917108" y="544240"/>
                  </a:lnTo>
                  <a:lnTo>
                    <a:pt x="1915189" y="546443"/>
                  </a:lnTo>
                  <a:lnTo>
                    <a:pt x="1913909" y="548017"/>
                  </a:lnTo>
                  <a:lnTo>
                    <a:pt x="1912950" y="548332"/>
                  </a:lnTo>
                  <a:lnTo>
                    <a:pt x="1912310" y="548332"/>
                  </a:lnTo>
                  <a:lnTo>
                    <a:pt x="1911990" y="548332"/>
                  </a:lnTo>
                  <a:lnTo>
                    <a:pt x="1911350" y="547387"/>
                  </a:lnTo>
                  <a:lnTo>
                    <a:pt x="1911350" y="546443"/>
                  </a:lnTo>
                  <a:lnTo>
                    <a:pt x="1911350" y="544554"/>
                  </a:lnTo>
                  <a:lnTo>
                    <a:pt x="1912630" y="536370"/>
                  </a:lnTo>
                  <a:lnTo>
                    <a:pt x="1913269" y="532278"/>
                  </a:lnTo>
                  <a:lnTo>
                    <a:pt x="1914229" y="528186"/>
                  </a:lnTo>
                  <a:lnTo>
                    <a:pt x="1915189" y="524409"/>
                  </a:lnTo>
                  <a:lnTo>
                    <a:pt x="1916788" y="521891"/>
                  </a:lnTo>
                  <a:lnTo>
                    <a:pt x="1917428" y="520632"/>
                  </a:lnTo>
                  <a:lnTo>
                    <a:pt x="1918387" y="520003"/>
                  </a:lnTo>
                  <a:lnTo>
                    <a:pt x="1919347" y="519058"/>
                  </a:lnTo>
                  <a:lnTo>
                    <a:pt x="1920627" y="518743"/>
                  </a:lnTo>
                  <a:lnTo>
                    <a:pt x="1954213" y="512763"/>
                  </a:lnTo>
                  <a:close/>
                  <a:moveTo>
                    <a:pt x="1636712" y="512763"/>
                  </a:moveTo>
                  <a:lnTo>
                    <a:pt x="1670299" y="519003"/>
                  </a:lnTo>
                  <a:lnTo>
                    <a:pt x="1671578" y="519332"/>
                  </a:lnTo>
                  <a:lnTo>
                    <a:pt x="1672218" y="519660"/>
                  </a:lnTo>
                  <a:lnTo>
                    <a:pt x="1673498" y="520974"/>
                  </a:lnTo>
                  <a:lnTo>
                    <a:pt x="1674137" y="521959"/>
                  </a:lnTo>
                  <a:lnTo>
                    <a:pt x="1675737" y="524587"/>
                  </a:lnTo>
                  <a:lnTo>
                    <a:pt x="1676696" y="528528"/>
                  </a:lnTo>
                  <a:lnTo>
                    <a:pt x="1677656" y="532470"/>
                  </a:lnTo>
                  <a:lnTo>
                    <a:pt x="1678296" y="537068"/>
                  </a:lnTo>
                  <a:lnTo>
                    <a:pt x="1679575" y="545608"/>
                  </a:lnTo>
                  <a:lnTo>
                    <a:pt x="1679575" y="547578"/>
                  </a:lnTo>
                  <a:lnTo>
                    <a:pt x="1679575" y="548892"/>
                  </a:lnTo>
                  <a:lnTo>
                    <a:pt x="1679255" y="549549"/>
                  </a:lnTo>
                  <a:lnTo>
                    <a:pt x="1678616" y="549549"/>
                  </a:lnTo>
                  <a:lnTo>
                    <a:pt x="1677976" y="549549"/>
                  </a:lnTo>
                  <a:lnTo>
                    <a:pt x="1677336" y="549221"/>
                  </a:lnTo>
                  <a:lnTo>
                    <a:pt x="1675737" y="547578"/>
                  </a:lnTo>
                  <a:lnTo>
                    <a:pt x="1673818" y="545279"/>
                  </a:lnTo>
                  <a:lnTo>
                    <a:pt x="1672218" y="542323"/>
                  </a:lnTo>
                  <a:lnTo>
                    <a:pt x="1671259" y="539367"/>
                  </a:lnTo>
                  <a:lnTo>
                    <a:pt x="1670939" y="537725"/>
                  </a:lnTo>
                  <a:lnTo>
                    <a:pt x="1670939" y="535754"/>
                  </a:lnTo>
                  <a:lnTo>
                    <a:pt x="1670299" y="534440"/>
                  </a:lnTo>
                  <a:lnTo>
                    <a:pt x="1669659" y="533784"/>
                  </a:lnTo>
                  <a:lnTo>
                    <a:pt x="1668380" y="533784"/>
                  </a:lnTo>
                  <a:lnTo>
                    <a:pt x="1667740" y="534112"/>
                  </a:lnTo>
                  <a:lnTo>
                    <a:pt x="1667100" y="535097"/>
                  </a:lnTo>
                  <a:lnTo>
                    <a:pt x="1666780" y="536740"/>
                  </a:lnTo>
                  <a:lnTo>
                    <a:pt x="1666141" y="539367"/>
                  </a:lnTo>
                  <a:lnTo>
                    <a:pt x="1666141" y="542323"/>
                  </a:lnTo>
                  <a:lnTo>
                    <a:pt x="1665821" y="544622"/>
                  </a:lnTo>
                  <a:lnTo>
                    <a:pt x="1665181" y="546593"/>
                  </a:lnTo>
                  <a:lnTo>
                    <a:pt x="1663901" y="548564"/>
                  </a:lnTo>
                  <a:lnTo>
                    <a:pt x="1661982" y="549549"/>
                  </a:lnTo>
                  <a:lnTo>
                    <a:pt x="1660063" y="550534"/>
                  </a:lnTo>
                  <a:lnTo>
                    <a:pt x="1657504" y="550863"/>
                  </a:lnTo>
                  <a:lnTo>
                    <a:pt x="1654625" y="550863"/>
                  </a:lnTo>
                  <a:lnTo>
                    <a:pt x="1651746" y="549878"/>
                  </a:lnTo>
                  <a:lnTo>
                    <a:pt x="1649507" y="548892"/>
                  </a:lnTo>
                  <a:lnTo>
                    <a:pt x="1647268" y="546921"/>
                  </a:lnTo>
                  <a:lnTo>
                    <a:pt x="1645349" y="544294"/>
                  </a:lnTo>
                  <a:lnTo>
                    <a:pt x="1643749" y="541338"/>
                  </a:lnTo>
                  <a:lnTo>
                    <a:pt x="1642470" y="538053"/>
                  </a:lnTo>
                  <a:lnTo>
                    <a:pt x="1640231" y="531484"/>
                  </a:lnTo>
                  <a:lnTo>
                    <a:pt x="1638631" y="524259"/>
                  </a:lnTo>
                  <a:lnTo>
                    <a:pt x="1637352" y="518018"/>
                  </a:lnTo>
                  <a:lnTo>
                    <a:pt x="1636712" y="512763"/>
                  </a:lnTo>
                  <a:close/>
                  <a:moveTo>
                    <a:pt x="358458" y="427038"/>
                  </a:moveTo>
                  <a:lnTo>
                    <a:pt x="365125" y="427038"/>
                  </a:lnTo>
                  <a:lnTo>
                    <a:pt x="371475" y="427356"/>
                  </a:lnTo>
                  <a:lnTo>
                    <a:pt x="377825" y="427992"/>
                  </a:lnTo>
                  <a:lnTo>
                    <a:pt x="384493" y="429263"/>
                  </a:lnTo>
                  <a:lnTo>
                    <a:pt x="390843" y="430853"/>
                  </a:lnTo>
                  <a:lnTo>
                    <a:pt x="397193" y="432125"/>
                  </a:lnTo>
                  <a:lnTo>
                    <a:pt x="403860" y="434033"/>
                  </a:lnTo>
                  <a:lnTo>
                    <a:pt x="410210" y="435940"/>
                  </a:lnTo>
                  <a:lnTo>
                    <a:pt x="422593" y="441027"/>
                  </a:lnTo>
                  <a:lnTo>
                    <a:pt x="434658" y="446114"/>
                  </a:lnTo>
                  <a:lnTo>
                    <a:pt x="445770" y="451837"/>
                  </a:lnTo>
                  <a:lnTo>
                    <a:pt x="456883" y="457878"/>
                  </a:lnTo>
                  <a:lnTo>
                    <a:pt x="466408" y="463919"/>
                  </a:lnTo>
                  <a:lnTo>
                    <a:pt x="475298" y="469960"/>
                  </a:lnTo>
                  <a:lnTo>
                    <a:pt x="482918" y="475365"/>
                  </a:lnTo>
                  <a:lnTo>
                    <a:pt x="489585" y="480770"/>
                  </a:lnTo>
                  <a:lnTo>
                    <a:pt x="494348" y="485539"/>
                  </a:lnTo>
                  <a:lnTo>
                    <a:pt x="497840" y="489355"/>
                  </a:lnTo>
                  <a:lnTo>
                    <a:pt x="498475" y="491262"/>
                  </a:lnTo>
                  <a:lnTo>
                    <a:pt x="499110" y="492534"/>
                  </a:lnTo>
                  <a:lnTo>
                    <a:pt x="499745" y="495396"/>
                  </a:lnTo>
                  <a:lnTo>
                    <a:pt x="499745" y="499211"/>
                  </a:lnTo>
                  <a:lnTo>
                    <a:pt x="499745" y="510021"/>
                  </a:lnTo>
                  <a:lnTo>
                    <a:pt x="499110" y="525282"/>
                  </a:lnTo>
                  <a:lnTo>
                    <a:pt x="498158" y="543405"/>
                  </a:lnTo>
                  <a:lnTo>
                    <a:pt x="494983" y="587281"/>
                  </a:lnTo>
                  <a:lnTo>
                    <a:pt x="490855" y="637198"/>
                  </a:lnTo>
                  <a:lnTo>
                    <a:pt x="486093" y="688705"/>
                  </a:lnTo>
                  <a:lnTo>
                    <a:pt x="481013" y="736397"/>
                  </a:lnTo>
                  <a:lnTo>
                    <a:pt x="476250" y="776457"/>
                  </a:lnTo>
                  <a:lnTo>
                    <a:pt x="474028" y="792037"/>
                  </a:lnTo>
                  <a:lnTo>
                    <a:pt x="472123" y="803800"/>
                  </a:lnTo>
                  <a:lnTo>
                    <a:pt x="464503" y="806344"/>
                  </a:lnTo>
                  <a:lnTo>
                    <a:pt x="457835" y="808888"/>
                  </a:lnTo>
                  <a:lnTo>
                    <a:pt x="451168" y="810477"/>
                  </a:lnTo>
                  <a:lnTo>
                    <a:pt x="444818" y="812067"/>
                  </a:lnTo>
                  <a:lnTo>
                    <a:pt x="439103" y="813021"/>
                  </a:lnTo>
                  <a:lnTo>
                    <a:pt x="433705" y="813339"/>
                  </a:lnTo>
                  <a:lnTo>
                    <a:pt x="429260" y="813021"/>
                  </a:lnTo>
                  <a:lnTo>
                    <a:pt x="425450" y="811749"/>
                  </a:lnTo>
                  <a:lnTo>
                    <a:pt x="425768" y="802847"/>
                  </a:lnTo>
                  <a:lnTo>
                    <a:pt x="426720" y="789811"/>
                  </a:lnTo>
                  <a:lnTo>
                    <a:pt x="428308" y="754519"/>
                  </a:lnTo>
                  <a:lnTo>
                    <a:pt x="429260" y="710961"/>
                  </a:lnTo>
                  <a:lnTo>
                    <a:pt x="429895" y="664541"/>
                  </a:lnTo>
                  <a:lnTo>
                    <a:pt x="429895" y="619711"/>
                  </a:lnTo>
                  <a:lnTo>
                    <a:pt x="429578" y="582512"/>
                  </a:lnTo>
                  <a:lnTo>
                    <a:pt x="429260" y="568205"/>
                  </a:lnTo>
                  <a:lnTo>
                    <a:pt x="428625" y="557712"/>
                  </a:lnTo>
                  <a:lnTo>
                    <a:pt x="428308" y="554215"/>
                  </a:lnTo>
                  <a:lnTo>
                    <a:pt x="427673" y="551672"/>
                  </a:lnTo>
                  <a:lnTo>
                    <a:pt x="427038" y="550400"/>
                  </a:lnTo>
                  <a:lnTo>
                    <a:pt x="426720" y="550400"/>
                  </a:lnTo>
                  <a:lnTo>
                    <a:pt x="426403" y="550400"/>
                  </a:lnTo>
                  <a:lnTo>
                    <a:pt x="422910" y="555487"/>
                  </a:lnTo>
                  <a:lnTo>
                    <a:pt x="419100" y="560256"/>
                  </a:lnTo>
                  <a:lnTo>
                    <a:pt x="418465" y="561846"/>
                  </a:lnTo>
                  <a:lnTo>
                    <a:pt x="406718" y="733217"/>
                  </a:lnTo>
                  <a:lnTo>
                    <a:pt x="401003" y="796806"/>
                  </a:lnTo>
                  <a:lnTo>
                    <a:pt x="398463" y="821605"/>
                  </a:lnTo>
                  <a:lnTo>
                    <a:pt x="398463" y="823831"/>
                  </a:lnTo>
                  <a:lnTo>
                    <a:pt x="395288" y="831779"/>
                  </a:lnTo>
                  <a:lnTo>
                    <a:pt x="392113" y="839728"/>
                  </a:lnTo>
                  <a:lnTo>
                    <a:pt x="387985" y="847041"/>
                  </a:lnTo>
                  <a:lnTo>
                    <a:pt x="382905" y="854353"/>
                  </a:lnTo>
                  <a:lnTo>
                    <a:pt x="365443" y="1090267"/>
                  </a:lnTo>
                  <a:lnTo>
                    <a:pt x="378778" y="1093447"/>
                  </a:lnTo>
                  <a:lnTo>
                    <a:pt x="391160" y="1096944"/>
                  </a:lnTo>
                  <a:lnTo>
                    <a:pt x="403860" y="1100441"/>
                  </a:lnTo>
                  <a:lnTo>
                    <a:pt x="414973" y="1104575"/>
                  </a:lnTo>
                  <a:lnTo>
                    <a:pt x="425450" y="1109344"/>
                  </a:lnTo>
                  <a:lnTo>
                    <a:pt x="435293" y="1114113"/>
                  </a:lnTo>
                  <a:lnTo>
                    <a:pt x="444818" y="1119518"/>
                  </a:lnTo>
                  <a:lnTo>
                    <a:pt x="453073" y="1124923"/>
                  </a:lnTo>
                  <a:lnTo>
                    <a:pt x="450215" y="1114749"/>
                  </a:lnTo>
                  <a:lnTo>
                    <a:pt x="538480" y="1093447"/>
                  </a:lnTo>
                  <a:lnTo>
                    <a:pt x="541338" y="1105211"/>
                  </a:lnTo>
                  <a:lnTo>
                    <a:pt x="454343" y="1126513"/>
                  </a:lnTo>
                  <a:lnTo>
                    <a:pt x="461645" y="1132236"/>
                  </a:lnTo>
                  <a:lnTo>
                    <a:pt x="467678" y="1137959"/>
                  </a:lnTo>
                  <a:lnTo>
                    <a:pt x="472758" y="1144000"/>
                  </a:lnTo>
                  <a:lnTo>
                    <a:pt x="476885" y="1150358"/>
                  </a:lnTo>
                  <a:lnTo>
                    <a:pt x="478790" y="1153538"/>
                  </a:lnTo>
                  <a:lnTo>
                    <a:pt x="480378" y="1156717"/>
                  </a:lnTo>
                  <a:lnTo>
                    <a:pt x="481965" y="1159897"/>
                  </a:lnTo>
                  <a:lnTo>
                    <a:pt x="482918" y="1163394"/>
                  </a:lnTo>
                  <a:lnTo>
                    <a:pt x="483870" y="1166891"/>
                  </a:lnTo>
                  <a:lnTo>
                    <a:pt x="484505" y="1170707"/>
                  </a:lnTo>
                  <a:lnTo>
                    <a:pt x="484823" y="1173886"/>
                  </a:lnTo>
                  <a:lnTo>
                    <a:pt x="484823" y="1177384"/>
                  </a:lnTo>
                  <a:lnTo>
                    <a:pt x="484823" y="1182789"/>
                  </a:lnTo>
                  <a:lnTo>
                    <a:pt x="484188" y="1187558"/>
                  </a:lnTo>
                  <a:lnTo>
                    <a:pt x="482600" y="1192327"/>
                  </a:lnTo>
                  <a:lnTo>
                    <a:pt x="480695" y="1197414"/>
                  </a:lnTo>
                  <a:lnTo>
                    <a:pt x="478790" y="1201865"/>
                  </a:lnTo>
                  <a:lnTo>
                    <a:pt x="475933" y="1206634"/>
                  </a:lnTo>
                  <a:lnTo>
                    <a:pt x="472758" y="1211404"/>
                  </a:lnTo>
                  <a:lnTo>
                    <a:pt x="469265" y="1215537"/>
                  </a:lnTo>
                  <a:lnTo>
                    <a:pt x="465138" y="1219988"/>
                  </a:lnTo>
                  <a:lnTo>
                    <a:pt x="460375" y="1224121"/>
                  </a:lnTo>
                  <a:lnTo>
                    <a:pt x="455613" y="1227937"/>
                  </a:lnTo>
                  <a:lnTo>
                    <a:pt x="450215" y="1232070"/>
                  </a:lnTo>
                  <a:lnTo>
                    <a:pt x="444818" y="1235249"/>
                  </a:lnTo>
                  <a:lnTo>
                    <a:pt x="438785" y="1239065"/>
                  </a:lnTo>
                  <a:lnTo>
                    <a:pt x="432435" y="1242562"/>
                  </a:lnTo>
                  <a:lnTo>
                    <a:pt x="425450" y="1245741"/>
                  </a:lnTo>
                  <a:lnTo>
                    <a:pt x="418465" y="1248921"/>
                  </a:lnTo>
                  <a:lnTo>
                    <a:pt x="410845" y="1251782"/>
                  </a:lnTo>
                  <a:lnTo>
                    <a:pt x="402908" y="1254644"/>
                  </a:lnTo>
                  <a:lnTo>
                    <a:pt x="394970" y="1257187"/>
                  </a:lnTo>
                  <a:lnTo>
                    <a:pt x="386398" y="1259731"/>
                  </a:lnTo>
                  <a:lnTo>
                    <a:pt x="377825" y="1261956"/>
                  </a:lnTo>
                  <a:lnTo>
                    <a:pt x="368618" y="1263864"/>
                  </a:lnTo>
                  <a:lnTo>
                    <a:pt x="359410" y="1265772"/>
                  </a:lnTo>
                  <a:lnTo>
                    <a:pt x="349885" y="1267679"/>
                  </a:lnTo>
                  <a:lnTo>
                    <a:pt x="340043" y="1269269"/>
                  </a:lnTo>
                  <a:lnTo>
                    <a:pt x="329883" y="1270223"/>
                  </a:lnTo>
                  <a:lnTo>
                    <a:pt x="319723" y="1271495"/>
                  </a:lnTo>
                  <a:lnTo>
                    <a:pt x="309245" y="1272131"/>
                  </a:lnTo>
                  <a:lnTo>
                    <a:pt x="298768" y="1272767"/>
                  </a:lnTo>
                  <a:lnTo>
                    <a:pt x="287973" y="1273085"/>
                  </a:lnTo>
                  <a:lnTo>
                    <a:pt x="276860" y="1273402"/>
                  </a:lnTo>
                  <a:lnTo>
                    <a:pt x="273685" y="1273085"/>
                  </a:lnTo>
                  <a:lnTo>
                    <a:pt x="313055" y="1331268"/>
                  </a:lnTo>
                  <a:lnTo>
                    <a:pt x="302895" y="1338263"/>
                  </a:lnTo>
                  <a:lnTo>
                    <a:pt x="259080" y="1273085"/>
                  </a:lnTo>
                  <a:lnTo>
                    <a:pt x="244157" y="1272131"/>
                  </a:lnTo>
                  <a:lnTo>
                    <a:pt x="230505" y="1271177"/>
                  </a:lnTo>
                  <a:lnTo>
                    <a:pt x="216852" y="1269587"/>
                  </a:lnTo>
                  <a:lnTo>
                    <a:pt x="203835" y="1267362"/>
                  </a:lnTo>
                  <a:lnTo>
                    <a:pt x="190817" y="1265136"/>
                  </a:lnTo>
                  <a:lnTo>
                    <a:pt x="178435" y="1262592"/>
                  </a:lnTo>
                  <a:lnTo>
                    <a:pt x="166687" y="1259413"/>
                  </a:lnTo>
                  <a:lnTo>
                    <a:pt x="155575" y="1255916"/>
                  </a:lnTo>
                  <a:lnTo>
                    <a:pt x="144780" y="1252736"/>
                  </a:lnTo>
                  <a:lnTo>
                    <a:pt x="134937" y="1248603"/>
                  </a:lnTo>
                  <a:lnTo>
                    <a:pt x="125095" y="1244470"/>
                  </a:lnTo>
                  <a:lnTo>
                    <a:pt x="116522" y="1239383"/>
                  </a:lnTo>
                  <a:lnTo>
                    <a:pt x="108267" y="1234931"/>
                  </a:lnTo>
                  <a:lnTo>
                    <a:pt x="100647" y="1229844"/>
                  </a:lnTo>
                  <a:lnTo>
                    <a:pt x="93980" y="1224439"/>
                  </a:lnTo>
                  <a:lnTo>
                    <a:pt x="87947" y="1218716"/>
                  </a:lnTo>
                  <a:lnTo>
                    <a:pt x="2857" y="1238747"/>
                  </a:lnTo>
                  <a:lnTo>
                    <a:pt x="0" y="1226983"/>
                  </a:lnTo>
                  <a:lnTo>
                    <a:pt x="79375" y="1208224"/>
                  </a:lnTo>
                  <a:lnTo>
                    <a:pt x="76835" y="1204727"/>
                  </a:lnTo>
                  <a:lnTo>
                    <a:pt x="74612" y="1201229"/>
                  </a:lnTo>
                  <a:lnTo>
                    <a:pt x="72707" y="1197414"/>
                  </a:lnTo>
                  <a:lnTo>
                    <a:pt x="71437" y="1193599"/>
                  </a:lnTo>
                  <a:lnTo>
                    <a:pt x="70167" y="1189465"/>
                  </a:lnTo>
                  <a:lnTo>
                    <a:pt x="69532" y="1185650"/>
                  </a:lnTo>
                  <a:lnTo>
                    <a:pt x="69215" y="1181517"/>
                  </a:lnTo>
                  <a:lnTo>
                    <a:pt x="68580" y="1177384"/>
                  </a:lnTo>
                  <a:lnTo>
                    <a:pt x="69215" y="1171661"/>
                  </a:lnTo>
                  <a:lnTo>
                    <a:pt x="70167" y="1166574"/>
                  </a:lnTo>
                  <a:lnTo>
                    <a:pt x="71755" y="1161169"/>
                  </a:lnTo>
                  <a:lnTo>
                    <a:pt x="73977" y="1155763"/>
                  </a:lnTo>
                  <a:lnTo>
                    <a:pt x="76517" y="1150676"/>
                  </a:lnTo>
                  <a:lnTo>
                    <a:pt x="80010" y="1145589"/>
                  </a:lnTo>
                  <a:lnTo>
                    <a:pt x="83820" y="1140820"/>
                  </a:lnTo>
                  <a:lnTo>
                    <a:pt x="88265" y="1136051"/>
                  </a:lnTo>
                  <a:lnTo>
                    <a:pt x="93027" y="1131282"/>
                  </a:lnTo>
                  <a:lnTo>
                    <a:pt x="98425" y="1126831"/>
                  </a:lnTo>
                  <a:lnTo>
                    <a:pt x="104457" y="1122697"/>
                  </a:lnTo>
                  <a:lnTo>
                    <a:pt x="110807" y="1118564"/>
                  </a:lnTo>
                  <a:lnTo>
                    <a:pt x="117475" y="1114431"/>
                  </a:lnTo>
                  <a:lnTo>
                    <a:pt x="124777" y="1111251"/>
                  </a:lnTo>
                  <a:lnTo>
                    <a:pt x="132715" y="1107436"/>
                  </a:lnTo>
                  <a:lnTo>
                    <a:pt x="140652" y="1103939"/>
                  </a:lnTo>
                  <a:lnTo>
                    <a:pt x="89852" y="1023817"/>
                  </a:lnTo>
                  <a:lnTo>
                    <a:pt x="100012" y="1017458"/>
                  </a:lnTo>
                  <a:lnTo>
                    <a:pt x="152400" y="1099805"/>
                  </a:lnTo>
                  <a:lnTo>
                    <a:pt x="162242" y="1096944"/>
                  </a:lnTo>
                  <a:lnTo>
                    <a:pt x="172720" y="1093765"/>
                  </a:lnTo>
                  <a:lnTo>
                    <a:pt x="154940" y="850538"/>
                  </a:lnTo>
                  <a:lnTo>
                    <a:pt x="150812" y="844179"/>
                  </a:lnTo>
                  <a:lnTo>
                    <a:pt x="146367" y="837820"/>
                  </a:lnTo>
                  <a:lnTo>
                    <a:pt x="143510" y="830826"/>
                  </a:lnTo>
                  <a:lnTo>
                    <a:pt x="140652" y="824149"/>
                  </a:lnTo>
                  <a:lnTo>
                    <a:pt x="140652" y="821605"/>
                  </a:lnTo>
                  <a:lnTo>
                    <a:pt x="136842" y="782816"/>
                  </a:lnTo>
                  <a:lnTo>
                    <a:pt x="133032" y="740212"/>
                  </a:lnTo>
                  <a:lnTo>
                    <a:pt x="128587" y="687433"/>
                  </a:lnTo>
                  <a:lnTo>
                    <a:pt x="119697" y="557077"/>
                  </a:lnTo>
                  <a:lnTo>
                    <a:pt x="116522" y="554215"/>
                  </a:lnTo>
                  <a:lnTo>
                    <a:pt x="112712" y="550400"/>
                  </a:lnTo>
                  <a:lnTo>
                    <a:pt x="112395" y="550400"/>
                  </a:lnTo>
                  <a:lnTo>
                    <a:pt x="112395" y="550718"/>
                  </a:lnTo>
                  <a:lnTo>
                    <a:pt x="112077" y="552307"/>
                  </a:lnTo>
                  <a:lnTo>
                    <a:pt x="111125" y="558666"/>
                  </a:lnTo>
                  <a:lnTo>
                    <a:pt x="111125" y="569794"/>
                  </a:lnTo>
                  <a:lnTo>
                    <a:pt x="111125" y="584420"/>
                  </a:lnTo>
                  <a:lnTo>
                    <a:pt x="112395" y="621937"/>
                  </a:lnTo>
                  <a:lnTo>
                    <a:pt x="113665" y="666449"/>
                  </a:lnTo>
                  <a:lnTo>
                    <a:pt x="116205" y="712869"/>
                  </a:lnTo>
                  <a:lnTo>
                    <a:pt x="118427" y="756109"/>
                  </a:lnTo>
                  <a:lnTo>
                    <a:pt x="120332" y="791401"/>
                  </a:lnTo>
                  <a:lnTo>
                    <a:pt x="122237" y="813021"/>
                  </a:lnTo>
                  <a:lnTo>
                    <a:pt x="112077" y="813339"/>
                  </a:lnTo>
                  <a:lnTo>
                    <a:pt x="105410" y="813339"/>
                  </a:lnTo>
                  <a:lnTo>
                    <a:pt x="98425" y="812385"/>
                  </a:lnTo>
                  <a:lnTo>
                    <a:pt x="90487" y="811431"/>
                  </a:lnTo>
                  <a:lnTo>
                    <a:pt x="82550" y="809523"/>
                  </a:lnTo>
                  <a:lnTo>
                    <a:pt x="78740" y="807934"/>
                  </a:lnTo>
                  <a:lnTo>
                    <a:pt x="74612" y="806344"/>
                  </a:lnTo>
                  <a:lnTo>
                    <a:pt x="70802" y="804754"/>
                  </a:lnTo>
                  <a:lnTo>
                    <a:pt x="66675" y="802211"/>
                  </a:lnTo>
                  <a:lnTo>
                    <a:pt x="65087" y="791083"/>
                  </a:lnTo>
                  <a:lnTo>
                    <a:pt x="63182" y="776139"/>
                  </a:lnTo>
                  <a:lnTo>
                    <a:pt x="61277" y="758335"/>
                  </a:lnTo>
                  <a:lnTo>
                    <a:pt x="59055" y="737986"/>
                  </a:lnTo>
                  <a:lnTo>
                    <a:pt x="55245" y="692520"/>
                  </a:lnTo>
                  <a:lnTo>
                    <a:pt x="51752" y="643875"/>
                  </a:lnTo>
                  <a:lnTo>
                    <a:pt x="49212" y="596819"/>
                  </a:lnTo>
                  <a:lnTo>
                    <a:pt x="47307" y="555487"/>
                  </a:lnTo>
                  <a:lnTo>
                    <a:pt x="46990" y="538318"/>
                  </a:lnTo>
                  <a:lnTo>
                    <a:pt x="46355" y="524011"/>
                  </a:lnTo>
                  <a:lnTo>
                    <a:pt x="46990" y="513836"/>
                  </a:lnTo>
                  <a:lnTo>
                    <a:pt x="47307" y="507477"/>
                  </a:lnTo>
                  <a:lnTo>
                    <a:pt x="47625" y="503026"/>
                  </a:lnTo>
                  <a:lnTo>
                    <a:pt x="48895" y="498893"/>
                  </a:lnTo>
                  <a:lnTo>
                    <a:pt x="49847" y="495078"/>
                  </a:lnTo>
                  <a:lnTo>
                    <a:pt x="51752" y="490944"/>
                  </a:lnTo>
                  <a:lnTo>
                    <a:pt x="53975" y="487129"/>
                  </a:lnTo>
                  <a:lnTo>
                    <a:pt x="56515" y="483314"/>
                  </a:lnTo>
                  <a:lnTo>
                    <a:pt x="59690" y="480134"/>
                  </a:lnTo>
                  <a:lnTo>
                    <a:pt x="62547" y="476637"/>
                  </a:lnTo>
                  <a:lnTo>
                    <a:pt x="66357" y="473140"/>
                  </a:lnTo>
                  <a:lnTo>
                    <a:pt x="70167" y="470278"/>
                  </a:lnTo>
                  <a:lnTo>
                    <a:pt x="74612" y="467099"/>
                  </a:lnTo>
                  <a:lnTo>
                    <a:pt x="79375" y="464237"/>
                  </a:lnTo>
                  <a:lnTo>
                    <a:pt x="88900" y="458514"/>
                  </a:lnTo>
                  <a:lnTo>
                    <a:pt x="99377" y="453745"/>
                  </a:lnTo>
                  <a:lnTo>
                    <a:pt x="111125" y="449294"/>
                  </a:lnTo>
                  <a:lnTo>
                    <a:pt x="123190" y="444525"/>
                  </a:lnTo>
                  <a:lnTo>
                    <a:pt x="135572" y="441027"/>
                  </a:lnTo>
                  <a:lnTo>
                    <a:pt x="148907" y="437530"/>
                  </a:lnTo>
                  <a:lnTo>
                    <a:pt x="161607" y="434351"/>
                  </a:lnTo>
                  <a:lnTo>
                    <a:pt x="174625" y="431807"/>
                  </a:lnTo>
                  <a:lnTo>
                    <a:pt x="187960" y="429581"/>
                  </a:lnTo>
                  <a:lnTo>
                    <a:pt x="200660" y="427674"/>
                  </a:lnTo>
                  <a:lnTo>
                    <a:pt x="203835" y="427674"/>
                  </a:lnTo>
                  <a:lnTo>
                    <a:pt x="206692" y="427674"/>
                  </a:lnTo>
                  <a:lnTo>
                    <a:pt x="248285" y="582194"/>
                  </a:lnTo>
                  <a:lnTo>
                    <a:pt x="249237" y="576153"/>
                  </a:lnTo>
                  <a:lnTo>
                    <a:pt x="263525" y="470278"/>
                  </a:lnTo>
                  <a:lnTo>
                    <a:pt x="259715" y="459786"/>
                  </a:lnTo>
                  <a:lnTo>
                    <a:pt x="267653" y="445797"/>
                  </a:lnTo>
                  <a:lnTo>
                    <a:pt x="285750" y="445797"/>
                  </a:lnTo>
                  <a:lnTo>
                    <a:pt x="293688" y="459786"/>
                  </a:lnTo>
                  <a:lnTo>
                    <a:pt x="289878" y="472186"/>
                  </a:lnTo>
                  <a:lnTo>
                    <a:pt x="302578" y="584102"/>
                  </a:lnTo>
                  <a:lnTo>
                    <a:pt x="336868" y="432443"/>
                  </a:lnTo>
                  <a:lnTo>
                    <a:pt x="343853" y="429263"/>
                  </a:lnTo>
                  <a:lnTo>
                    <a:pt x="345440" y="428310"/>
                  </a:lnTo>
                  <a:lnTo>
                    <a:pt x="345758" y="427674"/>
                  </a:lnTo>
                  <a:lnTo>
                    <a:pt x="352108" y="427356"/>
                  </a:lnTo>
                  <a:lnTo>
                    <a:pt x="358458" y="427038"/>
                  </a:lnTo>
                  <a:close/>
                  <a:moveTo>
                    <a:pt x="1859239" y="201613"/>
                  </a:moveTo>
                  <a:lnTo>
                    <a:pt x="1864624" y="201613"/>
                  </a:lnTo>
                  <a:lnTo>
                    <a:pt x="1869375" y="201613"/>
                  </a:lnTo>
                  <a:lnTo>
                    <a:pt x="1874760" y="201930"/>
                  </a:lnTo>
                  <a:lnTo>
                    <a:pt x="1879828" y="202248"/>
                  </a:lnTo>
                  <a:lnTo>
                    <a:pt x="1884896" y="203517"/>
                  </a:lnTo>
                  <a:lnTo>
                    <a:pt x="1895349" y="205739"/>
                  </a:lnTo>
                  <a:lnTo>
                    <a:pt x="1905485" y="208595"/>
                  </a:lnTo>
                  <a:lnTo>
                    <a:pt x="1914988" y="212403"/>
                  </a:lnTo>
                  <a:lnTo>
                    <a:pt x="1924490" y="216529"/>
                  </a:lnTo>
                  <a:lnTo>
                    <a:pt x="1933676" y="221290"/>
                  </a:lnTo>
                  <a:lnTo>
                    <a:pt x="1942229" y="225733"/>
                  </a:lnTo>
                  <a:lnTo>
                    <a:pt x="1949514" y="230493"/>
                  </a:lnTo>
                  <a:lnTo>
                    <a:pt x="1956799" y="235571"/>
                  </a:lnTo>
                  <a:lnTo>
                    <a:pt x="1962818" y="240014"/>
                  </a:lnTo>
                  <a:lnTo>
                    <a:pt x="1967886" y="244140"/>
                  </a:lnTo>
                  <a:lnTo>
                    <a:pt x="1971687" y="247948"/>
                  </a:lnTo>
                  <a:lnTo>
                    <a:pt x="1974538" y="251122"/>
                  </a:lnTo>
                  <a:lnTo>
                    <a:pt x="1975488" y="253343"/>
                  </a:lnTo>
                  <a:lnTo>
                    <a:pt x="1976438" y="258739"/>
                  </a:lnTo>
                  <a:lnTo>
                    <a:pt x="1975805" y="267307"/>
                  </a:lnTo>
                  <a:lnTo>
                    <a:pt x="1975488" y="279367"/>
                  </a:lnTo>
                  <a:lnTo>
                    <a:pt x="1974854" y="293649"/>
                  </a:lnTo>
                  <a:lnTo>
                    <a:pt x="1972637" y="328241"/>
                  </a:lnTo>
                  <a:lnTo>
                    <a:pt x="1969153" y="368229"/>
                  </a:lnTo>
                  <a:lnTo>
                    <a:pt x="1965352" y="408852"/>
                  </a:lnTo>
                  <a:lnTo>
                    <a:pt x="1961234" y="446619"/>
                  </a:lnTo>
                  <a:lnTo>
                    <a:pt x="1957433" y="478355"/>
                  </a:lnTo>
                  <a:lnTo>
                    <a:pt x="1956166" y="490732"/>
                  </a:lnTo>
                  <a:lnTo>
                    <a:pt x="1954265" y="499619"/>
                  </a:lnTo>
                  <a:lnTo>
                    <a:pt x="1948564" y="501840"/>
                  </a:lnTo>
                  <a:lnTo>
                    <a:pt x="1942862" y="503744"/>
                  </a:lnTo>
                  <a:lnTo>
                    <a:pt x="1937794" y="505331"/>
                  </a:lnTo>
                  <a:lnTo>
                    <a:pt x="1932726" y="506283"/>
                  </a:lnTo>
                  <a:lnTo>
                    <a:pt x="1928291" y="507235"/>
                  </a:lnTo>
                  <a:lnTo>
                    <a:pt x="1924174" y="507235"/>
                  </a:lnTo>
                  <a:lnTo>
                    <a:pt x="1920373" y="506918"/>
                  </a:lnTo>
                  <a:lnTo>
                    <a:pt x="1917522" y="505966"/>
                  </a:lnTo>
                  <a:lnTo>
                    <a:pt x="1918472" y="488828"/>
                  </a:lnTo>
                  <a:lnTo>
                    <a:pt x="1919422" y="460900"/>
                  </a:lnTo>
                  <a:lnTo>
                    <a:pt x="1920373" y="426307"/>
                  </a:lnTo>
                  <a:lnTo>
                    <a:pt x="1920689" y="389493"/>
                  </a:lnTo>
                  <a:lnTo>
                    <a:pt x="1921006" y="354265"/>
                  </a:lnTo>
                  <a:lnTo>
                    <a:pt x="1920689" y="324750"/>
                  </a:lnTo>
                  <a:lnTo>
                    <a:pt x="1920373" y="313325"/>
                  </a:lnTo>
                  <a:lnTo>
                    <a:pt x="1919739" y="305074"/>
                  </a:lnTo>
                  <a:lnTo>
                    <a:pt x="1918789" y="299996"/>
                  </a:lnTo>
                  <a:lnTo>
                    <a:pt x="1918472" y="299361"/>
                  </a:lnTo>
                  <a:lnTo>
                    <a:pt x="1918472" y="299044"/>
                  </a:lnTo>
                  <a:lnTo>
                    <a:pt x="1918155" y="299361"/>
                  </a:lnTo>
                  <a:lnTo>
                    <a:pt x="1914988" y="303170"/>
                  </a:lnTo>
                  <a:lnTo>
                    <a:pt x="1912454" y="307295"/>
                  </a:lnTo>
                  <a:lnTo>
                    <a:pt x="1911820" y="308247"/>
                  </a:lnTo>
                  <a:lnTo>
                    <a:pt x="1902318" y="443762"/>
                  </a:lnTo>
                  <a:lnTo>
                    <a:pt x="1897883" y="493906"/>
                  </a:lnTo>
                  <a:lnTo>
                    <a:pt x="1895982" y="513900"/>
                  </a:lnTo>
                  <a:lnTo>
                    <a:pt x="1895982" y="515804"/>
                  </a:lnTo>
                  <a:lnTo>
                    <a:pt x="1893765" y="521834"/>
                  </a:lnTo>
                  <a:lnTo>
                    <a:pt x="1891231" y="528181"/>
                  </a:lnTo>
                  <a:lnTo>
                    <a:pt x="1887747" y="534211"/>
                  </a:lnTo>
                  <a:lnTo>
                    <a:pt x="1883946" y="539924"/>
                  </a:lnTo>
                  <a:lnTo>
                    <a:pt x="1869375" y="734151"/>
                  </a:lnTo>
                  <a:lnTo>
                    <a:pt x="1879828" y="736373"/>
                  </a:lnTo>
                  <a:lnTo>
                    <a:pt x="1890281" y="738912"/>
                  </a:lnTo>
                  <a:lnTo>
                    <a:pt x="1899784" y="742403"/>
                  </a:lnTo>
                  <a:lnTo>
                    <a:pt x="1909286" y="745576"/>
                  </a:lnTo>
                  <a:lnTo>
                    <a:pt x="1917839" y="749067"/>
                  </a:lnTo>
                  <a:lnTo>
                    <a:pt x="1925757" y="752876"/>
                  </a:lnTo>
                  <a:lnTo>
                    <a:pt x="1933043" y="757002"/>
                  </a:lnTo>
                  <a:lnTo>
                    <a:pt x="1940011" y="761762"/>
                  </a:lnTo>
                  <a:lnTo>
                    <a:pt x="1946030" y="766522"/>
                  </a:lnTo>
                  <a:lnTo>
                    <a:pt x="1951098" y="771283"/>
                  </a:lnTo>
                  <a:lnTo>
                    <a:pt x="1955532" y="776361"/>
                  </a:lnTo>
                  <a:lnTo>
                    <a:pt x="1959333" y="781439"/>
                  </a:lnTo>
                  <a:lnTo>
                    <a:pt x="1962501" y="787151"/>
                  </a:lnTo>
                  <a:lnTo>
                    <a:pt x="1964718" y="792864"/>
                  </a:lnTo>
                  <a:lnTo>
                    <a:pt x="1966302" y="798894"/>
                  </a:lnTo>
                  <a:lnTo>
                    <a:pt x="1966619" y="801750"/>
                  </a:lnTo>
                  <a:lnTo>
                    <a:pt x="1966619" y="804924"/>
                  </a:lnTo>
                  <a:lnTo>
                    <a:pt x="1966302" y="808732"/>
                  </a:lnTo>
                  <a:lnTo>
                    <a:pt x="1965669" y="812223"/>
                  </a:lnTo>
                  <a:lnTo>
                    <a:pt x="1965035" y="816031"/>
                  </a:lnTo>
                  <a:lnTo>
                    <a:pt x="1963451" y="819522"/>
                  </a:lnTo>
                  <a:lnTo>
                    <a:pt x="1962184" y="823331"/>
                  </a:lnTo>
                  <a:lnTo>
                    <a:pt x="1960284" y="826504"/>
                  </a:lnTo>
                  <a:lnTo>
                    <a:pt x="1958066" y="829995"/>
                  </a:lnTo>
                  <a:lnTo>
                    <a:pt x="1955532" y="833486"/>
                  </a:lnTo>
                  <a:lnTo>
                    <a:pt x="1952682" y="836660"/>
                  </a:lnTo>
                  <a:lnTo>
                    <a:pt x="1949514" y="839834"/>
                  </a:lnTo>
                  <a:lnTo>
                    <a:pt x="1946030" y="842690"/>
                  </a:lnTo>
                  <a:lnTo>
                    <a:pt x="1942545" y="845864"/>
                  </a:lnTo>
                  <a:lnTo>
                    <a:pt x="1938428" y="848720"/>
                  </a:lnTo>
                  <a:lnTo>
                    <a:pt x="1934310" y="851576"/>
                  </a:lnTo>
                  <a:lnTo>
                    <a:pt x="1924807" y="856654"/>
                  </a:lnTo>
                  <a:lnTo>
                    <a:pt x="1914354" y="861732"/>
                  </a:lnTo>
                  <a:lnTo>
                    <a:pt x="1903268" y="865858"/>
                  </a:lnTo>
                  <a:lnTo>
                    <a:pt x="1891231" y="869983"/>
                  </a:lnTo>
                  <a:lnTo>
                    <a:pt x="1878244" y="873157"/>
                  </a:lnTo>
                  <a:lnTo>
                    <a:pt x="1864624" y="876013"/>
                  </a:lnTo>
                  <a:lnTo>
                    <a:pt x="1850370" y="878235"/>
                  </a:lnTo>
                  <a:lnTo>
                    <a:pt x="1835165" y="880139"/>
                  </a:lnTo>
                  <a:lnTo>
                    <a:pt x="1819644" y="881091"/>
                  </a:lnTo>
                  <a:lnTo>
                    <a:pt x="1783851" y="947738"/>
                  </a:lnTo>
                  <a:lnTo>
                    <a:pt x="1773398" y="941708"/>
                  </a:lnTo>
                  <a:lnTo>
                    <a:pt x="1805390" y="881409"/>
                  </a:lnTo>
                  <a:lnTo>
                    <a:pt x="1800322" y="881726"/>
                  </a:lnTo>
                  <a:lnTo>
                    <a:pt x="1787335" y="881409"/>
                  </a:lnTo>
                  <a:lnTo>
                    <a:pt x="1774032" y="881091"/>
                  </a:lnTo>
                  <a:lnTo>
                    <a:pt x="1761678" y="880139"/>
                  </a:lnTo>
                  <a:lnTo>
                    <a:pt x="1749642" y="878552"/>
                  </a:lnTo>
                  <a:lnTo>
                    <a:pt x="1737605" y="876648"/>
                  </a:lnTo>
                  <a:lnTo>
                    <a:pt x="1726518" y="874427"/>
                  </a:lnTo>
                  <a:lnTo>
                    <a:pt x="1716066" y="871888"/>
                  </a:lnTo>
                  <a:lnTo>
                    <a:pt x="1705296" y="868714"/>
                  </a:lnTo>
                  <a:lnTo>
                    <a:pt x="1696110" y="865223"/>
                  </a:lnTo>
                  <a:lnTo>
                    <a:pt x="1686607" y="862049"/>
                  </a:lnTo>
                  <a:lnTo>
                    <a:pt x="1678372" y="857924"/>
                  </a:lnTo>
                  <a:lnTo>
                    <a:pt x="1670453" y="853798"/>
                  </a:lnTo>
                  <a:lnTo>
                    <a:pt x="1663484" y="849037"/>
                  </a:lnTo>
                  <a:lnTo>
                    <a:pt x="1657149" y="844594"/>
                  </a:lnTo>
                  <a:lnTo>
                    <a:pt x="1651448" y="839516"/>
                  </a:lnTo>
                  <a:lnTo>
                    <a:pt x="1646696" y="834439"/>
                  </a:lnTo>
                  <a:lnTo>
                    <a:pt x="1574476" y="851894"/>
                  </a:lnTo>
                  <a:lnTo>
                    <a:pt x="1571625" y="840151"/>
                  </a:lnTo>
                  <a:lnTo>
                    <a:pt x="1639411" y="823648"/>
                  </a:lnTo>
                  <a:lnTo>
                    <a:pt x="1637510" y="819205"/>
                  </a:lnTo>
                  <a:lnTo>
                    <a:pt x="1635927" y="814127"/>
                  </a:lnTo>
                  <a:lnTo>
                    <a:pt x="1634976" y="809684"/>
                  </a:lnTo>
                  <a:lnTo>
                    <a:pt x="1634660" y="804924"/>
                  </a:lnTo>
                  <a:lnTo>
                    <a:pt x="1634976" y="799211"/>
                  </a:lnTo>
                  <a:lnTo>
                    <a:pt x="1635927" y="793816"/>
                  </a:lnTo>
                  <a:lnTo>
                    <a:pt x="1637827" y="788738"/>
                  </a:lnTo>
                  <a:lnTo>
                    <a:pt x="1640678" y="783343"/>
                  </a:lnTo>
                  <a:lnTo>
                    <a:pt x="1643529" y="778582"/>
                  </a:lnTo>
                  <a:lnTo>
                    <a:pt x="1647646" y="773504"/>
                  </a:lnTo>
                  <a:lnTo>
                    <a:pt x="1652081" y="769061"/>
                  </a:lnTo>
                  <a:lnTo>
                    <a:pt x="1657466" y="764618"/>
                  </a:lnTo>
                  <a:lnTo>
                    <a:pt x="1663167" y="760493"/>
                  </a:lnTo>
                  <a:lnTo>
                    <a:pt x="1669503" y="756684"/>
                  </a:lnTo>
                  <a:lnTo>
                    <a:pt x="1676154" y="752876"/>
                  </a:lnTo>
                  <a:lnTo>
                    <a:pt x="1683757" y="749067"/>
                  </a:lnTo>
                  <a:lnTo>
                    <a:pt x="1691675" y="745894"/>
                  </a:lnTo>
                  <a:lnTo>
                    <a:pt x="1700228" y="742720"/>
                  </a:lnTo>
                  <a:lnTo>
                    <a:pt x="1708780" y="740181"/>
                  </a:lnTo>
                  <a:lnTo>
                    <a:pt x="1718283" y="737642"/>
                  </a:lnTo>
                  <a:lnTo>
                    <a:pt x="1703079" y="536750"/>
                  </a:lnTo>
                  <a:lnTo>
                    <a:pt x="1699911" y="531990"/>
                  </a:lnTo>
                  <a:lnTo>
                    <a:pt x="1696744" y="526595"/>
                  </a:lnTo>
                  <a:lnTo>
                    <a:pt x="1694209" y="521517"/>
                  </a:lnTo>
                  <a:lnTo>
                    <a:pt x="1691992" y="516122"/>
                  </a:lnTo>
                  <a:lnTo>
                    <a:pt x="1691992" y="513900"/>
                  </a:lnTo>
                  <a:lnTo>
                    <a:pt x="1688825" y="483116"/>
                  </a:lnTo>
                  <a:lnTo>
                    <a:pt x="1685974" y="449792"/>
                  </a:lnTo>
                  <a:lnTo>
                    <a:pt x="1682490" y="407583"/>
                  </a:lnTo>
                  <a:lnTo>
                    <a:pt x="1675521" y="304439"/>
                  </a:lnTo>
                  <a:lnTo>
                    <a:pt x="1672670" y="302218"/>
                  </a:lnTo>
                  <a:lnTo>
                    <a:pt x="1669819" y="299361"/>
                  </a:lnTo>
                  <a:lnTo>
                    <a:pt x="1669503" y="299361"/>
                  </a:lnTo>
                  <a:lnTo>
                    <a:pt x="1669186" y="300948"/>
                  </a:lnTo>
                  <a:lnTo>
                    <a:pt x="1668552" y="305709"/>
                  </a:lnTo>
                  <a:lnTo>
                    <a:pt x="1668552" y="314277"/>
                  </a:lnTo>
                  <a:lnTo>
                    <a:pt x="1668552" y="326020"/>
                  </a:lnTo>
                  <a:lnTo>
                    <a:pt x="1669503" y="355852"/>
                  </a:lnTo>
                  <a:lnTo>
                    <a:pt x="1671086" y="391080"/>
                  </a:lnTo>
                  <a:lnTo>
                    <a:pt x="1672353" y="427894"/>
                  </a:lnTo>
                  <a:lnTo>
                    <a:pt x="1674254" y="462169"/>
                  </a:lnTo>
                  <a:lnTo>
                    <a:pt x="1675838" y="489780"/>
                  </a:lnTo>
                  <a:lnTo>
                    <a:pt x="1677421" y="507235"/>
                  </a:lnTo>
                  <a:lnTo>
                    <a:pt x="1669503" y="507235"/>
                  </a:lnTo>
                  <a:lnTo>
                    <a:pt x="1664118" y="507235"/>
                  </a:lnTo>
                  <a:lnTo>
                    <a:pt x="1658416" y="506918"/>
                  </a:lnTo>
                  <a:lnTo>
                    <a:pt x="1652715" y="505648"/>
                  </a:lnTo>
                  <a:lnTo>
                    <a:pt x="1646063" y="504062"/>
                  </a:lnTo>
                  <a:lnTo>
                    <a:pt x="1639728" y="501840"/>
                  </a:lnTo>
                  <a:lnTo>
                    <a:pt x="1636877" y="500253"/>
                  </a:lnTo>
                  <a:lnTo>
                    <a:pt x="1633709" y="498984"/>
                  </a:lnTo>
                  <a:lnTo>
                    <a:pt x="1632442" y="489780"/>
                  </a:lnTo>
                  <a:lnTo>
                    <a:pt x="1630858" y="477720"/>
                  </a:lnTo>
                  <a:lnTo>
                    <a:pt x="1627374" y="447888"/>
                  </a:lnTo>
                  <a:lnTo>
                    <a:pt x="1624523" y="411708"/>
                  </a:lnTo>
                  <a:lnTo>
                    <a:pt x="1621673" y="373307"/>
                  </a:lnTo>
                  <a:lnTo>
                    <a:pt x="1619455" y="336176"/>
                  </a:lnTo>
                  <a:lnTo>
                    <a:pt x="1618188" y="303487"/>
                  </a:lnTo>
                  <a:lnTo>
                    <a:pt x="1617555" y="278733"/>
                  </a:lnTo>
                  <a:lnTo>
                    <a:pt x="1617555" y="270481"/>
                  </a:lnTo>
                  <a:lnTo>
                    <a:pt x="1618188" y="265086"/>
                  </a:lnTo>
                  <a:lnTo>
                    <a:pt x="1618505" y="261595"/>
                  </a:lnTo>
                  <a:lnTo>
                    <a:pt x="1619139" y="258421"/>
                  </a:lnTo>
                  <a:lnTo>
                    <a:pt x="1620406" y="255248"/>
                  </a:lnTo>
                  <a:lnTo>
                    <a:pt x="1621673" y="252391"/>
                  </a:lnTo>
                  <a:lnTo>
                    <a:pt x="1623573" y="249218"/>
                  </a:lnTo>
                  <a:lnTo>
                    <a:pt x="1625474" y="246361"/>
                  </a:lnTo>
                  <a:lnTo>
                    <a:pt x="1627691" y="243822"/>
                  </a:lnTo>
                  <a:lnTo>
                    <a:pt x="1630542" y="240649"/>
                  </a:lnTo>
                  <a:lnTo>
                    <a:pt x="1633392" y="238110"/>
                  </a:lnTo>
                  <a:lnTo>
                    <a:pt x="1636560" y="235888"/>
                  </a:lnTo>
                  <a:lnTo>
                    <a:pt x="1643212" y="230810"/>
                  </a:lnTo>
                  <a:lnTo>
                    <a:pt x="1651131" y="226685"/>
                  </a:lnTo>
                  <a:lnTo>
                    <a:pt x="1659683" y="222559"/>
                  </a:lnTo>
                  <a:lnTo>
                    <a:pt x="1668552" y="218751"/>
                  </a:lnTo>
                  <a:lnTo>
                    <a:pt x="1678055" y="215577"/>
                  </a:lnTo>
                  <a:lnTo>
                    <a:pt x="1688191" y="212403"/>
                  </a:lnTo>
                  <a:lnTo>
                    <a:pt x="1698327" y="209864"/>
                  </a:lnTo>
                  <a:lnTo>
                    <a:pt x="1708780" y="207643"/>
                  </a:lnTo>
                  <a:lnTo>
                    <a:pt x="1718916" y="205421"/>
                  </a:lnTo>
                  <a:lnTo>
                    <a:pt x="1729369" y="203834"/>
                  </a:lnTo>
                  <a:lnTo>
                    <a:pt x="1739505" y="202248"/>
                  </a:lnTo>
                  <a:lnTo>
                    <a:pt x="1741723" y="201930"/>
                  </a:lnTo>
                  <a:lnTo>
                    <a:pt x="1743940" y="201930"/>
                  </a:lnTo>
                  <a:lnTo>
                    <a:pt x="1777516" y="324433"/>
                  </a:lnTo>
                  <a:lnTo>
                    <a:pt x="1777833" y="319673"/>
                  </a:lnTo>
                  <a:lnTo>
                    <a:pt x="1789553" y="235888"/>
                  </a:lnTo>
                  <a:lnTo>
                    <a:pt x="1786068" y="227637"/>
                  </a:lnTo>
                  <a:lnTo>
                    <a:pt x="1792404" y="216529"/>
                  </a:lnTo>
                  <a:lnTo>
                    <a:pt x="1806658" y="216212"/>
                  </a:lnTo>
                  <a:lnTo>
                    <a:pt x="1812676" y="227637"/>
                  </a:lnTo>
                  <a:lnTo>
                    <a:pt x="1810142" y="237158"/>
                  </a:lnTo>
                  <a:lnTo>
                    <a:pt x="1820278" y="325703"/>
                  </a:lnTo>
                  <a:lnTo>
                    <a:pt x="1847202" y="206056"/>
                  </a:lnTo>
                  <a:lnTo>
                    <a:pt x="1852904" y="203517"/>
                  </a:lnTo>
                  <a:lnTo>
                    <a:pt x="1853854" y="202882"/>
                  </a:lnTo>
                  <a:lnTo>
                    <a:pt x="1854488" y="202248"/>
                  </a:lnTo>
                  <a:lnTo>
                    <a:pt x="1859239" y="201613"/>
                  </a:lnTo>
                  <a:close/>
                  <a:moveTo>
                    <a:pt x="2576838" y="182563"/>
                  </a:moveTo>
                  <a:lnTo>
                    <a:pt x="2587021" y="182563"/>
                  </a:lnTo>
                  <a:lnTo>
                    <a:pt x="2597204" y="182880"/>
                  </a:lnTo>
                  <a:lnTo>
                    <a:pt x="2606432" y="183515"/>
                  </a:lnTo>
                  <a:lnTo>
                    <a:pt x="2615979" y="185103"/>
                  </a:lnTo>
                  <a:lnTo>
                    <a:pt x="2624570" y="186690"/>
                  </a:lnTo>
                  <a:lnTo>
                    <a:pt x="2633162" y="188913"/>
                  </a:lnTo>
                  <a:lnTo>
                    <a:pt x="2641118" y="191135"/>
                  </a:lnTo>
                  <a:lnTo>
                    <a:pt x="2649073" y="193993"/>
                  </a:lnTo>
                  <a:lnTo>
                    <a:pt x="2656392" y="196850"/>
                  </a:lnTo>
                  <a:lnTo>
                    <a:pt x="2663074" y="200025"/>
                  </a:lnTo>
                  <a:lnTo>
                    <a:pt x="2669439" y="203200"/>
                  </a:lnTo>
                  <a:lnTo>
                    <a:pt x="2675485" y="206375"/>
                  </a:lnTo>
                  <a:lnTo>
                    <a:pt x="2685986" y="213043"/>
                  </a:lnTo>
                  <a:lnTo>
                    <a:pt x="2694578" y="219393"/>
                  </a:lnTo>
                  <a:lnTo>
                    <a:pt x="2701578" y="224473"/>
                  </a:lnTo>
                  <a:lnTo>
                    <a:pt x="2706670" y="228918"/>
                  </a:lnTo>
                  <a:lnTo>
                    <a:pt x="2710488" y="233045"/>
                  </a:lnTo>
                  <a:lnTo>
                    <a:pt x="2709216" y="236220"/>
                  </a:lnTo>
                  <a:lnTo>
                    <a:pt x="2707625" y="239078"/>
                  </a:lnTo>
                  <a:lnTo>
                    <a:pt x="2705079" y="243840"/>
                  </a:lnTo>
                  <a:lnTo>
                    <a:pt x="2701897" y="248603"/>
                  </a:lnTo>
                  <a:lnTo>
                    <a:pt x="2697760" y="253365"/>
                  </a:lnTo>
                  <a:lnTo>
                    <a:pt x="2693305" y="258763"/>
                  </a:lnTo>
                  <a:lnTo>
                    <a:pt x="2687577" y="264160"/>
                  </a:lnTo>
                  <a:lnTo>
                    <a:pt x="2684077" y="266383"/>
                  </a:lnTo>
                  <a:lnTo>
                    <a:pt x="2681213" y="268605"/>
                  </a:lnTo>
                  <a:lnTo>
                    <a:pt x="2677394" y="270828"/>
                  </a:lnTo>
                  <a:lnTo>
                    <a:pt x="2673575" y="272733"/>
                  </a:lnTo>
                  <a:lnTo>
                    <a:pt x="2669757" y="274638"/>
                  </a:lnTo>
                  <a:lnTo>
                    <a:pt x="2665302" y="275591"/>
                  </a:lnTo>
                  <a:lnTo>
                    <a:pt x="2661165" y="276861"/>
                  </a:lnTo>
                  <a:lnTo>
                    <a:pt x="2656392" y="277496"/>
                  </a:lnTo>
                  <a:lnTo>
                    <a:pt x="2651300" y="277813"/>
                  </a:lnTo>
                  <a:lnTo>
                    <a:pt x="2646527" y="277813"/>
                  </a:lnTo>
                  <a:lnTo>
                    <a:pt x="2640799" y="277496"/>
                  </a:lnTo>
                  <a:lnTo>
                    <a:pt x="2635390" y="276543"/>
                  </a:lnTo>
                  <a:lnTo>
                    <a:pt x="2629344" y="274956"/>
                  </a:lnTo>
                  <a:lnTo>
                    <a:pt x="2623298" y="273050"/>
                  </a:lnTo>
                  <a:lnTo>
                    <a:pt x="2616933" y="270510"/>
                  </a:lnTo>
                  <a:lnTo>
                    <a:pt x="2610569" y="267335"/>
                  </a:lnTo>
                  <a:lnTo>
                    <a:pt x="2603250" y="263525"/>
                  </a:lnTo>
                  <a:lnTo>
                    <a:pt x="2595295" y="260668"/>
                  </a:lnTo>
                  <a:lnTo>
                    <a:pt x="2626480" y="275591"/>
                  </a:lnTo>
                  <a:lnTo>
                    <a:pt x="2641436" y="282576"/>
                  </a:lnTo>
                  <a:lnTo>
                    <a:pt x="2648437" y="285116"/>
                  </a:lnTo>
                  <a:lnTo>
                    <a:pt x="2655437" y="287656"/>
                  </a:lnTo>
                  <a:lnTo>
                    <a:pt x="2661802" y="289878"/>
                  </a:lnTo>
                  <a:lnTo>
                    <a:pt x="2668166" y="291466"/>
                  </a:lnTo>
                  <a:lnTo>
                    <a:pt x="2674212" y="292101"/>
                  </a:lnTo>
                  <a:lnTo>
                    <a:pt x="2679940" y="292736"/>
                  </a:lnTo>
                  <a:lnTo>
                    <a:pt x="2685349" y="292736"/>
                  </a:lnTo>
                  <a:lnTo>
                    <a:pt x="2690123" y="291466"/>
                  </a:lnTo>
                  <a:lnTo>
                    <a:pt x="2692350" y="290196"/>
                  </a:lnTo>
                  <a:lnTo>
                    <a:pt x="2694578" y="289561"/>
                  </a:lnTo>
                  <a:lnTo>
                    <a:pt x="2696805" y="287973"/>
                  </a:lnTo>
                  <a:lnTo>
                    <a:pt x="2698714" y="286703"/>
                  </a:lnTo>
                  <a:lnTo>
                    <a:pt x="2699987" y="297498"/>
                  </a:lnTo>
                  <a:lnTo>
                    <a:pt x="2700624" y="307341"/>
                  </a:lnTo>
                  <a:lnTo>
                    <a:pt x="2700306" y="316548"/>
                  </a:lnTo>
                  <a:lnTo>
                    <a:pt x="2699987" y="325756"/>
                  </a:lnTo>
                  <a:lnTo>
                    <a:pt x="2701578" y="323851"/>
                  </a:lnTo>
                  <a:lnTo>
                    <a:pt x="2702533" y="323533"/>
                  </a:lnTo>
                  <a:lnTo>
                    <a:pt x="2703488" y="322898"/>
                  </a:lnTo>
                  <a:lnTo>
                    <a:pt x="2704442" y="323533"/>
                  </a:lnTo>
                  <a:lnTo>
                    <a:pt x="2705715" y="324168"/>
                  </a:lnTo>
                  <a:lnTo>
                    <a:pt x="2706670" y="325438"/>
                  </a:lnTo>
                  <a:lnTo>
                    <a:pt x="2707625" y="326708"/>
                  </a:lnTo>
                  <a:lnTo>
                    <a:pt x="2709216" y="330836"/>
                  </a:lnTo>
                  <a:lnTo>
                    <a:pt x="2711125" y="336551"/>
                  </a:lnTo>
                  <a:lnTo>
                    <a:pt x="2712398" y="343218"/>
                  </a:lnTo>
                  <a:lnTo>
                    <a:pt x="2713671" y="351156"/>
                  </a:lnTo>
                  <a:lnTo>
                    <a:pt x="2714307" y="359411"/>
                  </a:lnTo>
                  <a:lnTo>
                    <a:pt x="2714625" y="368936"/>
                  </a:lnTo>
                  <a:lnTo>
                    <a:pt x="2714307" y="377826"/>
                  </a:lnTo>
                  <a:lnTo>
                    <a:pt x="2713671" y="386716"/>
                  </a:lnTo>
                  <a:lnTo>
                    <a:pt x="2712398" y="394653"/>
                  </a:lnTo>
                  <a:lnTo>
                    <a:pt x="2711125" y="401321"/>
                  </a:lnTo>
                  <a:lnTo>
                    <a:pt x="2709216" y="407036"/>
                  </a:lnTo>
                  <a:lnTo>
                    <a:pt x="2707625" y="411163"/>
                  </a:lnTo>
                  <a:lnTo>
                    <a:pt x="2706670" y="412433"/>
                  </a:lnTo>
                  <a:lnTo>
                    <a:pt x="2705715" y="413703"/>
                  </a:lnTo>
                  <a:lnTo>
                    <a:pt x="2704442" y="414338"/>
                  </a:lnTo>
                  <a:lnTo>
                    <a:pt x="2703488" y="414338"/>
                  </a:lnTo>
                  <a:lnTo>
                    <a:pt x="2702215" y="414338"/>
                  </a:lnTo>
                  <a:lnTo>
                    <a:pt x="2700942" y="413703"/>
                  </a:lnTo>
                  <a:lnTo>
                    <a:pt x="2699987" y="412116"/>
                  </a:lnTo>
                  <a:lnTo>
                    <a:pt x="2698714" y="410528"/>
                  </a:lnTo>
                  <a:lnTo>
                    <a:pt x="2696805" y="406083"/>
                  </a:lnTo>
                  <a:lnTo>
                    <a:pt x="2694896" y="400051"/>
                  </a:lnTo>
                  <a:lnTo>
                    <a:pt x="2693941" y="407988"/>
                  </a:lnTo>
                  <a:lnTo>
                    <a:pt x="2692668" y="415926"/>
                  </a:lnTo>
                  <a:lnTo>
                    <a:pt x="2691396" y="423546"/>
                  </a:lnTo>
                  <a:lnTo>
                    <a:pt x="2689168" y="430531"/>
                  </a:lnTo>
                  <a:lnTo>
                    <a:pt x="2687259" y="437833"/>
                  </a:lnTo>
                  <a:lnTo>
                    <a:pt x="2684395" y="444818"/>
                  </a:lnTo>
                  <a:lnTo>
                    <a:pt x="2681849" y="451803"/>
                  </a:lnTo>
                  <a:lnTo>
                    <a:pt x="2678985" y="458153"/>
                  </a:lnTo>
                  <a:lnTo>
                    <a:pt x="2675803" y="464503"/>
                  </a:lnTo>
                  <a:lnTo>
                    <a:pt x="2672303" y="470536"/>
                  </a:lnTo>
                  <a:lnTo>
                    <a:pt x="2669120" y="476568"/>
                  </a:lnTo>
                  <a:lnTo>
                    <a:pt x="2665302" y="481966"/>
                  </a:lnTo>
                  <a:lnTo>
                    <a:pt x="2661483" y="487363"/>
                  </a:lnTo>
                  <a:lnTo>
                    <a:pt x="2657347" y="492761"/>
                  </a:lnTo>
                  <a:lnTo>
                    <a:pt x="2653210" y="497523"/>
                  </a:lnTo>
                  <a:lnTo>
                    <a:pt x="2649073" y="501968"/>
                  </a:lnTo>
                  <a:lnTo>
                    <a:pt x="2644618" y="506413"/>
                  </a:lnTo>
                  <a:lnTo>
                    <a:pt x="2640163" y="510541"/>
                  </a:lnTo>
                  <a:lnTo>
                    <a:pt x="2635390" y="514351"/>
                  </a:lnTo>
                  <a:lnTo>
                    <a:pt x="2630935" y="518161"/>
                  </a:lnTo>
                  <a:lnTo>
                    <a:pt x="2626480" y="521653"/>
                  </a:lnTo>
                  <a:lnTo>
                    <a:pt x="2621706" y="524511"/>
                  </a:lnTo>
                  <a:lnTo>
                    <a:pt x="2616933" y="527368"/>
                  </a:lnTo>
                  <a:lnTo>
                    <a:pt x="2612160" y="529908"/>
                  </a:lnTo>
                  <a:lnTo>
                    <a:pt x="2607387" y="532131"/>
                  </a:lnTo>
                  <a:lnTo>
                    <a:pt x="2602614" y="534036"/>
                  </a:lnTo>
                  <a:lnTo>
                    <a:pt x="2597840" y="535941"/>
                  </a:lnTo>
                  <a:lnTo>
                    <a:pt x="2593385" y="536893"/>
                  </a:lnTo>
                  <a:lnTo>
                    <a:pt x="2588294" y="538163"/>
                  </a:lnTo>
                  <a:lnTo>
                    <a:pt x="2583839" y="538798"/>
                  </a:lnTo>
                  <a:lnTo>
                    <a:pt x="2579384" y="539116"/>
                  </a:lnTo>
                  <a:lnTo>
                    <a:pt x="2575247" y="539751"/>
                  </a:lnTo>
                  <a:lnTo>
                    <a:pt x="2571428" y="539116"/>
                  </a:lnTo>
                  <a:lnTo>
                    <a:pt x="2567610" y="538798"/>
                  </a:lnTo>
                  <a:lnTo>
                    <a:pt x="2563791" y="538163"/>
                  </a:lnTo>
                  <a:lnTo>
                    <a:pt x="2559654" y="536893"/>
                  </a:lnTo>
                  <a:lnTo>
                    <a:pt x="2555518" y="535623"/>
                  </a:lnTo>
                  <a:lnTo>
                    <a:pt x="2551381" y="533718"/>
                  </a:lnTo>
                  <a:lnTo>
                    <a:pt x="2542789" y="529591"/>
                  </a:lnTo>
                  <a:lnTo>
                    <a:pt x="2533879" y="523876"/>
                  </a:lnTo>
                  <a:lnTo>
                    <a:pt x="2524651" y="517526"/>
                  </a:lnTo>
                  <a:lnTo>
                    <a:pt x="2515423" y="509906"/>
                  </a:lnTo>
                  <a:lnTo>
                    <a:pt x="2506194" y="501333"/>
                  </a:lnTo>
                  <a:lnTo>
                    <a:pt x="2497603" y="491808"/>
                  </a:lnTo>
                  <a:lnTo>
                    <a:pt x="2489011" y="481648"/>
                  </a:lnTo>
                  <a:lnTo>
                    <a:pt x="2481055" y="470536"/>
                  </a:lnTo>
                  <a:lnTo>
                    <a:pt x="2473418" y="458788"/>
                  </a:lnTo>
                  <a:lnTo>
                    <a:pt x="2469600" y="452756"/>
                  </a:lnTo>
                  <a:lnTo>
                    <a:pt x="2466417" y="446406"/>
                  </a:lnTo>
                  <a:lnTo>
                    <a:pt x="2463235" y="440056"/>
                  </a:lnTo>
                  <a:lnTo>
                    <a:pt x="2460371" y="433071"/>
                  </a:lnTo>
                  <a:lnTo>
                    <a:pt x="2457507" y="426403"/>
                  </a:lnTo>
                  <a:lnTo>
                    <a:pt x="2454962" y="419418"/>
                  </a:lnTo>
                  <a:lnTo>
                    <a:pt x="2452734" y="412433"/>
                  </a:lnTo>
                  <a:lnTo>
                    <a:pt x="2450825" y="405448"/>
                  </a:lnTo>
                  <a:lnTo>
                    <a:pt x="2448916" y="409893"/>
                  </a:lnTo>
                  <a:lnTo>
                    <a:pt x="2447325" y="413703"/>
                  </a:lnTo>
                  <a:lnTo>
                    <a:pt x="2446370" y="414656"/>
                  </a:lnTo>
                  <a:lnTo>
                    <a:pt x="2445733" y="415926"/>
                  </a:lnTo>
                  <a:lnTo>
                    <a:pt x="2444461" y="416561"/>
                  </a:lnTo>
                  <a:lnTo>
                    <a:pt x="2443188" y="416561"/>
                  </a:lnTo>
                  <a:lnTo>
                    <a:pt x="2442233" y="416243"/>
                  </a:lnTo>
                  <a:lnTo>
                    <a:pt x="2440960" y="415926"/>
                  </a:lnTo>
                  <a:lnTo>
                    <a:pt x="2440006" y="414656"/>
                  </a:lnTo>
                  <a:lnTo>
                    <a:pt x="2439051" y="413386"/>
                  </a:lnTo>
                  <a:lnTo>
                    <a:pt x="2437142" y="408941"/>
                  </a:lnTo>
                  <a:lnTo>
                    <a:pt x="2435551" y="403543"/>
                  </a:lnTo>
                  <a:lnTo>
                    <a:pt x="2434278" y="396876"/>
                  </a:lnTo>
                  <a:lnTo>
                    <a:pt x="2433005" y="388938"/>
                  </a:lnTo>
                  <a:lnTo>
                    <a:pt x="2432368" y="380048"/>
                  </a:lnTo>
                  <a:lnTo>
                    <a:pt x="2432050" y="371158"/>
                  </a:lnTo>
                  <a:lnTo>
                    <a:pt x="2432368" y="361633"/>
                  </a:lnTo>
                  <a:lnTo>
                    <a:pt x="2433005" y="353061"/>
                  </a:lnTo>
                  <a:lnTo>
                    <a:pt x="2434278" y="345758"/>
                  </a:lnTo>
                  <a:lnTo>
                    <a:pt x="2435551" y="338773"/>
                  </a:lnTo>
                  <a:lnTo>
                    <a:pt x="2437142" y="333058"/>
                  </a:lnTo>
                  <a:lnTo>
                    <a:pt x="2439051" y="328931"/>
                  </a:lnTo>
                  <a:lnTo>
                    <a:pt x="2440006" y="327661"/>
                  </a:lnTo>
                  <a:lnTo>
                    <a:pt x="2440960" y="326391"/>
                  </a:lnTo>
                  <a:lnTo>
                    <a:pt x="2442233" y="325756"/>
                  </a:lnTo>
                  <a:lnTo>
                    <a:pt x="2443188" y="325438"/>
                  </a:lnTo>
                  <a:lnTo>
                    <a:pt x="2444142" y="325756"/>
                  </a:lnTo>
                  <a:lnTo>
                    <a:pt x="2444779" y="326073"/>
                  </a:lnTo>
                  <a:lnTo>
                    <a:pt x="2445097" y="314008"/>
                  </a:lnTo>
                  <a:lnTo>
                    <a:pt x="2446052" y="308293"/>
                  </a:lnTo>
                  <a:lnTo>
                    <a:pt x="2447006" y="303531"/>
                  </a:lnTo>
                  <a:lnTo>
                    <a:pt x="2446370" y="297181"/>
                  </a:lnTo>
                  <a:lnTo>
                    <a:pt x="2446052" y="291148"/>
                  </a:lnTo>
                  <a:lnTo>
                    <a:pt x="2446052" y="285433"/>
                  </a:lnTo>
                  <a:lnTo>
                    <a:pt x="2446370" y="280036"/>
                  </a:lnTo>
                  <a:lnTo>
                    <a:pt x="2446688" y="274956"/>
                  </a:lnTo>
                  <a:lnTo>
                    <a:pt x="2447325" y="270510"/>
                  </a:lnTo>
                  <a:lnTo>
                    <a:pt x="2448597" y="265748"/>
                  </a:lnTo>
                  <a:lnTo>
                    <a:pt x="2449870" y="261620"/>
                  </a:lnTo>
                  <a:lnTo>
                    <a:pt x="2451143" y="258128"/>
                  </a:lnTo>
                  <a:lnTo>
                    <a:pt x="2452734" y="254635"/>
                  </a:lnTo>
                  <a:lnTo>
                    <a:pt x="2454644" y="251143"/>
                  </a:lnTo>
                  <a:lnTo>
                    <a:pt x="2456871" y="248285"/>
                  </a:lnTo>
                  <a:lnTo>
                    <a:pt x="2459099" y="245745"/>
                  </a:lnTo>
                  <a:lnTo>
                    <a:pt x="2461326" y="242888"/>
                  </a:lnTo>
                  <a:lnTo>
                    <a:pt x="2464190" y="240665"/>
                  </a:lnTo>
                  <a:lnTo>
                    <a:pt x="2466736" y="238760"/>
                  </a:lnTo>
                  <a:lnTo>
                    <a:pt x="2454325" y="239078"/>
                  </a:lnTo>
                  <a:lnTo>
                    <a:pt x="2444779" y="239713"/>
                  </a:lnTo>
                  <a:lnTo>
                    <a:pt x="2436505" y="240030"/>
                  </a:lnTo>
                  <a:lnTo>
                    <a:pt x="2442233" y="236855"/>
                  </a:lnTo>
                  <a:lnTo>
                    <a:pt x="2448279" y="233045"/>
                  </a:lnTo>
                  <a:lnTo>
                    <a:pt x="2454007" y="228918"/>
                  </a:lnTo>
                  <a:lnTo>
                    <a:pt x="2460053" y="224473"/>
                  </a:lnTo>
                  <a:lnTo>
                    <a:pt x="2471191" y="215900"/>
                  </a:lnTo>
                  <a:lnTo>
                    <a:pt x="2476600" y="212408"/>
                  </a:lnTo>
                  <a:lnTo>
                    <a:pt x="2481374" y="209550"/>
                  </a:lnTo>
                  <a:lnTo>
                    <a:pt x="2494420" y="203200"/>
                  </a:lnTo>
                  <a:lnTo>
                    <a:pt x="2507149" y="197803"/>
                  </a:lnTo>
                  <a:lnTo>
                    <a:pt x="2519559" y="193358"/>
                  </a:lnTo>
                  <a:lnTo>
                    <a:pt x="2531652" y="189548"/>
                  </a:lnTo>
                  <a:lnTo>
                    <a:pt x="2543426" y="186690"/>
                  </a:lnTo>
                  <a:lnTo>
                    <a:pt x="2554881" y="184785"/>
                  </a:lnTo>
                  <a:lnTo>
                    <a:pt x="2565701" y="183198"/>
                  </a:lnTo>
                  <a:lnTo>
                    <a:pt x="2576838" y="182563"/>
                  </a:lnTo>
                  <a:close/>
                  <a:moveTo>
                    <a:pt x="276055" y="174625"/>
                  </a:moveTo>
                  <a:lnTo>
                    <a:pt x="283639" y="174625"/>
                  </a:lnTo>
                  <a:lnTo>
                    <a:pt x="290592" y="174942"/>
                  </a:lnTo>
                  <a:lnTo>
                    <a:pt x="297860" y="175258"/>
                  </a:lnTo>
                  <a:lnTo>
                    <a:pt x="304180" y="176208"/>
                  </a:lnTo>
                  <a:lnTo>
                    <a:pt x="310500" y="177475"/>
                  </a:lnTo>
                  <a:lnTo>
                    <a:pt x="316504" y="179059"/>
                  </a:lnTo>
                  <a:lnTo>
                    <a:pt x="322508" y="180959"/>
                  </a:lnTo>
                  <a:lnTo>
                    <a:pt x="327881" y="182859"/>
                  </a:lnTo>
                  <a:lnTo>
                    <a:pt x="332937" y="185076"/>
                  </a:lnTo>
                  <a:lnTo>
                    <a:pt x="337677" y="187293"/>
                  </a:lnTo>
                  <a:lnTo>
                    <a:pt x="346525" y="191727"/>
                  </a:lnTo>
                  <a:lnTo>
                    <a:pt x="354425" y="196161"/>
                  </a:lnTo>
                  <a:lnTo>
                    <a:pt x="360429" y="200595"/>
                  </a:lnTo>
                  <a:lnTo>
                    <a:pt x="365486" y="204713"/>
                  </a:lnTo>
                  <a:lnTo>
                    <a:pt x="368962" y="207880"/>
                  </a:lnTo>
                  <a:lnTo>
                    <a:pt x="371806" y="210730"/>
                  </a:lnTo>
                  <a:lnTo>
                    <a:pt x="370858" y="212631"/>
                  </a:lnTo>
                  <a:lnTo>
                    <a:pt x="367698" y="218331"/>
                  </a:lnTo>
                  <a:lnTo>
                    <a:pt x="365486" y="221815"/>
                  </a:lnTo>
                  <a:lnTo>
                    <a:pt x="362641" y="225616"/>
                  </a:lnTo>
                  <a:lnTo>
                    <a:pt x="359165" y="229100"/>
                  </a:lnTo>
                  <a:lnTo>
                    <a:pt x="355057" y="232900"/>
                  </a:lnTo>
                  <a:lnTo>
                    <a:pt x="350633" y="236384"/>
                  </a:lnTo>
                  <a:lnTo>
                    <a:pt x="345261" y="239234"/>
                  </a:lnTo>
                  <a:lnTo>
                    <a:pt x="342733" y="240501"/>
                  </a:lnTo>
                  <a:lnTo>
                    <a:pt x="339573" y="241135"/>
                  </a:lnTo>
                  <a:lnTo>
                    <a:pt x="336413" y="242085"/>
                  </a:lnTo>
                  <a:lnTo>
                    <a:pt x="332937" y="242718"/>
                  </a:lnTo>
                  <a:lnTo>
                    <a:pt x="329461" y="243035"/>
                  </a:lnTo>
                  <a:lnTo>
                    <a:pt x="325985" y="243035"/>
                  </a:lnTo>
                  <a:lnTo>
                    <a:pt x="322192" y="242718"/>
                  </a:lnTo>
                  <a:lnTo>
                    <a:pt x="318084" y="242085"/>
                  </a:lnTo>
                  <a:lnTo>
                    <a:pt x="313976" y="240818"/>
                  </a:lnTo>
                  <a:lnTo>
                    <a:pt x="309868" y="239234"/>
                  </a:lnTo>
                  <a:lnTo>
                    <a:pt x="304812" y="237334"/>
                  </a:lnTo>
                  <a:lnTo>
                    <a:pt x="302252" y="236418"/>
                  </a:lnTo>
                  <a:lnTo>
                    <a:pt x="289644" y="230366"/>
                  </a:lnTo>
                  <a:lnTo>
                    <a:pt x="294700" y="232900"/>
                  </a:lnTo>
                  <a:lnTo>
                    <a:pt x="300388" y="235751"/>
                  </a:lnTo>
                  <a:lnTo>
                    <a:pt x="302252" y="236418"/>
                  </a:lnTo>
                  <a:lnTo>
                    <a:pt x="312080" y="241135"/>
                  </a:lnTo>
                  <a:lnTo>
                    <a:pt x="322508" y="246202"/>
                  </a:lnTo>
                  <a:lnTo>
                    <a:pt x="332305" y="250003"/>
                  </a:lnTo>
                  <a:lnTo>
                    <a:pt x="337045" y="251270"/>
                  </a:lnTo>
                  <a:lnTo>
                    <a:pt x="341469" y="252536"/>
                  </a:lnTo>
                  <a:lnTo>
                    <a:pt x="345577" y="253170"/>
                  </a:lnTo>
                  <a:lnTo>
                    <a:pt x="349685" y="253487"/>
                  </a:lnTo>
                  <a:lnTo>
                    <a:pt x="353477" y="253170"/>
                  </a:lnTo>
                  <a:lnTo>
                    <a:pt x="357269" y="252536"/>
                  </a:lnTo>
                  <a:lnTo>
                    <a:pt x="360745" y="251270"/>
                  </a:lnTo>
                  <a:lnTo>
                    <a:pt x="363589" y="249053"/>
                  </a:lnTo>
                  <a:lnTo>
                    <a:pt x="364538" y="256970"/>
                  </a:lnTo>
                  <a:lnTo>
                    <a:pt x="364854" y="263621"/>
                  </a:lnTo>
                  <a:lnTo>
                    <a:pt x="364538" y="270589"/>
                  </a:lnTo>
                  <a:lnTo>
                    <a:pt x="363905" y="277240"/>
                  </a:lnTo>
                  <a:lnTo>
                    <a:pt x="365486" y="275657"/>
                  </a:lnTo>
                  <a:lnTo>
                    <a:pt x="366750" y="275340"/>
                  </a:lnTo>
                  <a:lnTo>
                    <a:pt x="367382" y="275657"/>
                  </a:lnTo>
                  <a:lnTo>
                    <a:pt x="368014" y="275973"/>
                  </a:lnTo>
                  <a:lnTo>
                    <a:pt x="369594" y="277874"/>
                  </a:lnTo>
                  <a:lnTo>
                    <a:pt x="371174" y="281041"/>
                  </a:lnTo>
                  <a:lnTo>
                    <a:pt x="372122" y="285158"/>
                  </a:lnTo>
                  <a:lnTo>
                    <a:pt x="373386" y="289909"/>
                  </a:lnTo>
                  <a:lnTo>
                    <a:pt x="373702" y="295293"/>
                  </a:lnTo>
                  <a:lnTo>
                    <a:pt x="374650" y="301627"/>
                  </a:lnTo>
                  <a:lnTo>
                    <a:pt x="374650" y="307961"/>
                  </a:lnTo>
                  <a:lnTo>
                    <a:pt x="374650" y="314612"/>
                  </a:lnTo>
                  <a:lnTo>
                    <a:pt x="373702" y="320630"/>
                  </a:lnTo>
                  <a:lnTo>
                    <a:pt x="373386" y="326331"/>
                  </a:lnTo>
                  <a:lnTo>
                    <a:pt x="372122" y="331398"/>
                  </a:lnTo>
                  <a:lnTo>
                    <a:pt x="371174" y="335515"/>
                  </a:lnTo>
                  <a:lnTo>
                    <a:pt x="369594" y="338366"/>
                  </a:lnTo>
                  <a:lnTo>
                    <a:pt x="368014" y="340266"/>
                  </a:lnTo>
                  <a:lnTo>
                    <a:pt x="367382" y="340583"/>
                  </a:lnTo>
                  <a:lnTo>
                    <a:pt x="366750" y="340583"/>
                  </a:lnTo>
                  <a:lnTo>
                    <a:pt x="365802" y="340583"/>
                  </a:lnTo>
                  <a:lnTo>
                    <a:pt x="364854" y="340266"/>
                  </a:lnTo>
                  <a:lnTo>
                    <a:pt x="363273" y="338049"/>
                  </a:lnTo>
                  <a:lnTo>
                    <a:pt x="362009" y="334565"/>
                  </a:lnTo>
                  <a:lnTo>
                    <a:pt x="360745" y="330448"/>
                  </a:lnTo>
                  <a:lnTo>
                    <a:pt x="359797" y="336149"/>
                  </a:lnTo>
                  <a:lnTo>
                    <a:pt x="359165" y="341850"/>
                  </a:lnTo>
                  <a:lnTo>
                    <a:pt x="357901" y="346917"/>
                  </a:lnTo>
                  <a:lnTo>
                    <a:pt x="356637" y="352301"/>
                  </a:lnTo>
                  <a:lnTo>
                    <a:pt x="353161" y="362436"/>
                  </a:lnTo>
                  <a:lnTo>
                    <a:pt x="349053" y="372254"/>
                  </a:lnTo>
                  <a:lnTo>
                    <a:pt x="344629" y="380806"/>
                  </a:lnTo>
                  <a:lnTo>
                    <a:pt x="339257" y="389040"/>
                  </a:lnTo>
                  <a:lnTo>
                    <a:pt x="333569" y="396641"/>
                  </a:lnTo>
                  <a:lnTo>
                    <a:pt x="327881" y="403609"/>
                  </a:lnTo>
                  <a:lnTo>
                    <a:pt x="321876" y="409626"/>
                  </a:lnTo>
                  <a:lnTo>
                    <a:pt x="314924" y="415011"/>
                  </a:lnTo>
                  <a:lnTo>
                    <a:pt x="308288" y="419761"/>
                  </a:lnTo>
                  <a:lnTo>
                    <a:pt x="301652" y="423562"/>
                  </a:lnTo>
                  <a:lnTo>
                    <a:pt x="294700" y="426412"/>
                  </a:lnTo>
                  <a:lnTo>
                    <a:pt x="288064" y="428629"/>
                  </a:lnTo>
                  <a:lnTo>
                    <a:pt x="281427" y="429896"/>
                  </a:lnTo>
                  <a:lnTo>
                    <a:pt x="275107" y="430213"/>
                  </a:lnTo>
                  <a:lnTo>
                    <a:pt x="272579" y="430213"/>
                  </a:lnTo>
                  <a:lnTo>
                    <a:pt x="269735" y="429896"/>
                  </a:lnTo>
                  <a:lnTo>
                    <a:pt x="264047" y="428313"/>
                  </a:lnTo>
                  <a:lnTo>
                    <a:pt x="258043" y="426096"/>
                  </a:lnTo>
                  <a:lnTo>
                    <a:pt x="252039" y="423245"/>
                  </a:lnTo>
                  <a:lnTo>
                    <a:pt x="245719" y="419128"/>
                  </a:lnTo>
                  <a:lnTo>
                    <a:pt x="239082" y="414377"/>
                  </a:lnTo>
                  <a:lnTo>
                    <a:pt x="232762" y="408993"/>
                  </a:lnTo>
                  <a:lnTo>
                    <a:pt x="225810" y="402975"/>
                  </a:lnTo>
                  <a:lnTo>
                    <a:pt x="219806" y="396008"/>
                  </a:lnTo>
                  <a:lnTo>
                    <a:pt x="213486" y="389040"/>
                  </a:lnTo>
                  <a:lnTo>
                    <a:pt x="208114" y="380806"/>
                  </a:lnTo>
                  <a:lnTo>
                    <a:pt x="202741" y="372571"/>
                  </a:lnTo>
                  <a:lnTo>
                    <a:pt x="197369" y="363386"/>
                  </a:lnTo>
                  <a:lnTo>
                    <a:pt x="193261" y="354202"/>
                  </a:lnTo>
                  <a:lnTo>
                    <a:pt x="189785" y="344383"/>
                  </a:lnTo>
                  <a:lnTo>
                    <a:pt x="186309" y="334249"/>
                  </a:lnTo>
                  <a:lnTo>
                    <a:pt x="185045" y="337732"/>
                  </a:lnTo>
                  <a:lnTo>
                    <a:pt x="184097" y="340266"/>
                  </a:lnTo>
                  <a:lnTo>
                    <a:pt x="182517" y="341850"/>
                  </a:lnTo>
                  <a:lnTo>
                    <a:pt x="181885" y="342166"/>
                  </a:lnTo>
                  <a:lnTo>
                    <a:pt x="180937" y="342483"/>
                  </a:lnTo>
                  <a:lnTo>
                    <a:pt x="180305" y="342166"/>
                  </a:lnTo>
                  <a:lnTo>
                    <a:pt x="179673" y="341850"/>
                  </a:lnTo>
                  <a:lnTo>
                    <a:pt x="178093" y="339949"/>
                  </a:lnTo>
                  <a:lnTo>
                    <a:pt x="176829" y="336782"/>
                  </a:lnTo>
                  <a:lnTo>
                    <a:pt x="175565" y="332665"/>
                  </a:lnTo>
                  <a:lnTo>
                    <a:pt x="174617" y="327914"/>
                  </a:lnTo>
                  <a:lnTo>
                    <a:pt x="173985" y="322213"/>
                  </a:lnTo>
                  <a:lnTo>
                    <a:pt x="173669" y="316196"/>
                  </a:lnTo>
                  <a:lnTo>
                    <a:pt x="173037" y="309545"/>
                  </a:lnTo>
                  <a:lnTo>
                    <a:pt x="173669" y="303211"/>
                  </a:lnTo>
                  <a:lnTo>
                    <a:pt x="173985" y="296876"/>
                  </a:lnTo>
                  <a:lnTo>
                    <a:pt x="174617" y="291492"/>
                  </a:lnTo>
                  <a:lnTo>
                    <a:pt x="175565" y="286742"/>
                  </a:lnTo>
                  <a:lnTo>
                    <a:pt x="176829" y="282624"/>
                  </a:lnTo>
                  <a:lnTo>
                    <a:pt x="178093" y="279457"/>
                  </a:lnTo>
                  <a:lnTo>
                    <a:pt x="179673" y="277557"/>
                  </a:lnTo>
                  <a:lnTo>
                    <a:pt x="180305" y="277240"/>
                  </a:lnTo>
                  <a:lnTo>
                    <a:pt x="180937" y="276923"/>
                  </a:lnTo>
                  <a:lnTo>
                    <a:pt x="182201" y="277240"/>
                  </a:lnTo>
                  <a:lnTo>
                    <a:pt x="182517" y="268689"/>
                  </a:lnTo>
                  <a:lnTo>
                    <a:pt x="182833" y="264888"/>
                  </a:lnTo>
                  <a:lnTo>
                    <a:pt x="183781" y="261088"/>
                  </a:lnTo>
                  <a:lnTo>
                    <a:pt x="183149" y="252536"/>
                  </a:lnTo>
                  <a:lnTo>
                    <a:pt x="183149" y="244619"/>
                  </a:lnTo>
                  <a:lnTo>
                    <a:pt x="184097" y="237334"/>
                  </a:lnTo>
                  <a:lnTo>
                    <a:pt x="185993" y="231633"/>
                  </a:lnTo>
                  <a:lnTo>
                    <a:pt x="187889" y="226249"/>
                  </a:lnTo>
                  <a:lnTo>
                    <a:pt x="189153" y="223716"/>
                  </a:lnTo>
                  <a:lnTo>
                    <a:pt x="190733" y="221815"/>
                  </a:lnTo>
                  <a:lnTo>
                    <a:pt x="192313" y="219915"/>
                  </a:lnTo>
                  <a:lnTo>
                    <a:pt x="194209" y="218015"/>
                  </a:lnTo>
                  <a:lnTo>
                    <a:pt x="198001" y="214848"/>
                  </a:lnTo>
                  <a:lnTo>
                    <a:pt x="188837" y="214848"/>
                  </a:lnTo>
                  <a:lnTo>
                    <a:pt x="182201" y="215481"/>
                  </a:lnTo>
                  <a:lnTo>
                    <a:pt x="176197" y="215798"/>
                  </a:lnTo>
                  <a:lnTo>
                    <a:pt x="180305" y="213581"/>
                  </a:lnTo>
                  <a:lnTo>
                    <a:pt x="184413" y="210730"/>
                  </a:lnTo>
                  <a:lnTo>
                    <a:pt x="192945" y="204396"/>
                  </a:lnTo>
                  <a:lnTo>
                    <a:pt x="200845" y="198378"/>
                  </a:lnTo>
                  <a:lnTo>
                    <a:pt x="204638" y="195845"/>
                  </a:lnTo>
                  <a:lnTo>
                    <a:pt x="208430" y="193944"/>
                  </a:lnTo>
                  <a:lnTo>
                    <a:pt x="217594" y="189510"/>
                  </a:lnTo>
                  <a:lnTo>
                    <a:pt x="226758" y="185393"/>
                  </a:lnTo>
                  <a:lnTo>
                    <a:pt x="235606" y="182226"/>
                  </a:lnTo>
                  <a:lnTo>
                    <a:pt x="244139" y="179692"/>
                  </a:lnTo>
                  <a:lnTo>
                    <a:pt x="252355" y="177475"/>
                  </a:lnTo>
                  <a:lnTo>
                    <a:pt x="260887" y="175892"/>
                  </a:lnTo>
                  <a:lnTo>
                    <a:pt x="268471" y="175258"/>
                  </a:lnTo>
                  <a:lnTo>
                    <a:pt x="276055" y="174625"/>
                  </a:lnTo>
                  <a:close/>
                  <a:moveTo>
                    <a:pt x="1800062" y="0"/>
                  </a:moveTo>
                  <a:lnTo>
                    <a:pt x="1805766" y="0"/>
                  </a:lnTo>
                  <a:lnTo>
                    <a:pt x="1811153" y="634"/>
                  </a:lnTo>
                  <a:lnTo>
                    <a:pt x="1816857" y="951"/>
                  </a:lnTo>
                  <a:lnTo>
                    <a:pt x="1822244" y="1585"/>
                  </a:lnTo>
                  <a:lnTo>
                    <a:pt x="1826997" y="2853"/>
                  </a:lnTo>
                  <a:lnTo>
                    <a:pt x="1831750" y="3804"/>
                  </a:lnTo>
                  <a:lnTo>
                    <a:pt x="1840939" y="6974"/>
                  </a:lnTo>
                  <a:lnTo>
                    <a:pt x="1848861" y="10144"/>
                  </a:lnTo>
                  <a:lnTo>
                    <a:pt x="1855832" y="13948"/>
                  </a:lnTo>
                  <a:lnTo>
                    <a:pt x="1861853" y="17435"/>
                  </a:lnTo>
                  <a:lnTo>
                    <a:pt x="1866923" y="21239"/>
                  </a:lnTo>
                  <a:lnTo>
                    <a:pt x="1870408" y="24092"/>
                  </a:lnTo>
                  <a:lnTo>
                    <a:pt x="1873577" y="26628"/>
                  </a:lnTo>
                  <a:lnTo>
                    <a:pt x="1875795" y="29164"/>
                  </a:lnTo>
                  <a:lnTo>
                    <a:pt x="1875161" y="30432"/>
                  </a:lnTo>
                  <a:lnTo>
                    <a:pt x="1872626" y="35187"/>
                  </a:lnTo>
                  <a:lnTo>
                    <a:pt x="1871042" y="37723"/>
                  </a:lnTo>
                  <a:lnTo>
                    <a:pt x="1868507" y="40576"/>
                  </a:lnTo>
                  <a:lnTo>
                    <a:pt x="1865655" y="43747"/>
                  </a:lnTo>
                  <a:lnTo>
                    <a:pt x="1862803" y="46600"/>
                  </a:lnTo>
                  <a:lnTo>
                    <a:pt x="1859001" y="49453"/>
                  </a:lnTo>
                  <a:lnTo>
                    <a:pt x="1854881" y="51672"/>
                  </a:lnTo>
                  <a:lnTo>
                    <a:pt x="1850128" y="53574"/>
                  </a:lnTo>
                  <a:lnTo>
                    <a:pt x="1845058" y="54208"/>
                  </a:lnTo>
                  <a:lnTo>
                    <a:pt x="1842523" y="54525"/>
                  </a:lnTo>
                  <a:lnTo>
                    <a:pt x="1839355" y="54525"/>
                  </a:lnTo>
                  <a:lnTo>
                    <a:pt x="1836503" y="54208"/>
                  </a:lnTo>
                  <a:lnTo>
                    <a:pt x="1833017" y="53891"/>
                  </a:lnTo>
                  <a:lnTo>
                    <a:pt x="1829532" y="52940"/>
                  </a:lnTo>
                  <a:lnTo>
                    <a:pt x="1826363" y="51989"/>
                  </a:lnTo>
                  <a:lnTo>
                    <a:pt x="1822877" y="50404"/>
                  </a:lnTo>
                  <a:lnTo>
                    <a:pt x="1819075" y="48502"/>
                  </a:lnTo>
                  <a:lnTo>
                    <a:pt x="1814639" y="46600"/>
                  </a:lnTo>
                  <a:lnTo>
                    <a:pt x="1810202" y="44381"/>
                  </a:lnTo>
                  <a:lnTo>
                    <a:pt x="1828264" y="53574"/>
                  </a:lnTo>
                  <a:lnTo>
                    <a:pt x="1836503" y="57061"/>
                  </a:lnTo>
                  <a:lnTo>
                    <a:pt x="1844742" y="60231"/>
                  </a:lnTo>
                  <a:lnTo>
                    <a:pt x="1847910" y="61182"/>
                  </a:lnTo>
                  <a:lnTo>
                    <a:pt x="1851713" y="62133"/>
                  </a:lnTo>
                  <a:lnTo>
                    <a:pt x="1855198" y="62767"/>
                  </a:lnTo>
                  <a:lnTo>
                    <a:pt x="1858367" y="62767"/>
                  </a:lnTo>
                  <a:lnTo>
                    <a:pt x="1861536" y="62767"/>
                  </a:lnTo>
                  <a:lnTo>
                    <a:pt x="1864071" y="62133"/>
                  </a:lnTo>
                  <a:lnTo>
                    <a:pt x="1866923" y="60865"/>
                  </a:lnTo>
                  <a:lnTo>
                    <a:pt x="1869458" y="59597"/>
                  </a:lnTo>
                  <a:lnTo>
                    <a:pt x="1869775" y="65303"/>
                  </a:lnTo>
                  <a:lnTo>
                    <a:pt x="1870091" y="71009"/>
                  </a:lnTo>
                  <a:lnTo>
                    <a:pt x="1870091" y="76398"/>
                  </a:lnTo>
                  <a:lnTo>
                    <a:pt x="1869775" y="81470"/>
                  </a:lnTo>
                  <a:lnTo>
                    <a:pt x="1870408" y="80836"/>
                  </a:lnTo>
                  <a:lnTo>
                    <a:pt x="1871676" y="80519"/>
                  </a:lnTo>
                  <a:lnTo>
                    <a:pt x="1872310" y="80519"/>
                  </a:lnTo>
                  <a:lnTo>
                    <a:pt x="1872626" y="80836"/>
                  </a:lnTo>
                  <a:lnTo>
                    <a:pt x="1874211" y="82421"/>
                  </a:lnTo>
                  <a:lnTo>
                    <a:pt x="1875161" y="84640"/>
                  </a:lnTo>
                  <a:lnTo>
                    <a:pt x="1876112" y="88127"/>
                  </a:lnTo>
                  <a:lnTo>
                    <a:pt x="1877063" y="91614"/>
                  </a:lnTo>
                  <a:lnTo>
                    <a:pt x="1877696" y="96369"/>
                  </a:lnTo>
                  <a:lnTo>
                    <a:pt x="1878013" y="101124"/>
                  </a:lnTo>
                  <a:lnTo>
                    <a:pt x="1878013" y="106513"/>
                  </a:lnTo>
                  <a:lnTo>
                    <a:pt x="1878013" y="111586"/>
                  </a:lnTo>
                  <a:lnTo>
                    <a:pt x="1877696" y="116658"/>
                  </a:lnTo>
                  <a:lnTo>
                    <a:pt x="1877063" y="120779"/>
                  </a:lnTo>
                  <a:lnTo>
                    <a:pt x="1876112" y="124900"/>
                  </a:lnTo>
                  <a:lnTo>
                    <a:pt x="1875161" y="127753"/>
                  </a:lnTo>
                  <a:lnTo>
                    <a:pt x="1874211" y="129972"/>
                  </a:lnTo>
                  <a:lnTo>
                    <a:pt x="1872626" y="131874"/>
                  </a:lnTo>
                  <a:lnTo>
                    <a:pt x="1872310" y="132191"/>
                  </a:lnTo>
                  <a:lnTo>
                    <a:pt x="1871676" y="132191"/>
                  </a:lnTo>
                  <a:lnTo>
                    <a:pt x="1871042" y="132191"/>
                  </a:lnTo>
                  <a:lnTo>
                    <a:pt x="1870091" y="131557"/>
                  </a:lnTo>
                  <a:lnTo>
                    <a:pt x="1869141" y="129972"/>
                  </a:lnTo>
                  <a:lnTo>
                    <a:pt x="1867873" y="127436"/>
                  </a:lnTo>
                  <a:lnTo>
                    <a:pt x="1867240" y="123949"/>
                  </a:lnTo>
                  <a:lnTo>
                    <a:pt x="1865655" y="133142"/>
                  </a:lnTo>
                  <a:lnTo>
                    <a:pt x="1863754" y="141384"/>
                  </a:lnTo>
                  <a:lnTo>
                    <a:pt x="1861219" y="149626"/>
                  </a:lnTo>
                  <a:lnTo>
                    <a:pt x="1857733" y="156917"/>
                  </a:lnTo>
                  <a:lnTo>
                    <a:pt x="1853931" y="164208"/>
                  </a:lnTo>
                  <a:lnTo>
                    <a:pt x="1850128" y="170548"/>
                  </a:lnTo>
                  <a:lnTo>
                    <a:pt x="1845692" y="176571"/>
                  </a:lnTo>
                  <a:lnTo>
                    <a:pt x="1840939" y="181961"/>
                  </a:lnTo>
                  <a:lnTo>
                    <a:pt x="1835869" y="186716"/>
                  </a:lnTo>
                  <a:lnTo>
                    <a:pt x="1830799" y="191154"/>
                  </a:lnTo>
                  <a:lnTo>
                    <a:pt x="1825412" y="194958"/>
                  </a:lnTo>
                  <a:lnTo>
                    <a:pt x="1820025" y="198128"/>
                  </a:lnTo>
                  <a:lnTo>
                    <a:pt x="1814639" y="200347"/>
                  </a:lnTo>
                  <a:lnTo>
                    <a:pt x="1809252" y="202249"/>
                  </a:lnTo>
                  <a:lnTo>
                    <a:pt x="1804182" y="202883"/>
                  </a:lnTo>
                  <a:lnTo>
                    <a:pt x="1798795" y="203200"/>
                  </a:lnTo>
                  <a:lnTo>
                    <a:pt x="1794676" y="202883"/>
                  </a:lnTo>
                  <a:lnTo>
                    <a:pt x="1790239" y="201615"/>
                  </a:lnTo>
                  <a:lnTo>
                    <a:pt x="1785486" y="200347"/>
                  </a:lnTo>
                  <a:lnTo>
                    <a:pt x="1780416" y="197494"/>
                  </a:lnTo>
                  <a:lnTo>
                    <a:pt x="1775663" y="194641"/>
                  </a:lnTo>
                  <a:lnTo>
                    <a:pt x="1770276" y="190837"/>
                  </a:lnTo>
                  <a:lnTo>
                    <a:pt x="1765206" y="186399"/>
                  </a:lnTo>
                  <a:lnTo>
                    <a:pt x="1759819" y="181327"/>
                  </a:lnTo>
                  <a:lnTo>
                    <a:pt x="1755066" y="176254"/>
                  </a:lnTo>
                  <a:lnTo>
                    <a:pt x="1749996" y="170548"/>
                  </a:lnTo>
                  <a:lnTo>
                    <a:pt x="1745560" y="164208"/>
                  </a:lnTo>
                  <a:lnTo>
                    <a:pt x="1741124" y="157551"/>
                  </a:lnTo>
                  <a:lnTo>
                    <a:pt x="1737321" y="150260"/>
                  </a:lnTo>
                  <a:lnTo>
                    <a:pt x="1733836" y="142652"/>
                  </a:lnTo>
                  <a:lnTo>
                    <a:pt x="1730984" y="135044"/>
                  </a:lnTo>
                  <a:lnTo>
                    <a:pt x="1728449" y="127119"/>
                  </a:lnTo>
                  <a:lnTo>
                    <a:pt x="1727498" y="129655"/>
                  </a:lnTo>
                  <a:lnTo>
                    <a:pt x="1726548" y="131874"/>
                  </a:lnTo>
                  <a:lnTo>
                    <a:pt x="1725280" y="133142"/>
                  </a:lnTo>
                  <a:lnTo>
                    <a:pt x="1724330" y="133459"/>
                  </a:lnTo>
                  <a:lnTo>
                    <a:pt x="1723379" y="133459"/>
                  </a:lnTo>
                  <a:lnTo>
                    <a:pt x="1723062" y="133142"/>
                  </a:lnTo>
                  <a:lnTo>
                    <a:pt x="1721795" y="131557"/>
                  </a:lnTo>
                  <a:lnTo>
                    <a:pt x="1720844" y="129021"/>
                  </a:lnTo>
                  <a:lnTo>
                    <a:pt x="1719576" y="125851"/>
                  </a:lnTo>
                  <a:lnTo>
                    <a:pt x="1718943" y="122047"/>
                  </a:lnTo>
                  <a:lnTo>
                    <a:pt x="1718626" y="117609"/>
                  </a:lnTo>
                  <a:lnTo>
                    <a:pt x="1718309" y="112854"/>
                  </a:lnTo>
                  <a:lnTo>
                    <a:pt x="1717675" y="107464"/>
                  </a:lnTo>
                  <a:lnTo>
                    <a:pt x="1718309" y="102392"/>
                  </a:lnTo>
                  <a:lnTo>
                    <a:pt x="1718626" y="97320"/>
                  </a:lnTo>
                  <a:lnTo>
                    <a:pt x="1718943" y="92882"/>
                  </a:lnTo>
                  <a:lnTo>
                    <a:pt x="1719576" y="89078"/>
                  </a:lnTo>
                  <a:lnTo>
                    <a:pt x="1720844" y="86225"/>
                  </a:lnTo>
                  <a:lnTo>
                    <a:pt x="1721795" y="83372"/>
                  </a:lnTo>
                  <a:lnTo>
                    <a:pt x="1723062" y="82104"/>
                  </a:lnTo>
                  <a:lnTo>
                    <a:pt x="1723379" y="81470"/>
                  </a:lnTo>
                  <a:lnTo>
                    <a:pt x="1724330" y="81470"/>
                  </a:lnTo>
                  <a:lnTo>
                    <a:pt x="1724963" y="82104"/>
                  </a:lnTo>
                  <a:lnTo>
                    <a:pt x="1725280" y="75130"/>
                  </a:lnTo>
                  <a:lnTo>
                    <a:pt x="1726548" y="69107"/>
                  </a:lnTo>
                  <a:lnTo>
                    <a:pt x="1725597" y="62133"/>
                  </a:lnTo>
                  <a:lnTo>
                    <a:pt x="1725914" y="55793"/>
                  </a:lnTo>
                  <a:lnTo>
                    <a:pt x="1726865" y="50087"/>
                  </a:lnTo>
                  <a:lnTo>
                    <a:pt x="1727815" y="45649"/>
                  </a:lnTo>
                  <a:lnTo>
                    <a:pt x="1729400" y="40893"/>
                  </a:lnTo>
                  <a:lnTo>
                    <a:pt x="1731618" y="37723"/>
                  </a:lnTo>
                  <a:lnTo>
                    <a:pt x="1734153" y="34553"/>
                  </a:lnTo>
                  <a:lnTo>
                    <a:pt x="1737638" y="32334"/>
                  </a:lnTo>
                  <a:lnTo>
                    <a:pt x="1724963" y="32651"/>
                  </a:lnTo>
                  <a:lnTo>
                    <a:pt x="1720527" y="32651"/>
                  </a:lnTo>
                  <a:lnTo>
                    <a:pt x="1723379" y="31383"/>
                  </a:lnTo>
                  <a:lnTo>
                    <a:pt x="1726865" y="29164"/>
                  </a:lnTo>
                  <a:lnTo>
                    <a:pt x="1733519" y="24092"/>
                  </a:lnTo>
                  <a:lnTo>
                    <a:pt x="1739856" y="19337"/>
                  </a:lnTo>
                  <a:lnTo>
                    <a:pt x="1743025" y="17435"/>
                  </a:lnTo>
                  <a:lnTo>
                    <a:pt x="1745560" y="15533"/>
                  </a:lnTo>
                  <a:lnTo>
                    <a:pt x="1753165" y="12046"/>
                  </a:lnTo>
                  <a:lnTo>
                    <a:pt x="1760453" y="9193"/>
                  </a:lnTo>
                  <a:lnTo>
                    <a:pt x="1767424" y="6657"/>
                  </a:lnTo>
                  <a:lnTo>
                    <a:pt x="1774396" y="4121"/>
                  </a:lnTo>
                  <a:lnTo>
                    <a:pt x="1780733" y="2853"/>
                  </a:lnTo>
                  <a:lnTo>
                    <a:pt x="1787704" y="1585"/>
                  </a:lnTo>
                  <a:lnTo>
                    <a:pt x="1793725" y="951"/>
                  </a:lnTo>
                  <a:lnTo>
                    <a:pt x="1800062"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5" name="KSO_Shape"/>
            <p:cNvSpPr/>
            <p:nvPr/>
          </p:nvSpPr>
          <p:spPr bwMode="auto">
            <a:xfrm>
              <a:off x="1384300" y="2794000"/>
              <a:ext cx="547688" cy="527050"/>
            </a:xfrm>
            <a:custGeom>
              <a:avLst/>
              <a:gdLst/>
              <a:ahLst/>
              <a:cxnLst/>
              <a:rect l="0" t="0" r="r" b="b"/>
              <a:pathLst>
                <a:path w="2217738" h="2133600">
                  <a:moveTo>
                    <a:pt x="264726" y="2054225"/>
                  </a:moveTo>
                  <a:lnTo>
                    <a:pt x="1954996" y="2054225"/>
                  </a:lnTo>
                  <a:lnTo>
                    <a:pt x="1960156" y="2054622"/>
                  </a:lnTo>
                  <a:lnTo>
                    <a:pt x="1964920" y="2055019"/>
                  </a:lnTo>
                  <a:lnTo>
                    <a:pt x="1969286" y="2056210"/>
                  </a:lnTo>
                  <a:lnTo>
                    <a:pt x="1973653" y="2057400"/>
                  </a:lnTo>
                  <a:lnTo>
                    <a:pt x="1978019" y="2058988"/>
                  </a:lnTo>
                  <a:lnTo>
                    <a:pt x="1981989" y="2061369"/>
                  </a:lnTo>
                  <a:lnTo>
                    <a:pt x="1985959" y="2063353"/>
                  </a:lnTo>
                  <a:lnTo>
                    <a:pt x="1989134" y="2066131"/>
                  </a:lnTo>
                  <a:lnTo>
                    <a:pt x="1992310" y="2068910"/>
                  </a:lnTo>
                  <a:lnTo>
                    <a:pt x="1995089" y="2071688"/>
                  </a:lnTo>
                  <a:lnTo>
                    <a:pt x="1997470" y="2074863"/>
                  </a:lnTo>
                  <a:lnTo>
                    <a:pt x="1999455" y="2078435"/>
                  </a:lnTo>
                  <a:lnTo>
                    <a:pt x="2001440" y="2082403"/>
                  </a:lnTo>
                  <a:lnTo>
                    <a:pt x="2002631" y="2085975"/>
                  </a:lnTo>
                  <a:lnTo>
                    <a:pt x="2003028" y="2089944"/>
                  </a:lnTo>
                  <a:lnTo>
                    <a:pt x="2003425" y="2093913"/>
                  </a:lnTo>
                  <a:lnTo>
                    <a:pt x="2003028" y="2098278"/>
                  </a:lnTo>
                  <a:lnTo>
                    <a:pt x="2002631" y="2101850"/>
                  </a:lnTo>
                  <a:lnTo>
                    <a:pt x="2001440" y="2105819"/>
                  </a:lnTo>
                  <a:lnTo>
                    <a:pt x="1999455" y="2108994"/>
                  </a:lnTo>
                  <a:lnTo>
                    <a:pt x="1997470" y="2112566"/>
                  </a:lnTo>
                  <a:lnTo>
                    <a:pt x="1995089" y="2116138"/>
                  </a:lnTo>
                  <a:lnTo>
                    <a:pt x="1992310" y="2119313"/>
                  </a:lnTo>
                  <a:lnTo>
                    <a:pt x="1989134" y="2122091"/>
                  </a:lnTo>
                  <a:lnTo>
                    <a:pt x="1985959" y="2124472"/>
                  </a:lnTo>
                  <a:lnTo>
                    <a:pt x="1981989" y="2126853"/>
                  </a:lnTo>
                  <a:lnTo>
                    <a:pt x="1978019" y="2128838"/>
                  </a:lnTo>
                  <a:lnTo>
                    <a:pt x="1973653" y="2130822"/>
                  </a:lnTo>
                  <a:lnTo>
                    <a:pt x="1969286" y="2132013"/>
                  </a:lnTo>
                  <a:lnTo>
                    <a:pt x="1964920" y="2132806"/>
                  </a:lnTo>
                  <a:lnTo>
                    <a:pt x="1960156" y="2133203"/>
                  </a:lnTo>
                  <a:lnTo>
                    <a:pt x="1954996" y="2133600"/>
                  </a:lnTo>
                  <a:lnTo>
                    <a:pt x="264726" y="2133600"/>
                  </a:lnTo>
                  <a:lnTo>
                    <a:pt x="259566" y="2133203"/>
                  </a:lnTo>
                  <a:lnTo>
                    <a:pt x="254802" y="2132806"/>
                  </a:lnTo>
                  <a:lnTo>
                    <a:pt x="250436" y="2132013"/>
                  </a:lnTo>
                  <a:lnTo>
                    <a:pt x="246069" y="2130822"/>
                  </a:lnTo>
                  <a:lnTo>
                    <a:pt x="241306" y="2128838"/>
                  </a:lnTo>
                  <a:lnTo>
                    <a:pt x="237733" y="2126853"/>
                  </a:lnTo>
                  <a:lnTo>
                    <a:pt x="233763" y="2124472"/>
                  </a:lnTo>
                  <a:lnTo>
                    <a:pt x="230588" y="2122091"/>
                  </a:lnTo>
                  <a:lnTo>
                    <a:pt x="227015" y="2119313"/>
                  </a:lnTo>
                  <a:lnTo>
                    <a:pt x="224236" y="2116138"/>
                  </a:lnTo>
                  <a:lnTo>
                    <a:pt x="222251" y="2112566"/>
                  </a:lnTo>
                  <a:lnTo>
                    <a:pt x="219870" y="2108994"/>
                  </a:lnTo>
                  <a:lnTo>
                    <a:pt x="218282" y="2105819"/>
                  </a:lnTo>
                  <a:lnTo>
                    <a:pt x="217091" y="2101850"/>
                  </a:lnTo>
                  <a:lnTo>
                    <a:pt x="216297" y="2098278"/>
                  </a:lnTo>
                  <a:lnTo>
                    <a:pt x="215900" y="2093913"/>
                  </a:lnTo>
                  <a:lnTo>
                    <a:pt x="216297" y="2089944"/>
                  </a:lnTo>
                  <a:lnTo>
                    <a:pt x="217091" y="2085975"/>
                  </a:lnTo>
                  <a:lnTo>
                    <a:pt x="218282" y="2082403"/>
                  </a:lnTo>
                  <a:lnTo>
                    <a:pt x="219870" y="2078435"/>
                  </a:lnTo>
                  <a:lnTo>
                    <a:pt x="222251" y="2074863"/>
                  </a:lnTo>
                  <a:lnTo>
                    <a:pt x="224236" y="2071688"/>
                  </a:lnTo>
                  <a:lnTo>
                    <a:pt x="227015" y="2068910"/>
                  </a:lnTo>
                  <a:lnTo>
                    <a:pt x="230588" y="2066131"/>
                  </a:lnTo>
                  <a:lnTo>
                    <a:pt x="233763" y="2063353"/>
                  </a:lnTo>
                  <a:lnTo>
                    <a:pt x="237733" y="2061369"/>
                  </a:lnTo>
                  <a:lnTo>
                    <a:pt x="241306" y="2058988"/>
                  </a:lnTo>
                  <a:lnTo>
                    <a:pt x="246069" y="2057400"/>
                  </a:lnTo>
                  <a:lnTo>
                    <a:pt x="250436" y="2056210"/>
                  </a:lnTo>
                  <a:lnTo>
                    <a:pt x="254802" y="2055019"/>
                  </a:lnTo>
                  <a:lnTo>
                    <a:pt x="259566" y="2054622"/>
                  </a:lnTo>
                  <a:lnTo>
                    <a:pt x="264726" y="2054225"/>
                  </a:lnTo>
                  <a:close/>
                  <a:moveTo>
                    <a:pt x="259566" y="1952625"/>
                  </a:moveTo>
                  <a:lnTo>
                    <a:pt x="264726" y="1952625"/>
                  </a:lnTo>
                  <a:lnTo>
                    <a:pt x="1954996" y="1952625"/>
                  </a:lnTo>
                  <a:lnTo>
                    <a:pt x="1960156" y="1952625"/>
                  </a:lnTo>
                  <a:lnTo>
                    <a:pt x="1964920" y="1953423"/>
                  </a:lnTo>
                  <a:lnTo>
                    <a:pt x="1969286" y="1954220"/>
                  </a:lnTo>
                  <a:lnTo>
                    <a:pt x="1973653" y="1955417"/>
                  </a:lnTo>
                  <a:lnTo>
                    <a:pt x="1978019" y="1957411"/>
                  </a:lnTo>
                  <a:lnTo>
                    <a:pt x="1981989" y="1959007"/>
                  </a:lnTo>
                  <a:lnTo>
                    <a:pt x="1985959" y="1961799"/>
                  </a:lnTo>
                  <a:lnTo>
                    <a:pt x="1989134" y="1963793"/>
                  </a:lnTo>
                  <a:lnTo>
                    <a:pt x="1992310" y="1966984"/>
                  </a:lnTo>
                  <a:lnTo>
                    <a:pt x="1995089" y="1970175"/>
                  </a:lnTo>
                  <a:lnTo>
                    <a:pt x="1997470" y="1973366"/>
                  </a:lnTo>
                  <a:lnTo>
                    <a:pt x="1999455" y="1976956"/>
                  </a:lnTo>
                  <a:lnTo>
                    <a:pt x="2001440" y="1980147"/>
                  </a:lnTo>
                  <a:lnTo>
                    <a:pt x="2002631" y="1984136"/>
                  </a:lnTo>
                  <a:lnTo>
                    <a:pt x="2003028" y="1988124"/>
                  </a:lnTo>
                  <a:lnTo>
                    <a:pt x="2003425" y="1992113"/>
                  </a:lnTo>
                  <a:lnTo>
                    <a:pt x="2003028" y="1996501"/>
                  </a:lnTo>
                  <a:lnTo>
                    <a:pt x="2002631" y="2000489"/>
                  </a:lnTo>
                  <a:lnTo>
                    <a:pt x="2001440" y="2004079"/>
                  </a:lnTo>
                  <a:lnTo>
                    <a:pt x="1999455" y="2007669"/>
                  </a:lnTo>
                  <a:lnTo>
                    <a:pt x="1997470" y="2011259"/>
                  </a:lnTo>
                  <a:lnTo>
                    <a:pt x="1995089" y="2014848"/>
                  </a:lnTo>
                  <a:lnTo>
                    <a:pt x="1992310" y="2017641"/>
                  </a:lnTo>
                  <a:lnTo>
                    <a:pt x="1989134" y="2020433"/>
                  </a:lnTo>
                  <a:lnTo>
                    <a:pt x="1985959" y="2023225"/>
                  </a:lnTo>
                  <a:lnTo>
                    <a:pt x="1981989" y="2025219"/>
                  </a:lnTo>
                  <a:lnTo>
                    <a:pt x="1978019" y="2027612"/>
                  </a:lnTo>
                  <a:lnTo>
                    <a:pt x="1973653" y="2028809"/>
                  </a:lnTo>
                  <a:lnTo>
                    <a:pt x="1969286" y="2030006"/>
                  </a:lnTo>
                  <a:lnTo>
                    <a:pt x="1964920" y="2031601"/>
                  </a:lnTo>
                  <a:lnTo>
                    <a:pt x="1960156" y="2032000"/>
                  </a:lnTo>
                  <a:lnTo>
                    <a:pt x="1954996" y="2032000"/>
                  </a:lnTo>
                  <a:lnTo>
                    <a:pt x="264726" y="2032000"/>
                  </a:lnTo>
                  <a:lnTo>
                    <a:pt x="259566" y="2032000"/>
                  </a:lnTo>
                  <a:lnTo>
                    <a:pt x="254802" y="2031601"/>
                  </a:lnTo>
                  <a:lnTo>
                    <a:pt x="250436" y="2030006"/>
                  </a:lnTo>
                  <a:lnTo>
                    <a:pt x="246069" y="2028809"/>
                  </a:lnTo>
                  <a:lnTo>
                    <a:pt x="241306" y="2027612"/>
                  </a:lnTo>
                  <a:lnTo>
                    <a:pt x="237733" y="2025219"/>
                  </a:lnTo>
                  <a:lnTo>
                    <a:pt x="233763" y="2023225"/>
                  </a:lnTo>
                  <a:lnTo>
                    <a:pt x="230588" y="2020433"/>
                  </a:lnTo>
                  <a:lnTo>
                    <a:pt x="227015" y="2017641"/>
                  </a:lnTo>
                  <a:lnTo>
                    <a:pt x="224236" y="2014848"/>
                  </a:lnTo>
                  <a:lnTo>
                    <a:pt x="222251" y="2011259"/>
                  </a:lnTo>
                  <a:lnTo>
                    <a:pt x="219870" y="2007669"/>
                  </a:lnTo>
                  <a:lnTo>
                    <a:pt x="218282" y="2004079"/>
                  </a:lnTo>
                  <a:lnTo>
                    <a:pt x="217091" y="2000489"/>
                  </a:lnTo>
                  <a:lnTo>
                    <a:pt x="216297" y="1996501"/>
                  </a:lnTo>
                  <a:lnTo>
                    <a:pt x="215900" y="1992113"/>
                  </a:lnTo>
                  <a:lnTo>
                    <a:pt x="216297" y="1988124"/>
                  </a:lnTo>
                  <a:lnTo>
                    <a:pt x="217091" y="1984136"/>
                  </a:lnTo>
                  <a:lnTo>
                    <a:pt x="218282" y="1980147"/>
                  </a:lnTo>
                  <a:lnTo>
                    <a:pt x="219870" y="1976956"/>
                  </a:lnTo>
                  <a:lnTo>
                    <a:pt x="222251" y="1973366"/>
                  </a:lnTo>
                  <a:lnTo>
                    <a:pt x="224236" y="1970175"/>
                  </a:lnTo>
                  <a:lnTo>
                    <a:pt x="227015" y="1966984"/>
                  </a:lnTo>
                  <a:lnTo>
                    <a:pt x="230588" y="1963793"/>
                  </a:lnTo>
                  <a:lnTo>
                    <a:pt x="233763" y="1961799"/>
                  </a:lnTo>
                  <a:lnTo>
                    <a:pt x="237733" y="1959007"/>
                  </a:lnTo>
                  <a:lnTo>
                    <a:pt x="241306" y="1957411"/>
                  </a:lnTo>
                  <a:lnTo>
                    <a:pt x="246069" y="1955417"/>
                  </a:lnTo>
                  <a:lnTo>
                    <a:pt x="250436" y="1954220"/>
                  </a:lnTo>
                  <a:lnTo>
                    <a:pt x="254802" y="1953423"/>
                  </a:lnTo>
                  <a:lnTo>
                    <a:pt x="259566" y="1952625"/>
                  </a:lnTo>
                  <a:close/>
                  <a:moveTo>
                    <a:pt x="259566" y="1851025"/>
                  </a:moveTo>
                  <a:lnTo>
                    <a:pt x="264726" y="1851025"/>
                  </a:lnTo>
                  <a:lnTo>
                    <a:pt x="1954996" y="1851025"/>
                  </a:lnTo>
                  <a:lnTo>
                    <a:pt x="1960156" y="1851025"/>
                  </a:lnTo>
                  <a:lnTo>
                    <a:pt x="1964920" y="1851823"/>
                  </a:lnTo>
                  <a:lnTo>
                    <a:pt x="1969286" y="1853019"/>
                  </a:lnTo>
                  <a:lnTo>
                    <a:pt x="1973653" y="1854216"/>
                  </a:lnTo>
                  <a:lnTo>
                    <a:pt x="1978019" y="1855811"/>
                  </a:lnTo>
                  <a:lnTo>
                    <a:pt x="1981989" y="1857806"/>
                  </a:lnTo>
                  <a:lnTo>
                    <a:pt x="1985959" y="1860199"/>
                  </a:lnTo>
                  <a:lnTo>
                    <a:pt x="1989134" y="1862592"/>
                  </a:lnTo>
                  <a:lnTo>
                    <a:pt x="1992310" y="1865783"/>
                  </a:lnTo>
                  <a:lnTo>
                    <a:pt x="1995089" y="1868575"/>
                  </a:lnTo>
                  <a:lnTo>
                    <a:pt x="1997470" y="1871766"/>
                  </a:lnTo>
                  <a:lnTo>
                    <a:pt x="1999455" y="1875356"/>
                  </a:lnTo>
                  <a:lnTo>
                    <a:pt x="2001440" y="1878946"/>
                  </a:lnTo>
                  <a:lnTo>
                    <a:pt x="2002631" y="1882934"/>
                  </a:lnTo>
                  <a:lnTo>
                    <a:pt x="2003028" y="1886923"/>
                  </a:lnTo>
                  <a:lnTo>
                    <a:pt x="2003425" y="1890912"/>
                  </a:lnTo>
                  <a:lnTo>
                    <a:pt x="2003028" y="1895299"/>
                  </a:lnTo>
                  <a:lnTo>
                    <a:pt x="2002631" y="1898889"/>
                  </a:lnTo>
                  <a:lnTo>
                    <a:pt x="2001440" y="1902878"/>
                  </a:lnTo>
                  <a:lnTo>
                    <a:pt x="1999455" y="1906069"/>
                  </a:lnTo>
                  <a:lnTo>
                    <a:pt x="1997470" y="1909659"/>
                  </a:lnTo>
                  <a:lnTo>
                    <a:pt x="1995089" y="1913248"/>
                  </a:lnTo>
                  <a:lnTo>
                    <a:pt x="1992310" y="1916439"/>
                  </a:lnTo>
                  <a:lnTo>
                    <a:pt x="1989134" y="1918833"/>
                  </a:lnTo>
                  <a:lnTo>
                    <a:pt x="1985959" y="1921625"/>
                  </a:lnTo>
                  <a:lnTo>
                    <a:pt x="1981989" y="1924018"/>
                  </a:lnTo>
                  <a:lnTo>
                    <a:pt x="1978019" y="1926012"/>
                  </a:lnTo>
                  <a:lnTo>
                    <a:pt x="1973653" y="1927209"/>
                  </a:lnTo>
                  <a:lnTo>
                    <a:pt x="1969286" y="1928804"/>
                  </a:lnTo>
                  <a:lnTo>
                    <a:pt x="1964920" y="1930001"/>
                  </a:lnTo>
                  <a:lnTo>
                    <a:pt x="1960156" y="1930400"/>
                  </a:lnTo>
                  <a:lnTo>
                    <a:pt x="1954996" y="1930400"/>
                  </a:lnTo>
                  <a:lnTo>
                    <a:pt x="264726" y="1930400"/>
                  </a:lnTo>
                  <a:lnTo>
                    <a:pt x="259566" y="1930400"/>
                  </a:lnTo>
                  <a:lnTo>
                    <a:pt x="254802" y="1930001"/>
                  </a:lnTo>
                  <a:lnTo>
                    <a:pt x="250436" y="1928804"/>
                  </a:lnTo>
                  <a:lnTo>
                    <a:pt x="246069" y="1927209"/>
                  </a:lnTo>
                  <a:lnTo>
                    <a:pt x="241306" y="1926012"/>
                  </a:lnTo>
                  <a:lnTo>
                    <a:pt x="237733" y="1924018"/>
                  </a:lnTo>
                  <a:lnTo>
                    <a:pt x="233763" y="1921625"/>
                  </a:lnTo>
                  <a:lnTo>
                    <a:pt x="230588" y="1918833"/>
                  </a:lnTo>
                  <a:lnTo>
                    <a:pt x="227015" y="1916439"/>
                  </a:lnTo>
                  <a:lnTo>
                    <a:pt x="224236" y="1913248"/>
                  </a:lnTo>
                  <a:lnTo>
                    <a:pt x="222251" y="1909659"/>
                  </a:lnTo>
                  <a:lnTo>
                    <a:pt x="219870" y="1906069"/>
                  </a:lnTo>
                  <a:lnTo>
                    <a:pt x="218282" y="1902878"/>
                  </a:lnTo>
                  <a:lnTo>
                    <a:pt x="217091" y="1898889"/>
                  </a:lnTo>
                  <a:lnTo>
                    <a:pt x="216297" y="1895299"/>
                  </a:lnTo>
                  <a:lnTo>
                    <a:pt x="215900" y="1890912"/>
                  </a:lnTo>
                  <a:lnTo>
                    <a:pt x="216297" y="1886923"/>
                  </a:lnTo>
                  <a:lnTo>
                    <a:pt x="217091" y="1882934"/>
                  </a:lnTo>
                  <a:lnTo>
                    <a:pt x="218282" y="1878946"/>
                  </a:lnTo>
                  <a:lnTo>
                    <a:pt x="219870" y="1875356"/>
                  </a:lnTo>
                  <a:lnTo>
                    <a:pt x="222251" y="1871766"/>
                  </a:lnTo>
                  <a:lnTo>
                    <a:pt x="224236" y="1868575"/>
                  </a:lnTo>
                  <a:lnTo>
                    <a:pt x="227015" y="1865783"/>
                  </a:lnTo>
                  <a:lnTo>
                    <a:pt x="230588" y="1862592"/>
                  </a:lnTo>
                  <a:lnTo>
                    <a:pt x="233763" y="1860199"/>
                  </a:lnTo>
                  <a:lnTo>
                    <a:pt x="237733" y="1857806"/>
                  </a:lnTo>
                  <a:lnTo>
                    <a:pt x="241306" y="1855811"/>
                  </a:lnTo>
                  <a:lnTo>
                    <a:pt x="246069" y="1854216"/>
                  </a:lnTo>
                  <a:lnTo>
                    <a:pt x="250436" y="1853019"/>
                  </a:lnTo>
                  <a:lnTo>
                    <a:pt x="254802" y="1851823"/>
                  </a:lnTo>
                  <a:lnTo>
                    <a:pt x="259566" y="1851025"/>
                  </a:lnTo>
                  <a:close/>
                  <a:moveTo>
                    <a:pt x="558571" y="627063"/>
                  </a:moveTo>
                  <a:lnTo>
                    <a:pt x="563363" y="627063"/>
                  </a:lnTo>
                  <a:lnTo>
                    <a:pt x="568555" y="627063"/>
                  </a:lnTo>
                  <a:lnTo>
                    <a:pt x="573348" y="627461"/>
                  </a:lnTo>
                  <a:lnTo>
                    <a:pt x="578140" y="627858"/>
                  </a:lnTo>
                  <a:lnTo>
                    <a:pt x="582932" y="629449"/>
                  </a:lnTo>
                  <a:lnTo>
                    <a:pt x="591719" y="631835"/>
                  </a:lnTo>
                  <a:lnTo>
                    <a:pt x="600505" y="635413"/>
                  </a:lnTo>
                  <a:lnTo>
                    <a:pt x="608892" y="639787"/>
                  </a:lnTo>
                  <a:lnTo>
                    <a:pt x="616879" y="645354"/>
                  </a:lnTo>
                  <a:lnTo>
                    <a:pt x="624068" y="651318"/>
                  </a:lnTo>
                  <a:lnTo>
                    <a:pt x="631256" y="658475"/>
                  </a:lnTo>
                  <a:lnTo>
                    <a:pt x="637247" y="666030"/>
                  </a:lnTo>
                  <a:lnTo>
                    <a:pt x="642439" y="673584"/>
                  </a:lnTo>
                  <a:lnTo>
                    <a:pt x="647631" y="682730"/>
                  </a:lnTo>
                  <a:lnTo>
                    <a:pt x="651624" y="692272"/>
                  </a:lnTo>
                  <a:lnTo>
                    <a:pt x="654420" y="701815"/>
                  </a:lnTo>
                  <a:lnTo>
                    <a:pt x="656816" y="712153"/>
                  </a:lnTo>
                  <a:lnTo>
                    <a:pt x="658414" y="722491"/>
                  </a:lnTo>
                  <a:lnTo>
                    <a:pt x="658813" y="733625"/>
                  </a:lnTo>
                  <a:lnTo>
                    <a:pt x="658414" y="743962"/>
                  </a:lnTo>
                  <a:lnTo>
                    <a:pt x="656816" y="754698"/>
                  </a:lnTo>
                  <a:lnTo>
                    <a:pt x="654420" y="765036"/>
                  </a:lnTo>
                  <a:lnTo>
                    <a:pt x="651624" y="774976"/>
                  </a:lnTo>
                  <a:lnTo>
                    <a:pt x="647631" y="784122"/>
                  </a:lnTo>
                  <a:lnTo>
                    <a:pt x="642439" y="792869"/>
                  </a:lnTo>
                  <a:lnTo>
                    <a:pt x="637247" y="801219"/>
                  </a:lnTo>
                  <a:lnTo>
                    <a:pt x="631256" y="808774"/>
                  </a:lnTo>
                  <a:lnTo>
                    <a:pt x="624068" y="815533"/>
                  </a:lnTo>
                  <a:lnTo>
                    <a:pt x="616879" y="821498"/>
                  </a:lnTo>
                  <a:lnTo>
                    <a:pt x="608892" y="826667"/>
                  </a:lnTo>
                  <a:lnTo>
                    <a:pt x="600505" y="831438"/>
                  </a:lnTo>
                  <a:lnTo>
                    <a:pt x="591719" y="835017"/>
                  </a:lnTo>
                  <a:lnTo>
                    <a:pt x="582932" y="837800"/>
                  </a:lnTo>
                  <a:lnTo>
                    <a:pt x="578140" y="838595"/>
                  </a:lnTo>
                  <a:lnTo>
                    <a:pt x="573348" y="838993"/>
                  </a:lnTo>
                  <a:lnTo>
                    <a:pt x="568555" y="839390"/>
                  </a:lnTo>
                  <a:lnTo>
                    <a:pt x="563363" y="839788"/>
                  </a:lnTo>
                  <a:lnTo>
                    <a:pt x="558571" y="839390"/>
                  </a:lnTo>
                  <a:lnTo>
                    <a:pt x="553778" y="838993"/>
                  </a:lnTo>
                  <a:lnTo>
                    <a:pt x="548986" y="838595"/>
                  </a:lnTo>
                  <a:lnTo>
                    <a:pt x="544593" y="837800"/>
                  </a:lnTo>
                  <a:lnTo>
                    <a:pt x="535407" y="835017"/>
                  </a:lnTo>
                  <a:lnTo>
                    <a:pt x="526621" y="831438"/>
                  </a:lnTo>
                  <a:lnTo>
                    <a:pt x="518234" y="826667"/>
                  </a:lnTo>
                  <a:lnTo>
                    <a:pt x="510646" y="821498"/>
                  </a:lnTo>
                  <a:lnTo>
                    <a:pt x="503058" y="815533"/>
                  </a:lnTo>
                  <a:lnTo>
                    <a:pt x="496269" y="808774"/>
                  </a:lnTo>
                  <a:lnTo>
                    <a:pt x="492126" y="803549"/>
                  </a:lnTo>
                  <a:lnTo>
                    <a:pt x="492126" y="1749822"/>
                  </a:lnTo>
                  <a:lnTo>
                    <a:pt x="491728" y="1754982"/>
                  </a:lnTo>
                  <a:lnTo>
                    <a:pt x="491331" y="1760141"/>
                  </a:lnTo>
                  <a:lnTo>
                    <a:pt x="490138" y="1764904"/>
                  </a:lnTo>
                  <a:lnTo>
                    <a:pt x="488548" y="1769666"/>
                  </a:lnTo>
                  <a:lnTo>
                    <a:pt x="486957" y="1774825"/>
                  </a:lnTo>
                  <a:lnTo>
                    <a:pt x="484174" y="1778794"/>
                  </a:lnTo>
                  <a:lnTo>
                    <a:pt x="482186" y="1783160"/>
                  </a:lnTo>
                  <a:lnTo>
                    <a:pt x="479006" y="1786732"/>
                  </a:lnTo>
                  <a:lnTo>
                    <a:pt x="475825" y="1789907"/>
                  </a:lnTo>
                  <a:lnTo>
                    <a:pt x="472246" y="1793082"/>
                  </a:lnTo>
                  <a:lnTo>
                    <a:pt x="468271" y="1795860"/>
                  </a:lnTo>
                  <a:lnTo>
                    <a:pt x="464295" y="1797844"/>
                  </a:lnTo>
                  <a:lnTo>
                    <a:pt x="460716" y="1799828"/>
                  </a:lnTo>
                  <a:lnTo>
                    <a:pt x="455945" y="1801019"/>
                  </a:lnTo>
                  <a:lnTo>
                    <a:pt x="451572" y="1801416"/>
                  </a:lnTo>
                  <a:lnTo>
                    <a:pt x="446801" y="1801813"/>
                  </a:lnTo>
                  <a:lnTo>
                    <a:pt x="316391" y="1801813"/>
                  </a:lnTo>
                  <a:lnTo>
                    <a:pt x="312017" y="1801416"/>
                  </a:lnTo>
                  <a:lnTo>
                    <a:pt x="307644" y="1801019"/>
                  </a:lnTo>
                  <a:lnTo>
                    <a:pt x="303270" y="1799828"/>
                  </a:lnTo>
                  <a:lnTo>
                    <a:pt x="298499" y="1797844"/>
                  </a:lnTo>
                  <a:lnTo>
                    <a:pt x="294921" y="1795860"/>
                  </a:lnTo>
                  <a:lnTo>
                    <a:pt x="291343" y="1793082"/>
                  </a:lnTo>
                  <a:lnTo>
                    <a:pt x="287764" y="1789907"/>
                  </a:lnTo>
                  <a:lnTo>
                    <a:pt x="284584" y="1786732"/>
                  </a:lnTo>
                  <a:lnTo>
                    <a:pt x="281403" y="1783160"/>
                  </a:lnTo>
                  <a:lnTo>
                    <a:pt x="279017" y="1778794"/>
                  </a:lnTo>
                  <a:lnTo>
                    <a:pt x="276632" y="1774825"/>
                  </a:lnTo>
                  <a:lnTo>
                    <a:pt x="275041" y="1769666"/>
                  </a:lnTo>
                  <a:lnTo>
                    <a:pt x="273053" y="1764904"/>
                  </a:lnTo>
                  <a:lnTo>
                    <a:pt x="272258" y="1760141"/>
                  </a:lnTo>
                  <a:lnTo>
                    <a:pt x="271463" y="1754982"/>
                  </a:lnTo>
                  <a:lnTo>
                    <a:pt x="271463" y="1749822"/>
                  </a:lnTo>
                  <a:lnTo>
                    <a:pt x="271463" y="803989"/>
                  </a:lnTo>
                  <a:lnTo>
                    <a:pt x="267660" y="808774"/>
                  </a:lnTo>
                  <a:lnTo>
                    <a:pt x="260857" y="815533"/>
                  </a:lnTo>
                  <a:lnTo>
                    <a:pt x="253253" y="821498"/>
                  </a:lnTo>
                  <a:lnTo>
                    <a:pt x="245249" y="826667"/>
                  </a:lnTo>
                  <a:lnTo>
                    <a:pt x="237645" y="831438"/>
                  </a:lnTo>
                  <a:lnTo>
                    <a:pt x="228440" y="835017"/>
                  </a:lnTo>
                  <a:lnTo>
                    <a:pt x="219235" y="837800"/>
                  </a:lnTo>
                  <a:lnTo>
                    <a:pt x="214433" y="838595"/>
                  </a:lnTo>
                  <a:lnTo>
                    <a:pt x="210030" y="838993"/>
                  </a:lnTo>
                  <a:lnTo>
                    <a:pt x="205228" y="839390"/>
                  </a:lnTo>
                  <a:lnTo>
                    <a:pt x="200425" y="839788"/>
                  </a:lnTo>
                  <a:lnTo>
                    <a:pt x="195222" y="839390"/>
                  </a:lnTo>
                  <a:lnTo>
                    <a:pt x="190420" y="838993"/>
                  </a:lnTo>
                  <a:lnTo>
                    <a:pt x="185617" y="838595"/>
                  </a:lnTo>
                  <a:lnTo>
                    <a:pt x="180815" y="837800"/>
                  </a:lnTo>
                  <a:lnTo>
                    <a:pt x="171610" y="835017"/>
                  </a:lnTo>
                  <a:lnTo>
                    <a:pt x="163206" y="831438"/>
                  </a:lnTo>
                  <a:lnTo>
                    <a:pt x="154801" y="826667"/>
                  </a:lnTo>
                  <a:lnTo>
                    <a:pt x="146797" y="821498"/>
                  </a:lnTo>
                  <a:lnTo>
                    <a:pt x="139193" y="815533"/>
                  </a:lnTo>
                  <a:lnTo>
                    <a:pt x="132389" y="808774"/>
                  </a:lnTo>
                  <a:lnTo>
                    <a:pt x="126386" y="801219"/>
                  </a:lnTo>
                  <a:lnTo>
                    <a:pt x="121184" y="792869"/>
                  </a:lnTo>
                  <a:lnTo>
                    <a:pt x="115981" y="784122"/>
                  </a:lnTo>
                  <a:lnTo>
                    <a:pt x="112379" y="774976"/>
                  </a:lnTo>
                  <a:lnTo>
                    <a:pt x="109177" y="765036"/>
                  </a:lnTo>
                  <a:lnTo>
                    <a:pt x="106376" y="754698"/>
                  </a:lnTo>
                  <a:lnTo>
                    <a:pt x="105175" y="743962"/>
                  </a:lnTo>
                  <a:lnTo>
                    <a:pt x="104775" y="733625"/>
                  </a:lnTo>
                  <a:lnTo>
                    <a:pt x="105175" y="722491"/>
                  </a:lnTo>
                  <a:lnTo>
                    <a:pt x="106376" y="712153"/>
                  </a:lnTo>
                  <a:lnTo>
                    <a:pt x="109177" y="701815"/>
                  </a:lnTo>
                  <a:lnTo>
                    <a:pt x="112379" y="692273"/>
                  </a:lnTo>
                  <a:lnTo>
                    <a:pt x="115981" y="682730"/>
                  </a:lnTo>
                  <a:lnTo>
                    <a:pt x="121184" y="673585"/>
                  </a:lnTo>
                  <a:lnTo>
                    <a:pt x="126386" y="666030"/>
                  </a:lnTo>
                  <a:lnTo>
                    <a:pt x="132389" y="658475"/>
                  </a:lnTo>
                  <a:lnTo>
                    <a:pt x="139193" y="651318"/>
                  </a:lnTo>
                  <a:lnTo>
                    <a:pt x="146797" y="645354"/>
                  </a:lnTo>
                  <a:lnTo>
                    <a:pt x="154801" y="639787"/>
                  </a:lnTo>
                  <a:lnTo>
                    <a:pt x="163206" y="635413"/>
                  </a:lnTo>
                  <a:lnTo>
                    <a:pt x="171610" y="631835"/>
                  </a:lnTo>
                  <a:lnTo>
                    <a:pt x="180815" y="629449"/>
                  </a:lnTo>
                  <a:lnTo>
                    <a:pt x="185617" y="627859"/>
                  </a:lnTo>
                  <a:lnTo>
                    <a:pt x="190420" y="627461"/>
                  </a:lnTo>
                  <a:lnTo>
                    <a:pt x="195222" y="627063"/>
                  </a:lnTo>
                  <a:lnTo>
                    <a:pt x="197222" y="627063"/>
                  </a:lnTo>
                  <a:lnTo>
                    <a:pt x="200394" y="627063"/>
                  </a:lnTo>
                  <a:lnTo>
                    <a:pt x="200425" y="627063"/>
                  </a:lnTo>
                  <a:lnTo>
                    <a:pt x="205228" y="627063"/>
                  </a:lnTo>
                  <a:lnTo>
                    <a:pt x="558570" y="627063"/>
                  </a:lnTo>
                  <a:lnTo>
                    <a:pt x="558571" y="627063"/>
                  </a:lnTo>
                  <a:close/>
                  <a:moveTo>
                    <a:pt x="922944" y="627063"/>
                  </a:moveTo>
                  <a:lnTo>
                    <a:pt x="927696" y="627063"/>
                  </a:lnTo>
                  <a:lnTo>
                    <a:pt x="932449" y="627063"/>
                  </a:lnTo>
                  <a:lnTo>
                    <a:pt x="932450" y="627063"/>
                  </a:lnTo>
                  <a:lnTo>
                    <a:pt x="1286688" y="627063"/>
                  </a:lnTo>
                  <a:lnTo>
                    <a:pt x="1286689" y="627063"/>
                  </a:lnTo>
                  <a:lnTo>
                    <a:pt x="1291432" y="627063"/>
                  </a:lnTo>
                  <a:lnTo>
                    <a:pt x="1296174" y="627063"/>
                  </a:lnTo>
                  <a:lnTo>
                    <a:pt x="1300917" y="627461"/>
                  </a:lnTo>
                  <a:lnTo>
                    <a:pt x="1306054" y="627858"/>
                  </a:lnTo>
                  <a:lnTo>
                    <a:pt x="1310402" y="629449"/>
                  </a:lnTo>
                  <a:lnTo>
                    <a:pt x="1319492" y="631835"/>
                  </a:lnTo>
                  <a:lnTo>
                    <a:pt x="1328187" y="635413"/>
                  </a:lnTo>
                  <a:lnTo>
                    <a:pt x="1336486" y="639787"/>
                  </a:lnTo>
                  <a:lnTo>
                    <a:pt x="1343995" y="645353"/>
                  </a:lnTo>
                  <a:lnTo>
                    <a:pt x="1351504" y="651318"/>
                  </a:lnTo>
                  <a:lnTo>
                    <a:pt x="1357828" y="658475"/>
                  </a:lnTo>
                  <a:lnTo>
                    <a:pt x="1364151" y="666030"/>
                  </a:lnTo>
                  <a:lnTo>
                    <a:pt x="1369684" y="673584"/>
                  </a:lnTo>
                  <a:lnTo>
                    <a:pt x="1374427" y="682729"/>
                  </a:lnTo>
                  <a:lnTo>
                    <a:pt x="1378379" y="692272"/>
                  </a:lnTo>
                  <a:lnTo>
                    <a:pt x="1381541" y="701815"/>
                  </a:lnTo>
                  <a:lnTo>
                    <a:pt x="1383912" y="712153"/>
                  </a:lnTo>
                  <a:lnTo>
                    <a:pt x="1385493" y="722491"/>
                  </a:lnTo>
                  <a:lnTo>
                    <a:pt x="1385888" y="733624"/>
                  </a:lnTo>
                  <a:lnTo>
                    <a:pt x="1385493" y="743962"/>
                  </a:lnTo>
                  <a:lnTo>
                    <a:pt x="1383912" y="754698"/>
                  </a:lnTo>
                  <a:lnTo>
                    <a:pt x="1381541" y="765036"/>
                  </a:lnTo>
                  <a:lnTo>
                    <a:pt x="1378379" y="774976"/>
                  </a:lnTo>
                  <a:lnTo>
                    <a:pt x="1374427" y="784122"/>
                  </a:lnTo>
                  <a:lnTo>
                    <a:pt x="1369684" y="792869"/>
                  </a:lnTo>
                  <a:lnTo>
                    <a:pt x="1364151" y="801219"/>
                  </a:lnTo>
                  <a:lnTo>
                    <a:pt x="1357828" y="808774"/>
                  </a:lnTo>
                  <a:lnTo>
                    <a:pt x="1351504" y="815533"/>
                  </a:lnTo>
                  <a:lnTo>
                    <a:pt x="1343995" y="821498"/>
                  </a:lnTo>
                  <a:lnTo>
                    <a:pt x="1336486" y="826667"/>
                  </a:lnTo>
                  <a:lnTo>
                    <a:pt x="1328187" y="831438"/>
                  </a:lnTo>
                  <a:lnTo>
                    <a:pt x="1319492" y="835017"/>
                  </a:lnTo>
                  <a:lnTo>
                    <a:pt x="1310402" y="837800"/>
                  </a:lnTo>
                  <a:lnTo>
                    <a:pt x="1306054" y="838595"/>
                  </a:lnTo>
                  <a:lnTo>
                    <a:pt x="1300917" y="838993"/>
                  </a:lnTo>
                  <a:lnTo>
                    <a:pt x="1296174" y="839390"/>
                  </a:lnTo>
                  <a:lnTo>
                    <a:pt x="1291432" y="839788"/>
                  </a:lnTo>
                  <a:lnTo>
                    <a:pt x="1286689" y="839390"/>
                  </a:lnTo>
                  <a:lnTo>
                    <a:pt x="1281946" y="838993"/>
                  </a:lnTo>
                  <a:lnTo>
                    <a:pt x="1277204" y="838595"/>
                  </a:lnTo>
                  <a:lnTo>
                    <a:pt x="1272066" y="837800"/>
                  </a:lnTo>
                  <a:lnTo>
                    <a:pt x="1263371" y="835017"/>
                  </a:lnTo>
                  <a:lnTo>
                    <a:pt x="1254676" y="831438"/>
                  </a:lnTo>
                  <a:lnTo>
                    <a:pt x="1246377" y="826667"/>
                  </a:lnTo>
                  <a:lnTo>
                    <a:pt x="1238473" y="821498"/>
                  </a:lnTo>
                  <a:lnTo>
                    <a:pt x="1231754" y="815533"/>
                  </a:lnTo>
                  <a:lnTo>
                    <a:pt x="1224640" y="808774"/>
                  </a:lnTo>
                  <a:lnTo>
                    <a:pt x="1219201" y="802275"/>
                  </a:lnTo>
                  <a:lnTo>
                    <a:pt x="1219201" y="1749822"/>
                  </a:lnTo>
                  <a:lnTo>
                    <a:pt x="1218804" y="1754982"/>
                  </a:lnTo>
                  <a:lnTo>
                    <a:pt x="1218407" y="1760141"/>
                  </a:lnTo>
                  <a:lnTo>
                    <a:pt x="1216820" y="1764904"/>
                  </a:lnTo>
                  <a:lnTo>
                    <a:pt x="1215629" y="1769666"/>
                  </a:lnTo>
                  <a:lnTo>
                    <a:pt x="1213248" y="1774825"/>
                  </a:lnTo>
                  <a:lnTo>
                    <a:pt x="1211263" y="1778794"/>
                  </a:lnTo>
                  <a:lnTo>
                    <a:pt x="1208485" y="1783160"/>
                  </a:lnTo>
                  <a:lnTo>
                    <a:pt x="1206104" y="1786732"/>
                  </a:lnTo>
                  <a:lnTo>
                    <a:pt x="1202532" y="1789907"/>
                  </a:lnTo>
                  <a:lnTo>
                    <a:pt x="1198960" y="1793082"/>
                  </a:lnTo>
                  <a:lnTo>
                    <a:pt x="1195388" y="1795860"/>
                  </a:lnTo>
                  <a:lnTo>
                    <a:pt x="1191420" y="1797844"/>
                  </a:lnTo>
                  <a:lnTo>
                    <a:pt x="1187451" y="1799828"/>
                  </a:lnTo>
                  <a:lnTo>
                    <a:pt x="1183085" y="1801019"/>
                  </a:lnTo>
                  <a:lnTo>
                    <a:pt x="1178720" y="1801416"/>
                  </a:lnTo>
                  <a:lnTo>
                    <a:pt x="1173957" y="1801813"/>
                  </a:lnTo>
                  <a:lnTo>
                    <a:pt x="1043385" y="1801813"/>
                  </a:lnTo>
                  <a:lnTo>
                    <a:pt x="1038622" y="1801416"/>
                  </a:lnTo>
                  <a:lnTo>
                    <a:pt x="1034257" y="1801019"/>
                  </a:lnTo>
                  <a:lnTo>
                    <a:pt x="1030288" y="1799828"/>
                  </a:lnTo>
                  <a:lnTo>
                    <a:pt x="1025922" y="1797844"/>
                  </a:lnTo>
                  <a:lnTo>
                    <a:pt x="1021954" y="1795860"/>
                  </a:lnTo>
                  <a:lnTo>
                    <a:pt x="1018382" y="1793082"/>
                  </a:lnTo>
                  <a:lnTo>
                    <a:pt x="1015207" y="1789907"/>
                  </a:lnTo>
                  <a:lnTo>
                    <a:pt x="1012032" y="1786732"/>
                  </a:lnTo>
                  <a:lnTo>
                    <a:pt x="1008857" y="1783160"/>
                  </a:lnTo>
                  <a:lnTo>
                    <a:pt x="1006079" y="1778794"/>
                  </a:lnTo>
                  <a:lnTo>
                    <a:pt x="1004094" y="1774825"/>
                  </a:lnTo>
                  <a:lnTo>
                    <a:pt x="1002110" y="1769666"/>
                  </a:lnTo>
                  <a:lnTo>
                    <a:pt x="1000522" y="1764904"/>
                  </a:lnTo>
                  <a:lnTo>
                    <a:pt x="999729" y="1760141"/>
                  </a:lnTo>
                  <a:lnTo>
                    <a:pt x="998935" y="1754982"/>
                  </a:lnTo>
                  <a:lnTo>
                    <a:pt x="998538" y="1749822"/>
                  </a:lnTo>
                  <a:lnTo>
                    <a:pt x="998538" y="804112"/>
                  </a:lnTo>
                  <a:lnTo>
                    <a:pt x="994628" y="808774"/>
                  </a:lnTo>
                  <a:lnTo>
                    <a:pt x="987895" y="815533"/>
                  </a:lnTo>
                  <a:lnTo>
                    <a:pt x="980766" y="821498"/>
                  </a:lnTo>
                  <a:lnTo>
                    <a:pt x="972846" y="826667"/>
                  </a:lnTo>
                  <a:lnTo>
                    <a:pt x="964529" y="831438"/>
                  </a:lnTo>
                  <a:lnTo>
                    <a:pt x="955816" y="835017"/>
                  </a:lnTo>
                  <a:lnTo>
                    <a:pt x="947103" y="837800"/>
                  </a:lnTo>
                  <a:lnTo>
                    <a:pt x="942350" y="838595"/>
                  </a:lnTo>
                  <a:lnTo>
                    <a:pt x="937598" y="838993"/>
                  </a:lnTo>
                  <a:lnTo>
                    <a:pt x="932449" y="839390"/>
                  </a:lnTo>
                  <a:lnTo>
                    <a:pt x="927696" y="839788"/>
                  </a:lnTo>
                  <a:lnTo>
                    <a:pt x="922944" y="839390"/>
                  </a:lnTo>
                  <a:lnTo>
                    <a:pt x="918191" y="838993"/>
                  </a:lnTo>
                  <a:lnTo>
                    <a:pt x="913439" y="838595"/>
                  </a:lnTo>
                  <a:lnTo>
                    <a:pt x="909082" y="837800"/>
                  </a:lnTo>
                  <a:lnTo>
                    <a:pt x="899577" y="835017"/>
                  </a:lnTo>
                  <a:lnTo>
                    <a:pt x="890864" y="831438"/>
                  </a:lnTo>
                  <a:lnTo>
                    <a:pt x="882547" y="826667"/>
                  </a:lnTo>
                  <a:lnTo>
                    <a:pt x="875419" y="821498"/>
                  </a:lnTo>
                  <a:lnTo>
                    <a:pt x="867894" y="815533"/>
                  </a:lnTo>
                  <a:lnTo>
                    <a:pt x="861161" y="808774"/>
                  </a:lnTo>
                  <a:lnTo>
                    <a:pt x="855220" y="801219"/>
                  </a:lnTo>
                  <a:lnTo>
                    <a:pt x="849280" y="792869"/>
                  </a:lnTo>
                  <a:lnTo>
                    <a:pt x="844923" y="784122"/>
                  </a:lnTo>
                  <a:lnTo>
                    <a:pt x="840567" y="774976"/>
                  </a:lnTo>
                  <a:lnTo>
                    <a:pt x="837398" y="765036"/>
                  </a:lnTo>
                  <a:lnTo>
                    <a:pt x="835418" y="754698"/>
                  </a:lnTo>
                  <a:lnTo>
                    <a:pt x="834230" y="743962"/>
                  </a:lnTo>
                  <a:lnTo>
                    <a:pt x="833438" y="733625"/>
                  </a:lnTo>
                  <a:lnTo>
                    <a:pt x="834230" y="722491"/>
                  </a:lnTo>
                  <a:lnTo>
                    <a:pt x="835418" y="712153"/>
                  </a:lnTo>
                  <a:lnTo>
                    <a:pt x="837398" y="701815"/>
                  </a:lnTo>
                  <a:lnTo>
                    <a:pt x="840567" y="692272"/>
                  </a:lnTo>
                  <a:lnTo>
                    <a:pt x="844923" y="682729"/>
                  </a:lnTo>
                  <a:lnTo>
                    <a:pt x="849280" y="673584"/>
                  </a:lnTo>
                  <a:lnTo>
                    <a:pt x="855220" y="666030"/>
                  </a:lnTo>
                  <a:lnTo>
                    <a:pt x="861161" y="658475"/>
                  </a:lnTo>
                  <a:lnTo>
                    <a:pt x="867894" y="651318"/>
                  </a:lnTo>
                  <a:lnTo>
                    <a:pt x="875419" y="645354"/>
                  </a:lnTo>
                  <a:lnTo>
                    <a:pt x="882547" y="639787"/>
                  </a:lnTo>
                  <a:lnTo>
                    <a:pt x="890864" y="635413"/>
                  </a:lnTo>
                  <a:lnTo>
                    <a:pt x="899577" y="631835"/>
                  </a:lnTo>
                  <a:lnTo>
                    <a:pt x="909082" y="629449"/>
                  </a:lnTo>
                  <a:lnTo>
                    <a:pt x="913439" y="627858"/>
                  </a:lnTo>
                  <a:lnTo>
                    <a:pt x="918191" y="627461"/>
                  </a:lnTo>
                  <a:lnTo>
                    <a:pt x="922944" y="627063"/>
                  </a:lnTo>
                  <a:close/>
                  <a:moveTo>
                    <a:pt x="1650227" y="627063"/>
                  </a:moveTo>
                  <a:lnTo>
                    <a:pt x="1654970" y="627063"/>
                  </a:lnTo>
                  <a:lnTo>
                    <a:pt x="1659712" y="627063"/>
                  </a:lnTo>
                  <a:lnTo>
                    <a:pt x="1659713" y="627063"/>
                  </a:lnTo>
                  <a:lnTo>
                    <a:pt x="2013555" y="627063"/>
                  </a:lnTo>
                  <a:lnTo>
                    <a:pt x="2013556" y="627063"/>
                  </a:lnTo>
                  <a:lnTo>
                    <a:pt x="2018705" y="627063"/>
                  </a:lnTo>
                  <a:lnTo>
                    <a:pt x="2023457" y="627063"/>
                  </a:lnTo>
                  <a:lnTo>
                    <a:pt x="2028210" y="627461"/>
                  </a:lnTo>
                  <a:lnTo>
                    <a:pt x="2032566" y="627858"/>
                  </a:lnTo>
                  <a:lnTo>
                    <a:pt x="2037319" y="629449"/>
                  </a:lnTo>
                  <a:lnTo>
                    <a:pt x="2046824" y="631834"/>
                  </a:lnTo>
                  <a:lnTo>
                    <a:pt x="2055141" y="635413"/>
                  </a:lnTo>
                  <a:lnTo>
                    <a:pt x="2063458" y="639787"/>
                  </a:lnTo>
                  <a:lnTo>
                    <a:pt x="2071378" y="645353"/>
                  </a:lnTo>
                  <a:lnTo>
                    <a:pt x="2078507" y="651318"/>
                  </a:lnTo>
                  <a:lnTo>
                    <a:pt x="2085240" y="658475"/>
                  </a:lnTo>
                  <a:lnTo>
                    <a:pt x="2091181" y="666029"/>
                  </a:lnTo>
                  <a:lnTo>
                    <a:pt x="2096725" y="673584"/>
                  </a:lnTo>
                  <a:lnTo>
                    <a:pt x="2101478" y="682729"/>
                  </a:lnTo>
                  <a:lnTo>
                    <a:pt x="2105438" y="692272"/>
                  </a:lnTo>
                  <a:lnTo>
                    <a:pt x="2109003" y="701815"/>
                  </a:lnTo>
                  <a:lnTo>
                    <a:pt x="2110983" y="712153"/>
                  </a:lnTo>
                  <a:lnTo>
                    <a:pt x="2112567" y="722491"/>
                  </a:lnTo>
                  <a:lnTo>
                    <a:pt x="2112963" y="733624"/>
                  </a:lnTo>
                  <a:lnTo>
                    <a:pt x="2112567" y="743962"/>
                  </a:lnTo>
                  <a:lnTo>
                    <a:pt x="2110983" y="754698"/>
                  </a:lnTo>
                  <a:lnTo>
                    <a:pt x="2109003" y="765036"/>
                  </a:lnTo>
                  <a:lnTo>
                    <a:pt x="2105438" y="774976"/>
                  </a:lnTo>
                  <a:lnTo>
                    <a:pt x="2101478" y="784122"/>
                  </a:lnTo>
                  <a:lnTo>
                    <a:pt x="2096725" y="792869"/>
                  </a:lnTo>
                  <a:lnTo>
                    <a:pt x="2091181" y="801219"/>
                  </a:lnTo>
                  <a:lnTo>
                    <a:pt x="2085240" y="808774"/>
                  </a:lnTo>
                  <a:lnTo>
                    <a:pt x="2078507" y="815533"/>
                  </a:lnTo>
                  <a:lnTo>
                    <a:pt x="2071378" y="821498"/>
                  </a:lnTo>
                  <a:lnTo>
                    <a:pt x="2063458" y="826667"/>
                  </a:lnTo>
                  <a:lnTo>
                    <a:pt x="2055141" y="831438"/>
                  </a:lnTo>
                  <a:lnTo>
                    <a:pt x="2046824" y="835017"/>
                  </a:lnTo>
                  <a:lnTo>
                    <a:pt x="2037319" y="837800"/>
                  </a:lnTo>
                  <a:lnTo>
                    <a:pt x="2032566" y="838595"/>
                  </a:lnTo>
                  <a:lnTo>
                    <a:pt x="2028210" y="838993"/>
                  </a:lnTo>
                  <a:lnTo>
                    <a:pt x="2023457" y="839390"/>
                  </a:lnTo>
                  <a:lnTo>
                    <a:pt x="2018705" y="839788"/>
                  </a:lnTo>
                  <a:lnTo>
                    <a:pt x="2013556" y="839390"/>
                  </a:lnTo>
                  <a:lnTo>
                    <a:pt x="2008407" y="838993"/>
                  </a:lnTo>
                  <a:lnTo>
                    <a:pt x="2004051" y="838595"/>
                  </a:lnTo>
                  <a:lnTo>
                    <a:pt x="1999298" y="837800"/>
                  </a:lnTo>
                  <a:lnTo>
                    <a:pt x="1990189" y="835017"/>
                  </a:lnTo>
                  <a:lnTo>
                    <a:pt x="1981872" y="831438"/>
                  </a:lnTo>
                  <a:lnTo>
                    <a:pt x="1973556" y="826667"/>
                  </a:lnTo>
                  <a:lnTo>
                    <a:pt x="1965635" y="821498"/>
                  </a:lnTo>
                  <a:lnTo>
                    <a:pt x="1958110" y="815533"/>
                  </a:lnTo>
                  <a:lnTo>
                    <a:pt x="1951773" y="808774"/>
                  </a:lnTo>
                  <a:lnTo>
                    <a:pt x="1946276" y="802221"/>
                  </a:lnTo>
                  <a:lnTo>
                    <a:pt x="1946276" y="1749822"/>
                  </a:lnTo>
                  <a:lnTo>
                    <a:pt x="1946276" y="1754982"/>
                  </a:lnTo>
                  <a:lnTo>
                    <a:pt x="1945481" y="1760141"/>
                  </a:lnTo>
                  <a:lnTo>
                    <a:pt x="1944686" y="1764904"/>
                  </a:lnTo>
                  <a:lnTo>
                    <a:pt x="1943095" y="1769666"/>
                  </a:lnTo>
                  <a:lnTo>
                    <a:pt x="1941107" y="1774825"/>
                  </a:lnTo>
                  <a:lnTo>
                    <a:pt x="1939119" y="1778794"/>
                  </a:lnTo>
                  <a:lnTo>
                    <a:pt x="1936336" y="1783160"/>
                  </a:lnTo>
                  <a:lnTo>
                    <a:pt x="1933156" y="1786732"/>
                  </a:lnTo>
                  <a:lnTo>
                    <a:pt x="1930372" y="1789907"/>
                  </a:lnTo>
                  <a:lnTo>
                    <a:pt x="1926794" y="1793082"/>
                  </a:lnTo>
                  <a:lnTo>
                    <a:pt x="1923216" y="1795860"/>
                  </a:lnTo>
                  <a:lnTo>
                    <a:pt x="1919240" y="1797844"/>
                  </a:lnTo>
                  <a:lnTo>
                    <a:pt x="1914866" y="1799828"/>
                  </a:lnTo>
                  <a:lnTo>
                    <a:pt x="1910493" y="1801019"/>
                  </a:lnTo>
                  <a:lnTo>
                    <a:pt x="1906119" y="1801416"/>
                  </a:lnTo>
                  <a:lnTo>
                    <a:pt x="1901746" y="1801813"/>
                  </a:lnTo>
                  <a:lnTo>
                    <a:pt x="1770541" y="1801813"/>
                  </a:lnTo>
                  <a:lnTo>
                    <a:pt x="1766167" y="1801416"/>
                  </a:lnTo>
                  <a:lnTo>
                    <a:pt x="1761794" y="1801019"/>
                  </a:lnTo>
                  <a:lnTo>
                    <a:pt x="1757420" y="1799828"/>
                  </a:lnTo>
                  <a:lnTo>
                    <a:pt x="1753444" y="1797844"/>
                  </a:lnTo>
                  <a:lnTo>
                    <a:pt x="1749468" y="1795860"/>
                  </a:lnTo>
                  <a:lnTo>
                    <a:pt x="1745493" y="1793082"/>
                  </a:lnTo>
                  <a:lnTo>
                    <a:pt x="1741914" y="1789907"/>
                  </a:lnTo>
                  <a:lnTo>
                    <a:pt x="1738734" y="1786732"/>
                  </a:lnTo>
                  <a:lnTo>
                    <a:pt x="1735950" y="1783160"/>
                  </a:lnTo>
                  <a:lnTo>
                    <a:pt x="1733565" y="1778794"/>
                  </a:lnTo>
                  <a:lnTo>
                    <a:pt x="1731179" y="1774825"/>
                  </a:lnTo>
                  <a:lnTo>
                    <a:pt x="1729191" y="1769666"/>
                  </a:lnTo>
                  <a:lnTo>
                    <a:pt x="1727999" y="1764904"/>
                  </a:lnTo>
                  <a:lnTo>
                    <a:pt x="1726408" y="1760141"/>
                  </a:lnTo>
                  <a:lnTo>
                    <a:pt x="1726011" y="1754982"/>
                  </a:lnTo>
                  <a:lnTo>
                    <a:pt x="1725613" y="1749822"/>
                  </a:lnTo>
                  <a:lnTo>
                    <a:pt x="1725613" y="803700"/>
                  </a:lnTo>
                  <a:lnTo>
                    <a:pt x="1721366" y="808774"/>
                  </a:lnTo>
                  <a:lnTo>
                    <a:pt x="1714647" y="815533"/>
                  </a:lnTo>
                  <a:lnTo>
                    <a:pt x="1707928" y="821498"/>
                  </a:lnTo>
                  <a:lnTo>
                    <a:pt x="1700024" y="826667"/>
                  </a:lnTo>
                  <a:lnTo>
                    <a:pt x="1691725" y="831438"/>
                  </a:lnTo>
                  <a:lnTo>
                    <a:pt x="1683030" y="835017"/>
                  </a:lnTo>
                  <a:lnTo>
                    <a:pt x="1673940" y="837800"/>
                  </a:lnTo>
                  <a:lnTo>
                    <a:pt x="1669197" y="838595"/>
                  </a:lnTo>
                  <a:lnTo>
                    <a:pt x="1664455" y="838993"/>
                  </a:lnTo>
                  <a:lnTo>
                    <a:pt x="1659712" y="839390"/>
                  </a:lnTo>
                  <a:lnTo>
                    <a:pt x="1654970" y="839788"/>
                  </a:lnTo>
                  <a:lnTo>
                    <a:pt x="1650227" y="839390"/>
                  </a:lnTo>
                  <a:lnTo>
                    <a:pt x="1645484" y="838993"/>
                  </a:lnTo>
                  <a:lnTo>
                    <a:pt x="1640347" y="838595"/>
                  </a:lnTo>
                  <a:lnTo>
                    <a:pt x="1635604" y="837800"/>
                  </a:lnTo>
                  <a:lnTo>
                    <a:pt x="1626909" y="835017"/>
                  </a:lnTo>
                  <a:lnTo>
                    <a:pt x="1618214" y="831438"/>
                  </a:lnTo>
                  <a:lnTo>
                    <a:pt x="1609915" y="826667"/>
                  </a:lnTo>
                  <a:lnTo>
                    <a:pt x="1602011" y="821498"/>
                  </a:lnTo>
                  <a:lnTo>
                    <a:pt x="1594897" y="815533"/>
                  </a:lnTo>
                  <a:lnTo>
                    <a:pt x="1588178" y="808774"/>
                  </a:lnTo>
                  <a:lnTo>
                    <a:pt x="1581855" y="801219"/>
                  </a:lnTo>
                  <a:lnTo>
                    <a:pt x="1576717" y="792869"/>
                  </a:lnTo>
                  <a:lnTo>
                    <a:pt x="1571974" y="784122"/>
                  </a:lnTo>
                  <a:lnTo>
                    <a:pt x="1568022" y="774976"/>
                  </a:lnTo>
                  <a:lnTo>
                    <a:pt x="1564860" y="765036"/>
                  </a:lnTo>
                  <a:lnTo>
                    <a:pt x="1562094" y="754698"/>
                  </a:lnTo>
                  <a:lnTo>
                    <a:pt x="1560908" y="743962"/>
                  </a:lnTo>
                  <a:lnTo>
                    <a:pt x="1560513" y="733624"/>
                  </a:lnTo>
                  <a:lnTo>
                    <a:pt x="1560908" y="722491"/>
                  </a:lnTo>
                  <a:lnTo>
                    <a:pt x="1562094" y="712153"/>
                  </a:lnTo>
                  <a:lnTo>
                    <a:pt x="1564860" y="701815"/>
                  </a:lnTo>
                  <a:lnTo>
                    <a:pt x="1568022" y="692272"/>
                  </a:lnTo>
                  <a:lnTo>
                    <a:pt x="1571974" y="682729"/>
                  </a:lnTo>
                  <a:lnTo>
                    <a:pt x="1576717" y="673584"/>
                  </a:lnTo>
                  <a:lnTo>
                    <a:pt x="1581855" y="666029"/>
                  </a:lnTo>
                  <a:lnTo>
                    <a:pt x="1588178" y="658475"/>
                  </a:lnTo>
                  <a:lnTo>
                    <a:pt x="1594897" y="651318"/>
                  </a:lnTo>
                  <a:lnTo>
                    <a:pt x="1602011" y="645353"/>
                  </a:lnTo>
                  <a:lnTo>
                    <a:pt x="1609915" y="639787"/>
                  </a:lnTo>
                  <a:lnTo>
                    <a:pt x="1618214" y="635413"/>
                  </a:lnTo>
                  <a:lnTo>
                    <a:pt x="1626909" y="631834"/>
                  </a:lnTo>
                  <a:lnTo>
                    <a:pt x="1635604" y="629449"/>
                  </a:lnTo>
                  <a:lnTo>
                    <a:pt x="1640347" y="627858"/>
                  </a:lnTo>
                  <a:lnTo>
                    <a:pt x="1645484" y="627461"/>
                  </a:lnTo>
                  <a:lnTo>
                    <a:pt x="1650227" y="627063"/>
                  </a:lnTo>
                  <a:close/>
                  <a:moveTo>
                    <a:pt x="1109068" y="0"/>
                  </a:moveTo>
                  <a:lnTo>
                    <a:pt x="1663204" y="293093"/>
                  </a:lnTo>
                  <a:lnTo>
                    <a:pt x="2217738" y="585788"/>
                  </a:lnTo>
                  <a:lnTo>
                    <a:pt x="1109068" y="585788"/>
                  </a:lnTo>
                  <a:lnTo>
                    <a:pt x="0" y="585788"/>
                  </a:lnTo>
                  <a:lnTo>
                    <a:pt x="554534" y="293093"/>
                  </a:lnTo>
                  <a:lnTo>
                    <a:pt x="1109068"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6" name="KSO_Shape"/>
            <p:cNvSpPr/>
            <p:nvPr/>
          </p:nvSpPr>
          <p:spPr bwMode="auto">
            <a:xfrm>
              <a:off x="4057650" y="3952875"/>
              <a:ext cx="704850" cy="371475"/>
            </a:xfrm>
            <a:custGeom>
              <a:avLst/>
              <a:gdLst>
                <a:gd name="T0" fmla="*/ 2147483646 w 443"/>
                <a:gd name="T1" fmla="*/ 2147483646 h 232"/>
                <a:gd name="T2" fmla="*/ 2147483646 w 443"/>
                <a:gd name="T3" fmla="*/ 2147483646 h 232"/>
                <a:gd name="T4" fmla="*/ 2147483646 w 443"/>
                <a:gd name="T5" fmla="*/ 2147483646 h 232"/>
                <a:gd name="T6" fmla="*/ 2147483646 w 443"/>
                <a:gd name="T7" fmla="*/ 2147483646 h 232"/>
                <a:gd name="T8" fmla="*/ 2147483646 w 443"/>
                <a:gd name="T9" fmla="*/ 2147483646 h 232"/>
                <a:gd name="T10" fmla="*/ 2147483646 w 443"/>
                <a:gd name="T11" fmla="*/ 2147483646 h 232"/>
                <a:gd name="T12" fmla="*/ 2147483646 w 443"/>
                <a:gd name="T13" fmla="*/ 0 h 232"/>
                <a:gd name="T14" fmla="*/ 2147483646 w 443"/>
                <a:gd name="T15" fmla="*/ 2147483646 h 232"/>
                <a:gd name="T16" fmla="*/ 2147483646 w 443"/>
                <a:gd name="T17" fmla="*/ 2147483646 h 232"/>
                <a:gd name="T18" fmla="*/ 2147483646 w 443"/>
                <a:gd name="T19" fmla="*/ 2147483646 h 232"/>
                <a:gd name="T20" fmla="*/ 2147483646 w 443"/>
                <a:gd name="T21" fmla="*/ 2147483646 h 232"/>
                <a:gd name="T22" fmla="*/ 2147483646 w 443"/>
                <a:gd name="T23" fmla="*/ 2147483646 h 232"/>
                <a:gd name="T24" fmla="*/ 2147483646 w 443"/>
                <a:gd name="T25" fmla="*/ 2147483646 h 232"/>
                <a:gd name="T26" fmla="*/ 2147483646 w 443"/>
                <a:gd name="T27" fmla="*/ 2147483646 h 232"/>
                <a:gd name="T28" fmla="*/ 2147483646 w 443"/>
                <a:gd name="T29" fmla="*/ 2147483646 h 232"/>
                <a:gd name="T30" fmla="*/ 0 w 443"/>
                <a:gd name="T31" fmla="*/ 2147483646 h 232"/>
                <a:gd name="T32" fmla="*/ 2147483646 w 443"/>
                <a:gd name="T33" fmla="*/ 2147483646 h 232"/>
                <a:gd name="T34" fmla="*/ 2147483646 w 443"/>
                <a:gd name="T35" fmla="*/ 2147483646 h 232"/>
                <a:gd name="T36" fmla="*/ 2147483646 w 443"/>
                <a:gd name="T37" fmla="*/ 2147483646 h 232"/>
                <a:gd name="T38" fmla="*/ 2147483646 w 443"/>
                <a:gd name="T39" fmla="*/ 2147483646 h 232"/>
                <a:gd name="T40" fmla="*/ 2147483646 w 443"/>
                <a:gd name="T41" fmla="*/ 2147483646 h 232"/>
                <a:gd name="T42" fmla="*/ 2147483646 w 443"/>
                <a:gd name="T43" fmla="*/ 2147483646 h 232"/>
                <a:gd name="T44" fmla="*/ 2147483646 w 443"/>
                <a:gd name="T45" fmla="*/ 2147483646 h 232"/>
                <a:gd name="T46" fmla="*/ 2147483646 w 443"/>
                <a:gd name="T47" fmla="*/ 2147483646 h 232"/>
                <a:gd name="T48" fmla="*/ 2147483646 w 443"/>
                <a:gd name="T49" fmla="*/ 2147483646 h 232"/>
                <a:gd name="T50" fmla="*/ 2147483646 w 443"/>
                <a:gd name="T51" fmla="*/ 2147483646 h 232"/>
                <a:gd name="T52" fmla="*/ 2147483646 w 443"/>
                <a:gd name="T53" fmla="*/ 2147483646 h 232"/>
                <a:gd name="T54" fmla="*/ 2147483646 w 443"/>
                <a:gd name="T55" fmla="*/ 2147483646 h 232"/>
                <a:gd name="T56" fmla="*/ 2147483646 w 443"/>
                <a:gd name="T57" fmla="*/ 2147483646 h 232"/>
                <a:gd name="T58" fmla="*/ 2147483646 w 443"/>
                <a:gd name="T59" fmla="*/ 2147483646 h 232"/>
                <a:gd name="T60" fmla="*/ 2147483646 w 443"/>
                <a:gd name="T61" fmla="*/ 2147483646 h 232"/>
                <a:gd name="T62" fmla="*/ 2147483646 w 443"/>
                <a:gd name="T63" fmla="*/ 2147483646 h 232"/>
                <a:gd name="T64" fmla="*/ 2147483646 w 443"/>
                <a:gd name="T65" fmla="*/ 2147483646 h 232"/>
                <a:gd name="T66" fmla="*/ 2147483646 w 443"/>
                <a:gd name="T67" fmla="*/ 2147483646 h 232"/>
                <a:gd name="T68" fmla="*/ 2147483646 w 443"/>
                <a:gd name="T69" fmla="*/ 2147483646 h 232"/>
                <a:gd name="T70" fmla="*/ 2147483646 w 443"/>
                <a:gd name="T71" fmla="*/ 2147483646 h 232"/>
                <a:gd name="T72" fmla="*/ 2147483646 w 443"/>
                <a:gd name="T73" fmla="*/ 2147483646 h 232"/>
                <a:gd name="T74" fmla="*/ 2147483646 w 443"/>
                <a:gd name="T75" fmla="*/ 2147483646 h 232"/>
                <a:gd name="T76" fmla="*/ 2147483646 w 443"/>
                <a:gd name="T77" fmla="*/ 2147483646 h 232"/>
                <a:gd name="T78" fmla="*/ 2147483646 w 443"/>
                <a:gd name="T79" fmla="*/ 2147483646 h 232"/>
                <a:gd name="T80" fmla="*/ 2147483646 w 443"/>
                <a:gd name="T81" fmla="*/ 2147483646 h 232"/>
                <a:gd name="T82" fmla="*/ 2147483646 w 443"/>
                <a:gd name="T83" fmla="*/ 2147483646 h 232"/>
                <a:gd name="T84" fmla="*/ 2147483646 w 443"/>
                <a:gd name="T85" fmla="*/ 2147483646 h 232"/>
                <a:gd name="T86" fmla="*/ 2147483646 w 443"/>
                <a:gd name="T87" fmla="*/ 2147483646 h 232"/>
                <a:gd name="T88" fmla="*/ 2147483646 w 443"/>
                <a:gd name="T89" fmla="*/ 2147483646 h 232"/>
                <a:gd name="T90" fmla="*/ 2147483646 w 443"/>
                <a:gd name="T91" fmla="*/ 2147483646 h 23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443" h="232">
                  <a:moveTo>
                    <a:pt x="227" y="43"/>
                  </a:moveTo>
                  <a:cubicBezTo>
                    <a:pt x="215" y="30"/>
                    <a:pt x="215" y="30"/>
                    <a:pt x="215" y="30"/>
                  </a:cubicBezTo>
                  <a:cubicBezTo>
                    <a:pt x="220" y="30"/>
                    <a:pt x="220" y="30"/>
                    <a:pt x="220" y="30"/>
                  </a:cubicBezTo>
                  <a:cubicBezTo>
                    <a:pt x="223" y="30"/>
                    <a:pt x="224" y="31"/>
                    <a:pt x="226" y="32"/>
                  </a:cubicBezTo>
                  <a:cubicBezTo>
                    <a:pt x="227" y="33"/>
                    <a:pt x="242" y="44"/>
                    <a:pt x="242" y="44"/>
                  </a:cubicBezTo>
                  <a:cubicBezTo>
                    <a:pt x="242" y="44"/>
                    <a:pt x="242" y="44"/>
                    <a:pt x="242" y="44"/>
                  </a:cubicBezTo>
                  <a:cubicBezTo>
                    <a:pt x="246" y="46"/>
                    <a:pt x="247" y="50"/>
                    <a:pt x="248" y="53"/>
                  </a:cubicBezTo>
                  <a:cubicBezTo>
                    <a:pt x="249" y="57"/>
                    <a:pt x="251" y="65"/>
                    <a:pt x="254" y="73"/>
                  </a:cubicBezTo>
                  <a:cubicBezTo>
                    <a:pt x="242" y="73"/>
                    <a:pt x="229" y="73"/>
                    <a:pt x="218" y="73"/>
                  </a:cubicBezTo>
                  <a:cubicBezTo>
                    <a:pt x="218" y="73"/>
                    <a:pt x="218" y="73"/>
                    <a:pt x="218" y="73"/>
                  </a:cubicBezTo>
                  <a:lnTo>
                    <a:pt x="227" y="43"/>
                  </a:lnTo>
                  <a:close/>
                  <a:moveTo>
                    <a:pt x="106" y="16"/>
                  </a:moveTo>
                  <a:cubicBezTo>
                    <a:pt x="106" y="0"/>
                    <a:pt x="106" y="0"/>
                    <a:pt x="106" y="0"/>
                  </a:cubicBezTo>
                  <a:cubicBezTo>
                    <a:pt x="83" y="0"/>
                    <a:pt x="83" y="0"/>
                    <a:pt x="83" y="0"/>
                  </a:cubicBezTo>
                  <a:cubicBezTo>
                    <a:pt x="79" y="5"/>
                    <a:pt x="79" y="5"/>
                    <a:pt x="79" y="5"/>
                  </a:cubicBezTo>
                  <a:cubicBezTo>
                    <a:pt x="88" y="7"/>
                    <a:pt x="98" y="10"/>
                    <a:pt x="106" y="16"/>
                  </a:cubicBezTo>
                  <a:close/>
                  <a:moveTo>
                    <a:pt x="128" y="109"/>
                  </a:moveTo>
                  <a:cubicBezTo>
                    <a:pt x="103" y="109"/>
                    <a:pt x="83" y="115"/>
                    <a:pt x="83" y="124"/>
                  </a:cubicBezTo>
                  <a:cubicBezTo>
                    <a:pt x="83" y="132"/>
                    <a:pt x="103" y="138"/>
                    <a:pt x="128" y="138"/>
                  </a:cubicBezTo>
                  <a:cubicBezTo>
                    <a:pt x="134" y="138"/>
                    <a:pt x="140" y="138"/>
                    <a:pt x="145" y="137"/>
                  </a:cubicBezTo>
                  <a:cubicBezTo>
                    <a:pt x="143" y="134"/>
                    <a:pt x="141" y="129"/>
                    <a:pt x="141" y="124"/>
                  </a:cubicBezTo>
                  <a:cubicBezTo>
                    <a:pt x="141" y="118"/>
                    <a:pt x="143" y="114"/>
                    <a:pt x="145" y="110"/>
                  </a:cubicBezTo>
                  <a:cubicBezTo>
                    <a:pt x="140" y="109"/>
                    <a:pt x="134" y="109"/>
                    <a:pt x="128" y="109"/>
                  </a:cubicBezTo>
                  <a:close/>
                  <a:moveTo>
                    <a:pt x="402" y="118"/>
                  </a:moveTo>
                  <a:cubicBezTo>
                    <a:pt x="383" y="93"/>
                    <a:pt x="357" y="85"/>
                    <a:pt x="313" y="85"/>
                  </a:cubicBezTo>
                  <a:cubicBezTo>
                    <a:pt x="280" y="85"/>
                    <a:pt x="186" y="86"/>
                    <a:pt x="172" y="86"/>
                  </a:cubicBezTo>
                  <a:cubicBezTo>
                    <a:pt x="157" y="86"/>
                    <a:pt x="148" y="82"/>
                    <a:pt x="139" y="72"/>
                  </a:cubicBezTo>
                  <a:cubicBezTo>
                    <a:pt x="130" y="62"/>
                    <a:pt x="114" y="42"/>
                    <a:pt x="105" y="31"/>
                  </a:cubicBezTo>
                  <a:cubicBezTo>
                    <a:pt x="98" y="23"/>
                    <a:pt x="80" y="16"/>
                    <a:pt x="67" y="16"/>
                  </a:cubicBezTo>
                  <a:cubicBezTo>
                    <a:pt x="55" y="16"/>
                    <a:pt x="46" y="16"/>
                    <a:pt x="46" y="16"/>
                  </a:cubicBezTo>
                  <a:cubicBezTo>
                    <a:pt x="46" y="16"/>
                    <a:pt x="50" y="25"/>
                    <a:pt x="56" y="38"/>
                  </a:cubicBezTo>
                  <a:cubicBezTo>
                    <a:pt x="0" y="75"/>
                    <a:pt x="0" y="75"/>
                    <a:pt x="0" y="75"/>
                  </a:cubicBezTo>
                  <a:cubicBezTo>
                    <a:pt x="37" y="75"/>
                    <a:pt x="37" y="75"/>
                    <a:pt x="37" y="75"/>
                  </a:cubicBezTo>
                  <a:cubicBezTo>
                    <a:pt x="66" y="60"/>
                    <a:pt x="66" y="60"/>
                    <a:pt x="66" y="60"/>
                  </a:cubicBezTo>
                  <a:cubicBezTo>
                    <a:pt x="73" y="75"/>
                    <a:pt x="81" y="92"/>
                    <a:pt x="89" y="107"/>
                  </a:cubicBezTo>
                  <a:cubicBezTo>
                    <a:pt x="99" y="102"/>
                    <a:pt x="115" y="101"/>
                    <a:pt x="128" y="101"/>
                  </a:cubicBezTo>
                  <a:cubicBezTo>
                    <a:pt x="140" y="101"/>
                    <a:pt x="151" y="102"/>
                    <a:pt x="160" y="104"/>
                  </a:cubicBezTo>
                  <a:cubicBezTo>
                    <a:pt x="160" y="104"/>
                    <a:pt x="160" y="104"/>
                    <a:pt x="160" y="104"/>
                  </a:cubicBezTo>
                  <a:cubicBezTo>
                    <a:pt x="166" y="106"/>
                    <a:pt x="171" y="114"/>
                    <a:pt x="171" y="124"/>
                  </a:cubicBezTo>
                  <a:cubicBezTo>
                    <a:pt x="171" y="133"/>
                    <a:pt x="166" y="141"/>
                    <a:pt x="160" y="143"/>
                  </a:cubicBezTo>
                  <a:cubicBezTo>
                    <a:pt x="160" y="143"/>
                    <a:pt x="160" y="143"/>
                    <a:pt x="160" y="143"/>
                  </a:cubicBezTo>
                  <a:cubicBezTo>
                    <a:pt x="151" y="145"/>
                    <a:pt x="141" y="146"/>
                    <a:pt x="131" y="147"/>
                  </a:cubicBezTo>
                  <a:cubicBezTo>
                    <a:pt x="140" y="151"/>
                    <a:pt x="151" y="154"/>
                    <a:pt x="164" y="157"/>
                  </a:cubicBezTo>
                  <a:cubicBezTo>
                    <a:pt x="71" y="224"/>
                    <a:pt x="71" y="224"/>
                    <a:pt x="71" y="224"/>
                  </a:cubicBezTo>
                  <a:cubicBezTo>
                    <a:pt x="65" y="221"/>
                    <a:pt x="59" y="218"/>
                    <a:pt x="56" y="217"/>
                  </a:cubicBezTo>
                  <a:cubicBezTo>
                    <a:pt x="52" y="216"/>
                    <a:pt x="49" y="216"/>
                    <a:pt x="45" y="216"/>
                  </a:cubicBezTo>
                  <a:cubicBezTo>
                    <a:pt x="59" y="232"/>
                    <a:pt x="59" y="232"/>
                    <a:pt x="59" y="232"/>
                  </a:cubicBezTo>
                  <a:cubicBezTo>
                    <a:pt x="89" y="232"/>
                    <a:pt x="89" y="232"/>
                    <a:pt x="89" y="232"/>
                  </a:cubicBezTo>
                  <a:cubicBezTo>
                    <a:pt x="101" y="232"/>
                    <a:pt x="111" y="230"/>
                    <a:pt x="121" y="225"/>
                  </a:cubicBezTo>
                  <a:cubicBezTo>
                    <a:pt x="135" y="219"/>
                    <a:pt x="213" y="181"/>
                    <a:pt x="241" y="170"/>
                  </a:cubicBezTo>
                  <a:cubicBezTo>
                    <a:pt x="248" y="167"/>
                    <a:pt x="254" y="164"/>
                    <a:pt x="261" y="162"/>
                  </a:cubicBezTo>
                  <a:cubicBezTo>
                    <a:pt x="301" y="162"/>
                    <a:pt x="355" y="162"/>
                    <a:pt x="367" y="162"/>
                  </a:cubicBezTo>
                  <a:cubicBezTo>
                    <a:pt x="436" y="162"/>
                    <a:pt x="443" y="150"/>
                    <a:pt x="443" y="141"/>
                  </a:cubicBezTo>
                  <a:cubicBezTo>
                    <a:pt x="443" y="132"/>
                    <a:pt x="426" y="127"/>
                    <a:pt x="402" y="118"/>
                  </a:cubicBezTo>
                  <a:close/>
                  <a:moveTo>
                    <a:pt x="232" y="121"/>
                  </a:moveTo>
                  <a:cubicBezTo>
                    <a:pt x="232" y="124"/>
                    <a:pt x="230" y="126"/>
                    <a:pt x="227" y="126"/>
                  </a:cubicBezTo>
                  <a:cubicBezTo>
                    <a:pt x="223" y="126"/>
                    <a:pt x="223" y="126"/>
                    <a:pt x="223" y="126"/>
                  </a:cubicBezTo>
                  <a:cubicBezTo>
                    <a:pt x="220" y="126"/>
                    <a:pt x="218" y="124"/>
                    <a:pt x="218" y="121"/>
                  </a:cubicBezTo>
                  <a:cubicBezTo>
                    <a:pt x="218" y="114"/>
                    <a:pt x="218" y="114"/>
                    <a:pt x="218" y="114"/>
                  </a:cubicBezTo>
                  <a:cubicBezTo>
                    <a:pt x="218" y="112"/>
                    <a:pt x="220" y="110"/>
                    <a:pt x="223" y="110"/>
                  </a:cubicBezTo>
                  <a:cubicBezTo>
                    <a:pt x="227" y="110"/>
                    <a:pt x="227" y="110"/>
                    <a:pt x="227" y="110"/>
                  </a:cubicBezTo>
                  <a:cubicBezTo>
                    <a:pt x="230" y="110"/>
                    <a:pt x="232" y="112"/>
                    <a:pt x="232" y="114"/>
                  </a:cubicBezTo>
                  <a:lnTo>
                    <a:pt x="232" y="121"/>
                  </a:lnTo>
                  <a:close/>
                  <a:moveTo>
                    <a:pt x="263" y="121"/>
                  </a:moveTo>
                  <a:cubicBezTo>
                    <a:pt x="263" y="124"/>
                    <a:pt x="261" y="126"/>
                    <a:pt x="258" y="126"/>
                  </a:cubicBezTo>
                  <a:cubicBezTo>
                    <a:pt x="254" y="126"/>
                    <a:pt x="254" y="126"/>
                    <a:pt x="254" y="126"/>
                  </a:cubicBezTo>
                  <a:cubicBezTo>
                    <a:pt x="251" y="126"/>
                    <a:pt x="249" y="124"/>
                    <a:pt x="249" y="121"/>
                  </a:cubicBezTo>
                  <a:cubicBezTo>
                    <a:pt x="249" y="114"/>
                    <a:pt x="249" y="114"/>
                    <a:pt x="249" y="114"/>
                  </a:cubicBezTo>
                  <a:cubicBezTo>
                    <a:pt x="249" y="112"/>
                    <a:pt x="251" y="110"/>
                    <a:pt x="254" y="110"/>
                  </a:cubicBezTo>
                  <a:cubicBezTo>
                    <a:pt x="258" y="110"/>
                    <a:pt x="258" y="110"/>
                    <a:pt x="258" y="110"/>
                  </a:cubicBezTo>
                  <a:cubicBezTo>
                    <a:pt x="261" y="110"/>
                    <a:pt x="263" y="112"/>
                    <a:pt x="263" y="114"/>
                  </a:cubicBezTo>
                  <a:lnTo>
                    <a:pt x="263" y="121"/>
                  </a:lnTo>
                  <a:close/>
                  <a:moveTo>
                    <a:pt x="294" y="121"/>
                  </a:moveTo>
                  <a:cubicBezTo>
                    <a:pt x="294" y="124"/>
                    <a:pt x="292" y="126"/>
                    <a:pt x="289" y="126"/>
                  </a:cubicBezTo>
                  <a:cubicBezTo>
                    <a:pt x="285" y="126"/>
                    <a:pt x="285" y="126"/>
                    <a:pt x="285" y="126"/>
                  </a:cubicBezTo>
                  <a:cubicBezTo>
                    <a:pt x="282" y="126"/>
                    <a:pt x="280" y="124"/>
                    <a:pt x="280" y="121"/>
                  </a:cubicBezTo>
                  <a:cubicBezTo>
                    <a:pt x="280" y="114"/>
                    <a:pt x="280" y="114"/>
                    <a:pt x="280" y="114"/>
                  </a:cubicBezTo>
                  <a:cubicBezTo>
                    <a:pt x="280" y="112"/>
                    <a:pt x="282" y="110"/>
                    <a:pt x="285" y="110"/>
                  </a:cubicBezTo>
                  <a:cubicBezTo>
                    <a:pt x="289" y="110"/>
                    <a:pt x="289" y="110"/>
                    <a:pt x="289" y="110"/>
                  </a:cubicBezTo>
                  <a:cubicBezTo>
                    <a:pt x="292" y="110"/>
                    <a:pt x="294" y="112"/>
                    <a:pt x="294" y="114"/>
                  </a:cubicBezTo>
                  <a:lnTo>
                    <a:pt x="294" y="121"/>
                  </a:lnTo>
                  <a:close/>
                  <a:moveTo>
                    <a:pt x="360" y="127"/>
                  </a:moveTo>
                  <a:cubicBezTo>
                    <a:pt x="360" y="127"/>
                    <a:pt x="360" y="127"/>
                    <a:pt x="360" y="127"/>
                  </a:cubicBezTo>
                  <a:cubicBezTo>
                    <a:pt x="343" y="127"/>
                    <a:pt x="328" y="122"/>
                    <a:pt x="322" y="115"/>
                  </a:cubicBezTo>
                  <a:cubicBezTo>
                    <a:pt x="320" y="112"/>
                    <a:pt x="321" y="109"/>
                    <a:pt x="325" y="109"/>
                  </a:cubicBezTo>
                  <a:cubicBezTo>
                    <a:pt x="331" y="108"/>
                    <a:pt x="348" y="108"/>
                    <a:pt x="356" y="102"/>
                  </a:cubicBezTo>
                  <a:cubicBezTo>
                    <a:pt x="370" y="106"/>
                    <a:pt x="380" y="112"/>
                    <a:pt x="388" y="121"/>
                  </a:cubicBezTo>
                  <a:cubicBezTo>
                    <a:pt x="382" y="125"/>
                    <a:pt x="371" y="127"/>
                    <a:pt x="360" y="127"/>
                  </a:cubicBezTo>
                  <a:close/>
                  <a:moveTo>
                    <a:pt x="156" y="135"/>
                  </a:moveTo>
                  <a:cubicBezTo>
                    <a:pt x="153" y="135"/>
                    <a:pt x="150" y="130"/>
                    <a:pt x="150" y="124"/>
                  </a:cubicBezTo>
                  <a:cubicBezTo>
                    <a:pt x="150" y="117"/>
                    <a:pt x="153" y="112"/>
                    <a:pt x="156" y="112"/>
                  </a:cubicBezTo>
                  <a:cubicBezTo>
                    <a:pt x="160" y="112"/>
                    <a:pt x="163" y="117"/>
                    <a:pt x="163" y="124"/>
                  </a:cubicBezTo>
                  <a:cubicBezTo>
                    <a:pt x="163" y="130"/>
                    <a:pt x="160" y="135"/>
                    <a:pt x="156" y="13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sp>
        <p:nvSpPr>
          <p:cNvPr id="50" name="文本框 47"/>
          <p:cNvSpPr txBox="1">
            <a:spLocks noChangeArrowheads="1"/>
          </p:cNvSpPr>
          <p:nvPr/>
        </p:nvSpPr>
        <p:spPr bwMode="auto">
          <a:xfrm>
            <a:off x="7580313" y="1609725"/>
            <a:ext cx="3913187" cy="1001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30000"/>
              </a:lnSpc>
              <a:spcBef>
                <a:spcPts val="600"/>
              </a:spcBef>
              <a:spcAft>
                <a:spcPts val="600"/>
              </a:spcAft>
              <a:buFontTx/>
              <a:buNone/>
            </a:pPr>
            <a:r>
              <a:rPr sz="1600" dirty="0">
                <a:latin typeface="微软雅黑" panose="020B0503020204020204" pitchFamily="34" charset="-122"/>
                <a:ea typeface="微软雅黑" panose="020B0503020204020204" pitchFamily="34" charset="-122"/>
                <a:sym typeface="+mn-ea"/>
              </a:rPr>
              <a:t>单击此处编辑内容，建议您在展示时采用微软雅黑字体单击此处编辑内容单击此处编辑内容处编辑内容单击此处编辑内容</a:t>
            </a:r>
            <a:r>
              <a:rPr lang="zh-CN" sz="1600" dirty="0">
                <a:latin typeface="微软雅黑" panose="020B0503020204020204" pitchFamily="34" charset="-122"/>
                <a:ea typeface="微软雅黑" panose="020B0503020204020204" pitchFamily="34" charset="-122"/>
                <a:sym typeface="+mn-ea"/>
              </a:rPr>
              <a:t>。</a:t>
            </a:r>
            <a:endParaRPr lang="zh-CN" sz="1600" dirty="0">
              <a:solidFill>
                <a:srgbClr val="000000"/>
              </a:solidFill>
              <a:latin typeface="微软雅黑" panose="020B0503020204020204" pitchFamily="34" charset="-122"/>
              <a:ea typeface="微软雅黑" panose="020B0503020204020204" pitchFamily="34" charset="-122"/>
              <a:sym typeface="+mn-ea"/>
            </a:endParaRPr>
          </a:p>
        </p:txBody>
      </p:sp>
      <p:sp>
        <p:nvSpPr>
          <p:cNvPr id="51" name="文本框 47"/>
          <p:cNvSpPr txBox="1">
            <a:spLocks noChangeArrowheads="1"/>
          </p:cNvSpPr>
          <p:nvPr/>
        </p:nvSpPr>
        <p:spPr bwMode="auto">
          <a:xfrm>
            <a:off x="7580313" y="3278188"/>
            <a:ext cx="3913187" cy="1001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30000"/>
              </a:lnSpc>
              <a:spcBef>
                <a:spcPts val="600"/>
              </a:spcBef>
              <a:spcAft>
                <a:spcPts val="600"/>
              </a:spcAft>
              <a:buFontTx/>
              <a:buNone/>
            </a:pPr>
            <a:r>
              <a:rPr sz="1600" dirty="0">
                <a:latin typeface="微软雅黑" panose="020B0503020204020204" pitchFamily="34" charset="-122"/>
                <a:ea typeface="微软雅黑" panose="020B0503020204020204" pitchFamily="34" charset="-122"/>
                <a:sym typeface="+mn-ea"/>
              </a:rPr>
              <a:t>单击此处编辑内容，建议您在展示时采用微软雅黑字体单击此处编辑内容单击此处编辑内容处编辑内容单击此处编辑内容</a:t>
            </a:r>
            <a:r>
              <a:rPr lang="zh-CN" sz="1600" dirty="0">
                <a:latin typeface="微软雅黑" panose="020B0503020204020204" pitchFamily="34" charset="-122"/>
                <a:ea typeface="微软雅黑" panose="020B0503020204020204" pitchFamily="34" charset="-122"/>
                <a:sym typeface="+mn-ea"/>
              </a:rPr>
              <a:t>。</a:t>
            </a:r>
            <a:endParaRPr lang="en-US" altLang="zh-CN" sz="1600">
              <a:solidFill>
                <a:srgbClr val="000000"/>
              </a:solidFill>
              <a:latin typeface="宋体" panose="02010600030101010101" pitchFamily="2" charset="-122"/>
            </a:endParaRPr>
          </a:p>
        </p:txBody>
      </p:sp>
      <p:sp>
        <p:nvSpPr>
          <p:cNvPr id="52" name="文本框 47"/>
          <p:cNvSpPr txBox="1">
            <a:spLocks noChangeArrowheads="1"/>
          </p:cNvSpPr>
          <p:nvPr/>
        </p:nvSpPr>
        <p:spPr bwMode="auto">
          <a:xfrm>
            <a:off x="7580313" y="4714875"/>
            <a:ext cx="3913187" cy="1001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30000"/>
              </a:lnSpc>
              <a:spcBef>
                <a:spcPts val="600"/>
              </a:spcBef>
              <a:spcAft>
                <a:spcPts val="600"/>
              </a:spcAft>
              <a:buFontTx/>
              <a:buNone/>
            </a:pPr>
            <a:r>
              <a:rPr sz="1600" dirty="0">
                <a:latin typeface="微软雅黑" panose="020B0503020204020204" pitchFamily="34" charset="-122"/>
                <a:ea typeface="微软雅黑" panose="020B0503020204020204" pitchFamily="34" charset="-122"/>
                <a:sym typeface="+mn-ea"/>
              </a:rPr>
              <a:t>单击此处编辑内容，建议您在展示时采用微软雅黑字体单击此处编辑内容单击此处编辑内容处编辑内容单击此处编辑内容</a:t>
            </a:r>
            <a:r>
              <a:rPr lang="zh-CN" sz="1600" dirty="0">
                <a:latin typeface="微软雅黑" panose="020B0503020204020204" pitchFamily="34" charset="-122"/>
                <a:ea typeface="微软雅黑" panose="020B0503020204020204" pitchFamily="34" charset="-122"/>
                <a:sym typeface="+mn-ea"/>
              </a:rPr>
              <a:t>。</a:t>
            </a:r>
            <a:endParaRPr lang="en-US" altLang="zh-CN" sz="1600">
              <a:solidFill>
                <a:srgbClr val="000000"/>
              </a:solidFill>
              <a:latin typeface="宋体" panose="02010600030101010101" pitchFamily="2" charset="-122"/>
            </a:endParaRPr>
          </a:p>
        </p:txBody>
      </p:sp>
      <p:sp>
        <p:nvSpPr>
          <p:cNvPr id="53" name="KSO_Shape"/>
          <p:cNvSpPr/>
          <p:nvPr/>
        </p:nvSpPr>
        <p:spPr bwMode="auto">
          <a:xfrm>
            <a:off x="6129338" y="1654175"/>
            <a:ext cx="1117600" cy="1068388"/>
          </a:xfrm>
          <a:custGeom>
            <a:avLst/>
            <a:gdLst>
              <a:gd name="T0" fmla="*/ 859152 w 2887663"/>
              <a:gd name="T1" fmla="*/ 1613541 h 2762250"/>
              <a:gd name="T2" fmla="*/ 660904 w 2887663"/>
              <a:gd name="T3" fmla="*/ 1631599 h 2762250"/>
              <a:gd name="T4" fmla="*/ 582760 w 2887663"/>
              <a:gd name="T5" fmla="*/ 1615068 h 2762250"/>
              <a:gd name="T6" fmla="*/ 995462 w 2887663"/>
              <a:gd name="T7" fmla="*/ 1633083 h 2762250"/>
              <a:gd name="T8" fmla="*/ 794773 w 2887663"/>
              <a:gd name="T9" fmla="*/ 1314259 h 2762250"/>
              <a:gd name="T10" fmla="*/ 610807 w 2887663"/>
              <a:gd name="T11" fmla="*/ 1237111 h 2762250"/>
              <a:gd name="T12" fmla="*/ 1010000 w 2887663"/>
              <a:gd name="T13" fmla="*/ 1258119 h 2762250"/>
              <a:gd name="T14" fmla="*/ 971706 w 2887663"/>
              <a:gd name="T15" fmla="*/ 1228164 h 2762250"/>
              <a:gd name="T16" fmla="*/ 1592768 w 2887663"/>
              <a:gd name="T17" fmla="*/ 1051361 h 2762250"/>
              <a:gd name="T18" fmla="*/ 1541332 w 2887663"/>
              <a:gd name="T19" fmla="*/ 1069171 h 2762250"/>
              <a:gd name="T20" fmla="*/ 1858757 w 2887663"/>
              <a:gd name="T21" fmla="*/ 1072313 h 2762250"/>
              <a:gd name="T22" fmla="*/ 1791171 w 2887663"/>
              <a:gd name="T23" fmla="*/ 1051365 h 2762250"/>
              <a:gd name="T24" fmla="*/ 1711030 w 2887663"/>
              <a:gd name="T25" fmla="*/ 968622 h 2762250"/>
              <a:gd name="T26" fmla="*/ 151645 w 2887663"/>
              <a:gd name="T27" fmla="*/ 762046 h 2762250"/>
              <a:gd name="T28" fmla="*/ 981201 w 2887663"/>
              <a:gd name="T29" fmla="*/ 768990 h 2762250"/>
              <a:gd name="T30" fmla="*/ 971764 w 2887663"/>
              <a:gd name="T31" fmla="*/ 1009888 h 2762250"/>
              <a:gd name="T32" fmla="*/ 1026917 w 2887663"/>
              <a:gd name="T33" fmla="*/ 1583646 h 2762250"/>
              <a:gd name="T34" fmla="*/ 718440 w 2887663"/>
              <a:gd name="T35" fmla="*/ 1721482 h 2762250"/>
              <a:gd name="T36" fmla="*/ 610651 w 2887663"/>
              <a:gd name="T37" fmla="*/ 1478698 h 2762250"/>
              <a:gd name="T38" fmla="*/ 560741 w 2887663"/>
              <a:gd name="T39" fmla="*/ 1185640 h 2762250"/>
              <a:gd name="T40" fmla="*/ 815324 w 2887663"/>
              <a:gd name="T41" fmla="*/ 771713 h 2762250"/>
              <a:gd name="T42" fmla="*/ 136146 w 2887663"/>
              <a:gd name="T43" fmla="*/ 816029 h 2762250"/>
              <a:gd name="T44" fmla="*/ 1067177 w 2887663"/>
              <a:gd name="T45" fmla="*/ 813407 h 2762250"/>
              <a:gd name="T46" fmla="*/ 1528817 w 2887663"/>
              <a:gd name="T47" fmla="*/ 756426 h 2762250"/>
              <a:gd name="T48" fmla="*/ 1840906 w 2887663"/>
              <a:gd name="T49" fmla="*/ 737034 h 2762250"/>
              <a:gd name="T50" fmla="*/ 1292342 w 2887663"/>
              <a:gd name="T51" fmla="*/ 568311 h 2762250"/>
              <a:gd name="T52" fmla="*/ 47127 w 2887663"/>
              <a:gd name="T53" fmla="*/ 541498 h 2762250"/>
              <a:gd name="T54" fmla="*/ 1204370 w 2887663"/>
              <a:gd name="T55" fmla="*/ 510077 h 2762250"/>
              <a:gd name="T56" fmla="*/ 1155777 w 2887663"/>
              <a:gd name="T57" fmla="*/ 521860 h 2762250"/>
              <a:gd name="T58" fmla="*/ 1096152 w 2887663"/>
              <a:gd name="T59" fmla="*/ 532321 h 2762250"/>
              <a:gd name="T60" fmla="*/ 1242636 w 2887663"/>
              <a:gd name="T61" fmla="*/ 504891 h 2762250"/>
              <a:gd name="T62" fmla="*/ 870122 w 2887663"/>
              <a:gd name="T63" fmla="*/ 534990 h 2762250"/>
              <a:gd name="T64" fmla="*/ 913650 w 2887663"/>
              <a:gd name="T65" fmla="*/ 644448 h 2762250"/>
              <a:gd name="T66" fmla="*/ 779299 w 2887663"/>
              <a:gd name="T67" fmla="*/ 746385 h 2762250"/>
              <a:gd name="T68" fmla="*/ 691197 w 2887663"/>
              <a:gd name="T69" fmla="*/ 575724 h 2762250"/>
              <a:gd name="T70" fmla="*/ 1168871 w 2887663"/>
              <a:gd name="T71" fmla="*/ 480811 h 2762250"/>
              <a:gd name="T72" fmla="*/ 1840343 w 2887663"/>
              <a:gd name="T73" fmla="*/ 706985 h 2762250"/>
              <a:gd name="T74" fmla="*/ 1885331 w 2887663"/>
              <a:gd name="T75" fmla="*/ 1036912 h 2762250"/>
              <a:gd name="T76" fmla="*/ 1588622 w 2887663"/>
              <a:gd name="T77" fmla="*/ 1119655 h 2762250"/>
              <a:gd name="T78" fmla="*/ 1576695 w 2887663"/>
              <a:gd name="T79" fmla="*/ 720602 h 2762250"/>
              <a:gd name="T80" fmla="*/ 1493833 w 2887663"/>
              <a:gd name="T81" fmla="*/ 411832 h 2762250"/>
              <a:gd name="T82" fmla="*/ 1275484 w 2887663"/>
              <a:gd name="T83" fmla="*/ 362396 h 2762250"/>
              <a:gd name="T84" fmla="*/ 1107388 w 2887663"/>
              <a:gd name="T85" fmla="*/ 362576 h 2762250"/>
              <a:gd name="T86" fmla="*/ 326123 w 2887663"/>
              <a:gd name="T87" fmla="*/ 320344 h 2762250"/>
              <a:gd name="T88" fmla="*/ 258049 w 2887663"/>
              <a:gd name="T89" fmla="*/ 723731 h 2762250"/>
              <a:gd name="T90" fmla="*/ 204010 w 2887663"/>
              <a:gd name="T91" fmla="*/ 839314 h 2762250"/>
              <a:gd name="T92" fmla="*/ 59276 w 2887663"/>
              <a:gd name="T93" fmla="*/ 675484 h 2762250"/>
              <a:gd name="T94" fmla="*/ 32256 w 2887663"/>
              <a:gd name="T95" fmla="*/ 329155 h 2762250"/>
              <a:gd name="T96" fmla="*/ 1290906 w 2887663"/>
              <a:gd name="T97" fmla="*/ 155423 h 2762250"/>
              <a:gd name="T98" fmla="*/ 1253293 w 2887663"/>
              <a:gd name="T99" fmla="*/ 489815 h 2762250"/>
              <a:gd name="T100" fmla="*/ 1112660 w 2887663"/>
              <a:gd name="T101" fmla="*/ 568754 h 2762250"/>
              <a:gd name="T102" fmla="*/ 1105555 w 2887663"/>
              <a:gd name="T103" fmla="*/ 323142 h 2762250"/>
              <a:gd name="T104" fmla="*/ 1200843 w 2887663"/>
              <a:gd name="T105" fmla="*/ 214889 h 2762250"/>
              <a:gd name="T106" fmla="*/ 1747182 w 2887663"/>
              <a:gd name="T107" fmla="*/ 188111 h 2762250"/>
              <a:gd name="T108" fmla="*/ 1769224 w 2887663"/>
              <a:gd name="T109" fmla="*/ 298086 h 2762250"/>
              <a:gd name="T110" fmla="*/ 1613878 w 2887663"/>
              <a:gd name="T111" fmla="*/ 273578 h 2762250"/>
              <a:gd name="T112" fmla="*/ 1622904 w 2887663"/>
              <a:gd name="T113" fmla="*/ 148101 h 2762250"/>
              <a:gd name="T114" fmla="*/ 198167 w 2887663"/>
              <a:gd name="T115" fmla="*/ 155541 h 2762250"/>
              <a:gd name="T116" fmla="*/ 216304 w 2887663"/>
              <a:gd name="T117" fmla="*/ 266289 h 2762250"/>
              <a:gd name="T118" fmla="*/ 120615 w 2887663"/>
              <a:gd name="T119" fmla="*/ 174765 h 2762250"/>
              <a:gd name="T120" fmla="*/ 1223671 w 2887663"/>
              <a:gd name="T121" fmla="*/ 34092 h 2762250"/>
              <a:gd name="T122" fmla="*/ 1232241 w 2887663"/>
              <a:gd name="T123" fmla="*/ 84078 h 2762250"/>
              <a:gd name="T124" fmla="*/ 1135246 w 2887663"/>
              <a:gd name="T125" fmla="*/ 56889 h 276225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887663" h="2762250">
                <a:moveTo>
                  <a:pt x="873134" y="2527300"/>
                </a:moveTo>
                <a:lnTo>
                  <a:pt x="877887" y="2538366"/>
                </a:lnTo>
                <a:lnTo>
                  <a:pt x="723573" y="2601913"/>
                </a:lnTo>
                <a:lnTo>
                  <a:pt x="719137" y="2590848"/>
                </a:lnTo>
                <a:lnTo>
                  <a:pt x="873134" y="2527300"/>
                </a:lnTo>
                <a:close/>
                <a:moveTo>
                  <a:pt x="1277937" y="2406650"/>
                </a:moveTo>
                <a:lnTo>
                  <a:pt x="1369498" y="2406650"/>
                </a:lnTo>
                <a:lnTo>
                  <a:pt x="1373617" y="2409226"/>
                </a:lnTo>
                <a:lnTo>
                  <a:pt x="1384072" y="2416632"/>
                </a:lnTo>
                <a:lnTo>
                  <a:pt x="1390725" y="2421462"/>
                </a:lnTo>
                <a:lnTo>
                  <a:pt x="1398012" y="2426935"/>
                </a:lnTo>
                <a:lnTo>
                  <a:pt x="1404665" y="2432409"/>
                </a:lnTo>
                <a:lnTo>
                  <a:pt x="1411318" y="2438527"/>
                </a:lnTo>
                <a:lnTo>
                  <a:pt x="1417021" y="2444645"/>
                </a:lnTo>
                <a:lnTo>
                  <a:pt x="1419556" y="2447865"/>
                </a:lnTo>
                <a:lnTo>
                  <a:pt x="1421457" y="2450763"/>
                </a:lnTo>
                <a:lnTo>
                  <a:pt x="1423358" y="2453661"/>
                </a:lnTo>
                <a:lnTo>
                  <a:pt x="1424625" y="2456559"/>
                </a:lnTo>
                <a:lnTo>
                  <a:pt x="1425258" y="2459135"/>
                </a:lnTo>
                <a:lnTo>
                  <a:pt x="1425575" y="2461389"/>
                </a:lnTo>
                <a:lnTo>
                  <a:pt x="1425258" y="2464287"/>
                </a:lnTo>
                <a:lnTo>
                  <a:pt x="1423991" y="2466219"/>
                </a:lnTo>
                <a:lnTo>
                  <a:pt x="1422724" y="2468473"/>
                </a:lnTo>
                <a:lnTo>
                  <a:pt x="1419872" y="2469761"/>
                </a:lnTo>
                <a:lnTo>
                  <a:pt x="1417021" y="2471371"/>
                </a:lnTo>
                <a:lnTo>
                  <a:pt x="1412902" y="2472981"/>
                </a:lnTo>
                <a:lnTo>
                  <a:pt x="1408150" y="2473625"/>
                </a:lnTo>
                <a:lnTo>
                  <a:pt x="1402131" y="2474591"/>
                </a:lnTo>
                <a:lnTo>
                  <a:pt x="1394844" y="2474913"/>
                </a:lnTo>
                <a:lnTo>
                  <a:pt x="1387874" y="2474913"/>
                </a:lnTo>
                <a:lnTo>
                  <a:pt x="1380904" y="2474591"/>
                </a:lnTo>
                <a:lnTo>
                  <a:pt x="1374567" y="2473303"/>
                </a:lnTo>
                <a:lnTo>
                  <a:pt x="1368548" y="2472337"/>
                </a:lnTo>
                <a:lnTo>
                  <a:pt x="1362528" y="2471049"/>
                </a:lnTo>
                <a:lnTo>
                  <a:pt x="1357459" y="2469117"/>
                </a:lnTo>
                <a:lnTo>
                  <a:pt x="1351756" y="2467185"/>
                </a:lnTo>
                <a:lnTo>
                  <a:pt x="1347004" y="2464931"/>
                </a:lnTo>
                <a:lnTo>
                  <a:pt x="1341618" y="2462677"/>
                </a:lnTo>
                <a:lnTo>
                  <a:pt x="1332113" y="2456881"/>
                </a:lnTo>
                <a:lnTo>
                  <a:pt x="1323242" y="2451085"/>
                </a:lnTo>
                <a:lnTo>
                  <a:pt x="1314055" y="2444645"/>
                </a:lnTo>
                <a:lnTo>
                  <a:pt x="1310570" y="2442069"/>
                </a:lnTo>
                <a:lnTo>
                  <a:pt x="1307718" y="2440781"/>
                </a:lnTo>
                <a:lnTo>
                  <a:pt x="1306768" y="2440781"/>
                </a:lnTo>
                <a:lnTo>
                  <a:pt x="1305817" y="2440781"/>
                </a:lnTo>
                <a:lnTo>
                  <a:pt x="1305184" y="2441747"/>
                </a:lnTo>
                <a:lnTo>
                  <a:pt x="1304550" y="2442713"/>
                </a:lnTo>
                <a:lnTo>
                  <a:pt x="1304233" y="2444001"/>
                </a:lnTo>
                <a:lnTo>
                  <a:pt x="1303283" y="2444967"/>
                </a:lnTo>
                <a:lnTo>
                  <a:pt x="1302649" y="2444967"/>
                </a:lnTo>
                <a:lnTo>
                  <a:pt x="1302332" y="2445611"/>
                </a:lnTo>
                <a:lnTo>
                  <a:pt x="1291560" y="2444967"/>
                </a:lnTo>
                <a:lnTo>
                  <a:pt x="1286175" y="2444323"/>
                </a:lnTo>
                <a:lnTo>
                  <a:pt x="1283957" y="2444001"/>
                </a:lnTo>
                <a:lnTo>
                  <a:pt x="1282373" y="2443357"/>
                </a:lnTo>
                <a:lnTo>
                  <a:pt x="1280472" y="2434341"/>
                </a:lnTo>
                <a:lnTo>
                  <a:pt x="1279205" y="2426935"/>
                </a:lnTo>
                <a:lnTo>
                  <a:pt x="1278571" y="2421140"/>
                </a:lnTo>
                <a:lnTo>
                  <a:pt x="1278571" y="2416632"/>
                </a:lnTo>
                <a:lnTo>
                  <a:pt x="1278571" y="2413090"/>
                </a:lnTo>
                <a:lnTo>
                  <a:pt x="1278888" y="2411158"/>
                </a:lnTo>
                <a:lnTo>
                  <a:pt x="1279205" y="2409226"/>
                </a:lnTo>
                <a:lnTo>
                  <a:pt x="1277937" y="2406650"/>
                </a:lnTo>
                <a:close/>
                <a:moveTo>
                  <a:pt x="1045692" y="2406650"/>
                </a:moveTo>
                <a:lnTo>
                  <a:pt x="1138237" y="2406650"/>
                </a:lnTo>
                <a:lnTo>
                  <a:pt x="1136956" y="2409226"/>
                </a:lnTo>
                <a:lnTo>
                  <a:pt x="1137277" y="2411158"/>
                </a:lnTo>
                <a:lnTo>
                  <a:pt x="1137597" y="2413090"/>
                </a:lnTo>
                <a:lnTo>
                  <a:pt x="1137597" y="2416632"/>
                </a:lnTo>
                <a:lnTo>
                  <a:pt x="1137597" y="2421140"/>
                </a:lnTo>
                <a:lnTo>
                  <a:pt x="1136956" y="2426935"/>
                </a:lnTo>
                <a:lnTo>
                  <a:pt x="1135675" y="2434341"/>
                </a:lnTo>
                <a:lnTo>
                  <a:pt x="1133754" y="2443357"/>
                </a:lnTo>
                <a:lnTo>
                  <a:pt x="1132153" y="2444001"/>
                </a:lnTo>
                <a:lnTo>
                  <a:pt x="1129911" y="2444323"/>
                </a:lnTo>
                <a:lnTo>
                  <a:pt x="1124147" y="2444967"/>
                </a:lnTo>
                <a:lnTo>
                  <a:pt x="1113580" y="2445611"/>
                </a:lnTo>
                <a:lnTo>
                  <a:pt x="1113260" y="2444967"/>
                </a:lnTo>
                <a:lnTo>
                  <a:pt x="1112619" y="2444967"/>
                </a:lnTo>
                <a:lnTo>
                  <a:pt x="1112299" y="2444001"/>
                </a:lnTo>
                <a:lnTo>
                  <a:pt x="1111338" y="2442713"/>
                </a:lnTo>
                <a:lnTo>
                  <a:pt x="1110698" y="2441747"/>
                </a:lnTo>
                <a:lnTo>
                  <a:pt x="1109737" y="2440781"/>
                </a:lnTo>
                <a:lnTo>
                  <a:pt x="1109097" y="2440781"/>
                </a:lnTo>
                <a:lnTo>
                  <a:pt x="1107816" y="2440781"/>
                </a:lnTo>
                <a:lnTo>
                  <a:pt x="1105254" y="2442069"/>
                </a:lnTo>
                <a:lnTo>
                  <a:pt x="1101411" y="2444645"/>
                </a:lnTo>
                <a:lnTo>
                  <a:pt x="1092445" y="2451085"/>
                </a:lnTo>
                <a:lnTo>
                  <a:pt x="1083479" y="2456881"/>
                </a:lnTo>
                <a:lnTo>
                  <a:pt x="1073872" y="2462677"/>
                </a:lnTo>
                <a:lnTo>
                  <a:pt x="1069069" y="2464931"/>
                </a:lnTo>
                <a:lnTo>
                  <a:pt x="1063625" y="2467185"/>
                </a:lnTo>
                <a:lnTo>
                  <a:pt x="1057861" y="2469117"/>
                </a:lnTo>
                <a:lnTo>
                  <a:pt x="1052737" y="2471049"/>
                </a:lnTo>
                <a:lnTo>
                  <a:pt x="1046653" y="2472337"/>
                </a:lnTo>
                <a:lnTo>
                  <a:pt x="1040569" y="2473303"/>
                </a:lnTo>
                <a:lnTo>
                  <a:pt x="1034164" y="2474591"/>
                </a:lnTo>
                <a:lnTo>
                  <a:pt x="1027119" y="2474913"/>
                </a:lnTo>
                <a:lnTo>
                  <a:pt x="1020394" y="2474913"/>
                </a:lnTo>
                <a:lnTo>
                  <a:pt x="1012709" y="2474591"/>
                </a:lnTo>
                <a:lnTo>
                  <a:pt x="1006625" y="2473625"/>
                </a:lnTo>
                <a:lnTo>
                  <a:pt x="1001821" y="2472981"/>
                </a:lnTo>
                <a:lnTo>
                  <a:pt x="997658" y="2471371"/>
                </a:lnTo>
                <a:lnTo>
                  <a:pt x="994456" y="2469761"/>
                </a:lnTo>
                <a:lnTo>
                  <a:pt x="991894" y="2468473"/>
                </a:lnTo>
                <a:lnTo>
                  <a:pt x="990293" y="2466219"/>
                </a:lnTo>
                <a:lnTo>
                  <a:pt x="989332" y="2464287"/>
                </a:lnTo>
                <a:lnTo>
                  <a:pt x="989012" y="2461389"/>
                </a:lnTo>
                <a:lnTo>
                  <a:pt x="989332" y="2459135"/>
                </a:lnTo>
                <a:lnTo>
                  <a:pt x="989973" y="2456559"/>
                </a:lnTo>
                <a:lnTo>
                  <a:pt x="991254" y="2453661"/>
                </a:lnTo>
                <a:lnTo>
                  <a:pt x="993175" y="2450763"/>
                </a:lnTo>
                <a:lnTo>
                  <a:pt x="995417" y="2447865"/>
                </a:lnTo>
                <a:lnTo>
                  <a:pt x="997658" y="2444645"/>
                </a:lnTo>
                <a:lnTo>
                  <a:pt x="1003422" y="2438527"/>
                </a:lnTo>
                <a:lnTo>
                  <a:pt x="1010147" y="2432409"/>
                </a:lnTo>
                <a:lnTo>
                  <a:pt x="1017192" y="2426935"/>
                </a:lnTo>
                <a:lnTo>
                  <a:pt x="1024237" y="2421462"/>
                </a:lnTo>
                <a:lnTo>
                  <a:pt x="1030962" y="2416632"/>
                </a:lnTo>
                <a:lnTo>
                  <a:pt x="1041529" y="2409226"/>
                </a:lnTo>
                <a:lnTo>
                  <a:pt x="1045692" y="2406650"/>
                </a:lnTo>
                <a:close/>
                <a:moveTo>
                  <a:pt x="1201246" y="2330132"/>
                </a:moveTo>
                <a:lnTo>
                  <a:pt x="1182492" y="2330450"/>
                </a:lnTo>
                <a:lnTo>
                  <a:pt x="1164372" y="2331085"/>
                </a:lnTo>
                <a:lnTo>
                  <a:pt x="1157061" y="2331720"/>
                </a:lnTo>
                <a:lnTo>
                  <a:pt x="1155472" y="2331720"/>
                </a:lnTo>
                <a:lnTo>
                  <a:pt x="1153565" y="2344420"/>
                </a:lnTo>
                <a:lnTo>
                  <a:pt x="1148796" y="2388235"/>
                </a:lnTo>
                <a:lnTo>
                  <a:pt x="1139896" y="2388235"/>
                </a:lnTo>
                <a:lnTo>
                  <a:pt x="1042943" y="2389822"/>
                </a:lnTo>
                <a:lnTo>
                  <a:pt x="1039764" y="2347277"/>
                </a:lnTo>
                <a:lnTo>
                  <a:pt x="1022280" y="2352040"/>
                </a:lnTo>
                <a:lnTo>
                  <a:pt x="1005115" y="2356802"/>
                </a:lnTo>
                <a:lnTo>
                  <a:pt x="989539" y="2361565"/>
                </a:lnTo>
                <a:lnTo>
                  <a:pt x="974281" y="2367280"/>
                </a:lnTo>
                <a:lnTo>
                  <a:pt x="960930" y="2372995"/>
                </a:lnTo>
                <a:lnTo>
                  <a:pt x="947579" y="2379027"/>
                </a:lnTo>
                <a:lnTo>
                  <a:pt x="935817" y="2385377"/>
                </a:lnTo>
                <a:lnTo>
                  <a:pt x="925009" y="2391727"/>
                </a:lnTo>
                <a:lnTo>
                  <a:pt x="915791" y="2398395"/>
                </a:lnTo>
                <a:lnTo>
                  <a:pt x="907208" y="2405380"/>
                </a:lnTo>
                <a:lnTo>
                  <a:pt x="903711" y="2409190"/>
                </a:lnTo>
                <a:lnTo>
                  <a:pt x="900215" y="2412365"/>
                </a:lnTo>
                <a:lnTo>
                  <a:pt x="896718" y="2415857"/>
                </a:lnTo>
                <a:lnTo>
                  <a:pt x="894175" y="2419667"/>
                </a:lnTo>
                <a:lnTo>
                  <a:pt x="891632" y="2422842"/>
                </a:lnTo>
                <a:lnTo>
                  <a:pt x="889407" y="2426335"/>
                </a:lnTo>
                <a:lnTo>
                  <a:pt x="887500" y="2430145"/>
                </a:lnTo>
                <a:lnTo>
                  <a:pt x="885910" y="2433637"/>
                </a:lnTo>
                <a:lnTo>
                  <a:pt x="884639" y="2437130"/>
                </a:lnTo>
                <a:lnTo>
                  <a:pt x="884003" y="2440622"/>
                </a:lnTo>
                <a:lnTo>
                  <a:pt x="883367" y="2444432"/>
                </a:lnTo>
                <a:lnTo>
                  <a:pt x="883367" y="2447925"/>
                </a:lnTo>
                <a:lnTo>
                  <a:pt x="883367" y="2451100"/>
                </a:lnTo>
                <a:lnTo>
                  <a:pt x="883685" y="2454592"/>
                </a:lnTo>
                <a:lnTo>
                  <a:pt x="884639" y="2457450"/>
                </a:lnTo>
                <a:lnTo>
                  <a:pt x="885592" y="2460942"/>
                </a:lnTo>
                <a:lnTo>
                  <a:pt x="887182" y="2464435"/>
                </a:lnTo>
                <a:lnTo>
                  <a:pt x="888771" y="2467610"/>
                </a:lnTo>
                <a:lnTo>
                  <a:pt x="890678" y="2471102"/>
                </a:lnTo>
                <a:lnTo>
                  <a:pt x="892903" y="2473960"/>
                </a:lnTo>
                <a:lnTo>
                  <a:pt x="898307" y="2480945"/>
                </a:lnTo>
                <a:lnTo>
                  <a:pt x="904665" y="2487295"/>
                </a:lnTo>
                <a:lnTo>
                  <a:pt x="912294" y="2493645"/>
                </a:lnTo>
                <a:lnTo>
                  <a:pt x="920877" y="2499995"/>
                </a:lnTo>
                <a:lnTo>
                  <a:pt x="930413" y="2506027"/>
                </a:lnTo>
                <a:lnTo>
                  <a:pt x="940903" y="2512060"/>
                </a:lnTo>
                <a:lnTo>
                  <a:pt x="952665" y="2518092"/>
                </a:lnTo>
                <a:lnTo>
                  <a:pt x="964426" y="2523807"/>
                </a:lnTo>
                <a:lnTo>
                  <a:pt x="978095" y="2528888"/>
                </a:lnTo>
                <a:lnTo>
                  <a:pt x="992082" y="2533968"/>
                </a:lnTo>
                <a:lnTo>
                  <a:pt x="1006704" y="2538730"/>
                </a:lnTo>
                <a:lnTo>
                  <a:pt x="1022598" y="2543175"/>
                </a:lnTo>
                <a:lnTo>
                  <a:pt x="1041671" y="2548255"/>
                </a:lnTo>
                <a:lnTo>
                  <a:pt x="1062015" y="2552700"/>
                </a:lnTo>
                <a:lnTo>
                  <a:pt x="1083631" y="2556510"/>
                </a:lnTo>
                <a:lnTo>
                  <a:pt x="1105247" y="2559368"/>
                </a:lnTo>
                <a:lnTo>
                  <a:pt x="1128452" y="2562225"/>
                </a:lnTo>
                <a:lnTo>
                  <a:pt x="1151975" y="2564130"/>
                </a:lnTo>
                <a:lnTo>
                  <a:pt x="1176452" y="2565083"/>
                </a:lnTo>
                <a:lnTo>
                  <a:pt x="1201246" y="2565400"/>
                </a:lnTo>
                <a:lnTo>
                  <a:pt x="1222862" y="2565083"/>
                </a:lnTo>
                <a:lnTo>
                  <a:pt x="1243524" y="2564448"/>
                </a:lnTo>
                <a:lnTo>
                  <a:pt x="1264187" y="2562860"/>
                </a:lnTo>
                <a:lnTo>
                  <a:pt x="1283895" y="2560955"/>
                </a:lnTo>
                <a:lnTo>
                  <a:pt x="1303286" y="2558733"/>
                </a:lnTo>
                <a:lnTo>
                  <a:pt x="1321723" y="2555558"/>
                </a:lnTo>
                <a:lnTo>
                  <a:pt x="1339842" y="2552700"/>
                </a:lnTo>
                <a:lnTo>
                  <a:pt x="1357643" y="2548890"/>
                </a:lnTo>
                <a:lnTo>
                  <a:pt x="1374173" y="2544763"/>
                </a:lnTo>
                <a:lnTo>
                  <a:pt x="1390385" y="2540635"/>
                </a:lnTo>
                <a:lnTo>
                  <a:pt x="1405325" y="2535873"/>
                </a:lnTo>
                <a:lnTo>
                  <a:pt x="1419630" y="2530793"/>
                </a:lnTo>
                <a:lnTo>
                  <a:pt x="1431073" y="2526347"/>
                </a:lnTo>
                <a:lnTo>
                  <a:pt x="1441881" y="2521902"/>
                </a:lnTo>
                <a:lnTo>
                  <a:pt x="1452053" y="2516822"/>
                </a:lnTo>
                <a:lnTo>
                  <a:pt x="1461590" y="2512060"/>
                </a:lnTo>
                <a:lnTo>
                  <a:pt x="1470490" y="2507297"/>
                </a:lnTo>
                <a:lnTo>
                  <a:pt x="1478437" y="2502217"/>
                </a:lnTo>
                <a:lnTo>
                  <a:pt x="1486066" y="2497137"/>
                </a:lnTo>
                <a:lnTo>
                  <a:pt x="1492742" y="2491740"/>
                </a:lnTo>
                <a:lnTo>
                  <a:pt x="1499099" y="2486025"/>
                </a:lnTo>
                <a:lnTo>
                  <a:pt x="1504503" y="2480945"/>
                </a:lnTo>
                <a:lnTo>
                  <a:pt x="1508954" y="2475230"/>
                </a:lnTo>
                <a:lnTo>
                  <a:pt x="1512768" y="2469832"/>
                </a:lnTo>
                <a:lnTo>
                  <a:pt x="1515629" y="2464435"/>
                </a:lnTo>
                <a:lnTo>
                  <a:pt x="1517854" y="2458720"/>
                </a:lnTo>
                <a:lnTo>
                  <a:pt x="1519126" y="2453322"/>
                </a:lnTo>
                <a:lnTo>
                  <a:pt x="1519444" y="2447925"/>
                </a:lnTo>
                <a:lnTo>
                  <a:pt x="1519126" y="2442845"/>
                </a:lnTo>
                <a:lnTo>
                  <a:pt x="1518490" y="2438082"/>
                </a:lnTo>
                <a:lnTo>
                  <a:pt x="1516583" y="2433002"/>
                </a:lnTo>
                <a:lnTo>
                  <a:pt x="1514358" y="2427922"/>
                </a:lnTo>
                <a:lnTo>
                  <a:pt x="1511179" y="2422842"/>
                </a:lnTo>
                <a:lnTo>
                  <a:pt x="1507364" y="2418080"/>
                </a:lnTo>
                <a:lnTo>
                  <a:pt x="1503232" y="2413317"/>
                </a:lnTo>
                <a:lnTo>
                  <a:pt x="1498464" y="2408237"/>
                </a:lnTo>
                <a:lnTo>
                  <a:pt x="1493060" y="2403475"/>
                </a:lnTo>
                <a:lnTo>
                  <a:pt x="1487020" y="2399030"/>
                </a:lnTo>
                <a:lnTo>
                  <a:pt x="1480662" y="2393950"/>
                </a:lnTo>
                <a:lnTo>
                  <a:pt x="1473669" y="2389505"/>
                </a:lnTo>
                <a:lnTo>
                  <a:pt x="1465722" y="2385060"/>
                </a:lnTo>
                <a:lnTo>
                  <a:pt x="1457775" y="2380615"/>
                </a:lnTo>
                <a:lnTo>
                  <a:pt x="1448557" y="2376487"/>
                </a:lnTo>
                <a:lnTo>
                  <a:pt x="1439656" y="2372360"/>
                </a:lnTo>
                <a:lnTo>
                  <a:pt x="1424716" y="2365692"/>
                </a:lnTo>
                <a:lnTo>
                  <a:pt x="1408504" y="2360295"/>
                </a:lnTo>
                <a:lnTo>
                  <a:pt x="1391020" y="2354897"/>
                </a:lnTo>
                <a:lnTo>
                  <a:pt x="1372583" y="2350135"/>
                </a:lnTo>
                <a:lnTo>
                  <a:pt x="1369722" y="2389822"/>
                </a:lnTo>
                <a:lnTo>
                  <a:pt x="1268319" y="2389822"/>
                </a:lnTo>
                <a:lnTo>
                  <a:pt x="1260690" y="2332355"/>
                </a:lnTo>
                <a:lnTo>
                  <a:pt x="1246385" y="2331720"/>
                </a:lnTo>
                <a:lnTo>
                  <a:pt x="1231763" y="2330767"/>
                </a:lnTo>
                <a:lnTo>
                  <a:pt x="1216823" y="2330450"/>
                </a:lnTo>
                <a:lnTo>
                  <a:pt x="1201246" y="2330132"/>
                </a:lnTo>
                <a:close/>
                <a:moveTo>
                  <a:pt x="1861529" y="2074863"/>
                </a:moveTo>
                <a:lnTo>
                  <a:pt x="1868488" y="2085078"/>
                </a:lnTo>
                <a:lnTo>
                  <a:pt x="1702093" y="2192338"/>
                </a:lnTo>
                <a:lnTo>
                  <a:pt x="1695450" y="2181803"/>
                </a:lnTo>
                <a:lnTo>
                  <a:pt x="1861529" y="2074863"/>
                </a:lnTo>
                <a:close/>
                <a:moveTo>
                  <a:pt x="1219048" y="2005330"/>
                </a:moveTo>
                <a:lnTo>
                  <a:pt x="1186942" y="2065337"/>
                </a:lnTo>
                <a:lnTo>
                  <a:pt x="1161512" y="2280602"/>
                </a:lnTo>
                <a:lnTo>
                  <a:pt x="1180902" y="2279650"/>
                </a:lnTo>
                <a:lnTo>
                  <a:pt x="1201246" y="2279332"/>
                </a:lnTo>
                <a:lnTo>
                  <a:pt x="1214915" y="2279650"/>
                </a:lnTo>
                <a:lnTo>
                  <a:pt x="1227948" y="2279967"/>
                </a:lnTo>
                <a:lnTo>
                  <a:pt x="1254332" y="2281237"/>
                </a:lnTo>
                <a:lnTo>
                  <a:pt x="1219048" y="2005330"/>
                </a:lnTo>
                <a:close/>
                <a:moveTo>
                  <a:pt x="1196160" y="1991360"/>
                </a:moveTo>
                <a:lnTo>
                  <a:pt x="1191074" y="2032000"/>
                </a:lnTo>
                <a:lnTo>
                  <a:pt x="1212690" y="1991360"/>
                </a:lnTo>
                <a:lnTo>
                  <a:pt x="1208876" y="1991677"/>
                </a:lnTo>
                <a:lnTo>
                  <a:pt x="1204743" y="1991995"/>
                </a:lnTo>
                <a:lnTo>
                  <a:pt x="1200293" y="1991677"/>
                </a:lnTo>
                <a:lnTo>
                  <a:pt x="1196160" y="1991360"/>
                </a:lnTo>
                <a:close/>
                <a:moveTo>
                  <a:pt x="751423" y="1981200"/>
                </a:moveTo>
                <a:lnTo>
                  <a:pt x="838200" y="2111073"/>
                </a:lnTo>
                <a:lnTo>
                  <a:pt x="828139" y="2117725"/>
                </a:lnTo>
                <a:lnTo>
                  <a:pt x="741362" y="1987852"/>
                </a:lnTo>
                <a:lnTo>
                  <a:pt x="751423" y="1981200"/>
                </a:lnTo>
                <a:close/>
                <a:moveTo>
                  <a:pt x="2195208" y="1862138"/>
                </a:moveTo>
                <a:lnTo>
                  <a:pt x="2201863" y="1872672"/>
                </a:lnTo>
                <a:lnTo>
                  <a:pt x="2035164" y="1979613"/>
                </a:lnTo>
                <a:lnTo>
                  <a:pt x="2028825" y="1969398"/>
                </a:lnTo>
                <a:lnTo>
                  <a:pt x="2195208" y="1862138"/>
                </a:lnTo>
                <a:close/>
                <a:moveTo>
                  <a:pt x="857250" y="1828800"/>
                </a:moveTo>
                <a:lnTo>
                  <a:pt x="932616" y="1842554"/>
                </a:lnTo>
                <a:lnTo>
                  <a:pt x="934861" y="1843179"/>
                </a:lnTo>
                <a:lnTo>
                  <a:pt x="937106" y="1844430"/>
                </a:lnTo>
                <a:lnTo>
                  <a:pt x="939351" y="1846305"/>
                </a:lnTo>
                <a:lnTo>
                  <a:pt x="940955" y="1848806"/>
                </a:lnTo>
                <a:lnTo>
                  <a:pt x="942879" y="1851307"/>
                </a:lnTo>
                <a:lnTo>
                  <a:pt x="944162" y="1854745"/>
                </a:lnTo>
                <a:lnTo>
                  <a:pt x="945445" y="1858497"/>
                </a:lnTo>
                <a:lnTo>
                  <a:pt x="946407" y="1862560"/>
                </a:lnTo>
                <a:lnTo>
                  <a:pt x="948972" y="1871313"/>
                </a:lnTo>
                <a:lnTo>
                  <a:pt x="950255" y="1880691"/>
                </a:lnTo>
                <a:lnTo>
                  <a:pt x="952500" y="1899134"/>
                </a:lnTo>
                <a:lnTo>
                  <a:pt x="952500" y="1902886"/>
                </a:lnTo>
                <a:lnTo>
                  <a:pt x="952180" y="1905386"/>
                </a:lnTo>
                <a:lnTo>
                  <a:pt x="951859" y="1906949"/>
                </a:lnTo>
                <a:lnTo>
                  <a:pt x="951217" y="1907262"/>
                </a:lnTo>
                <a:lnTo>
                  <a:pt x="950576" y="1907262"/>
                </a:lnTo>
                <a:lnTo>
                  <a:pt x="949293" y="1907262"/>
                </a:lnTo>
                <a:lnTo>
                  <a:pt x="947690" y="1906324"/>
                </a:lnTo>
                <a:lnTo>
                  <a:pt x="945765" y="1904761"/>
                </a:lnTo>
                <a:lnTo>
                  <a:pt x="943841" y="1902886"/>
                </a:lnTo>
                <a:lnTo>
                  <a:pt x="939993" y="1897571"/>
                </a:lnTo>
                <a:lnTo>
                  <a:pt x="937106" y="1892257"/>
                </a:lnTo>
                <a:lnTo>
                  <a:pt x="935503" y="1889131"/>
                </a:lnTo>
                <a:lnTo>
                  <a:pt x="934541" y="1886318"/>
                </a:lnTo>
                <a:lnTo>
                  <a:pt x="933899" y="1883504"/>
                </a:lnTo>
                <a:lnTo>
                  <a:pt x="933579" y="1881316"/>
                </a:lnTo>
                <a:lnTo>
                  <a:pt x="933579" y="1879441"/>
                </a:lnTo>
                <a:lnTo>
                  <a:pt x="933258" y="1878190"/>
                </a:lnTo>
                <a:lnTo>
                  <a:pt x="932937" y="1876627"/>
                </a:lnTo>
                <a:lnTo>
                  <a:pt x="931975" y="1875064"/>
                </a:lnTo>
                <a:lnTo>
                  <a:pt x="931334" y="1874439"/>
                </a:lnTo>
                <a:lnTo>
                  <a:pt x="930692" y="1873501"/>
                </a:lnTo>
                <a:lnTo>
                  <a:pt x="929409" y="1873189"/>
                </a:lnTo>
                <a:lnTo>
                  <a:pt x="928768" y="1873189"/>
                </a:lnTo>
                <a:lnTo>
                  <a:pt x="927485" y="1873501"/>
                </a:lnTo>
                <a:lnTo>
                  <a:pt x="926844" y="1874439"/>
                </a:lnTo>
                <a:lnTo>
                  <a:pt x="925882" y="1875064"/>
                </a:lnTo>
                <a:lnTo>
                  <a:pt x="925240" y="1876627"/>
                </a:lnTo>
                <a:lnTo>
                  <a:pt x="924599" y="1878190"/>
                </a:lnTo>
                <a:lnTo>
                  <a:pt x="924278" y="1880378"/>
                </a:lnTo>
                <a:lnTo>
                  <a:pt x="923637" y="1882879"/>
                </a:lnTo>
                <a:lnTo>
                  <a:pt x="923316" y="1885380"/>
                </a:lnTo>
                <a:lnTo>
                  <a:pt x="923316" y="1891319"/>
                </a:lnTo>
                <a:lnTo>
                  <a:pt x="922354" y="1896321"/>
                </a:lnTo>
                <a:lnTo>
                  <a:pt x="921392" y="1898822"/>
                </a:lnTo>
                <a:lnTo>
                  <a:pt x="920430" y="1900697"/>
                </a:lnTo>
                <a:lnTo>
                  <a:pt x="919147" y="1902573"/>
                </a:lnTo>
                <a:lnTo>
                  <a:pt x="917543" y="1904449"/>
                </a:lnTo>
                <a:lnTo>
                  <a:pt x="916260" y="1905699"/>
                </a:lnTo>
                <a:lnTo>
                  <a:pt x="914336" y="1906949"/>
                </a:lnTo>
                <a:lnTo>
                  <a:pt x="912091" y="1908200"/>
                </a:lnTo>
                <a:lnTo>
                  <a:pt x="909846" y="1909138"/>
                </a:lnTo>
                <a:lnTo>
                  <a:pt x="906960" y="1909450"/>
                </a:lnTo>
                <a:lnTo>
                  <a:pt x="904073" y="1909763"/>
                </a:lnTo>
                <a:lnTo>
                  <a:pt x="900546" y="1909763"/>
                </a:lnTo>
                <a:lnTo>
                  <a:pt x="897018" y="1909763"/>
                </a:lnTo>
                <a:lnTo>
                  <a:pt x="894132" y="1909450"/>
                </a:lnTo>
                <a:lnTo>
                  <a:pt x="891245" y="1908512"/>
                </a:lnTo>
                <a:lnTo>
                  <a:pt x="888359" y="1907262"/>
                </a:lnTo>
                <a:lnTo>
                  <a:pt x="885793" y="1905386"/>
                </a:lnTo>
                <a:lnTo>
                  <a:pt x="883548" y="1903511"/>
                </a:lnTo>
                <a:lnTo>
                  <a:pt x="881303" y="1901323"/>
                </a:lnTo>
                <a:lnTo>
                  <a:pt x="879058" y="1898822"/>
                </a:lnTo>
                <a:lnTo>
                  <a:pt x="877134" y="1896321"/>
                </a:lnTo>
                <a:lnTo>
                  <a:pt x="873286" y="1889756"/>
                </a:lnTo>
                <a:lnTo>
                  <a:pt x="870079" y="1882879"/>
                </a:lnTo>
                <a:lnTo>
                  <a:pt x="867192" y="1875690"/>
                </a:lnTo>
                <a:lnTo>
                  <a:pt x="864947" y="1868500"/>
                </a:lnTo>
                <a:lnTo>
                  <a:pt x="863023" y="1860997"/>
                </a:lnTo>
                <a:lnTo>
                  <a:pt x="861099" y="1853495"/>
                </a:lnTo>
                <a:lnTo>
                  <a:pt x="858854" y="1840991"/>
                </a:lnTo>
                <a:lnTo>
                  <a:pt x="857571" y="1832238"/>
                </a:lnTo>
                <a:lnTo>
                  <a:pt x="857250" y="1828800"/>
                </a:lnTo>
                <a:close/>
                <a:moveTo>
                  <a:pt x="1562100" y="1827213"/>
                </a:moveTo>
                <a:lnTo>
                  <a:pt x="1561780" y="1830705"/>
                </a:lnTo>
                <a:lnTo>
                  <a:pt x="1560497" y="1839595"/>
                </a:lnTo>
                <a:lnTo>
                  <a:pt x="1557931" y="1852613"/>
                </a:lnTo>
                <a:lnTo>
                  <a:pt x="1556328" y="1859915"/>
                </a:lnTo>
                <a:lnTo>
                  <a:pt x="1554403" y="1867535"/>
                </a:lnTo>
                <a:lnTo>
                  <a:pt x="1552158" y="1875155"/>
                </a:lnTo>
                <a:lnTo>
                  <a:pt x="1549272" y="1882140"/>
                </a:lnTo>
                <a:lnTo>
                  <a:pt x="1546065" y="1889443"/>
                </a:lnTo>
                <a:lnTo>
                  <a:pt x="1542537" y="1895475"/>
                </a:lnTo>
                <a:lnTo>
                  <a:pt x="1540613" y="1898333"/>
                </a:lnTo>
                <a:lnTo>
                  <a:pt x="1538047" y="1900873"/>
                </a:lnTo>
                <a:lnTo>
                  <a:pt x="1535802" y="1903413"/>
                </a:lnTo>
                <a:lnTo>
                  <a:pt x="1533237" y="1905000"/>
                </a:lnTo>
                <a:lnTo>
                  <a:pt x="1530992" y="1906905"/>
                </a:lnTo>
                <a:lnTo>
                  <a:pt x="1528426" y="1908175"/>
                </a:lnTo>
                <a:lnTo>
                  <a:pt x="1525219" y="1908810"/>
                </a:lnTo>
                <a:lnTo>
                  <a:pt x="1522333" y="1909763"/>
                </a:lnTo>
                <a:lnTo>
                  <a:pt x="1518805" y="1909763"/>
                </a:lnTo>
                <a:lnTo>
                  <a:pt x="1515277" y="1909763"/>
                </a:lnTo>
                <a:lnTo>
                  <a:pt x="1512391" y="1909445"/>
                </a:lnTo>
                <a:lnTo>
                  <a:pt x="1509825" y="1908493"/>
                </a:lnTo>
                <a:lnTo>
                  <a:pt x="1506939" y="1907858"/>
                </a:lnTo>
                <a:lnTo>
                  <a:pt x="1505014" y="1906588"/>
                </a:lnTo>
                <a:lnTo>
                  <a:pt x="1503411" y="1905635"/>
                </a:lnTo>
                <a:lnTo>
                  <a:pt x="1501487" y="1904048"/>
                </a:lnTo>
                <a:lnTo>
                  <a:pt x="1500204" y="1902143"/>
                </a:lnTo>
                <a:lnTo>
                  <a:pt x="1498600" y="1900238"/>
                </a:lnTo>
                <a:lnTo>
                  <a:pt x="1497959" y="1898333"/>
                </a:lnTo>
                <a:lnTo>
                  <a:pt x="1497317" y="1895793"/>
                </a:lnTo>
                <a:lnTo>
                  <a:pt x="1496035" y="1890713"/>
                </a:lnTo>
                <a:lnTo>
                  <a:pt x="1495714" y="1884998"/>
                </a:lnTo>
                <a:lnTo>
                  <a:pt x="1495714" y="1881823"/>
                </a:lnTo>
                <a:lnTo>
                  <a:pt x="1495393" y="1879600"/>
                </a:lnTo>
                <a:lnTo>
                  <a:pt x="1494752" y="1877378"/>
                </a:lnTo>
                <a:lnTo>
                  <a:pt x="1494110" y="1875790"/>
                </a:lnTo>
                <a:lnTo>
                  <a:pt x="1493469" y="1874203"/>
                </a:lnTo>
                <a:lnTo>
                  <a:pt x="1492507" y="1873568"/>
                </a:lnTo>
                <a:lnTo>
                  <a:pt x="1491865" y="1872933"/>
                </a:lnTo>
                <a:lnTo>
                  <a:pt x="1490583" y="1872298"/>
                </a:lnTo>
                <a:lnTo>
                  <a:pt x="1489941" y="1872298"/>
                </a:lnTo>
                <a:lnTo>
                  <a:pt x="1488979" y="1872933"/>
                </a:lnTo>
                <a:lnTo>
                  <a:pt x="1488017" y="1873568"/>
                </a:lnTo>
                <a:lnTo>
                  <a:pt x="1487376" y="1874203"/>
                </a:lnTo>
                <a:lnTo>
                  <a:pt x="1486413" y="1875790"/>
                </a:lnTo>
                <a:lnTo>
                  <a:pt x="1486093" y="1877060"/>
                </a:lnTo>
                <a:lnTo>
                  <a:pt x="1485772" y="1878965"/>
                </a:lnTo>
                <a:lnTo>
                  <a:pt x="1485772" y="1880870"/>
                </a:lnTo>
                <a:lnTo>
                  <a:pt x="1485451" y="1883093"/>
                </a:lnTo>
                <a:lnTo>
                  <a:pt x="1485131" y="1885633"/>
                </a:lnTo>
                <a:lnTo>
                  <a:pt x="1483848" y="1888490"/>
                </a:lnTo>
                <a:lnTo>
                  <a:pt x="1482244" y="1891665"/>
                </a:lnTo>
                <a:lnTo>
                  <a:pt x="1479358" y="1897380"/>
                </a:lnTo>
                <a:lnTo>
                  <a:pt x="1475509" y="1902460"/>
                </a:lnTo>
                <a:lnTo>
                  <a:pt x="1473585" y="1904365"/>
                </a:lnTo>
                <a:lnTo>
                  <a:pt x="1471661" y="1905953"/>
                </a:lnTo>
                <a:lnTo>
                  <a:pt x="1470378" y="1906905"/>
                </a:lnTo>
                <a:lnTo>
                  <a:pt x="1468774" y="1906905"/>
                </a:lnTo>
                <a:lnTo>
                  <a:pt x="1468454" y="1906905"/>
                </a:lnTo>
                <a:lnTo>
                  <a:pt x="1467492" y="1906588"/>
                </a:lnTo>
                <a:lnTo>
                  <a:pt x="1466850" y="1904683"/>
                </a:lnTo>
                <a:lnTo>
                  <a:pt x="1466850" y="1902143"/>
                </a:lnTo>
                <a:lnTo>
                  <a:pt x="1466850" y="1898650"/>
                </a:lnTo>
                <a:lnTo>
                  <a:pt x="1469095" y="1879918"/>
                </a:lnTo>
                <a:lnTo>
                  <a:pt x="1470699" y="1870710"/>
                </a:lnTo>
                <a:lnTo>
                  <a:pt x="1472944" y="1861503"/>
                </a:lnTo>
                <a:lnTo>
                  <a:pt x="1473906" y="1857375"/>
                </a:lnTo>
                <a:lnTo>
                  <a:pt x="1475189" y="1853565"/>
                </a:lnTo>
                <a:lnTo>
                  <a:pt x="1476792" y="1850390"/>
                </a:lnTo>
                <a:lnTo>
                  <a:pt x="1478716" y="1847215"/>
                </a:lnTo>
                <a:lnTo>
                  <a:pt x="1479999" y="1844993"/>
                </a:lnTo>
                <a:lnTo>
                  <a:pt x="1482244" y="1843088"/>
                </a:lnTo>
                <a:lnTo>
                  <a:pt x="1484810" y="1841500"/>
                </a:lnTo>
                <a:lnTo>
                  <a:pt x="1487055" y="1841183"/>
                </a:lnTo>
                <a:lnTo>
                  <a:pt x="1562100" y="1827213"/>
                </a:lnTo>
                <a:close/>
                <a:moveTo>
                  <a:pt x="575376" y="1720850"/>
                </a:moveTo>
                <a:lnTo>
                  <a:pt x="663575" y="1850406"/>
                </a:lnTo>
                <a:lnTo>
                  <a:pt x="653349" y="1857375"/>
                </a:lnTo>
                <a:lnTo>
                  <a:pt x="565150" y="1727502"/>
                </a:lnTo>
                <a:lnTo>
                  <a:pt x="575376" y="1720850"/>
                </a:lnTo>
                <a:close/>
                <a:moveTo>
                  <a:pt x="2438400" y="1706563"/>
                </a:moveTo>
                <a:lnTo>
                  <a:pt x="2444750" y="1717208"/>
                </a:lnTo>
                <a:lnTo>
                  <a:pt x="2368550" y="1766888"/>
                </a:lnTo>
                <a:lnTo>
                  <a:pt x="2362200" y="1756242"/>
                </a:lnTo>
                <a:lnTo>
                  <a:pt x="2438400" y="1706563"/>
                </a:lnTo>
                <a:close/>
                <a:moveTo>
                  <a:pt x="2439910" y="1539875"/>
                </a:moveTo>
                <a:lnTo>
                  <a:pt x="2513012" y="1539875"/>
                </a:lnTo>
                <a:lnTo>
                  <a:pt x="2511735" y="1542137"/>
                </a:lnTo>
                <a:lnTo>
                  <a:pt x="2512374" y="1543430"/>
                </a:lnTo>
                <a:lnTo>
                  <a:pt x="2512693" y="1547632"/>
                </a:lnTo>
                <a:lnTo>
                  <a:pt x="2512693" y="1551510"/>
                </a:lnTo>
                <a:lnTo>
                  <a:pt x="2512374" y="1556035"/>
                </a:lnTo>
                <a:lnTo>
                  <a:pt x="2511097" y="1561853"/>
                </a:lnTo>
                <a:lnTo>
                  <a:pt x="2509501" y="1568963"/>
                </a:lnTo>
                <a:lnTo>
                  <a:pt x="2508543" y="1569286"/>
                </a:lnTo>
                <a:lnTo>
                  <a:pt x="2506628" y="1569933"/>
                </a:lnTo>
                <a:lnTo>
                  <a:pt x="2502478" y="1570256"/>
                </a:lnTo>
                <a:lnTo>
                  <a:pt x="2493859" y="1570579"/>
                </a:lnTo>
                <a:lnTo>
                  <a:pt x="2492901" y="1570256"/>
                </a:lnTo>
                <a:lnTo>
                  <a:pt x="2492582" y="1569286"/>
                </a:lnTo>
                <a:lnTo>
                  <a:pt x="2491305" y="1567347"/>
                </a:lnTo>
                <a:lnTo>
                  <a:pt x="2490666" y="1567024"/>
                </a:lnTo>
                <a:lnTo>
                  <a:pt x="2489070" y="1567024"/>
                </a:lnTo>
                <a:lnTo>
                  <a:pt x="2487155" y="1567994"/>
                </a:lnTo>
                <a:lnTo>
                  <a:pt x="2484282" y="1569933"/>
                </a:lnTo>
                <a:lnTo>
                  <a:pt x="2476940" y="1575104"/>
                </a:lnTo>
                <a:lnTo>
                  <a:pt x="2469917" y="1579629"/>
                </a:lnTo>
                <a:lnTo>
                  <a:pt x="2462255" y="1584477"/>
                </a:lnTo>
                <a:lnTo>
                  <a:pt x="2454275" y="1587709"/>
                </a:lnTo>
                <a:lnTo>
                  <a:pt x="2449806" y="1589325"/>
                </a:lnTo>
                <a:lnTo>
                  <a:pt x="2445336" y="1590941"/>
                </a:lnTo>
                <a:lnTo>
                  <a:pt x="2440867" y="1591911"/>
                </a:lnTo>
                <a:lnTo>
                  <a:pt x="2435760" y="1592880"/>
                </a:lnTo>
                <a:lnTo>
                  <a:pt x="2430971" y="1593527"/>
                </a:lnTo>
                <a:lnTo>
                  <a:pt x="2425544" y="1593850"/>
                </a:lnTo>
                <a:lnTo>
                  <a:pt x="2420118" y="1593850"/>
                </a:lnTo>
                <a:lnTo>
                  <a:pt x="2414372" y="1593527"/>
                </a:lnTo>
                <a:lnTo>
                  <a:pt x="2409264" y="1593203"/>
                </a:lnTo>
                <a:lnTo>
                  <a:pt x="2405752" y="1592234"/>
                </a:lnTo>
                <a:lnTo>
                  <a:pt x="2402241" y="1591264"/>
                </a:lnTo>
                <a:lnTo>
                  <a:pt x="2399687" y="1589971"/>
                </a:lnTo>
                <a:lnTo>
                  <a:pt x="2397772" y="1589002"/>
                </a:lnTo>
                <a:lnTo>
                  <a:pt x="2396495" y="1587063"/>
                </a:lnTo>
                <a:lnTo>
                  <a:pt x="2395856" y="1585447"/>
                </a:lnTo>
                <a:lnTo>
                  <a:pt x="2395537" y="1583507"/>
                </a:lnTo>
                <a:lnTo>
                  <a:pt x="2395537" y="1581568"/>
                </a:lnTo>
                <a:lnTo>
                  <a:pt x="2396176" y="1579306"/>
                </a:lnTo>
                <a:lnTo>
                  <a:pt x="2397453" y="1577043"/>
                </a:lnTo>
                <a:lnTo>
                  <a:pt x="2398410" y="1574781"/>
                </a:lnTo>
                <a:lnTo>
                  <a:pt x="2402241" y="1570256"/>
                </a:lnTo>
                <a:lnTo>
                  <a:pt x="2406710" y="1565085"/>
                </a:lnTo>
                <a:lnTo>
                  <a:pt x="2412137" y="1560237"/>
                </a:lnTo>
                <a:lnTo>
                  <a:pt x="2417564" y="1555712"/>
                </a:lnTo>
                <a:lnTo>
                  <a:pt x="2428417" y="1547632"/>
                </a:lnTo>
                <a:lnTo>
                  <a:pt x="2436717" y="1541814"/>
                </a:lnTo>
                <a:lnTo>
                  <a:pt x="2439910" y="1539875"/>
                </a:lnTo>
                <a:close/>
                <a:moveTo>
                  <a:pt x="2579046" y="1497966"/>
                </a:moveTo>
                <a:lnTo>
                  <a:pt x="2564773" y="1498283"/>
                </a:lnTo>
                <a:lnTo>
                  <a:pt x="2550817" y="1498918"/>
                </a:lnTo>
                <a:lnTo>
                  <a:pt x="2537179" y="1499553"/>
                </a:lnTo>
                <a:lnTo>
                  <a:pt x="2524174" y="1500823"/>
                </a:lnTo>
                <a:lnTo>
                  <a:pt x="2521002" y="1525271"/>
                </a:lnTo>
                <a:lnTo>
                  <a:pt x="2437584" y="1526223"/>
                </a:lnTo>
                <a:lnTo>
                  <a:pt x="2436950" y="1515746"/>
                </a:lnTo>
                <a:lnTo>
                  <a:pt x="2424579" y="1519556"/>
                </a:lnTo>
                <a:lnTo>
                  <a:pt x="2412527" y="1523366"/>
                </a:lnTo>
                <a:lnTo>
                  <a:pt x="2401108" y="1527493"/>
                </a:lnTo>
                <a:lnTo>
                  <a:pt x="2390324" y="1531938"/>
                </a:lnTo>
                <a:lnTo>
                  <a:pt x="2380491" y="1536383"/>
                </a:lnTo>
                <a:lnTo>
                  <a:pt x="2371610" y="1541146"/>
                </a:lnTo>
                <a:lnTo>
                  <a:pt x="2363046" y="1546226"/>
                </a:lnTo>
                <a:lnTo>
                  <a:pt x="2355434" y="1551306"/>
                </a:lnTo>
                <a:lnTo>
                  <a:pt x="2348773" y="1556703"/>
                </a:lnTo>
                <a:lnTo>
                  <a:pt x="2342747" y="1562101"/>
                </a:lnTo>
                <a:lnTo>
                  <a:pt x="2337672" y="1567181"/>
                </a:lnTo>
                <a:lnTo>
                  <a:pt x="2333549" y="1572896"/>
                </a:lnTo>
                <a:lnTo>
                  <a:pt x="2330377" y="1578293"/>
                </a:lnTo>
                <a:lnTo>
                  <a:pt x="2327522" y="1583691"/>
                </a:lnTo>
                <a:lnTo>
                  <a:pt x="2326888" y="1586548"/>
                </a:lnTo>
                <a:lnTo>
                  <a:pt x="2326253" y="1589406"/>
                </a:lnTo>
                <a:lnTo>
                  <a:pt x="2325619" y="1591946"/>
                </a:lnTo>
                <a:lnTo>
                  <a:pt x="2325619" y="1594803"/>
                </a:lnTo>
                <a:lnTo>
                  <a:pt x="2326253" y="1599248"/>
                </a:lnTo>
                <a:lnTo>
                  <a:pt x="2326888" y="1603376"/>
                </a:lnTo>
                <a:lnTo>
                  <a:pt x="2328474" y="1607821"/>
                </a:lnTo>
                <a:lnTo>
                  <a:pt x="2330694" y="1611948"/>
                </a:lnTo>
                <a:lnTo>
                  <a:pt x="2333231" y="1616393"/>
                </a:lnTo>
                <a:lnTo>
                  <a:pt x="2336403" y="1620521"/>
                </a:lnTo>
                <a:lnTo>
                  <a:pt x="2339892" y="1625283"/>
                </a:lnTo>
                <a:lnTo>
                  <a:pt x="2344650" y="1629411"/>
                </a:lnTo>
                <a:lnTo>
                  <a:pt x="2349090" y="1633538"/>
                </a:lnTo>
                <a:lnTo>
                  <a:pt x="2354165" y="1637666"/>
                </a:lnTo>
                <a:lnTo>
                  <a:pt x="2360192" y="1641793"/>
                </a:lnTo>
                <a:lnTo>
                  <a:pt x="2366535" y="1645603"/>
                </a:lnTo>
                <a:lnTo>
                  <a:pt x="2373513" y="1649096"/>
                </a:lnTo>
                <a:lnTo>
                  <a:pt x="2380491" y="1652906"/>
                </a:lnTo>
                <a:lnTo>
                  <a:pt x="2388104" y="1656716"/>
                </a:lnTo>
                <a:lnTo>
                  <a:pt x="2396350" y="1660208"/>
                </a:lnTo>
                <a:lnTo>
                  <a:pt x="2404914" y="1663383"/>
                </a:lnTo>
                <a:lnTo>
                  <a:pt x="2414112" y="1666876"/>
                </a:lnTo>
                <a:lnTo>
                  <a:pt x="2423311" y="1670051"/>
                </a:lnTo>
                <a:lnTo>
                  <a:pt x="2433143" y="1672908"/>
                </a:lnTo>
                <a:lnTo>
                  <a:pt x="2443293" y="1675448"/>
                </a:lnTo>
                <a:lnTo>
                  <a:pt x="2454077" y="1678306"/>
                </a:lnTo>
                <a:lnTo>
                  <a:pt x="2465179" y="1680846"/>
                </a:lnTo>
                <a:lnTo>
                  <a:pt x="2476280" y="1682751"/>
                </a:lnTo>
                <a:lnTo>
                  <a:pt x="2488016" y="1684973"/>
                </a:lnTo>
                <a:lnTo>
                  <a:pt x="2500068" y="1686561"/>
                </a:lnTo>
                <a:lnTo>
                  <a:pt x="2512439" y="1687831"/>
                </a:lnTo>
                <a:lnTo>
                  <a:pt x="2525126" y="1689101"/>
                </a:lnTo>
                <a:lnTo>
                  <a:pt x="2537813" y="1690053"/>
                </a:lnTo>
                <a:lnTo>
                  <a:pt x="2551452" y="1691006"/>
                </a:lnTo>
                <a:lnTo>
                  <a:pt x="2565090" y="1691323"/>
                </a:lnTo>
                <a:lnTo>
                  <a:pt x="2579046" y="1691323"/>
                </a:lnTo>
                <a:lnTo>
                  <a:pt x="2592685" y="1691323"/>
                </a:lnTo>
                <a:lnTo>
                  <a:pt x="2606324" y="1691006"/>
                </a:lnTo>
                <a:lnTo>
                  <a:pt x="2619328" y="1690053"/>
                </a:lnTo>
                <a:lnTo>
                  <a:pt x="2632650" y="1689101"/>
                </a:lnTo>
                <a:lnTo>
                  <a:pt x="2645337" y="1687831"/>
                </a:lnTo>
                <a:lnTo>
                  <a:pt x="2657390" y="1686561"/>
                </a:lnTo>
                <a:lnTo>
                  <a:pt x="2669443" y="1684973"/>
                </a:lnTo>
                <a:lnTo>
                  <a:pt x="2681496" y="1682751"/>
                </a:lnTo>
                <a:lnTo>
                  <a:pt x="2692597" y="1680846"/>
                </a:lnTo>
                <a:lnTo>
                  <a:pt x="2703698" y="1678306"/>
                </a:lnTo>
                <a:lnTo>
                  <a:pt x="2714165" y="1675448"/>
                </a:lnTo>
                <a:lnTo>
                  <a:pt x="2724315" y="1672908"/>
                </a:lnTo>
                <a:lnTo>
                  <a:pt x="2734465" y="1670051"/>
                </a:lnTo>
                <a:lnTo>
                  <a:pt x="2743663" y="1666876"/>
                </a:lnTo>
                <a:lnTo>
                  <a:pt x="2752861" y="1663383"/>
                </a:lnTo>
                <a:lnTo>
                  <a:pt x="2761425" y="1660208"/>
                </a:lnTo>
                <a:lnTo>
                  <a:pt x="2769355" y="1656716"/>
                </a:lnTo>
                <a:lnTo>
                  <a:pt x="2777284" y="1652906"/>
                </a:lnTo>
                <a:lnTo>
                  <a:pt x="2784262" y="1649096"/>
                </a:lnTo>
                <a:lnTo>
                  <a:pt x="2791240" y="1645603"/>
                </a:lnTo>
                <a:lnTo>
                  <a:pt x="2797584" y="1641793"/>
                </a:lnTo>
                <a:lnTo>
                  <a:pt x="2803293" y="1637666"/>
                </a:lnTo>
                <a:lnTo>
                  <a:pt x="2808368" y="1633538"/>
                </a:lnTo>
                <a:lnTo>
                  <a:pt x="2813443" y="1629411"/>
                </a:lnTo>
                <a:lnTo>
                  <a:pt x="2817566" y="1625283"/>
                </a:lnTo>
                <a:lnTo>
                  <a:pt x="2821055" y="1620521"/>
                </a:lnTo>
                <a:lnTo>
                  <a:pt x="2824544" y="1616393"/>
                </a:lnTo>
                <a:lnTo>
                  <a:pt x="2827082" y="1611948"/>
                </a:lnTo>
                <a:lnTo>
                  <a:pt x="2828985" y="1607821"/>
                </a:lnTo>
                <a:lnTo>
                  <a:pt x="2830571" y="1603376"/>
                </a:lnTo>
                <a:lnTo>
                  <a:pt x="2831839" y="1599248"/>
                </a:lnTo>
                <a:lnTo>
                  <a:pt x="2832157" y="1594803"/>
                </a:lnTo>
                <a:lnTo>
                  <a:pt x="2831839" y="1591628"/>
                </a:lnTo>
                <a:lnTo>
                  <a:pt x="2831205" y="1588771"/>
                </a:lnTo>
                <a:lnTo>
                  <a:pt x="2830571" y="1585596"/>
                </a:lnTo>
                <a:lnTo>
                  <a:pt x="2829302" y="1582738"/>
                </a:lnTo>
                <a:lnTo>
                  <a:pt x="2828350" y="1579563"/>
                </a:lnTo>
                <a:lnTo>
                  <a:pt x="2826447" y="1576706"/>
                </a:lnTo>
                <a:lnTo>
                  <a:pt x="2824544" y="1573213"/>
                </a:lnTo>
                <a:lnTo>
                  <a:pt x="2822324" y="1570356"/>
                </a:lnTo>
                <a:lnTo>
                  <a:pt x="2817566" y="1564323"/>
                </a:lnTo>
                <a:lnTo>
                  <a:pt x="2810905" y="1558608"/>
                </a:lnTo>
                <a:lnTo>
                  <a:pt x="2803928" y="1552576"/>
                </a:lnTo>
                <a:lnTo>
                  <a:pt x="2795681" y="1546861"/>
                </a:lnTo>
                <a:lnTo>
                  <a:pt x="2786165" y="1541146"/>
                </a:lnTo>
                <a:lnTo>
                  <a:pt x="2776016" y="1536066"/>
                </a:lnTo>
                <a:lnTo>
                  <a:pt x="2764914" y="1531303"/>
                </a:lnTo>
                <a:lnTo>
                  <a:pt x="2752861" y="1526223"/>
                </a:lnTo>
                <a:lnTo>
                  <a:pt x="2740174" y="1521778"/>
                </a:lnTo>
                <a:lnTo>
                  <a:pt x="2726535" y="1517333"/>
                </a:lnTo>
                <a:lnTo>
                  <a:pt x="2711945" y="1513523"/>
                </a:lnTo>
                <a:lnTo>
                  <a:pt x="2696720" y="1510031"/>
                </a:lnTo>
                <a:lnTo>
                  <a:pt x="2695769" y="1526223"/>
                </a:lnTo>
                <a:lnTo>
                  <a:pt x="2673883" y="1526223"/>
                </a:lnTo>
                <a:lnTo>
                  <a:pt x="2688474" y="1540511"/>
                </a:lnTo>
                <a:lnTo>
                  <a:pt x="2695452" y="1540511"/>
                </a:lnTo>
                <a:lnTo>
                  <a:pt x="2698624" y="1542416"/>
                </a:lnTo>
                <a:lnTo>
                  <a:pt x="2706870" y="1548131"/>
                </a:lnTo>
                <a:lnTo>
                  <a:pt x="2717972" y="1556068"/>
                </a:lnTo>
                <a:lnTo>
                  <a:pt x="2723046" y="1560513"/>
                </a:lnTo>
                <a:lnTo>
                  <a:pt x="2728439" y="1565276"/>
                </a:lnTo>
                <a:lnTo>
                  <a:pt x="2732879" y="1570356"/>
                </a:lnTo>
                <a:lnTo>
                  <a:pt x="2736685" y="1574801"/>
                </a:lnTo>
                <a:lnTo>
                  <a:pt x="2738271" y="1577023"/>
                </a:lnTo>
                <a:lnTo>
                  <a:pt x="2738905" y="1579246"/>
                </a:lnTo>
                <a:lnTo>
                  <a:pt x="2739540" y="1581468"/>
                </a:lnTo>
                <a:lnTo>
                  <a:pt x="2740174" y="1583373"/>
                </a:lnTo>
                <a:lnTo>
                  <a:pt x="2739540" y="1585278"/>
                </a:lnTo>
                <a:lnTo>
                  <a:pt x="2738905" y="1586866"/>
                </a:lnTo>
                <a:lnTo>
                  <a:pt x="2737320" y="1588771"/>
                </a:lnTo>
                <a:lnTo>
                  <a:pt x="2735417" y="1589723"/>
                </a:lnTo>
                <a:lnTo>
                  <a:pt x="2732879" y="1590993"/>
                </a:lnTo>
                <a:lnTo>
                  <a:pt x="2730024" y="1591946"/>
                </a:lnTo>
                <a:lnTo>
                  <a:pt x="2725901" y="1592898"/>
                </a:lnTo>
                <a:lnTo>
                  <a:pt x="2721143" y="1593216"/>
                </a:lnTo>
                <a:lnTo>
                  <a:pt x="2715117" y="1593533"/>
                </a:lnTo>
                <a:lnTo>
                  <a:pt x="2710042" y="1593533"/>
                </a:lnTo>
                <a:lnTo>
                  <a:pt x="2704650" y="1593216"/>
                </a:lnTo>
                <a:lnTo>
                  <a:pt x="2699575" y="1592581"/>
                </a:lnTo>
                <a:lnTo>
                  <a:pt x="2694500" y="1591628"/>
                </a:lnTo>
                <a:lnTo>
                  <a:pt x="2690060" y="1590676"/>
                </a:lnTo>
                <a:lnTo>
                  <a:pt x="2685619" y="1589088"/>
                </a:lnTo>
                <a:lnTo>
                  <a:pt x="2681496" y="1587501"/>
                </a:lnTo>
                <a:lnTo>
                  <a:pt x="2673566" y="1584326"/>
                </a:lnTo>
                <a:lnTo>
                  <a:pt x="2665954" y="1579563"/>
                </a:lnTo>
                <a:lnTo>
                  <a:pt x="2658659" y="1575118"/>
                </a:lnTo>
                <a:lnTo>
                  <a:pt x="2651681" y="1570038"/>
                </a:lnTo>
                <a:lnTo>
                  <a:pt x="2648826" y="1568133"/>
                </a:lnTo>
                <a:lnTo>
                  <a:pt x="2646606" y="1567181"/>
                </a:lnTo>
                <a:lnTo>
                  <a:pt x="2645337" y="1567181"/>
                </a:lnTo>
                <a:lnTo>
                  <a:pt x="2644386" y="1567498"/>
                </a:lnTo>
                <a:lnTo>
                  <a:pt x="2643434" y="1569403"/>
                </a:lnTo>
                <a:lnTo>
                  <a:pt x="2643117" y="1570356"/>
                </a:lnTo>
                <a:lnTo>
                  <a:pt x="2642165" y="1570673"/>
                </a:lnTo>
                <a:lnTo>
                  <a:pt x="2633602" y="1570356"/>
                </a:lnTo>
                <a:lnTo>
                  <a:pt x="2629161" y="1570038"/>
                </a:lnTo>
                <a:lnTo>
                  <a:pt x="2627258" y="1569403"/>
                </a:lnTo>
                <a:lnTo>
                  <a:pt x="2626306" y="1569086"/>
                </a:lnTo>
                <a:lnTo>
                  <a:pt x="2624720" y="1562101"/>
                </a:lnTo>
                <a:lnTo>
                  <a:pt x="2624086" y="1556386"/>
                </a:lnTo>
                <a:lnTo>
                  <a:pt x="2623452" y="1551941"/>
                </a:lnTo>
                <a:lnTo>
                  <a:pt x="2623135" y="1548131"/>
                </a:lnTo>
                <a:lnTo>
                  <a:pt x="2623452" y="1544003"/>
                </a:lnTo>
                <a:lnTo>
                  <a:pt x="2624086" y="1542733"/>
                </a:lnTo>
                <a:lnTo>
                  <a:pt x="2622817" y="1540511"/>
                </a:lnTo>
                <a:lnTo>
                  <a:pt x="2671029" y="1540511"/>
                </a:lnTo>
                <a:lnTo>
                  <a:pt x="2656439" y="1526223"/>
                </a:lnTo>
                <a:lnTo>
                  <a:pt x="2615839" y="1526223"/>
                </a:lnTo>
                <a:lnTo>
                  <a:pt x="2612033" y="1499236"/>
                </a:lnTo>
                <a:lnTo>
                  <a:pt x="2595857" y="1498283"/>
                </a:lnTo>
                <a:lnTo>
                  <a:pt x="2579046" y="1497966"/>
                </a:lnTo>
                <a:close/>
                <a:moveTo>
                  <a:pt x="400303" y="1460500"/>
                </a:moveTo>
                <a:lnTo>
                  <a:pt x="487363" y="1590373"/>
                </a:lnTo>
                <a:lnTo>
                  <a:pt x="477269" y="1597025"/>
                </a:lnTo>
                <a:lnTo>
                  <a:pt x="390525" y="1467152"/>
                </a:lnTo>
                <a:lnTo>
                  <a:pt x="400303" y="1460500"/>
                </a:lnTo>
                <a:close/>
                <a:moveTo>
                  <a:pt x="2575557" y="1210946"/>
                </a:moveTo>
                <a:lnTo>
                  <a:pt x="2570165" y="1211581"/>
                </a:lnTo>
                <a:lnTo>
                  <a:pt x="2565408" y="1211898"/>
                </a:lnTo>
                <a:lnTo>
                  <a:pt x="2561919" y="1211581"/>
                </a:lnTo>
                <a:lnTo>
                  <a:pt x="2558747" y="1211263"/>
                </a:lnTo>
                <a:lnTo>
                  <a:pt x="2527663" y="1469708"/>
                </a:lnTo>
                <a:lnTo>
                  <a:pt x="2540350" y="1468756"/>
                </a:lnTo>
                <a:lnTo>
                  <a:pt x="2553038" y="1468438"/>
                </a:lnTo>
                <a:lnTo>
                  <a:pt x="2565725" y="1468121"/>
                </a:lnTo>
                <a:lnTo>
                  <a:pt x="2579046" y="1467486"/>
                </a:lnTo>
                <a:lnTo>
                  <a:pt x="2593637" y="1468121"/>
                </a:lnTo>
                <a:lnTo>
                  <a:pt x="2608227" y="1468438"/>
                </a:lnTo>
                <a:lnTo>
                  <a:pt x="2575557" y="1210946"/>
                </a:lnTo>
                <a:close/>
                <a:moveTo>
                  <a:pt x="309562" y="1149350"/>
                </a:moveTo>
                <a:lnTo>
                  <a:pt x="361753" y="1149350"/>
                </a:lnTo>
                <a:lnTo>
                  <a:pt x="369977" y="1155018"/>
                </a:lnTo>
                <a:lnTo>
                  <a:pt x="377884" y="1160685"/>
                </a:lnTo>
                <a:lnTo>
                  <a:pt x="381680" y="1164149"/>
                </a:lnTo>
                <a:lnTo>
                  <a:pt x="385476" y="1167298"/>
                </a:lnTo>
                <a:lnTo>
                  <a:pt x="388639" y="1170761"/>
                </a:lnTo>
                <a:lnTo>
                  <a:pt x="391169" y="1174225"/>
                </a:lnTo>
                <a:lnTo>
                  <a:pt x="392751" y="1177059"/>
                </a:lnTo>
                <a:lnTo>
                  <a:pt x="393700" y="1178633"/>
                </a:lnTo>
                <a:lnTo>
                  <a:pt x="393700" y="1180208"/>
                </a:lnTo>
                <a:lnTo>
                  <a:pt x="393067" y="1181467"/>
                </a:lnTo>
                <a:lnTo>
                  <a:pt x="392751" y="1182727"/>
                </a:lnTo>
                <a:lnTo>
                  <a:pt x="391802" y="1183671"/>
                </a:lnTo>
                <a:lnTo>
                  <a:pt x="390537" y="1184616"/>
                </a:lnTo>
                <a:lnTo>
                  <a:pt x="388639" y="1185561"/>
                </a:lnTo>
                <a:lnTo>
                  <a:pt x="386425" y="1186505"/>
                </a:lnTo>
                <a:lnTo>
                  <a:pt x="383578" y="1186820"/>
                </a:lnTo>
                <a:lnTo>
                  <a:pt x="380098" y="1187135"/>
                </a:lnTo>
                <a:lnTo>
                  <a:pt x="375986" y="1187450"/>
                </a:lnTo>
                <a:lnTo>
                  <a:pt x="372191" y="1187450"/>
                </a:lnTo>
                <a:lnTo>
                  <a:pt x="364599" y="1186820"/>
                </a:lnTo>
                <a:lnTo>
                  <a:pt x="357957" y="1185246"/>
                </a:lnTo>
                <a:lnTo>
                  <a:pt x="351631" y="1183042"/>
                </a:lnTo>
                <a:lnTo>
                  <a:pt x="345937" y="1180523"/>
                </a:lnTo>
                <a:lnTo>
                  <a:pt x="340244" y="1177374"/>
                </a:lnTo>
                <a:lnTo>
                  <a:pt x="335499" y="1174225"/>
                </a:lnTo>
                <a:lnTo>
                  <a:pt x="330122" y="1170761"/>
                </a:lnTo>
                <a:lnTo>
                  <a:pt x="328540" y="1169187"/>
                </a:lnTo>
                <a:lnTo>
                  <a:pt x="326959" y="1168557"/>
                </a:lnTo>
                <a:lnTo>
                  <a:pt x="325693" y="1168557"/>
                </a:lnTo>
                <a:lnTo>
                  <a:pt x="325061" y="1168872"/>
                </a:lnTo>
                <a:lnTo>
                  <a:pt x="324745" y="1170447"/>
                </a:lnTo>
                <a:lnTo>
                  <a:pt x="324112" y="1170761"/>
                </a:lnTo>
                <a:lnTo>
                  <a:pt x="323479" y="1171076"/>
                </a:lnTo>
                <a:lnTo>
                  <a:pt x="317469" y="1170761"/>
                </a:lnTo>
                <a:lnTo>
                  <a:pt x="313990" y="1170447"/>
                </a:lnTo>
                <a:lnTo>
                  <a:pt x="312409" y="1170132"/>
                </a:lnTo>
                <a:lnTo>
                  <a:pt x="311143" y="1164779"/>
                </a:lnTo>
                <a:lnTo>
                  <a:pt x="310511" y="1160685"/>
                </a:lnTo>
                <a:lnTo>
                  <a:pt x="309878" y="1155018"/>
                </a:lnTo>
                <a:lnTo>
                  <a:pt x="310511" y="1152184"/>
                </a:lnTo>
                <a:lnTo>
                  <a:pt x="310827" y="1150924"/>
                </a:lnTo>
                <a:lnTo>
                  <a:pt x="309562" y="1149350"/>
                </a:lnTo>
                <a:close/>
                <a:moveTo>
                  <a:pt x="178239" y="1149350"/>
                </a:moveTo>
                <a:lnTo>
                  <a:pt x="230188" y="1149350"/>
                </a:lnTo>
                <a:lnTo>
                  <a:pt x="229550" y="1150924"/>
                </a:lnTo>
                <a:lnTo>
                  <a:pt x="229869" y="1152184"/>
                </a:lnTo>
                <a:lnTo>
                  <a:pt x="229869" y="1155018"/>
                </a:lnTo>
                <a:lnTo>
                  <a:pt x="229550" y="1160685"/>
                </a:lnTo>
                <a:lnTo>
                  <a:pt x="229232" y="1164779"/>
                </a:lnTo>
                <a:lnTo>
                  <a:pt x="227957" y="1170132"/>
                </a:lnTo>
                <a:lnTo>
                  <a:pt x="225726" y="1170447"/>
                </a:lnTo>
                <a:lnTo>
                  <a:pt x="222858" y="1170761"/>
                </a:lnTo>
                <a:lnTo>
                  <a:pt x="216802" y="1171076"/>
                </a:lnTo>
                <a:lnTo>
                  <a:pt x="215846" y="1170761"/>
                </a:lnTo>
                <a:lnTo>
                  <a:pt x="215527" y="1170447"/>
                </a:lnTo>
                <a:lnTo>
                  <a:pt x="214890" y="1168872"/>
                </a:lnTo>
                <a:lnTo>
                  <a:pt x="214571" y="1168557"/>
                </a:lnTo>
                <a:lnTo>
                  <a:pt x="213296" y="1168557"/>
                </a:lnTo>
                <a:lnTo>
                  <a:pt x="211703" y="1169187"/>
                </a:lnTo>
                <a:lnTo>
                  <a:pt x="209472" y="1170761"/>
                </a:lnTo>
                <a:lnTo>
                  <a:pt x="204691" y="1174225"/>
                </a:lnTo>
                <a:lnTo>
                  <a:pt x="199273" y="1177374"/>
                </a:lnTo>
                <a:lnTo>
                  <a:pt x="194174" y="1180523"/>
                </a:lnTo>
                <a:lnTo>
                  <a:pt x="188119" y="1183042"/>
                </a:lnTo>
                <a:lnTo>
                  <a:pt x="182063" y="1185246"/>
                </a:lnTo>
                <a:lnTo>
                  <a:pt x="175371" y="1186820"/>
                </a:lnTo>
                <a:lnTo>
                  <a:pt x="167722" y="1187450"/>
                </a:lnTo>
                <a:lnTo>
                  <a:pt x="163579" y="1187450"/>
                </a:lnTo>
                <a:lnTo>
                  <a:pt x="159435" y="1187135"/>
                </a:lnTo>
                <a:lnTo>
                  <a:pt x="155930" y="1186820"/>
                </a:lnTo>
                <a:lnTo>
                  <a:pt x="153380" y="1186505"/>
                </a:lnTo>
                <a:lnTo>
                  <a:pt x="151149" y="1185561"/>
                </a:lnTo>
                <a:lnTo>
                  <a:pt x="149237" y="1184616"/>
                </a:lnTo>
                <a:lnTo>
                  <a:pt x="147643" y="1183671"/>
                </a:lnTo>
                <a:lnTo>
                  <a:pt x="147006" y="1182727"/>
                </a:lnTo>
                <a:lnTo>
                  <a:pt x="146050" y="1181467"/>
                </a:lnTo>
                <a:lnTo>
                  <a:pt x="146050" y="1180208"/>
                </a:lnTo>
                <a:lnTo>
                  <a:pt x="146050" y="1178633"/>
                </a:lnTo>
                <a:lnTo>
                  <a:pt x="146368" y="1177059"/>
                </a:lnTo>
                <a:lnTo>
                  <a:pt x="148281" y="1174225"/>
                </a:lnTo>
                <a:lnTo>
                  <a:pt x="151149" y="1170761"/>
                </a:lnTo>
                <a:lnTo>
                  <a:pt x="154017" y="1167298"/>
                </a:lnTo>
                <a:lnTo>
                  <a:pt x="157842" y="1164149"/>
                </a:lnTo>
                <a:lnTo>
                  <a:pt x="161985" y="1160685"/>
                </a:lnTo>
                <a:lnTo>
                  <a:pt x="169634" y="1155018"/>
                </a:lnTo>
                <a:lnTo>
                  <a:pt x="178239" y="1149350"/>
                </a:lnTo>
                <a:close/>
                <a:moveTo>
                  <a:pt x="1364001" y="1136650"/>
                </a:moveTo>
                <a:lnTo>
                  <a:pt x="1375444" y="1136650"/>
                </a:lnTo>
                <a:lnTo>
                  <a:pt x="1386888" y="1137285"/>
                </a:lnTo>
                <a:lnTo>
                  <a:pt x="1398332" y="1138872"/>
                </a:lnTo>
                <a:lnTo>
                  <a:pt x="1409457" y="1140777"/>
                </a:lnTo>
                <a:lnTo>
                  <a:pt x="1421219" y="1143000"/>
                </a:lnTo>
                <a:lnTo>
                  <a:pt x="1432663" y="1146175"/>
                </a:lnTo>
                <a:lnTo>
                  <a:pt x="1443788" y="1149032"/>
                </a:lnTo>
                <a:lnTo>
                  <a:pt x="1455232" y="1152842"/>
                </a:lnTo>
                <a:lnTo>
                  <a:pt x="1466040" y="1156652"/>
                </a:lnTo>
                <a:lnTo>
                  <a:pt x="1476848" y="1161097"/>
                </a:lnTo>
                <a:lnTo>
                  <a:pt x="1487338" y="1165542"/>
                </a:lnTo>
                <a:lnTo>
                  <a:pt x="1498146" y="1169987"/>
                </a:lnTo>
                <a:lnTo>
                  <a:pt x="1508318" y="1175067"/>
                </a:lnTo>
                <a:lnTo>
                  <a:pt x="1518490" y="1180147"/>
                </a:lnTo>
                <a:lnTo>
                  <a:pt x="1527709" y="1185545"/>
                </a:lnTo>
                <a:lnTo>
                  <a:pt x="1537245" y="1190942"/>
                </a:lnTo>
                <a:lnTo>
                  <a:pt x="1545828" y="1196022"/>
                </a:lnTo>
                <a:lnTo>
                  <a:pt x="1554410" y="1201420"/>
                </a:lnTo>
                <a:lnTo>
                  <a:pt x="1569987" y="1211897"/>
                </a:lnTo>
                <a:lnTo>
                  <a:pt x="1583020" y="1222057"/>
                </a:lnTo>
                <a:lnTo>
                  <a:pt x="1594463" y="1231265"/>
                </a:lnTo>
                <a:lnTo>
                  <a:pt x="1599231" y="1235710"/>
                </a:lnTo>
                <a:lnTo>
                  <a:pt x="1603046" y="1239837"/>
                </a:lnTo>
                <a:lnTo>
                  <a:pt x="1606543" y="1243330"/>
                </a:lnTo>
                <a:lnTo>
                  <a:pt x="1609086" y="1246822"/>
                </a:lnTo>
                <a:lnTo>
                  <a:pt x="1610993" y="1249997"/>
                </a:lnTo>
                <a:lnTo>
                  <a:pt x="1611947" y="1252220"/>
                </a:lnTo>
                <a:lnTo>
                  <a:pt x="1612582" y="1256347"/>
                </a:lnTo>
                <a:lnTo>
                  <a:pt x="1612900" y="1261427"/>
                </a:lnTo>
                <a:lnTo>
                  <a:pt x="1612900" y="1276985"/>
                </a:lnTo>
                <a:lnTo>
                  <a:pt x="1612582" y="1297305"/>
                </a:lnTo>
                <a:lnTo>
                  <a:pt x="1611311" y="1322387"/>
                </a:lnTo>
                <a:lnTo>
                  <a:pt x="1609404" y="1351280"/>
                </a:lnTo>
                <a:lnTo>
                  <a:pt x="1607178" y="1383347"/>
                </a:lnTo>
                <a:lnTo>
                  <a:pt x="1601774" y="1455102"/>
                </a:lnTo>
                <a:lnTo>
                  <a:pt x="1595099" y="1531937"/>
                </a:lnTo>
                <a:lnTo>
                  <a:pt x="1588106" y="1608772"/>
                </a:lnTo>
                <a:lnTo>
                  <a:pt x="1580159" y="1680845"/>
                </a:lnTo>
                <a:lnTo>
                  <a:pt x="1576344" y="1713230"/>
                </a:lnTo>
                <a:lnTo>
                  <a:pt x="1572847" y="1742122"/>
                </a:lnTo>
                <a:lnTo>
                  <a:pt x="1568397" y="1774825"/>
                </a:lnTo>
                <a:lnTo>
                  <a:pt x="1566172" y="1787842"/>
                </a:lnTo>
                <a:lnTo>
                  <a:pt x="1564265" y="1798955"/>
                </a:lnTo>
                <a:lnTo>
                  <a:pt x="1551232" y="1804035"/>
                </a:lnTo>
                <a:lnTo>
                  <a:pt x="1539152" y="1808162"/>
                </a:lnTo>
                <a:lnTo>
                  <a:pt x="1527073" y="1811655"/>
                </a:lnTo>
                <a:lnTo>
                  <a:pt x="1515947" y="1813877"/>
                </a:lnTo>
                <a:lnTo>
                  <a:pt x="1505775" y="1815465"/>
                </a:lnTo>
                <a:lnTo>
                  <a:pt x="1501325" y="1815782"/>
                </a:lnTo>
                <a:lnTo>
                  <a:pt x="1496874" y="1815782"/>
                </a:lnTo>
                <a:lnTo>
                  <a:pt x="1492742" y="1815782"/>
                </a:lnTo>
                <a:lnTo>
                  <a:pt x="1488609" y="1814830"/>
                </a:lnTo>
                <a:lnTo>
                  <a:pt x="1485113" y="1814195"/>
                </a:lnTo>
                <a:lnTo>
                  <a:pt x="1481934" y="1813242"/>
                </a:lnTo>
                <a:lnTo>
                  <a:pt x="1482888" y="1798955"/>
                </a:lnTo>
                <a:lnTo>
                  <a:pt x="1484159" y="1778952"/>
                </a:lnTo>
                <a:lnTo>
                  <a:pt x="1486384" y="1724025"/>
                </a:lnTo>
                <a:lnTo>
                  <a:pt x="1487338" y="1671637"/>
                </a:lnTo>
                <a:lnTo>
                  <a:pt x="1488927" y="1614487"/>
                </a:lnTo>
                <a:lnTo>
                  <a:pt x="1489881" y="1556067"/>
                </a:lnTo>
                <a:lnTo>
                  <a:pt x="1490199" y="1498600"/>
                </a:lnTo>
                <a:lnTo>
                  <a:pt x="1473033" y="1530667"/>
                </a:lnTo>
                <a:lnTo>
                  <a:pt x="1462543" y="1524952"/>
                </a:lnTo>
                <a:lnTo>
                  <a:pt x="1490199" y="1472882"/>
                </a:lnTo>
                <a:lnTo>
                  <a:pt x="1489881" y="1423035"/>
                </a:lnTo>
                <a:lnTo>
                  <a:pt x="1489245" y="1402080"/>
                </a:lnTo>
                <a:lnTo>
                  <a:pt x="1488609" y="1384300"/>
                </a:lnTo>
                <a:lnTo>
                  <a:pt x="1487974" y="1370012"/>
                </a:lnTo>
                <a:lnTo>
                  <a:pt x="1486702" y="1360170"/>
                </a:lnTo>
                <a:lnTo>
                  <a:pt x="1486066" y="1356677"/>
                </a:lnTo>
                <a:lnTo>
                  <a:pt x="1485113" y="1354455"/>
                </a:lnTo>
                <a:lnTo>
                  <a:pt x="1484477" y="1353502"/>
                </a:lnTo>
                <a:lnTo>
                  <a:pt x="1484159" y="1353502"/>
                </a:lnTo>
                <a:lnTo>
                  <a:pt x="1483841" y="1354137"/>
                </a:lnTo>
                <a:lnTo>
                  <a:pt x="1477166" y="1362392"/>
                </a:lnTo>
                <a:lnTo>
                  <a:pt x="1470808" y="1371282"/>
                </a:lnTo>
                <a:lnTo>
                  <a:pt x="1469537" y="1373505"/>
                </a:lnTo>
                <a:lnTo>
                  <a:pt x="1449192" y="1674812"/>
                </a:lnTo>
                <a:lnTo>
                  <a:pt x="1443788" y="1731962"/>
                </a:lnTo>
                <a:lnTo>
                  <a:pt x="1437431" y="1803400"/>
                </a:lnTo>
                <a:lnTo>
                  <a:pt x="1434252" y="1830705"/>
                </a:lnTo>
                <a:lnTo>
                  <a:pt x="1433934" y="1834515"/>
                </a:lnTo>
                <a:lnTo>
                  <a:pt x="1431709" y="1841817"/>
                </a:lnTo>
                <a:lnTo>
                  <a:pt x="1429166" y="1848485"/>
                </a:lnTo>
                <a:lnTo>
                  <a:pt x="1426623" y="1855152"/>
                </a:lnTo>
                <a:lnTo>
                  <a:pt x="1423126" y="1861820"/>
                </a:lnTo>
                <a:lnTo>
                  <a:pt x="1419630" y="1868805"/>
                </a:lnTo>
                <a:lnTo>
                  <a:pt x="1415815" y="1875155"/>
                </a:lnTo>
                <a:lnTo>
                  <a:pt x="1411683" y="1881822"/>
                </a:lnTo>
                <a:lnTo>
                  <a:pt x="1407232" y="1888172"/>
                </a:lnTo>
                <a:lnTo>
                  <a:pt x="1400557" y="1978660"/>
                </a:lnTo>
                <a:lnTo>
                  <a:pt x="1376398" y="2298382"/>
                </a:lnTo>
                <a:lnTo>
                  <a:pt x="1388795" y="2301557"/>
                </a:lnTo>
                <a:lnTo>
                  <a:pt x="1400875" y="2305050"/>
                </a:lnTo>
                <a:lnTo>
                  <a:pt x="1412954" y="2308225"/>
                </a:lnTo>
                <a:lnTo>
                  <a:pt x="1424080" y="2312035"/>
                </a:lnTo>
                <a:lnTo>
                  <a:pt x="1435524" y="2315845"/>
                </a:lnTo>
                <a:lnTo>
                  <a:pt x="1446014" y="2319972"/>
                </a:lnTo>
                <a:lnTo>
                  <a:pt x="1456504" y="2324100"/>
                </a:lnTo>
                <a:lnTo>
                  <a:pt x="1466358" y="2328545"/>
                </a:lnTo>
                <a:lnTo>
                  <a:pt x="1529298" y="2288857"/>
                </a:lnTo>
                <a:lnTo>
                  <a:pt x="1535656" y="2299017"/>
                </a:lnTo>
                <a:lnTo>
                  <a:pt x="1479073" y="2334895"/>
                </a:lnTo>
                <a:lnTo>
                  <a:pt x="1489881" y="2340610"/>
                </a:lnTo>
                <a:lnTo>
                  <a:pt x="1499417" y="2346325"/>
                </a:lnTo>
                <a:lnTo>
                  <a:pt x="1508954" y="2352675"/>
                </a:lnTo>
                <a:lnTo>
                  <a:pt x="1517536" y="2358707"/>
                </a:lnTo>
                <a:lnTo>
                  <a:pt x="1525483" y="2365057"/>
                </a:lnTo>
                <a:lnTo>
                  <a:pt x="1533112" y="2371725"/>
                </a:lnTo>
                <a:lnTo>
                  <a:pt x="1539788" y="2378710"/>
                </a:lnTo>
                <a:lnTo>
                  <a:pt x="1546146" y="2385695"/>
                </a:lnTo>
                <a:lnTo>
                  <a:pt x="1551867" y="2392997"/>
                </a:lnTo>
                <a:lnTo>
                  <a:pt x="1556636" y="2400300"/>
                </a:lnTo>
                <a:lnTo>
                  <a:pt x="1560768" y="2407920"/>
                </a:lnTo>
                <a:lnTo>
                  <a:pt x="1564265" y="2415857"/>
                </a:lnTo>
                <a:lnTo>
                  <a:pt x="1566808" y="2423477"/>
                </a:lnTo>
                <a:lnTo>
                  <a:pt x="1568715" y="2431732"/>
                </a:lnTo>
                <a:lnTo>
                  <a:pt x="1569987" y="2439670"/>
                </a:lnTo>
                <a:lnTo>
                  <a:pt x="1570304" y="2447925"/>
                </a:lnTo>
                <a:lnTo>
                  <a:pt x="1569987" y="2455545"/>
                </a:lnTo>
                <a:lnTo>
                  <a:pt x="1569033" y="2463165"/>
                </a:lnTo>
                <a:lnTo>
                  <a:pt x="1567126" y="2470785"/>
                </a:lnTo>
                <a:lnTo>
                  <a:pt x="1564900" y="2477770"/>
                </a:lnTo>
                <a:lnTo>
                  <a:pt x="1562040" y="2485390"/>
                </a:lnTo>
                <a:lnTo>
                  <a:pt x="1558225" y="2492057"/>
                </a:lnTo>
                <a:lnTo>
                  <a:pt x="1554093" y="2499360"/>
                </a:lnTo>
                <a:lnTo>
                  <a:pt x="1549324" y="2506027"/>
                </a:lnTo>
                <a:lnTo>
                  <a:pt x="1543920" y="2512695"/>
                </a:lnTo>
                <a:lnTo>
                  <a:pt x="1537881" y="2519362"/>
                </a:lnTo>
                <a:lnTo>
                  <a:pt x="1531523" y="2525712"/>
                </a:lnTo>
                <a:lnTo>
                  <a:pt x="1524212" y="2531745"/>
                </a:lnTo>
                <a:lnTo>
                  <a:pt x="1516901" y="2537778"/>
                </a:lnTo>
                <a:lnTo>
                  <a:pt x="1508636" y="2543810"/>
                </a:lnTo>
                <a:lnTo>
                  <a:pt x="1500053" y="2549208"/>
                </a:lnTo>
                <a:lnTo>
                  <a:pt x="1490517" y="2554923"/>
                </a:lnTo>
                <a:lnTo>
                  <a:pt x="1480980" y="2560320"/>
                </a:lnTo>
                <a:lnTo>
                  <a:pt x="1470808" y="2565083"/>
                </a:lnTo>
                <a:lnTo>
                  <a:pt x="1460318" y="2569845"/>
                </a:lnTo>
                <a:lnTo>
                  <a:pt x="1449192" y="2574608"/>
                </a:lnTo>
                <a:lnTo>
                  <a:pt x="1437749" y="2579053"/>
                </a:lnTo>
                <a:lnTo>
                  <a:pt x="1425669" y="2583180"/>
                </a:lnTo>
                <a:lnTo>
                  <a:pt x="1413272" y="2587308"/>
                </a:lnTo>
                <a:lnTo>
                  <a:pt x="1400557" y="2591118"/>
                </a:lnTo>
                <a:lnTo>
                  <a:pt x="1387206" y="2594293"/>
                </a:lnTo>
                <a:lnTo>
                  <a:pt x="1373855" y="2597785"/>
                </a:lnTo>
                <a:lnTo>
                  <a:pt x="1360186" y="2600960"/>
                </a:lnTo>
                <a:lnTo>
                  <a:pt x="1345882" y="2603500"/>
                </a:lnTo>
                <a:lnTo>
                  <a:pt x="1331259" y="2606040"/>
                </a:lnTo>
                <a:lnTo>
                  <a:pt x="1316319" y="2608263"/>
                </a:lnTo>
                <a:lnTo>
                  <a:pt x="1301061" y="2610168"/>
                </a:lnTo>
                <a:lnTo>
                  <a:pt x="1285802" y="2612073"/>
                </a:lnTo>
                <a:lnTo>
                  <a:pt x="1381166" y="2755265"/>
                </a:lnTo>
                <a:lnTo>
                  <a:pt x="1370994" y="2762250"/>
                </a:lnTo>
                <a:lnTo>
                  <a:pt x="1271816" y="2613343"/>
                </a:lnTo>
                <a:lnTo>
                  <a:pt x="1254968" y="2614613"/>
                </a:lnTo>
                <a:lnTo>
                  <a:pt x="1237167" y="2615565"/>
                </a:lnTo>
                <a:lnTo>
                  <a:pt x="1219366" y="2615883"/>
                </a:lnTo>
                <a:lnTo>
                  <a:pt x="1201246" y="2616200"/>
                </a:lnTo>
                <a:lnTo>
                  <a:pt x="1181856" y="2615883"/>
                </a:lnTo>
                <a:lnTo>
                  <a:pt x="1162465" y="2615565"/>
                </a:lnTo>
                <a:lnTo>
                  <a:pt x="1143710" y="2614295"/>
                </a:lnTo>
                <a:lnTo>
                  <a:pt x="1124955" y="2612708"/>
                </a:lnTo>
                <a:lnTo>
                  <a:pt x="1106836" y="2611120"/>
                </a:lnTo>
                <a:lnTo>
                  <a:pt x="1089035" y="2609215"/>
                </a:lnTo>
                <a:lnTo>
                  <a:pt x="1071870" y="2606358"/>
                </a:lnTo>
                <a:lnTo>
                  <a:pt x="1055022" y="2603500"/>
                </a:lnTo>
                <a:lnTo>
                  <a:pt x="1038492" y="2600008"/>
                </a:lnTo>
                <a:lnTo>
                  <a:pt x="1022598" y="2596833"/>
                </a:lnTo>
                <a:lnTo>
                  <a:pt x="1007022" y="2592705"/>
                </a:lnTo>
                <a:lnTo>
                  <a:pt x="992082" y="2588260"/>
                </a:lnTo>
                <a:lnTo>
                  <a:pt x="977777" y="2583498"/>
                </a:lnTo>
                <a:lnTo>
                  <a:pt x="963791" y="2578735"/>
                </a:lnTo>
                <a:lnTo>
                  <a:pt x="950757" y="2573338"/>
                </a:lnTo>
                <a:lnTo>
                  <a:pt x="937724" y="2568258"/>
                </a:lnTo>
                <a:lnTo>
                  <a:pt x="925645" y="2562225"/>
                </a:lnTo>
                <a:lnTo>
                  <a:pt x="914519" y="2556193"/>
                </a:lnTo>
                <a:lnTo>
                  <a:pt x="903711" y="2550160"/>
                </a:lnTo>
                <a:lnTo>
                  <a:pt x="893857" y="2543175"/>
                </a:lnTo>
                <a:lnTo>
                  <a:pt x="884321" y="2536508"/>
                </a:lnTo>
                <a:lnTo>
                  <a:pt x="875738" y="2529523"/>
                </a:lnTo>
                <a:lnTo>
                  <a:pt x="867473" y="2522220"/>
                </a:lnTo>
                <a:lnTo>
                  <a:pt x="860162" y="2514600"/>
                </a:lnTo>
                <a:lnTo>
                  <a:pt x="853804" y="2506662"/>
                </a:lnTo>
                <a:lnTo>
                  <a:pt x="848400" y="2499042"/>
                </a:lnTo>
                <a:lnTo>
                  <a:pt x="843632" y="2491105"/>
                </a:lnTo>
                <a:lnTo>
                  <a:pt x="839500" y="2482850"/>
                </a:lnTo>
                <a:lnTo>
                  <a:pt x="836639" y="2473960"/>
                </a:lnTo>
                <a:lnTo>
                  <a:pt x="834414" y="2465387"/>
                </a:lnTo>
                <a:lnTo>
                  <a:pt x="833460" y="2461260"/>
                </a:lnTo>
                <a:lnTo>
                  <a:pt x="832824" y="2456815"/>
                </a:lnTo>
                <a:lnTo>
                  <a:pt x="832506" y="2452370"/>
                </a:lnTo>
                <a:lnTo>
                  <a:pt x="832506" y="2447925"/>
                </a:lnTo>
                <a:lnTo>
                  <a:pt x="832824" y="2440305"/>
                </a:lnTo>
                <a:lnTo>
                  <a:pt x="833460" y="2432685"/>
                </a:lnTo>
                <a:lnTo>
                  <a:pt x="835367" y="2425700"/>
                </a:lnTo>
                <a:lnTo>
                  <a:pt x="837592" y="2418397"/>
                </a:lnTo>
                <a:lnTo>
                  <a:pt x="840453" y="2411412"/>
                </a:lnTo>
                <a:lnTo>
                  <a:pt x="844268" y="2404110"/>
                </a:lnTo>
                <a:lnTo>
                  <a:pt x="847765" y="2397442"/>
                </a:lnTo>
                <a:lnTo>
                  <a:pt x="852851" y="2390775"/>
                </a:lnTo>
                <a:lnTo>
                  <a:pt x="857937" y="2384107"/>
                </a:lnTo>
                <a:lnTo>
                  <a:pt x="863659" y="2377757"/>
                </a:lnTo>
                <a:lnTo>
                  <a:pt x="870016" y="2371407"/>
                </a:lnTo>
                <a:lnTo>
                  <a:pt x="877009" y="2365375"/>
                </a:lnTo>
                <a:lnTo>
                  <a:pt x="884321" y="2359342"/>
                </a:lnTo>
                <a:lnTo>
                  <a:pt x="892268" y="2353945"/>
                </a:lnTo>
                <a:lnTo>
                  <a:pt x="900533" y="2348230"/>
                </a:lnTo>
                <a:lnTo>
                  <a:pt x="909115" y="2342515"/>
                </a:lnTo>
                <a:lnTo>
                  <a:pt x="921513" y="2335847"/>
                </a:lnTo>
                <a:lnTo>
                  <a:pt x="934546" y="2329497"/>
                </a:lnTo>
                <a:lnTo>
                  <a:pt x="947897" y="2323465"/>
                </a:lnTo>
                <a:lnTo>
                  <a:pt x="962201" y="2317750"/>
                </a:lnTo>
                <a:lnTo>
                  <a:pt x="957751" y="2310765"/>
                </a:lnTo>
                <a:lnTo>
                  <a:pt x="915791" y="2248217"/>
                </a:lnTo>
                <a:lnTo>
                  <a:pt x="925645" y="2241232"/>
                </a:lnTo>
                <a:lnTo>
                  <a:pt x="969194" y="2306002"/>
                </a:lnTo>
                <a:lnTo>
                  <a:pt x="974281" y="2313622"/>
                </a:lnTo>
                <a:lnTo>
                  <a:pt x="984453" y="2310130"/>
                </a:lnTo>
                <a:lnTo>
                  <a:pt x="994625" y="2306637"/>
                </a:lnTo>
                <a:lnTo>
                  <a:pt x="1005115" y="2303780"/>
                </a:lnTo>
                <a:lnTo>
                  <a:pt x="1016241" y="2300922"/>
                </a:lnTo>
                <a:lnTo>
                  <a:pt x="1035949" y="2296160"/>
                </a:lnTo>
                <a:lnTo>
                  <a:pt x="1004797" y="1881505"/>
                </a:lnTo>
                <a:lnTo>
                  <a:pt x="998439" y="1871980"/>
                </a:lnTo>
                <a:lnTo>
                  <a:pt x="992718" y="1862455"/>
                </a:lnTo>
                <a:lnTo>
                  <a:pt x="988903" y="1856105"/>
                </a:lnTo>
                <a:lnTo>
                  <a:pt x="985724" y="1849120"/>
                </a:lnTo>
                <a:lnTo>
                  <a:pt x="982545" y="1842135"/>
                </a:lnTo>
                <a:lnTo>
                  <a:pt x="980002" y="1835150"/>
                </a:lnTo>
                <a:lnTo>
                  <a:pt x="979685" y="1830705"/>
                </a:lnTo>
                <a:lnTo>
                  <a:pt x="976506" y="1798955"/>
                </a:lnTo>
                <a:lnTo>
                  <a:pt x="968559" y="1715452"/>
                </a:lnTo>
                <a:lnTo>
                  <a:pt x="963791" y="1658620"/>
                </a:lnTo>
                <a:lnTo>
                  <a:pt x="958704" y="1594485"/>
                </a:lnTo>
                <a:lnTo>
                  <a:pt x="943128" y="1365567"/>
                </a:lnTo>
                <a:lnTo>
                  <a:pt x="939950" y="1363027"/>
                </a:lnTo>
                <a:lnTo>
                  <a:pt x="937089" y="1360487"/>
                </a:lnTo>
                <a:lnTo>
                  <a:pt x="930731" y="1354137"/>
                </a:lnTo>
                <a:lnTo>
                  <a:pt x="930413" y="1353502"/>
                </a:lnTo>
                <a:lnTo>
                  <a:pt x="930095" y="1354137"/>
                </a:lnTo>
                <a:lnTo>
                  <a:pt x="929460" y="1355725"/>
                </a:lnTo>
                <a:lnTo>
                  <a:pt x="928824" y="1358900"/>
                </a:lnTo>
                <a:lnTo>
                  <a:pt x="928506" y="1363345"/>
                </a:lnTo>
                <a:lnTo>
                  <a:pt x="928188" y="1376997"/>
                </a:lnTo>
                <a:lnTo>
                  <a:pt x="928188" y="1395095"/>
                </a:lnTo>
                <a:lnTo>
                  <a:pt x="928506" y="1417320"/>
                </a:lnTo>
                <a:lnTo>
                  <a:pt x="928824" y="1442720"/>
                </a:lnTo>
                <a:lnTo>
                  <a:pt x="930731" y="1502092"/>
                </a:lnTo>
                <a:lnTo>
                  <a:pt x="933274" y="1568450"/>
                </a:lnTo>
                <a:lnTo>
                  <a:pt x="936453" y="1636077"/>
                </a:lnTo>
                <a:lnTo>
                  <a:pt x="939632" y="1699895"/>
                </a:lnTo>
                <a:lnTo>
                  <a:pt x="942811" y="1755140"/>
                </a:lnTo>
                <a:lnTo>
                  <a:pt x="945036" y="1791652"/>
                </a:lnTo>
                <a:lnTo>
                  <a:pt x="946943" y="1815465"/>
                </a:lnTo>
                <a:lnTo>
                  <a:pt x="938996" y="1815782"/>
                </a:lnTo>
                <a:lnTo>
                  <a:pt x="929142" y="1815782"/>
                </a:lnTo>
                <a:lnTo>
                  <a:pt x="918016" y="1815782"/>
                </a:lnTo>
                <a:lnTo>
                  <a:pt x="904983" y="1814512"/>
                </a:lnTo>
                <a:lnTo>
                  <a:pt x="898625" y="1813877"/>
                </a:lnTo>
                <a:lnTo>
                  <a:pt x="891950" y="1812607"/>
                </a:lnTo>
                <a:lnTo>
                  <a:pt x="884639" y="1811337"/>
                </a:lnTo>
                <a:lnTo>
                  <a:pt x="877963" y="1809115"/>
                </a:lnTo>
                <a:lnTo>
                  <a:pt x="870970" y="1806575"/>
                </a:lnTo>
                <a:lnTo>
                  <a:pt x="863659" y="1804035"/>
                </a:lnTo>
                <a:lnTo>
                  <a:pt x="856983" y="1800542"/>
                </a:lnTo>
                <a:lnTo>
                  <a:pt x="849990" y="1797050"/>
                </a:lnTo>
                <a:lnTo>
                  <a:pt x="847765" y="1783397"/>
                </a:lnTo>
                <a:lnTo>
                  <a:pt x="845222" y="1766887"/>
                </a:lnTo>
                <a:lnTo>
                  <a:pt x="842996" y="1747520"/>
                </a:lnTo>
                <a:lnTo>
                  <a:pt x="840453" y="1725930"/>
                </a:lnTo>
                <a:lnTo>
                  <a:pt x="837592" y="1697672"/>
                </a:lnTo>
                <a:lnTo>
                  <a:pt x="834732" y="1666875"/>
                </a:lnTo>
                <a:lnTo>
                  <a:pt x="829010" y="1599565"/>
                </a:lnTo>
                <a:lnTo>
                  <a:pt x="824242" y="1529080"/>
                </a:lnTo>
                <a:lnTo>
                  <a:pt x="820109" y="1460182"/>
                </a:lnTo>
                <a:lnTo>
                  <a:pt x="816612" y="1395730"/>
                </a:lnTo>
                <a:lnTo>
                  <a:pt x="815659" y="1367155"/>
                </a:lnTo>
                <a:lnTo>
                  <a:pt x="814705" y="1341120"/>
                </a:lnTo>
                <a:lnTo>
                  <a:pt x="814387" y="1318895"/>
                </a:lnTo>
                <a:lnTo>
                  <a:pt x="814387" y="1300480"/>
                </a:lnTo>
                <a:lnTo>
                  <a:pt x="814705" y="1286827"/>
                </a:lnTo>
                <a:lnTo>
                  <a:pt x="815023" y="1281747"/>
                </a:lnTo>
                <a:lnTo>
                  <a:pt x="815659" y="1277937"/>
                </a:lnTo>
                <a:lnTo>
                  <a:pt x="816295" y="1270635"/>
                </a:lnTo>
                <a:lnTo>
                  <a:pt x="818202" y="1263332"/>
                </a:lnTo>
                <a:lnTo>
                  <a:pt x="820427" y="1256347"/>
                </a:lnTo>
                <a:lnTo>
                  <a:pt x="823288" y="1249362"/>
                </a:lnTo>
                <a:lnTo>
                  <a:pt x="827102" y="1242695"/>
                </a:lnTo>
                <a:lnTo>
                  <a:pt x="831553" y="1236345"/>
                </a:lnTo>
                <a:lnTo>
                  <a:pt x="836957" y="1229995"/>
                </a:lnTo>
                <a:lnTo>
                  <a:pt x="842679" y="1223962"/>
                </a:lnTo>
                <a:lnTo>
                  <a:pt x="849036" y="1218247"/>
                </a:lnTo>
                <a:lnTo>
                  <a:pt x="856029" y="1212532"/>
                </a:lnTo>
                <a:lnTo>
                  <a:pt x="863659" y="1207452"/>
                </a:lnTo>
                <a:lnTo>
                  <a:pt x="871606" y="1202055"/>
                </a:lnTo>
                <a:lnTo>
                  <a:pt x="879870" y="1197292"/>
                </a:lnTo>
                <a:lnTo>
                  <a:pt x="888771" y="1192847"/>
                </a:lnTo>
                <a:lnTo>
                  <a:pt x="897990" y="1188085"/>
                </a:lnTo>
                <a:lnTo>
                  <a:pt x="907844" y="1183640"/>
                </a:lnTo>
                <a:lnTo>
                  <a:pt x="917380" y="1179512"/>
                </a:lnTo>
                <a:lnTo>
                  <a:pt x="928188" y="1175385"/>
                </a:lnTo>
                <a:lnTo>
                  <a:pt x="938360" y="1171575"/>
                </a:lnTo>
                <a:lnTo>
                  <a:pt x="949168" y="1168400"/>
                </a:lnTo>
                <a:lnTo>
                  <a:pt x="971420" y="1161415"/>
                </a:lnTo>
                <a:lnTo>
                  <a:pt x="993989" y="1155382"/>
                </a:lnTo>
                <a:lnTo>
                  <a:pt x="1016876" y="1150302"/>
                </a:lnTo>
                <a:lnTo>
                  <a:pt x="1040399" y="1145540"/>
                </a:lnTo>
                <a:lnTo>
                  <a:pt x="1063287" y="1141412"/>
                </a:lnTo>
                <a:lnTo>
                  <a:pt x="1085856" y="1138237"/>
                </a:lnTo>
                <a:lnTo>
                  <a:pt x="1090942" y="1137920"/>
                </a:lnTo>
                <a:lnTo>
                  <a:pt x="1096346" y="1138237"/>
                </a:lnTo>
                <a:lnTo>
                  <a:pt x="1169776" y="1409700"/>
                </a:lnTo>
                <a:lnTo>
                  <a:pt x="1171366" y="1398587"/>
                </a:lnTo>
                <a:lnTo>
                  <a:pt x="1196796" y="1212532"/>
                </a:lnTo>
                <a:lnTo>
                  <a:pt x="1189803" y="1194117"/>
                </a:lnTo>
                <a:lnTo>
                  <a:pt x="1203472" y="1169670"/>
                </a:lnTo>
                <a:lnTo>
                  <a:pt x="1235895" y="1169670"/>
                </a:lnTo>
                <a:lnTo>
                  <a:pt x="1249246" y="1194117"/>
                </a:lnTo>
                <a:lnTo>
                  <a:pt x="1242889" y="1216025"/>
                </a:lnTo>
                <a:lnTo>
                  <a:pt x="1265776" y="1412557"/>
                </a:lnTo>
                <a:lnTo>
                  <a:pt x="1325855" y="1146810"/>
                </a:lnTo>
                <a:lnTo>
                  <a:pt x="1332849" y="1143317"/>
                </a:lnTo>
                <a:lnTo>
                  <a:pt x="1337935" y="1141095"/>
                </a:lnTo>
                <a:lnTo>
                  <a:pt x="1341113" y="1139190"/>
                </a:lnTo>
                <a:lnTo>
                  <a:pt x="1341749" y="1138555"/>
                </a:lnTo>
                <a:lnTo>
                  <a:pt x="1341749" y="1138237"/>
                </a:lnTo>
                <a:lnTo>
                  <a:pt x="1352557" y="1136967"/>
                </a:lnTo>
                <a:lnTo>
                  <a:pt x="1364001" y="1136650"/>
                </a:lnTo>
                <a:close/>
                <a:moveTo>
                  <a:pt x="276860" y="1112205"/>
                </a:moveTo>
                <a:lnTo>
                  <a:pt x="257810" y="1112523"/>
                </a:lnTo>
                <a:lnTo>
                  <a:pt x="239395" y="1114113"/>
                </a:lnTo>
                <a:lnTo>
                  <a:pt x="236537" y="1138913"/>
                </a:lnTo>
                <a:lnTo>
                  <a:pt x="176212" y="1139866"/>
                </a:lnTo>
                <a:lnTo>
                  <a:pt x="175260" y="1124923"/>
                </a:lnTo>
                <a:lnTo>
                  <a:pt x="166687" y="1127784"/>
                </a:lnTo>
                <a:lnTo>
                  <a:pt x="158432" y="1130328"/>
                </a:lnTo>
                <a:lnTo>
                  <a:pt x="151130" y="1132872"/>
                </a:lnTo>
                <a:lnTo>
                  <a:pt x="143827" y="1136051"/>
                </a:lnTo>
                <a:lnTo>
                  <a:pt x="137160" y="1138913"/>
                </a:lnTo>
                <a:lnTo>
                  <a:pt x="130810" y="1142410"/>
                </a:lnTo>
                <a:lnTo>
                  <a:pt x="125095" y="1145271"/>
                </a:lnTo>
                <a:lnTo>
                  <a:pt x="119697" y="1148769"/>
                </a:lnTo>
                <a:lnTo>
                  <a:pt x="115252" y="1152584"/>
                </a:lnTo>
                <a:lnTo>
                  <a:pt x="111125" y="1155763"/>
                </a:lnTo>
                <a:lnTo>
                  <a:pt x="107315" y="1159261"/>
                </a:lnTo>
                <a:lnTo>
                  <a:pt x="104457" y="1163076"/>
                </a:lnTo>
                <a:lnTo>
                  <a:pt x="102235" y="1166891"/>
                </a:lnTo>
                <a:lnTo>
                  <a:pt x="100647" y="1170071"/>
                </a:lnTo>
                <a:lnTo>
                  <a:pt x="99377" y="1173886"/>
                </a:lnTo>
                <a:lnTo>
                  <a:pt x="99060" y="1177384"/>
                </a:lnTo>
                <a:lnTo>
                  <a:pt x="99377" y="1180245"/>
                </a:lnTo>
                <a:lnTo>
                  <a:pt x="100330" y="1183425"/>
                </a:lnTo>
                <a:lnTo>
                  <a:pt x="101282" y="1186286"/>
                </a:lnTo>
                <a:lnTo>
                  <a:pt x="102870" y="1189148"/>
                </a:lnTo>
                <a:lnTo>
                  <a:pt x="104775" y="1192009"/>
                </a:lnTo>
                <a:lnTo>
                  <a:pt x="106997" y="1195188"/>
                </a:lnTo>
                <a:lnTo>
                  <a:pt x="109537" y="1197732"/>
                </a:lnTo>
                <a:lnTo>
                  <a:pt x="112712" y="1200593"/>
                </a:lnTo>
                <a:lnTo>
                  <a:pt x="116205" y="1203455"/>
                </a:lnTo>
                <a:lnTo>
                  <a:pt x="119697" y="1206316"/>
                </a:lnTo>
                <a:lnTo>
                  <a:pt x="124460" y="1208860"/>
                </a:lnTo>
                <a:lnTo>
                  <a:pt x="128905" y="1211721"/>
                </a:lnTo>
                <a:lnTo>
                  <a:pt x="138747" y="1216809"/>
                </a:lnTo>
                <a:lnTo>
                  <a:pt x="149860" y="1221896"/>
                </a:lnTo>
                <a:lnTo>
                  <a:pt x="162242" y="1226347"/>
                </a:lnTo>
                <a:lnTo>
                  <a:pt x="175895" y="1230162"/>
                </a:lnTo>
                <a:lnTo>
                  <a:pt x="190500" y="1233977"/>
                </a:lnTo>
                <a:lnTo>
                  <a:pt x="206375" y="1236839"/>
                </a:lnTo>
                <a:lnTo>
                  <a:pt x="222885" y="1239383"/>
                </a:lnTo>
                <a:lnTo>
                  <a:pt x="240030" y="1241290"/>
                </a:lnTo>
                <a:lnTo>
                  <a:pt x="258127" y="1242562"/>
                </a:lnTo>
                <a:lnTo>
                  <a:pt x="276860" y="1242880"/>
                </a:lnTo>
                <a:lnTo>
                  <a:pt x="295910" y="1242562"/>
                </a:lnTo>
                <a:lnTo>
                  <a:pt x="313690" y="1241290"/>
                </a:lnTo>
                <a:lnTo>
                  <a:pt x="331153" y="1239383"/>
                </a:lnTo>
                <a:lnTo>
                  <a:pt x="347663" y="1236839"/>
                </a:lnTo>
                <a:lnTo>
                  <a:pt x="363220" y="1233977"/>
                </a:lnTo>
                <a:lnTo>
                  <a:pt x="377825" y="1230162"/>
                </a:lnTo>
                <a:lnTo>
                  <a:pt x="391160" y="1226347"/>
                </a:lnTo>
                <a:lnTo>
                  <a:pt x="403860" y="1221896"/>
                </a:lnTo>
                <a:lnTo>
                  <a:pt x="414973" y="1216809"/>
                </a:lnTo>
                <a:lnTo>
                  <a:pt x="425133" y="1211721"/>
                </a:lnTo>
                <a:lnTo>
                  <a:pt x="429578" y="1208860"/>
                </a:lnTo>
                <a:lnTo>
                  <a:pt x="433705" y="1206316"/>
                </a:lnTo>
                <a:lnTo>
                  <a:pt x="437515" y="1203455"/>
                </a:lnTo>
                <a:lnTo>
                  <a:pt x="441008" y="1200593"/>
                </a:lnTo>
                <a:lnTo>
                  <a:pt x="444183" y="1197732"/>
                </a:lnTo>
                <a:lnTo>
                  <a:pt x="447040" y="1195188"/>
                </a:lnTo>
                <a:lnTo>
                  <a:pt x="449263" y="1192009"/>
                </a:lnTo>
                <a:lnTo>
                  <a:pt x="451168" y="1189148"/>
                </a:lnTo>
                <a:lnTo>
                  <a:pt x="452438" y="1186286"/>
                </a:lnTo>
                <a:lnTo>
                  <a:pt x="453708" y="1183425"/>
                </a:lnTo>
                <a:lnTo>
                  <a:pt x="454343" y="1180245"/>
                </a:lnTo>
                <a:lnTo>
                  <a:pt x="454343" y="1177384"/>
                </a:lnTo>
                <a:lnTo>
                  <a:pt x="454025" y="1173568"/>
                </a:lnTo>
                <a:lnTo>
                  <a:pt x="453073" y="1169435"/>
                </a:lnTo>
                <a:lnTo>
                  <a:pt x="450850" y="1165620"/>
                </a:lnTo>
                <a:lnTo>
                  <a:pt x="447993" y="1161486"/>
                </a:lnTo>
                <a:lnTo>
                  <a:pt x="444183" y="1157671"/>
                </a:lnTo>
                <a:lnTo>
                  <a:pt x="440055" y="1153538"/>
                </a:lnTo>
                <a:lnTo>
                  <a:pt x="435293" y="1149723"/>
                </a:lnTo>
                <a:lnTo>
                  <a:pt x="429578" y="1146225"/>
                </a:lnTo>
                <a:lnTo>
                  <a:pt x="423228" y="1142728"/>
                </a:lnTo>
                <a:lnTo>
                  <a:pt x="416560" y="1138913"/>
                </a:lnTo>
                <a:lnTo>
                  <a:pt x="408940" y="1135415"/>
                </a:lnTo>
                <a:lnTo>
                  <a:pt x="400685" y="1132554"/>
                </a:lnTo>
                <a:lnTo>
                  <a:pt x="392113" y="1129692"/>
                </a:lnTo>
                <a:lnTo>
                  <a:pt x="382905" y="1126513"/>
                </a:lnTo>
                <a:lnTo>
                  <a:pt x="373380" y="1123969"/>
                </a:lnTo>
                <a:lnTo>
                  <a:pt x="363220" y="1121744"/>
                </a:lnTo>
                <a:lnTo>
                  <a:pt x="361633" y="1139866"/>
                </a:lnTo>
                <a:lnTo>
                  <a:pt x="304165" y="1139866"/>
                </a:lnTo>
                <a:lnTo>
                  <a:pt x="300673" y="1113477"/>
                </a:lnTo>
                <a:lnTo>
                  <a:pt x="288925" y="1112523"/>
                </a:lnTo>
                <a:lnTo>
                  <a:pt x="276860" y="1112205"/>
                </a:lnTo>
                <a:close/>
                <a:moveTo>
                  <a:pt x="1696009" y="1087438"/>
                </a:moveTo>
                <a:lnTo>
                  <a:pt x="1706562" y="1093141"/>
                </a:lnTo>
                <a:lnTo>
                  <a:pt x="1628215" y="1238251"/>
                </a:lnTo>
                <a:lnTo>
                  <a:pt x="1617662" y="1232865"/>
                </a:lnTo>
                <a:lnTo>
                  <a:pt x="1696009" y="1087438"/>
                </a:lnTo>
                <a:close/>
                <a:moveTo>
                  <a:pt x="2290762" y="1082675"/>
                </a:moveTo>
                <a:lnTo>
                  <a:pt x="2349183" y="1093734"/>
                </a:lnTo>
                <a:lnTo>
                  <a:pt x="2351088" y="1094049"/>
                </a:lnTo>
                <a:lnTo>
                  <a:pt x="2352993" y="1095313"/>
                </a:lnTo>
                <a:lnTo>
                  <a:pt x="2354580" y="1096893"/>
                </a:lnTo>
                <a:lnTo>
                  <a:pt x="2356168" y="1098473"/>
                </a:lnTo>
                <a:lnTo>
                  <a:pt x="2357438" y="1101001"/>
                </a:lnTo>
                <a:lnTo>
                  <a:pt x="2358708" y="1103528"/>
                </a:lnTo>
                <a:lnTo>
                  <a:pt x="2360613" y="1109848"/>
                </a:lnTo>
                <a:lnTo>
                  <a:pt x="2362200" y="1116483"/>
                </a:lnTo>
                <a:lnTo>
                  <a:pt x="2363470" y="1124066"/>
                </a:lnTo>
                <a:lnTo>
                  <a:pt x="2365058" y="1138600"/>
                </a:lnTo>
                <a:lnTo>
                  <a:pt x="2365375" y="1141760"/>
                </a:lnTo>
                <a:lnTo>
                  <a:pt x="2365058" y="1143971"/>
                </a:lnTo>
                <a:lnTo>
                  <a:pt x="2364740" y="1144919"/>
                </a:lnTo>
                <a:lnTo>
                  <a:pt x="2363470" y="1145867"/>
                </a:lnTo>
                <a:lnTo>
                  <a:pt x="2362835" y="1145235"/>
                </a:lnTo>
                <a:lnTo>
                  <a:pt x="2361248" y="1144603"/>
                </a:lnTo>
                <a:lnTo>
                  <a:pt x="2359660" y="1143655"/>
                </a:lnTo>
                <a:lnTo>
                  <a:pt x="2358708" y="1142076"/>
                </a:lnTo>
                <a:lnTo>
                  <a:pt x="2355533" y="1137968"/>
                </a:lnTo>
                <a:lnTo>
                  <a:pt x="2352993" y="1133545"/>
                </a:lnTo>
                <a:lnTo>
                  <a:pt x="2351088" y="1128489"/>
                </a:lnTo>
                <a:lnTo>
                  <a:pt x="2350453" y="1126593"/>
                </a:lnTo>
                <a:lnTo>
                  <a:pt x="2350453" y="1124698"/>
                </a:lnTo>
                <a:lnTo>
                  <a:pt x="2350135" y="1121854"/>
                </a:lnTo>
                <a:lnTo>
                  <a:pt x="2349183" y="1119958"/>
                </a:lnTo>
                <a:lnTo>
                  <a:pt x="2347913" y="1118694"/>
                </a:lnTo>
                <a:lnTo>
                  <a:pt x="2346960" y="1118378"/>
                </a:lnTo>
                <a:lnTo>
                  <a:pt x="2346643" y="1118378"/>
                </a:lnTo>
                <a:lnTo>
                  <a:pt x="2346008" y="1118378"/>
                </a:lnTo>
                <a:lnTo>
                  <a:pt x="2345055" y="1119326"/>
                </a:lnTo>
                <a:lnTo>
                  <a:pt x="2344420" y="1119958"/>
                </a:lnTo>
                <a:lnTo>
                  <a:pt x="2343785" y="1120906"/>
                </a:lnTo>
                <a:lnTo>
                  <a:pt x="2342833" y="1124066"/>
                </a:lnTo>
                <a:lnTo>
                  <a:pt x="2342515" y="1128173"/>
                </a:lnTo>
                <a:lnTo>
                  <a:pt x="2342198" y="1132597"/>
                </a:lnTo>
                <a:lnTo>
                  <a:pt x="2341245" y="1136704"/>
                </a:lnTo>
                <a:lnTo>
                  <a:pt x="2340293" y="1140180"/>
                </a:lnTo>
                <a:lnTo>
                  <a:pt x="2339023" y="1141760"/>
                </a:lnTo>
                <a:lnTo>
                  <a:pt x="2338070" y="1143023"/>
                </a:lnTo>
                <a:lnTo>
                  <a:pt x="2336800" y="1144287"/>
                </a:lnTo>
                <a:lnTo>
                  <a:pt x="2335530" y="1145235"/>
                </a:lnTo>
                <a:lnTo>
                  <a:pt x="2333625" y="1146183"/>
                </a:lnTo>
                <a:lnTo>
                  <a:pt x="2331720" y="1146815"/>
                </a:lnTo>
                <a:lnTo>
                  <a:pt x="2329815" y="1147131"/>
                </a:lnTo>
                <a:lnTo>
                  <a:pt x="2326957" y="1147763"/>
                </a:lnTo>
                <a:lnTo>
                  <a:pt x="2321877" y="1147763"/>
                </a:lnTo>
                <a:lnTo>
                  <a:pt x="2319655" y="1147131"/>
                </a:lnTo>
                <a:lnTo>
                  <a:pt x="2317432" y="1146499"/>
                </a:lnTo>
                <a:lnTo>
                  <a:pt x="2315210" y="1145235"/>
                </a:lnTo>
                <a:lnTo>
                  <a:pt x="2313305" y="1144287"/>
                </a:lnTo>
                <a:lnTo>
                  <a:pt x="2311400" y="1142392"/>
                </a:lnTo>
                <a:lnTo>
                  <a:pt x="2309495" y="1140812"/>
                </a:lnTo>
                <a:lnTo>
                  <a:pt x="2306002" y="1136388"/>
                </a:lnTo>
                <a:lnTo>
                  <a:pt x="2303145" y="1131649"/>
                </a:lnTo>
                <a:lnTo>
                  <a:pt x="2300922" y="1125962"/>
                </a:lnTo>
                <a:lnTo>
                  <a:pt x="2298382" y="1120274"/>
                </a:lnTo>
                <a:lnTo>
                  <a:pt x="2296795" y="1114271"/>
                </a:lnTo>
                <a:lnTo>
                  <a:pt x="2295207" y="1108268"/>
                </a:lnTo>
                <a:lnTo>
                  <a:pt x="2293620" y="1102580"/>
                </a:lnTo>
                <a:lnTo>
                  <a:pt x="2291715" y="1092470"/>
                </a:lnTo>
                <a:lnTo>
                  <a:pt x="2291080" y="1085519"/>
                </a:lnTo>
                <a:lnTo>
                  <a:pt x="2290762" y="1082675"/>
                </a:lnTo>
                <a:close/>
                <a:moveTo>
                  <a:pt x="2847975" y="1081088"/>
                </a:moveTo>
                <a:lnTo>
                  <a:pt x="2847658" y="1083616"/>
                </a:lnTo>
                <a:lnTo>
                  <a:pt x="2846705" y="1090883"/>
                </a:lnTo>
                <a:lnTo>
                  <a:pt x="2844800" y="1100993"/>
                </a:lnTo>
                <a:lnTo>
                  <a:pt x="2843530" y="1106997"/>
                </a:lnTo>
                <a:lnTo>
                  <a:pt x="2842260" y="1113000"/>
                </a:lnTo>
                <a:lnTo>
                  <a:pt x="2840355" y="1119003"/>
                </a:lnTo>
                <a:lnTo>
                  <a:pt x="2838133" y="1124375"/>
                </a:lnTo>
                <a:lnTo>
                  <a:pt x="2835275" y="1130062"/>
                </a:lnTo>
                <a:lnTo>
                  <a:pt x="2832735" y="1134801"/>
                </a:lnTo>
                <a:lnTo>
                  <a:pt x="2829243" y="1139225"/>
                </a:lnTo>
                <a:lnTo>
                  <a:pt x="2827338" y="1140805"/>
                </a:lnTo>
                <a:lnTo>
                  <a:pt x="2825433" y="1142384"/>
                </a:lnTo>
                <a:lnTo>
                  <a:pt x="2823845" y="1143964"/>
                </a:lnTo>
                <a:lnTo>
                  <a:pt x="2821305" y="1144596"/>
                </a:lnTo>
                <a:lnTo>
                  <a:pt x="2819083" y="1145544"/>
                </a:lnTo>
                <a:lnTo>
                  <a:pt x="2816860" y="1145860"/>
                </a:lnTo>
                <a:lnTo>
                  <a:pt x="2811145" y="1146176"/>
                </a:lnTo>
                <a:lnTo>
                  <a:pt x="2808922" y="1145860"/>
                </a:lnTo>
                <a:lnTo>
                  <a:pt x="2807017" y="1145544"/>
                </a:lnTo>
                <a:lnTo>
                  <a:pt x="2804795" y="1144596"/>
                </a:lnTo>
                <a:lnTo>
                  <a:pt x="2803525" y="1143964"/>
                </a:lnTo>
                <a:lnTo>
                  <a:pt x="2801937" y="1142700"/>
                </a:lnTo>
                <a:lnTo>
                  <a:pt x="2800667" y="1141752"/>
                </a:lnTo>
                <a:lnTo>
                  <a:pt x="2799715" y="1140173"/>
                </a:lnTo>
                <a:lnTo>
                  <a:pt x="2798445" y="1138593"/>
                </a:lnTo>
                <a:lnTo>
                  <a:pt x="2796857" y="1135433"/>
                </a:lnTo>
                <a:lnTo>
                  <a:pt x="2796222" y="1131326"/>
                </a:lnTo>
                <a:lnTo>
                  <a:pt x="2796222" y="1126586"/>
                </a:lnTo>
                <a:lnTo>
                  <a:pt x="2795905" y="1122163"/>
                </a:lnTo>
                <a:lnTo>
                  <a:pt x="2794635" y="1119319"/>
                </a:lnTo>
                <a:lnTo>
                  <a:pt x="2794317" y="1118371"/>
                </a:lnTo>
                <a:lnTo>
                  <a:pt x="2793682" y="1117423"/>
                </a:lnTo>
                <a:lnTo>
                  <a:pt x="2792730" y="1117107"/>
                </a:lnTo>
                <a:lnTo>
                  <a:pt x="2792095" y="1117107"/>
                </a:lnTo>
                <a:lnTo>
                  <a:pt x="2791460" y="1117107"/>
                </a:lnTo>
                <a:lnTo>
                  <a:pt x="2790507" y="1117107"/>
                </a:lnTo>
                <a:lnTo>
                  <a:pt x="2789555" y="1118371"/>
                </a:lnTo>
                <a:lnTo>
                  <a:pt x="2788602" y="1120267"/>
                </a:lnTo>
                <a:lnTo>
                  <a:pt x="2788285" y="1123427"/>
                </a:lnTo>
                <a:lnTo>
                  <a:pt x="2787967" y="1125322"/>
                </a:lnTo>
                <a:lnTo>
                  <a:pt x="2787650" y="1127218"/>
                </a:lnTo>
                <a:lnTo>
                  <a:pt x="2785745" y="1131642"/>
                </a:lnTo>
                <a:lnTo>
                  <a:pt x="2783205" y="1136381"/>
                </a:lnTo>
                <a:lnTo>
                  <a:pt x="2780030" y="1140489"/>
                </a:lnTo>
                <a:lnTo>
                  <a:pt x="2778442" y="1142068"/>
                </a:lnTo>
                <a:lnTo>
                  <a:pt x="2777490" y="1143332"/>
                </a:lnTo>
                <a:lnTo>
                  <a:pt x="2775902" y="1143964"/>
                </a:lnTo>
                <a:lnTo>
                  <a:pt x="2774950" y="1143964"/>
                </a:lnTo>
                <a:lnTo>
                  <a:pt x="2773997" y="1143648"/>
                </a:lnTo>
                <a:lnTo>
                  <a:pt x="2773680" y="1142384"/>
                </a:lnTo>
                <a:lnTo>
                  <a:pt x="2773362" y="1140173"/>
                </a:lnTo>
                <a:lnTo>
                  <a:pt x="2773362" y="1137329"/>
                </a:lnTo>
                <a:lnTo>
                  <a:pt x="2775267" y="1122479"/>
                </a:lnTo>
                <a:lnTo>
                  <a:pt x="2776220" y="1115212"/>
                </a:lnTo>
                <a:lnTo>
                  <a:pt x="2777807" y="1108261"/>
                </a:lnTo>
                <a:lnTo>
                  <a:pt x="2780030" y="1101941"/>
                </a:lnTo>
                <a:lnTo>
                  <a:pt x="2781300" y="1099414"/>
                </a:lnTo>
                <a:lnTo>
                  <a:pt x="2782252" y="1097202"/>
                </a:lnTo>
                <a:lnTo>
                  <a:pt x="2783840" y="1095306"/>
                </a:lnTo>
                <a:lnTo>
                  <a:pt x="2785427" y="1093410"/>
                </a:lnTo>
                <a:lnTo>
                  <a:pt x="2787332" y="1092778"/>
                </a:lnTo>
                <a:lnTo>
                  <a:pt x="2789237" y="1092147"/>
                </a:lnTo>
                <a:lnTo>
                  <a:pt x="2847975" y="1081088"/>
                </a:lnTo>
                <a:close/>
                <a:moveTo>
                  <a:pt x="2154535" y="1031875"/>
                </a:moveTo>
                <a:lnTo>
                  <a:pt x="2276475" y="1148694"/>
                </a:lnTo>
                <a:lnTo>
                  <a:pt x="2268240" y="1157288"/>
                </a:lnTo>
                <a:lnTo>
                  <a:pt x="2146300" y="1040469"/>
                </a:lnTo>
                <a:lnTo>
                  <a:pt x="2154535" y="1031875"/>
                </a:lnTo>
                <a:close/>
                <a:moveTo>
                  <a:pt x="951225" y="992188"/>
                </a:moveTo>
                <a:lnTo>
                  <a:pt x="954087" y="1004130"/>
                </a:lnTo>
                <a:lnTo>
                  <a:pt x="747081" y="1054101"/>
                </a:lnTo>
                <a:lnTo>
                  <a:pt x="744537" y="1042158"/>
                </a:lnTo>
                <a:lnTo>
                  <a:pt x="951225" y="992188"/>
                </a:lnTo>
                <a:close/>
                <a:moveTo>
                  <a:pt x="263208" y="913173"/>
                </a:moveTo>
                <a:lnTo>
                  <a:pt x="242887" y="1082955"/>
                </a:lnTo>
                <a:lnTo>
                  <a:pt x="259715" y="1082001"/>
                </a:lnTo>
                <a:lnTo>
                  <a:pt x="276860" y="1081683"/>
                </a:lnTo>
                <a:lnTo>
                  <a:pt x="296863" y="1082001"/>
                </a:lnTo>
                <a:lnTo>
                  <a:pt x="275590" y="913173"/>
                </a:lnTo>
                <a:lnTo>
                  <a:pt x="271780" y="913491"/>
                </a:lnTo>
                <a:lnTo>
                  <a:pt x="267970" y="913491"/>
                </a:lnTo>
                <a:lnTo>
                  <a:pt x="265748" y="913491"/>
                </a:lnTo>
                <a:lnTo>
                  <a:pt x="263208" y="913173"/>
                </a:lnTo>
                <a:close/>
                <a:moveTo>
                  <a:pt x="1967124" y="852488"/>
                </a:moveTo>
                <a:lnTo>
                  <a:pt x="2032000" y="915353"/>
                </a:lnTo>
                <a:lnTo>
                  <a:pt x="2023538" y="923926"/>
                </a:lnTo>
                <a:lnTo>
                  <a:pt x="1958975" y="861378"/>
                </a:lnTo>
                <a:lnTo>
                  <a:pt x="1967124" y="852488"/>
                </a:lnTo>
                <a:close/>
                <a:moveTo>
                  <a:pt x="71437" y="820738"/>
                </a:moveTo>
                <a:lnTo>
                  <a:pt x="113846" y="828515"/>
                </a:lnTo>
                <a:lnTo>
                  <a:pt x="115452" y="828826"/>
                </a:lnTo>
                <a:lnTo>
                  <a:pt x="116737" y="829759"/>
                </a:lnTo>
                <a:lnTo>
                  <a:pt x="117701" y="830692"/>
                </a:lnTo>
                <a:lnTo>
                  <a:pt x="118986" y="832247"/>
                </a:lnTo>
                <a:lnTo>
                  <a:pt x="120914" y="835669"/>
                </a:lnTo>
                <a:lnTo>
                  <a:pt x="121878" y="840024"/>
                </a:lnTo>
                <a:lnTo>
                  <a:pt x="123163" y="844690"/>
                </a:lnTo>
                <a:lnTo>
                  <a:pt x="124127" y="850289"/>
                </a:lnTo>
                <a:lnTo>
                  <a:pt x="125412" y="860555"/>
                </a:lnTo>
                <a:lnTo>
                  <a:pt x="125412" y="862732"/>
                </a:lnTo>
                <a:lnTo>
                  <a:pt x="125412" y="863976"/>
                </a:lnTo>
                <a:lnTo>
                  <a:pt x="125090" y="864909"/>
                </a:lnTo>
                <a:lnTo>
                  <a:pt x="124127" y="865532"/>
                </a:lnTo>
                <a:lnTo>
                  <a:pt x="123484" y="865532"/>
                </a:lnTo>
                <a:lnTo>
                  <a:pt x="122842" y="864598"/>
                </a:lnTo>
                <a:lnTo>
                  <a:pt x="120271" y="862732"/>
                </a:lnTo>
                <a:lnTo>
                  <a:pt x="118344" y="859932"/>
                </a:lnTo>
                <a:lnTo>
                  <a:pt x="116737" y="856511"/>
                </a:lnTo>
                <a:lnTo>
                  <a:pt x="115131" y="853089"/>
                </a:lnTo>
                <a:lnTo>
                  <a:pt x="114810" y="850600"/>
                </a:lnTo>
                <a:lnTo>
                  <a:pt x="114167" y="848423"/>
                </a:lnTo>
                <a:lnTo>
                  <a:pt x="113846" y="846868"/>
                </a:lnTo>
                <a:lnTo>
                  <a:pt x="112882" y="846245"/>
                </a:lnTo>
                <a:lnTo>
                  <a:pt x="111597" y="846245"/>
                </a:lnTo>
                <a:lnTo>
                  <a:pt x="110954" y="846556"/>
                </a:lnTo>
                <a:lnTo>
                  <a:pt x="109669" y="847801"/>
                </a:lnTo>
                <a:lnTo>
                  <a:pt x="109348" y="849978"/>
                </a:lnTo>
                <a:lnTo>
                  <a:pt x="109026" y="852778"/>
                </a:lnTo>
                <a:lnTo>
                  <a:pt x="108705" y="856200"/>
                </a:lnTo>
                <a:lnTo>
                  <a:pt x="108384" y="858999"/>
                </a:lnTo>
                <a:lnTo>
                  <a:pt x="107099" y="861799"/>
                </a:lnTo>
                <a:lnTo>
                  <a:pt x="105492" y="863665"/>
                </a:lnTo>
                <a:lnTo>
                  <a:pt x="103565" y="864909"/>
                </a:lnTo>
                <a:lnTo>
                  <a:pt x="100994" y="866154"/>
                </a:lnTo>
                <a:lnTo>
                  <a:pt x="98103" y="866776"/>
                </a:lnTo>
                <a:lnTo>
                  <a:pt x="93926" y="866465"/>
                </a:lnTo>
                <a:lnTo>
                  <a:pt x="92320" y="866465"/>
                </a:lnTo>
                <a:lnTo>
                  <a:pt x="90392" y="865843"/>
                </a:lnTo>
                <a:lnTo>
                  <a:pt x="87822" y="864287"/>
                </a:lnTo>
                <a:lnTo>
                  <a:pt x="84931" y="861799"/>
                </a:lnTo>
                <a:lnTo>
                  <a:pt x="82360" y="858688"/>
                </a:lnTo>
                <a:lnTo>
                  <a:pt x="80433" y="855577"/>
                </a:lnTo>
                <a:lnTo>
                  <a:pt x="78505" y="851534"/>
                </a:lnTo>
                <a:lnTo>
                  <a:pt x="76899" y="847490"/>
                </a:lnTo>
                <a:lnTo>
                  <a:pt x="75613" y="843446"/>
                </a:lnTo>
                <a:lnTo>
                  <a:pt x="73686" y="834736"/>
                </a:lnTo>
                <a:lnTo>
                  <a:pt x="72079" y="827892"/>
                </a:lnTo>
                <a:lnTo>
                  <a:pt x="71437" y="820738"/>
                </a:lnTo>
                <a:close/>
                <a:moveTo>
                  <a:pt x="471487" y="819150"/>
                </a:moveTo>
                <a:lnTo>
                  <a:pt x="470534" y="826277"/>
                </a:lnTo>
                <a:lnTo>
                  <a:pt x="468947" y="833729"/>
                </a:lnTo>
                <a:lnTo>
                  <a:pt x="467042" y="842152"/>
                </a:lnTo>
                <a:lnTo>
                  <a:pt x="465772" y="846688"/>
                </a:lnTo>
                <a:lnTo>
                  <a:pt x="464184" y="850900"/>
                </a:lnTo>
                <a:lnTo>
                  <a:pt x="462279" y="854788"/>
                </a:lnTo>
                <a:lnTo>
                  <a:pt x="460374" y="858675"/>
                </a:lnTo>
                <a:lnTo>
                  <a:pt x="457834" y="861591"/>
                </a:lnTo>
                <a:lnTo>
                  <a:pt x="455294" y="864507"/>
                </a:lnTo>
                <a:lnTo>
                  <a:pt x="452119" y="865803"/>
                </a:lnTo>
                <a:lnTo>
                  <a:pt x="450532" y="866451"/>
                </a:lnTo>
                <a:lnTo>
                  <a:pt x="449262" y="866775"/>
                </a:lnTo>
                <a:lnTo>
                  <a:pt x="445134" y="866775"/>
                </a:lnTo>
                <a:lnTo>
                  <a:pt x="441959" y="866451"/>
                </a:lnTo>
                <a:lnTo>
                  <a:pt x="439419" y="865155"/>
                </a:lnTo>
                <a:lnTo>
                  <a:pt x="437514" y="863535"/>
                </a:lnTo>
                <a:lnTo>
                  <a:pt x="435927" y="861267"/>
                </a:lnTo>
                <a:lnTo>
                  <a:pt x="434974" y="858999"/>
                </a:lnTo>
                <a:lnTo>
                  <a:pt x="434022" y="856084"/>
                </a:lnTo>
                <a:lnTo>
                  <a:pt x="434022" y="852520"/>
                </a:lnTo>
                <a:lnTo>
                  <a:pt x="433704" y="849280"/>
                </a:lnTo>
                <a:lnTo>
                  <a:pt x="433387" y="847012"/>
                </a:lnTo>
                <a:lnTo>
                  <a:pt x="432117" y="846040"/>
                </a:lnTo>
                <a:lnTo>
                  <a:pt x="431482" y="845068"/>
                </a:lnTo>
                <a:lnTo>
                  <a:pt x="430212" y="845716"/>
                </a:lnTo>
                <a:lnTo>
                  <a:pt x="429259" y="846364"/>
                </a:lnTo>
                <a:lnTo>
                  <a:pt x="428942" y="847984"/>
                </a:lnTo>
                <a:lnTo>
                  <a:pt x="428624" y="850252"/>
                </a:lnTo>
                <a:lnTo>
                  <a:pt x="427989" y="852844"/>
                </a:lnTo>
                <a:lnTo>
                  <a:pt x="426719" y="856408"/>
                </a:lnTo>
                <a:lnTo>
                  <a:pt x="424814" y="859647"/>
                </a:lnTo>
                <a:lnTo>
                  <a:pt x="422592" y="862563"/>
                </a:lnTo>
                <a:lnTo>
                  <a:pt x="420687" y="864831"/>
                </a:lnTo>
                <a:lnTo>
                  <a:pt x="419734" y="865155"/>
                </a:lnTo>
                <a:lnTo>
                  <a:pt x="419099" y="865479"/>
                </a:lnTo>
                <a:lnTo>
                  <a:pt x="418464" y="865155"/>
                </a:lnTo>
                <a:lnTo>
                  <a:pt x="417829" y="863859"/>
                </a:lnTo>
                <a:lnTo>
                  <a:pt x="417512" y="862563"/>
                </a:lnTo>
                <a:lnTo>
                  <a:pt x="417829" y="860619"/>
                </a:lnTo>
                <a:lnTo>
                  <a:pt x="419099" y="849280"/>
                </a:lnTo>
                <a:lnTo>
                  <a:pt x="419734" y="844096"/>
                </a:lnTo>
                <a:lnTo>
                  <a:pt x="421004" y="838913"/>
                </a:lnTo>
                <a:lnTo>
                  <a:pt x="422592" y="834377"/>
                </a:lnTo>
                <a:lnTo>
                  <a:pt x="424179" y="830489"/>
                </a:lnTo>
                <a:lnTo>
                  <a:pt x="425449" y="829193"/>
                </a:lnTo>
                <a:lnTo>
                  <a:pt x="426719" y="828221"/>
                </a:lnTo>
                <a:lnTo>
                  <a:pt x="427672" y="827573"/>
                </a:lnTo>
                <a:lnTo>
                  <a:pt x="429259" y="827249"/>
                </a:lnTo>
                <a:lnTo>
                  <a:pt x="471487" y="819150"/>
                </a:lnTo>
                <a:close/>
                <a:moveTo>
                  <a:pt x="1825625" y="773113"/>
                </a:moveTo>
                <a:lnTo>
                  <a:pt x="1867021" y="773113"/>
                </a:lnTo>
                <a:lnTo>
                  <a:pt x="1873657" y="778074"/>
                </a:lnTo>
                <a:lnTo>
                  <a:pt x="1879660" y="782704"/>
                </a:lnTo>
                <a:lnTo>
                  <a:pt x="1885664" y="787996"/>
                </a:lnTo>
                <a:lnTo>
                  <a:pt x="1888192" y="790972"/>
                </a:lnTo>
                <a:lnTo>
                  <a:pt x="1890404" y="793618"/>
                </a:lnTo>
                <a:lnTo>
                  <a:pt x="1891668" y="796264"/>
                </a:lnTo>
                <a:lnTo>
                  <a:pt x="1891984" y="797587"/>
                </a:lnTo>
                <a:lnTo>
                  <a:pt x="1892300" y="798579"/>
                </a:lnTo>
                <a:lnTo>
                  <a:pt x="1891984" y="799902"/>
                </a:lnTo>
                <a:lnTo>
                  <a:pt x="1891668" y="801225"/>
                </a:lnTo>
                <a:lnTo>
                  <a:pt x="1891036" y="801886"/>
                </a:lnTo>
                <a:lnTo>
                  <a:pt x="1889772" y="802548"/>
                </a:lnTo>
                <a:lnTo>
                  <a:pt x="1888192" y="803540"/>
                </a:lnTo>
                <a:lnTo>
                  <a:pt x="1886296" y="804201"/>
                </a:lnTo>
                <a:lnTo>
                  <a:pt x="1881556" y="804863"/>
                </a:lnTo>
                <a:lnTo>
                  <a:pt x="1875237" y="804863"/>
                </a:lnTo>
                <a:lnTo>
                  <a:pt x="1869233" y="804201"/>
                </a:lnTo>
                <a:lnTo>
                  <a:pt x="1863861" y="802878"/>
                </a:lnTo>
                <a:lnTo>
                  <a:pt x="1859121" y="801556"/>
                </a:lnTo>
                <a:lnTo>
                  <a:pt x="1854697" y="799240"/>
                </a:lnTo>
                <a:lnTo>
                  <a:pt x="1849957" y="796595"/>
                </a:lnTo>
                <a:lnTo>
                  <a:pt x="1846481" y="793949"/>
                </a:lnTo>
                <a:lnTo>
                  <a:pt x="1842373" y="790972"/>
                </a:lnTo>
                <a:lnTo>
                  <a:pt x="1840477" y="789649"/>
                </a:lnTo>
                <a:lnTo>
                  <a:pt x="1839213" y="789319"/>
                </a:lnTo>
                <a:lnTo>
                  <a:pt x="1838581" y="789319"/>
                </a:lnTo>
                <a:lnTo>
                  <a:pt x="1838265" y="789649"/>
                </a:lnTo>
                <a:lnTo>
                  <a:pt x="1837317" y="790972"/>
                </a:lnTo>
                <a:lnTo>
                  <a:pt x="1837317" y="791303"/>
                </a:lnTo>
                <a:lnTo>
                  <a:pt x="1836685" y="791303"/>
                </a:lnTo>
                <a:lnTo>
                  <a:pt x="1832261" y="791303"/>
                </a:lnTo>
                <a:lnTo>
                  <a:pt x="1829417" y="790972"/>
                </a:lnTo>
                <a:lnTo>
                  <a:pt x="1827521" y="790642"/>
                </a:lnTo>
                <a:lnTo>
                  <a:pt x="1826573" y="782704"/>
                </a:lnTo>
                <a:lnTo>
                  <a:pt x="1826257" y="778074"/>
                </a:lnTo>
                <a:lnTo>
                  <a:pt x="1826573" y="775759"/>
                </a:lnTo>
                <a:lnTo>
                  <a:pt x="1826573" y="774767"/>
                </a:lnTo>
                <a:lnTo>
                  <a:pt x="1825625" y="773113"/>
                </a:lnTo>
                <a:close/>
                <a:moveTo>
                  <a:pt x="1722120" y="773113"/>
                </a:moveTo>
                <a:lnTo>
                  <a:pt x="1763712" y="773113"/>
                </a:lnTo>
                <a:lnTo>
                  <a:pt x="1762760" y="774767"/>
                </a:lnTo>
                <a:lnTo>
                  <a:pt x="1763077" y="775759"/>
                </a:lnTo>
                <a:lnTo>
                  <a:pt x="1763077" y="778074"/>
                </a:lnTo>
                <a:lnTo>
                  <a:pt x="1762760" y="782704"/>
                </a:lnTo>
                <a:lnTo>
                  <a:pt x="1761807" y="790642"/>
                </a:lnTo>
                <a:lnTo>
                  <a:pt x="1759902" y="790972"/>
                </a:lnTo>
                <a:lnTo>
                  <a:pt x="1757680" y="791303"/>
                </a:lnTo>
                <a:lnTo>
                  <a:pt x="1752600" y="791303"/>
                </a:lnTo>
                <a:lnTo>
                  <a:pt x="1752282" y="791303"/>
                </a:lnTo>
                <a:lnTo>
                  <a:pt x="1751965" y="790972"/>
                </a:lnTo>
                <a:lnTo>
                  <a:pt x="1751330" y="789649"/>
                </a:lnTo>
                <a:lnTo>
                  <a:pt x="1750695" y="789319"/>
                </a:lnTo>
                <a:lnTo>
                  <a:pt x="1750060" y="789319"/>
                </a:lnTo>
                <a:lnTo>
                  <a:pt x="1748790" y="789649"/>
                </a:lnTo>
                <a:lnTo>
                  <a:pt x="1747202" y="790972"/>
                </a:lnTo>
                <a:lnTo>
                  <a:pt x="1743392" y="793949"/>
                </a:lnTo>
                <a:lnTo>
                  <a:pt x="1739265" y="796595"/>
                </a:lnTo>
                <a:lnTo>
                  <a:pt x="1734502" y="799240"/>
                </a:lnTo>
                <a:lnTo>
                  <a:pt x="1730057" y="801556"/>
                </a:lnTo>
                <a:lnTo>
                  <a:pt x="1725295" y="802878"/>
                </a:lnTo>
                <a:lnTo>
                  <a:pt x="1719897" y="804201"/>
                </a:lnTo>
                <a:lnTo>
                  <a:pt x="1713865" y="804863"/>
                </a:lnTo>
                <a:lnTo>
                  <a:pt x="1707515" y="804863"/>
                </a:lnTo>
                <a:lnTo>
                  <a:pt x="1702752" y="804201"/>
                </a:lnTo>
                <a:lnTo>
                  <a:pt x="1700847" y="803540"/>
                </a:lnTo>
                <a:lnTo>
                  <a:pt x="1699260" y="802548"/>
                </a:lnTo>
                <a:lnTo>
                  <a:pt x="1698307" y="801886"/>
                </a:lnTo>
                <a:lnTo>
                  <a:pt x="1697355" y="801225"/>
                </a:lnTo>
                <a:lnTo>
                  <a:pt x="1697037" y="799902"/>
                </a:lnTo>
                <a:lnTo>
                  <a:pt x="1697037" y="798579"/>
                </a:lnTo>
                <a:lnTo>
                  <a:pt x="1697037" y="797587"/>
                </a:lnTo>
                <a:lnTo>
                  <a:pt x="1697355" y="796264"/>
                </a:lnTo>
                <a:lnTo>
                  <a:pt x="1698625" y="793618"/>
                </a:lnTo>
                <a:lnTo>
                  <a:pt x="1700847" y="790972"/>
                </a:lnTo>
                <a:lnTo>
                  <a:pt x="1703387" y="787996"/>
                </a:lnTo>
                <a:lnTo>
                  <a:pt x="1709420" y="782704"/>
                </a:lnTo>
                <a:lnTo>
                  <a:pt x="1715452" y="778074"/>
                </a:lnTo>
                <a:lnTo>
                  <a:pt x="1722120" y="773113"/>
                </a:lnTo>
                <a:close/>
                <a:moveTo>
                  <a:pt x="1800322" y="754463"/>
                </a:moveTo>
                <a:lnTo>
                  <a:pt x="1784168" y="754780"/>
                </a:lnTo>
                <a:lnTo>
                  <a:pt x="1768964" y="756049"/>
                </a:lnTo>
                <a:lnTo>
                  <a:pt x="1767697" y="764936"/>
                </a:lnTo>
                <a:lnTo>
                  <a:pt x="1720500" y="765888"/>
                </a:lnTo>
                <a:lnTo>
                  <a:pt x="1720183" y="764618"/>
                </a:lnTo>
                <a:lnTo>
                  <a:pt x="1713215" y="766522"/>
                </a:lnTo>
                <a:lnTo>
                  <a:pt x="1706880" y="768744"/>
                </a:lnTo>
                <a:lnTo>
                  <a:pt x="1700861" y="770966"/>
                </a:lnTo>
                <a:lnTo>
                  <a:pt x="1695476" y="773187"/>
                </a:lnTo>
                <a:lnTo>
                  <a:pt x="1690092" y="776043"/>
                </a:lnTo>
                <a:lnTo>
                  <a:pt x="1685340" y="778265"/>
                </a:lnTo>
                <a:lnTo>
                  <a:pt x="1680589" y="780804"/>
                </a:lnTo>
                <a:lnTo>
                  <a:pt x="1676471" y="783343"/>
                </a:lnTo>
                <a:lnTo>
                  <a:pt x="1673304" y="786199"/>
                </a:lnTo>
                <a:lnTo>
                  <a:pt x="1670136" y="789055"/>
                </a:lnTo>
                <a:lnTo>
                  <a:pt x="1667602" y="791594"/>
                </a:lnTo>
                <a:lnTo>
                  <a:pt x="1665385" y="794451"/>
                </a:lnTo>
                <a:lnTo>
                  <a:pt x="1663484" y="796989"/>
                </a:lnTo>
                <a:lnTo>
                  <a:pt x="1662217" y="799528"/>
                </a:lnTo>
                <a:lnTo>
                  <a:pt x="1661584" y="802067"/>
                </a:lnTo>
                <a:lnTo>
                  <a:pt x="1661267" y="804924"/>
                </a:lnTo>
                <a:lnTo>
                  <a:pt x="1661584" y="806828"/>
                </a:lnTo>
                <a:lnTo>
                  <a:pt x="1661900" y="808732"/>
                </a:lnTo>
                <a:lnTo>
                  <a:pt x="1662534" y="810954"/>
                </a:lnTo>
                <a:lnTo>
                  <a:pt x="1663801" y="813175"/>
                </a:lnTo>
                <a:lnTo>
                  <a:pt x="1665068" y="815079"/>
                </a:lnTo>
                <a:lnTo>
                  <a:pt x="1666969" y="817301"/>
                </a:lnTo>
                <a:lnTo>
                  <a:pt x="1671086" y="821427"/>
                </a:lnTo>
                <a:lnTo>
                  <a:pt x="1676154" y="825870"/>
                </a:lnTo>
                <a:lnTo>
                  <a:pt x="1682490" y="829995"/>
                </a:lnTo>
                <a:lnTo>
                  <a:pt x="1690092" y="833804"/>
                </a:lnTo>
                <a:lnTo>
                  <a:pt x="1698644" y="837930"/>
                </a:lnTo>
                <a:lnTo>
                  <a:pt x="1708147" y="841421"/>
                </a:lnTo>
                <a:lnTo>
                  <a:pt x="1718600" y="844594"/>
                </a:lnTo>
                <a:lnTo>
                  <a:pt x="1729686" y="847768"/>
                </a:lnTo>
                <a:lnTo>
                  <a:pt x="1742356" y="849989"/>
                </a:lnTo>
                <a:lnTo>
                  <a:pt x="1755660" y="852211"/>
                </a:lnTo>
                <a:lnTo>
                  <a:pt x="1769597" y="853798"/>
                </a:lnTo>
                <a:lnTo>
                  <a:pt x="1784485" y="854750"/>
                </a:lnTo>
                <a:lnTo>
                  <a:pt x="1800322" y="854750"/>
                </a:lnTo>
                <a:lnTo>
                  <a:pt x="1816477" y="854750"/>
                </a:lnTo>
                <a:lnTo>
                  <a:pt x="1831048" y="853798"/>
                </a:lnTo>
                <a:lnTo>
                  <a:pt x="1845302" y="852211"/>
                </a:lnTo>
                <a:lnTo>
                  <a:pt x="1858605" y="849989"/>
                </a:lnTo>
                <a:lnTo>
                  <a:pt x="1870959" y="847768"/>
                </a:lnTo>
                <a:lnTo>
                  <a:pt x="1882362" y="844594"/>
                </a:lnTo>
                <a:lnTo>
                  <a:pt x="1893132" y="841421"/>
                </a:lnTo>
                <a:lnTo>
                  <a:pt x="1902318" y="837930"/>
                </a:lnTo>
                <a:lnTo>
                  <a:pt x="1910870" y="833804"/>
                </a:lnTo>
                <a:lnTo>
                  <a:pt x="1918472" y="829995"/>
                </a:lnTo>
                <a:lnTo>
                  <a:pt x="1924807" y="825870"/>
                </a:lnTo>
                <a:lnTo>
                  <a:pt x="1930192" y="821427"/>
                </a:lnTo>
                <a:lnTo>
                  <a:pt x="1934310" y="817301"/>
                </a:lnTo>
                <a:lnTo>
                  <a:pt x="1935894" y="815079"/>
                </a:lnTo>
                <a:lnTo>
                  <a:pt x="1937161" y="813175"/>
                </a:lnTo>
                <a:lnTo>
                  <a:pt x="1938428" y="810954"/>
                </a:lnTo>
                <a:lnTo>
                  <a:pt x="1939061" y="808732"/>
                </a:lnTo>
                <a:lnTo>
                  <a:pt x="1939378" y="806828"/>
                </a:lnTo>
                <a:lnTo>
                  <a:pt x="1939378" y="804924"/>
                </a:lnTo>
                <a:lnTo>
                  <a:pt x="1939378" y="801750"/>
                </a:lnTo>
                <a:lnTo>
                  <a:pt x="1938428" y="799211"/>
                </a:lnTo>
                <a:lnTo>
                  <a:pt x="1936844" y="796037"/>
                </a:lnTo>
                <a:lnTo>
                  <a:pt x="1934627" y="793181"/>
                </a:lnTo>
                <a:lnTo>
                  <a:pt x="1932093" y="790325"/>
                </a:lnTo>
                <a:lnTo>
                  <a:pt x="1928925" y="787151"/>
                </a:lnTo>
                <a:lnTo>
                  <a:pt x="1924807" y="784295"/>
                </a:lnTo>
                <a:lnTo>
                  <a:pt x="1920689" y="781121"/>
                </a:lnTo>
                <a:lnTo>
                  <a:pt x="1915938" y="778265"/>
                </a:lnTo>
                <a:lnTo>
                  <a:pt x="1910236" y="775409"/>
                </a:lnTo>
                <a:lnTo>
                  <a:pt x="1904218" y="772870"/>
                </a:lnTo>
                <a:lnTo>
                  <a:pt x="1897883" y="770331"/>
                </a:lnTo>
                <a:lnTo>
                  <a:pt x="1890914" y="767475"/>
                </a:lnTo>
                <a:lnTo>
                  <a:pt x="1883629" y="765253"/>
                </a:lnTo>
                <a:lnTo>
                  <a:pt x="1875710" y="763349"/>
                </a:lnTo>
                <a:lnTo>
                  <a:pt x="1867158" y="761127"/>
                </a:lnTo>
                <a:lnTo>
                  <a:pt x="1867158" y="765888"/>
                </a:lnTo>
                <a:lnTo>
                  <a:pt x="1821228" y="765888"/>
                </a:lnTo>
                <a:lnTo>
                  <a:pt x="1820278" y="755097"/>
                </a:lnTo>
                <a:lnTo>
                  <a:pt x="1810459" y="754780"/>
                </a:lnTo>
                <a:lnTo>
                  <a:pt x="1800322" y="754463"/>
                </a:lnTo>
                <a:close/>
                <a:moveTo>
                  <a:pt x="2034836" y="711200"/>
                </a:moveTo>
                <a:lnTo>
                  <a:pt x="2039938" y="721912"/>
                </a:lnTo>
                <a:lnTo>
                  <a:pt x="1973603" y="752475"/>
                </a:lnTo>
                <a:lnTo>
                  <a:pt x="1968500" y="741762"/>
                </a:lnTo>
                <a:lnTo>
                  <a:pt x="2034836" y="711200"/>
                </a:lnTo>
                <a:close/>
                <a:moveTo>
                  <a:pt x="1625600" y="692150"/>
                </a:moveTo>
                <a:lnTo>
                  <a:pt x="1697038" y="735585"/>
                </a:lnTo>
                <a:lnTo>
                  <a:pt x="1690688" y="746125"/>
                </a:lnTo>
                <a:lnTo>
                  <a:pt x="1619250" y="702689"/>
                </a:lnTo>
                <a:lnTo>
                  <a:pt x="1625600" y="692150"/>
                </a:lnTo>
                <a:close/>
                <a:moveTo>
                  <a:pt x="1231408" y="690563"/>
                </a:moveTo>
                <a:lnTo>
                  <a:pt x="1244414" y="691513"/>
                </a:lnTo>
                <a:lnTo>
                  <a:pt x="1256468" y="692463"/>
                </a:lnTo>
                <a:lnTo>
                  <a:pt x="1267888" y="694046"/>
                </a:lnTo>
                <a:lnTo>
                  <a:pt x="1279308" y="696262"/>
                </a:lnTo>
                <a:lnTo>
                  <a:pt x="1289776" y="698795"/>
                </a:lnTo>
                <a:lnTo>
                  <a:pt x="1299927" y="702277"/>
                </a:lnTo>
                <a:lnTo>
                  <a:pt x="1309761" y="705760"/>
                </a:lnTo>
                <a:lnTo>
                  <a:pt x="1318643" y="708926"/>
                </a:lnTo>
                <a:lnTo>
                  <a:pt x="1327208" y="713042"/>
                </a:lnTo>
                <a:lnTo>
                  <a:pt x="1335773" y="716841"/>
                </a:lnTo>
                <a:lnTo>
                  <a:pt x="1343069" y="720957"/>
                </a:lnTo>
                <a:lnTo>
                  <a:pt x="1350047" y="725073"/>
                </a:lnTo>
                <a:lnTo>
                  <a:pt x="1356392" y="729189"/>
                </a:lnTo>
                <a:lnTo>
                  <a:pt x="1367494" y="737104"/>
                </a:lnTo>
                <a:lnTo>
                  <a:pt x="1376059" y="744386"/>
                </a:lnTo>
                <a:lnTo>
                  <a:pt x="1382721" y="749769"/>
                </a:lnTo>
                <a:lnTo>
                  <a:pt x="1387479" y="754834"/>
                </a:lnTo>
                <a:lnTo>
                  <a:pt x="1385893" y="758634"/>
                </a:lnTo>
                <a:lnTo>
                  <a:pt x="1383672" y="762750"/>
                </a:lnTo>
                <a:lnTo>
                  <a:pt x="1380183" y="768132"/>
                </a:lnTo>
                <a:lnTo>
                  <a:pt x="1376694" y="774147"/>
                </a:lnTo>
                <a:lnTo>
                  <a:pt x="1371301" y="780796"/>
                </a:lnTo>
                <a:lnTo>
                  <a:pt x="1365274" y="787445"/>
                </a:lnTo>
                <a:lnTo>
                  <a:pt x="1361784" y="790928"/>
                </a:lnTo>
                <a:lnTo>
                  <a:pt x="1358295" y="793777"/>
                </a:lnTo>
                <a:lnTo>
                  <a:pt x="1354488" y="796627"/>
                </a:lnTo>
                <a:lnTo>
                  <a:pt x="1350047" y="799793"/>
                </a:lnTo>
                <a:lnTo>
                  <a:pt x="1345924" y="802326"/>
                </a:lnTo>
                <a:lnTo>
                  <a:pt x="1340848" y="804542"/>
                </a:lnTo>
                <a:lnTo>
                  <a:pt x="1336090" y="806758"/>
                </a:lnTo>
                <a:lnTo>
                  <a:pt x="1330380" y="808658"/>
                </a:lnTo>
                <a:lnTo>
                  <a:pt x="1324987" y="809924"/>
                </a:lnTo>
                <a:lnTo>
                  <a:pt x="1318960" y="810874"/>
                </a:lnTo>
                <a:lnTo>
                  <a:pt x="1312616" y="811507"/>
                </a:lnTo>
                <a:lnTo>
                  <a:pt x="1306271" y="811507"/>
                </a:lnTo>
                <a:lnTo>
                  <a:pt x="1299610" y="810557"/>
                </a:lnTo>
                <a:lnTo>
                  <a:pt x="1292948" y="809608"/>
                </a:lnTo>
                <a:lnTo>
                  <a:pt x="1285335" y="807708"/>
                </a:lnTo>
                <a:lnTo>
                  <a:pt x="1277405" y="805492"/>
                </a:lnTo>
                <a:lnTo>
                  <a:pt x="1269474" y="802009"/>
                </a:lnTo>
                <a:lnTo>
                  <a:pt x="1261227" y="798210"/>
                </a:lnTo>
                <a:lnTo>
                  <a:pt x="1251710" y="793777"/>
                </a:lnTo>
                <a:lnTo>
                  <a:pt x="1242194" y="789345"/>
                </a:lnTo>
                <a:lnTo>
                  <a:pt x="1281529" y="808341"/>
                </a:lnTo>
                <a:lnTo>
                  <a:pt x="1300244" y="816890"/>
                </a:lnTo>
                <a:lnTo>
                  <a:pt x="1309444" y="820689"/>
                </a:lnTo>
                <a:lnTo>
                  <a:pt x="1318009" y="823855"/>
                </a:lnTo>
                <a:lnTo>
                  <a:pt x="1326256" y="826388"/>
                </a:lnTo>
                <a:lnTo>
                  <a:pt x="1334187" y="828287"/>
                </a:lnTo>
                <a:lnTo>
                  <a:pt x="1341483" y="829870"/>
                </a:lnTo>
                <a:lnTo>
                  <a:pt x="1348779" y="830187"/>
                </a:lnTo>
                <a:lnTo>
                  <a:pt x="1352268" y="830187"/>
                </a:lnTo>
                <a:lnTo>
                  <a:pt x="1355440" y="829870"/>
                </a:lnTo>
                <a:lnTo>
                  <a:pt x="1358929" y="828921"/>
                </a:lnTo>
                <a:lnTo>
                  <a:pt x="1361784" y="828287"/>
                </a:lnTo>
                <a:lnTo>
                  <a:pt x="1364957" y="827021"/>
                </a:lnTo>
                <a:lnTo>
                  <a:pt x="1367494" y="826071"/>
                </a:lnTo>
                <a:lnTo>
                  <a:pt x="1370032" y="824488"/>
                </a:lnTo>
                <a:lnTo>
                  <a:pt x="1372887" y="822272"/>
                </a:lnTo>
                <a:lnTo>
                  <a:pt x="1373521" y="829554"/>
                </a:lnTo>
                <a:lnTo>
                  <a:pt x="1374473" y="835886"/>
                </a:lnTo>
                <a:lnTo>
                  <a:pt x="1374790" y="848234"/>
                </a:lnTo>
                <a:lnTo>
                  <a:pt x="1374790" y="860265"/>
                </a:lnTo>
                <a:lnTo>
                  <a:pt x="1373839" y="871346"/>
                </a:lnTo>
                <a:lnTo>
                  <a:pt x="1376059" y="869130"/>
                </a:lnTo>
                <a:lnTo>
                  <a:pt x="1377328" y="868813"/>
                </a:lnTo>
                <a:lnTo>
                  <a:pt x="1377962" y="868497"/>
                </a:lnTo>
                <a:lnTo>
                  <a:pt x="1379549" y="868813"/>
                </a:lnTo>
                <a:lnTo>
                  <a:pt x="1381135" y="869446"/>
                </a:lnTo>
                <a:lnTo>
                  <a:pt x="1382721" y="871030"/>
                </a:lnTo>
                <a:lnTo>
                  <a:pt x="1383672" y="872929"/>
                </a:lnTo>
                <a:lnTo>
                  <a:pt x="1384941" y="875462"/>
                </a:lnTo>
                <a:lnTo>
                  <a:pt x="1385893" y="878628"/>
                </a:lnTo>
                <a:lnTo>
                  <a:pt x="1388113" y="885277"/>
                </a:lnTo>
                <a:lnTo>
                  <a:pt x="1390017" y="893825"/>
                </a:lnTo>
                <a:lnTo>
                  <a:pt x="1391286" y="903640"/>
                </a:lnTo>
                <a:lnTo>
                  <a:pt x="1391920" y="914405"/>
                </a:lnTo>
                <a:lnTo>
                  <a:pt x="1392237" y="926119"/>
                </a:lnTo>
                <a:lnTo>
                  <a:pt x="1391920" y="937834"/>
                </a:lnTo>
                <a:lnTo>
                  <a:pt x="1391286" y="948599"/>
                </a:lnTo>
                <a:lnTo>
                  <a:pt x="1390017" y="958413"/>
                </a:lnTo>
                <a:lnTo>
                  <a:pt x="1388113" y="966645"/>
                </a:lnTo>
                <a:lnTo>
                  <a:pt x="1385893" y="973611"/>
                </a:lnTo>
                <a:lnTo>
                  <a:pt x="1384941" y="976777"/>
                </a:lnTo>
                <a:lnTo>
                  <a:pt x="1383672" y="978993"/>
                </a:lnTo>
                <a:lnTo>
                  <a:pt x="1382721" y="980893"/>
                </a:lnTo>
                <a:lnTo>
                  <a:pt x="1381135" y="982476"/>
                </a:lnTo>
                <a:lnTo>
                  <a:pt x="1379549" y="983425"/>
                </a:lnTo>
                <a:lnTo>
                  <a:pt x="1377962" y="983425"/>
                </a:lnTo>
                <a:lnTo>
                  <a:pt x="1376694" y="983425"/>
                </a:lnTo>
                <a:lnTo>
                  <a:pt x="1375425" y="982476"/>
                </a:lnTo>
                <a:lnTo>
                  <a:pt x="1373839" y="980893"/>
                </a:lnTo>
                <a:lnTo>
                  <a:pt x="1372570" y="978676"/>
                </a:lnTo>
                <a:lnTo>
                  <a:pt x="1371301" y="976143"/>
                </a:lnTo>
                <a:lnTo>
                  <a:pt x="1370032" y="972977"/>
                </a:lnTo>
                <a:lnTo>
                  <a:pt x="1367812" y="965379"/>
                </a:lnTo>
                <a:lnTo>
                  <a:pt x="1366860" y="975194"/>
                </a:lnTo>
                <a:lnTo>
                  <a:pt x="1364957" y="985325"/>
                </a:lnTo>
                <a:lnTo>
                  <a:pt x="1363053" y="994823"/>
                </a:lnTo>
                <a:lnTo>
                  <a:pt x="1360516" y="1004005"/>
                </a:lnTo>
                <a:lnTo>
                  <a:pt x="1357661" y="1013187"/>
                </a:lnTo>
                <a:lnTo>
                  <a:pt x="1354806" y="1021735"/>
                </a:lnTo>
                <a:lnTo>
                  <a:pt x="1351316" y="1030283"/>
                </a:lnTo>
                <a:lnTo>
                  <a:pt x="1347510" y="1038515"/>
                </a:lnTo>
                <a:lnTo>
                  <a:pt x="1343386" y="1046430"/>
                </a:lnTo>
                <a:lnTo>
                  <a:pt x="1339262" y="1054346"/>
                </a:lnTo>
                <a:lnTo>
                  <a:pt x="1334821" y="1061628"/>
                </a:lnTo>
                <a:lnTo>
                  <a:pt x="1330380" y="1068593"/>
                </a:lnTo>
                <a:lnTo>
                  <a:pt x="1325622" y="1075242"/>
                </a:lnTo>
                <a:lnTo>
                  <a:pt x="1320546" y="1081891"/>
                </a:lnTo>
                <a:lnTo>
                  <a:pt x="1315471" y="1088223"/>
                </a:lnTo>
                <a:lnTo>
                  <a:pt x="1309761" y="1094238"/>
                </a:lnTo>
                <a:lnTo>
                  <a:pt x="1304368" y="1099304"/>
                </a:lnTo>
                <a:lnTo>
                  <a:pt x="1298658" y="1104686"/>
                </a:lnTo>
                <a:lnTo>
                  <a:pt x="1293266" y="1109435"/>
                </a:lnTo>
                <a:lnTo>
                  <a:pt x="1287238" y="1113868"/>
                </a:lnTo>
                <a:lnTo>
                  <a:pt x="1281211" y="1118617"/>
                </a:lnTo>
                <a:lnTo>
                  <a:pt x="1275501" y="1122100"/>
                </a:lnTo>
                <a:lnTo>
                  <a:pt x="1269474" y="1125899"/>
                </a:lnTo>
                <a:lnTo>
                  <a:pt x="1263447" y="1129065"/>
                </a:lnTo>
                <a:lnTo>
                  <a:pt x="1257420" y="1131915"/>
                </a:lnTo>
                <a:lnTo>
                  <a:pt x="1251393" y="1134131"/>
                </a:lnTo>
                <a:lnTo>
                  <a:pt x="1245366" y="1136347"/>
                </a:lnTo>
                <a:lnTo>
                  <a:pt x="1239339" y="1137930"/>
                </a:lnTo>
                <a:lnTo>
                  <a:pt x="1233312" y="1139513"/>
                </a:lnTo>
                <a:lnTo>
                  <a:pt x="1227919" y="1140463"/>
                </a:lnTo>
                <a:lnTo>
                  <a:pt x="1222209" y="1141096"/>
                </a:lnTo>
                <a:lnTo>
                  <a:pt x="1216499" y="1141413"/>
                </a:lnTo>
                <a:lnTo>
                  <a:pt x="1212058" y="1141096"/>
                </a:lnTo>
                <a:lnTo>
                  <a:pt x="1207617" y="1140146"/>
                </a:lnTo>
                <a:lnTo>
                  <a:pt x="1202542" y="1139513"/>
                </a:lnTo>
                <a:lnTo>
                  <a:pt x="1197466" y="1137930"/>
                </a:lnTo>
                <a:lnTo>
                  <a:pt x="1192073" y="1136031"/>
                </a:lnTo>
                <a:lnTo>
                  <a:pt x="1186998" y="1133814"/>
                </a:lnTo>
                <a:lnTo>
                  <a:pt x="1181288" y="1131281"/>
                </a:lnTo>
                <a:lnTo>
                  <a:pt x="1175895" y="1128749"/>
                </a:lnTo>
                <a:lnTo>
                  <a:pt x="1170186" y="1125266"/>
                </a:lnTo>
                <a:lnTo>
                  <a:pt x="1164476" y="1121467"/>
                </a:lnTo>
                <a:lnTo>
                  <a:pt x="1158766" y="1117667"/>
                </a:lnTo>
                <a:lnTo>
                  <a:pt x="1153056" y="1113235"/>
                </a:lnTo>
                <a:lnTo>
                  <a:pt x="1147029" y="1108802"/>
                </a:lnTo>
                <a:lnTo>
                  <a:pt x="1141319" y="1103736"/>
                </a:lnTo>
                <a:lnTo>
                  <a:pt x="1135926" y="1098671"/>
                </a:lnTo>
                <a:lnTo>
                  <a:pt x="1130216" y="1092972"/>
                </a:lnTo>
                <a:lnTo>
                  <a:pt x="1124506" y="1087273"/>
                </a:lnTo>
                <a:lnTo>
                  <a:pt x="1118796" y="1080941"/>
                </a:lnTo>
                <a:lnTo>
                  <a:pt x="1113721" y="1074925"/>
                </a:lnTo>
                <a:lnTo>
                  <a:pt x="1108011" y="1068276"/>
                </a:lnTo>
                <a:lnTo>
                  <a:pt x="1102936" y="1061628"/>
                </a:lnTo>
                <a:lnTo>
                  <a:pt x="1097860" y="1054346"/>
                </a:lnTo>
                <a:lnTo>
                  <a:pt x="1092785" y="1046747"/>
                </a:lnTo>
                <a:lnTo>
                  <a:pt x="1088344" y="1039465"/>
                </a:lnTo>
                <a:lnTo>
                  <a:pt x="1083903" y="1031550"/>
                </a:lnTo>
                <a:lnTo>
                  <a:pt x="1079779" y="1023635"/>
                </a:lnTo>
                <a:lnTo>
                  <a:pt x="1075655" y="1015403"/>
                </a:lnTo>
                <a:lnTo>
                  <a:pt x="1071848" y="1007171"/>
                </a:lnTo>
                <a:lnTo>
                  <a:pt x="1068676" y="998623"/>
                </a:lnTo>
                <a:lnTo>
                  <a:pt x="1065187" y="989758"/>
                </a:lnTo>
                <a:lnTo>
                  <a:pt x="1062649" y="980893"/>
                </a:lnTo>
                <a:lnTo>
                  <a:pt x="1059794" y="972028"/>
                </a:lnTo>
                <a:lnTo>
                  <a:pt x="1057891" y="977726"/>
                </a:lnTo>
                <a:lnTo>
                  <a:pt x="1055670" y="982476"/>
                </a:lnTo>
                <a:lnTo>
                  <a:pt x="1054719" y="984375"/>
                </a:lnTo>
                <a:lnTo>
                  <a:pt x="1053133" y="985325"/>
                </a:lnTo>
                <a:lnTo>
                  <a:pt x="1051864" y="986275"/>
                </a:lnTo>
                <a:lnTo>
                  <a:pt x="1050595" y="986591"/>
                </a:lnTo>
                <a:lnTo>
                  <a:pt x="1049326" y="986275"/>
                </a:lnTo>
                <a:lnTo>
                  <a:pt x="1047740" y="985325"/>
                </a:lnTo>
                <a:lnTo>
                  <a:pt x="1046471" y="983742"/>
                </a:lnTo>
                <a:lnTo>
                  <a:pt x="1045202" y="982159"/>
                </a:lnTo>
                <a:lnTo>
                  <a:pt x="1044250" y="979309"/>
                </a:lnTo>
                <a:lnTo>
                  <a:pt x="1042664" y="976460"/>
                </a:lnTo>
                <a:lnTo>
                  <a:pt x="1040761" y="969495"/>
                </a:lnTo>
                <a:lnTo>
                  <a:pt x="1038858" y="960946"/>
                </a:lnTo>
                <a:lnTo>
                  <a:pt x="1037589" y="951131"/>
                </a:lnTo>
                <a:lnTo>
                  <a:pt x="1036954" y="940367"/>
                </a:lnTo>
                <a:lnTo>
                  <a:pt x="1036637" y="928652"/>
                </a:lnTo>
                <a:lnTo>
                  <a:pt x="1036954" y="917254"/>
                </a:lnTo>
                <a:lnTo>
                  <a:pt x="1037589" y="906173"/>
                </a:lnTo>
                <a:lnTo>
                  <a:pt x="1038858" y="896358"/>
                </a:lnTo>
                <a:lnTo>
                  <a:pt x="1040761" y="888126"/>
                </a:lnTo>
                <a:lnTo>
                  <a:pt x="1042664" y="881161"/>
                </a:lnTo>
                <a:lnTo>
                  <a:pt x="1044250" y="877995"/>
                </a:lnTo>
                <a:lnTo>
                  <a:pt x="1045202" y="875779"/>
                </a:lnTo>
                <a:lnTo>
                  <a:pt x="1046471" y="873879"/>
                </a:lnTo>
                <a:lnTo>
                  <a:pt x="1047740" y="872613"/>
                </a:lnTo>
                <a:lnTo>
                  <a:pt x="1049326" y="871346"/>
                </a:lnTo>
                <a:lnTo>
                  <a:pt x="1050595" y="871346"/>
                </a:lnTo>
                <a:lnTo>
                  <a:pt x="1051546" y="871346"/>
                </a:lnTo>
                <a:lnTo>
                  <a:pt x="1052498" y="871663"/>
                </a:lnTo>
                <a:lnTo>
                  <a:pt x="1052815" y="864381"/>
                </a:lnTo>
                <a:lnTo>
                  <a:pt x="1053133" y="856782"/>
                </a:lnTo>
                <a:lnTo>
                  <a:pt x="1053767" y="850133"/>
                </a:lnTo>
                <a:lnTo>
                  <a:pt x="1055036" y="843801"/>
                </a:lnTo>
                <a:lnTo>
                  <a:pt x="1054719" y="835886"/>
                </a:lnTo>
                <a:lnTo>
                  <a:pt x="1054401" y="827971"/>
                </a:lnTo>
                <a:lnTo>
                  <a:pt x="1054401" y="820689"/>
                </a:lnTo>
                <a:lnTo>
                  <a:pt x="1054401" y="814040"/>
                </a:lnTo>
                <a:lnTo>
                  <a:pt x="1055036" y="807708"/>
                </a:lnTo>
                <a:lnTo>
                  <a:pt x="1055670" y="801692"/>
                </a:lnTo>
                <a:lnTo>
                  <a:pt x="1057256" y="796310"/>
                </a:lnTo>
                <a:lnTo>
                  <a:pt x="1058842" y="791244"/>
                </a:lnTo>
                <a:lnTo>
                  <a:pt x="1060746" y="786179"/>
                </a:lnTo>
                <a:lnTo>
                  <a:pt x="1062649" y="781746"/>
                </a:lnTo>
                <a:lnTo>
                  <a:pt x="1064870" y="777630"/>
                </a:lnTo>
                <a:lnTo>
                  <a:pt x="1067407" y="773831"/>
                </a:lnTo>
                <a:lnTo>
                  <a:pt x="1070262" y="770665"/>
                </a:lnTo>
                <a:lnTo>
                  <a:pt x="1073434" y="767499"/>
                </a:lnTo>
                <a:lnTo>
                  <a:pt x="1076924" y="764649"/>
                </a:lnTo>
                <a:lnTo>
                  <a:pt x="1080096" y="762433"/>
                </a:lnTo>
                <a:lnTo>
                  <a:pt x="1064235" y="762433"/>
                </a:lnTo>
                <a:lnTo>
                  <a:pt x="1052498" y="762750"/>
                </a:lnTo>
                <a:lnTo>
                  <a:pt x="1041713" y="763383"/>
                </a:lnTo>
                <a:lnTo>
                  <a:pt x="1049009" y="759583"/>
                </a:lnTo>
                <a:lnTo>
                  <a:pt x="1056622" y="754834"/>
                </a:lnTo>
                <a:lnTo>
                  <a:pt x="1063918" y="749452"/>
                </a:lnTo>
                <a:lnTo>
                  <a:pt x="1071531" y="743753"/>
                </a:lnTo>
                <a:lnTo>
                  <a:pt x="1085806" y="733305"/>
                </a:lnTo>
                <a:lnTo>
                  <a:pt x="1092150" y="728872"/>
                </a:lnTo>
                <a:lnTo>
                  <a:pt x="1098495" y="725073"/>
                </a:lnTo>
                <a:lnTo>
                  <a:pt x="1106742" y="720957"/>
                </a:lnTo>
                <a:lnTo>
                  <a:pt x="1114990" y="717158"/>
                </a:lnTo>
                <a:lnTo>
                  <a:pt x="1122920" y="713675"/>
                </a:lnTo>
                <a:lnTo>
                  <a:pt x="1130851" y="710193"/>
                </a:lnTo>
                <a:lnTo>
                  <a:pt x="1138781" y="707660"/>
                </a:lnTo>
                <a:lnTo>
                  <a:pt x="1146711" y="704494"/>
                </a:lnTo>
                <a:lnTo>
                  <a:pt x="1161938" y="700061"/>
                </a:lnTo>
                <a:lnTo>
                  <a:pt x="1176847" y="696262"/>
                </a:lnTo>
                <a:lnTo>
                  <a:pt x="1191439" y="693729"/>
                </a:lnTo>
                <a:lnTo>
                  <a:pt x="1205397" y="692146"/>
                </a:lnTo>
                <a:lnTo>
                  <a:pt x="1218720" y="691196"/>
                </a:lnTo>
                <a:lnTo>
                  <a:pt x="1231408" y="690563"/>
                </a:lnTo>
                <a:close/>
                <a:moveTo>
                  <a:pt x="1798422" y="585942"/>
                </a:moveTo>
                <a:lnTo>
                  <a:pt x="1795888" y="586577"/>
                </a:lnTo>
                <a:lnTo>
                  <a:pt x="1792720" y="586577"/>
                </a:lnTo>
                <a:lnTo>
                  <a:pt x="1789236" y="586577"/>
                </a:lnTo>
                <a:lnTo>
                  <a:pt x="1771814" y="728756"/>
                </a:lnTo>
                <a:lnTo>
                  <a:pt x="1786068" y="727804"/>
                </a:lnTo>
                <a:lnTo>
                  <a:pt x="1800322" y="727487"/>
                </a:lnTo>
                <a:lnTo>
                  <a:pt x="1808558" y="727804"/>
                </a:lnTo>
                <a:lnTo>
                  <a:pt x="1816477" y="728121"/>
                </a:lnTo>
                <a:lnTo>
                  <a:pt x="1798422" y="585942"/>
                </a:lnTo>
                <a:close/>
                <a:moveTo>
                  <a:pt x="2691328" y="534988"/>
                </a:moveTo>
                <a:lnTo>
                  <a:pt x="2700209" y="535623"/>
                </a:lnTo>
                <a:lnTo>
                  <a:pt x="2709091" y="535940"/>
                </a:lnTo>
                <a:lnTo>
                  <a:pt x="2718289" y="536893"/>
                </a:lnTo>
                <a:lnTo>
                  <a:pt x="2727170" y="538480"/>
                </a:lnTo>
                <a:lnTo>
                  <a:pt x="2736368" y="540385"/>
                </a:lnTo>
                <a:lnTo>
                  <a:pt x="2745249" y="542608"/>
                </a:lnTo>
                <a:lnTo>
                  <a:pt x="2753813" y="544830"/>
                </a:lnTo>
                <a:lnTo>
                  <a:pt x="2763011" y="548005"/>
                </a:lnTo>
                <a:lnTo>
                  <a:pt x="2771575" y="550863"/>
                </a:lnTo>
                <a:lnTo>
                  <a:pt x="2780139" y="554355"/>
                </a:lnTo>
                <a:lnTo>
                  <a:pt x="2789020" y="558165"/>
                </a:lnTo>
                <a:lnTo>
                  <a:pt x="2797267" y="561658"/>
                </a:lnTo>
                <a:lnTo>
                  <a:pt x="2812809" y="569595"/>
                </a:lnTo>
                <a:lnTo>
                  <a:pt x="2827716" y="577850"/>
                </a:lnTo>
                <a:lnTo>
                  <a:pt x="2841355" y="586105"/>
                </a:lnTo>
                <a:lnTo>
                  <a:pt x="2853408" y="594678"/>
                </a:lnTo>
                <a:lnTo>
                  <a:pt x="2864509" y="602933"/>
                </a:lnTo>
                <a:lnTo>
                  <a:pt x="2873073" y="609918"/>
                </a:lnTo>
                <a:lnTo>
                  <a:pt x="2879734" y="616585"/>
                </a:lnTo>
                <a:lnTo>
                  <a:pt x="2882271" y="619760"/>
                </a:lnTo>
                <a:lnTo>
                  <a:pt x="2884809" y="622300"/>
                </a:lnTo>
                <a:lnTo>
                  <a:pt x="2886077" y="624523"/>
                </a:lnTo>
                <a:lnTo>
                  <a:pt x="2887029" y="626428"/>
                </a:lnTo>
                <a:lnTo>
                  <a:pt x="2887346" y="630238"/>
                </a:lnTo>
                <a:lnTo>
                  <a:pt x="2887663" y="635635"/>
                </a:lnTo>
                <a:lnTo>
                  <a:pt x="2887663" y="650875"/>
                </a:lnTo>
                <a:lnTo>
                  <a:pt x="2887029" y="671513"/>
                </a:lnTo>
                <a:lnTo>
                  <a:pt x="2885443" y="697230"/>
                </a:lnTo>
                <a:lnTo>
                  <a:pt x="2883540" y="726123"/>
                </a:lnTo>
                <a:lnTo>
                  <a:pt x="2881320" y="758190"/>
                </a:lnTo>
                <a:lnTo>
                  <a:pt x="2875610" y="827723"/>
                </a:lnTo>
                <a:lnTo>
                  <a:pt x="2868950" y="899161"/>
                </a:lnTo>
                <a:lnTo>
                  <a:pt x="2861654" y="965518"/>
                </a:lnTo>
                <a:lnTo>
                  <a:pt x="2858483" y="995363"/>
                </a:lnTo>
                <a:lnTo>
                  <a:pt x="2854994" y="1021398"/>
                </a:lnTo>
                <a:lnTo>
                  <a:pt x="2852139" y="1042671"/>
                </a:lnTo>
                <a:lnTo>
                  <a:pt x="2848967" y="1059181"/>
                </a:lnTo>
                <a:lnTo>
                  <a:pt x="2838817" y="1062991"/>
                </a:lnTo>
                <a:lnTo>
                  <a:pt x="2828985" y="1066483"/>
                </a:lnTo>
                <a:lnTo>
                  <a:pt x="2820104" y="1069023"/>
                </a:lnTo>
                <a:lnTo>
                  <a:pt x="2810905" y="1070928"/>
                </a:lnTo>
                <a:lnTo>
                  <a:pt x="2803293" y="1072198"/>
                </a:lnTo>
                <a:lnTo>
                  <a:pt x="2795998" y="1072516"/>
                </a:lnTo>
                <a:lnTo>
                  <a:pt x="2792509" y="1072198"/>
                </a:lnTo>
                <a:lnTo>
                  <a:pt x="2789654" y="1071563"/>
                </a:lnTo>
                <a:lnTo>
                  <a:pt x="2786483" y="1070928"/>
                </a:lnTo>
                <a:lnTo>
                  <a:pt x="2784262" y="1070293"/>
                </a:lnTo>
                <a:lnTo>
                  <a:pt x="2785214" y="1057911"/>
                </a:lnTo>
                <a:lnTo>
                  <a:pt x="2786165" y="1039813"/>
                </a:lnTo>
                <a:lnTo>
                  <a:pt x="2787751" y="990918"/>
                </a:lnTo>
                <a:lnTo>
                  <a:pt x="2789337" y="930276"/>
                </a:lnTo>
                <a:lnTo>
                  <a:pt x="2790289" y="865188"/>
                </a:lnTo>
                <a:lnTo>
                  <a:pt x="2790606" y="803593"/>
                </a:lnTo>
                <a:lnTo>
                  <a:pt x="2790606" y="775653"/>
                </a:lnTo>
                <a:lnTo>
                  <a:pt x="2790289" y="751840"/>
                </a:lnTo>
                <a:lnTo>
                  <a:pt x="2789654" y="731838"/>
                </a:lnTo>
                <a:lnTo>
                  <a:pt x="2788386" y="717233"/>
                </a:lnTo>
                <a:lnTo>
                  <a:pt x="2788068" y="711835"/>
                </a:lnTo>
                <a:lnTo>
                  <a:pt x="2787434" y="708343"/>
                </a:lnTo>
                <a:lnTo>
                  <a:pt x="2786483" y="707073"/>
                </a:lnTo>
                <a:lnTo>
                  <a:pt x="2785848" y="706438"/>
                </a:lnTo>
                <a:lnTo>
                  <a:pt x="2785531" y="707073"/>
                </a:lnTo>
                <a:lnTo>
                  <a:pt x="2780773" y="713740"/>
                </a:lnTo>
                <a:lnTo>
                  <a:pt x="2775381" y="720725"/>
                </a:lnTo>
                <a:lnTo>
                  <a:pt x="2774113" y="722630"/>
                </a:lnTo>
                <a:lnTo>
                  <a:pt x="2757936" y="960756"/>
                </a:lnTo>
                <a:lnTo>
                  <a:pt x="2753813" y="1010921"/>
                </a:lnTo>
                <a:lnTo>
                  <a:pt x="2750324" y="1049338"/>
                </a:lnTo>
                <a:lnTo>
                  <a:pt x="2746835" y="1083946"/>
                </a:lnTo>
                <a:lnTo>
                  <a:pt x="2746518" y="1087438"/>
                </a:lnTo>
                <a:lnTo>
                  <a:pt x="2744932" y="1092836"/>
                </a:lnTo>
                <a:lnTo>
                  <a:pt x="2742712" y="1097916"/>
                </a:lnTo>
                <a:lnTo>
                  <a:pt x="2740491" y="1103631"/>
                </a:lnTo>
                <a:lnTo>
                  <a:pt x="2737637" y="1109028"/>
                </a:lnTo>
                <a:lnTo>
                  <a:pt x="2732245" y="1119506"/>
                </a:lnTo>
                <a:lnTo>
                  <a:pt x="2725267" y="1129666"/>
                </a:lnTo>
                <a:lnTo>
                  <a:pt x="2699258" y="1479233"/>
                </a:lnTo>
                <a:lnTo>
                  <a:pt x="2716386" y="1483361"/>
                </a:lnTo>
                <a:lnTo>
                  <a:pt x="2732879" y="1487488"/>
                </a:lnTo>
                <a:lnTo>
                  <a:pt x="2870853" y="1410971"/>
                </a:lnTo>
                <a:lnTo>
                  <a:pt x="2876879" y="1421766"/>
                </a:lnTo>
                <a:lnTo>
                  <a:pt x="2749055" y="1492886"/>
                </a:lnTo>
                <a:lnTo>
                  <a:pt x="2761743" y="1497013"/>
                </a:lnTo>
                <a:lnTo>
                  <a:pt x="2773795" y="1501776"/>
                </a:lnTo>
                <a:lnTo>
                  <a:pt x="2785214" y="1507173"/>
                </a:lnTo>
                <a:lnTo>
                  <a:pt x="2795998" y="1512253"/>
                </a:lnTo>
                <a:lnTo>
                  <a:pt x="2805831" y="1517968"/>
                </a:lnTo>
                <a:lnTo>
                  <a:pt x="2815029" y="1524001"/>
                </a:lnTo>
                <a:lnTo>
                  <a:pt x="2823910" y="1530033"/>
                </a:lnTo>
                <a:lnTo>
                  <a:pt x="2831839" y="1536383"/>
                </a:lnTo>
                <a:lnTo>
                  <a:pt x="2838500" y="1543051"/>
                </a:lnTo>
                <a:lnTo>
                  <a:pt x="2844844" y="1550036"/>
                </a:lnTo>
                <a:lnTo>
                  <a:pt x="2850236" y="1557021"/>
                </a:lnTo>
                <a:lnTo>
                  <a:pt x="2854359" y="1564323"/>
                </a:lnTo>
                <a:lnTo>
                  <a:pt x="2856262" y="1568133"/>
                </a:lnTo>
                <a:lnTo>
                  <a:pt x="2857848" y="1571626"/>
                </a:lnTo>
                <a:lnTo>
                  <a:pt x="2859117" y="1575436"/>
                </a:lnTo>
                <a:lnTo>
                  <a:pt x="2860386" y="1579246"/>
                </a:lnTo>
                <a:lnTo>
                  <a:pt x="2861337" y="1583056"/>
                </a:lnTo>
                <a:lnTo>
                  <a:pt x="2861654" y="1586866"/>
                </a:lnTo>
                <a:lnTo>
                  <a:pt x="2861972" y="1590993"/>
                </a:lnTo>
                <a:lnTo>
                  <a:pt x="2862606" y="1594803"/>
                </a:lnTo>
                <a:lnTo>
                  <a:pt x="2861972" y="1598931"/>
                </a:lnTo>
                <a:lnTo>
                  <a:pt x="2861654" y="1603058"/>
                </a:lnTo>
                <a:lnTo>
                  <a:pt x="2861020" y="1607186"/>
                </a:lnTo>
                <a:lnTo>
                  <a:pt x="2860386" y="1611313"/>
                </a:lnTo>
                <a:lnTo>
                  <a:pt x="2858800" y="1615123"/>
                </a:lnTo>
                <a:lnTo>
                  <a:pt x="2857214" y="1619251"/>
                </a:lnTo>
                <a:lnTo>
                  <a:pt x="2855628" y="1622743"/>
                </a:lnTo>
                <a:lnTo>
                  <a:pt x="2853408" y="1626553"/>
                </a:lnTo>
                <a:lnTo>
                  <a:pt x="2851187" y="1630681"/>
                </a:lnTo>
                <a:lnTo>
                  <a:pt x="2848967" y="1634491"/>
                </a:lnTo>
                <a:lnTo>
                  <a:pt x="2842941" y="1641793"/>
                </a:lnTo>
                <a:lnTo>
                  <a:pt x="2836597" y="1648778"/>
                </a:lnTo>
                <a:lnTo>
                  <a:pt x="2828668" y="1655763"/>
                </a:lnTo>
                <a:lnTo>
                  <a:pt x="2820421" y="1662431"/>
                </a:lnTo>
                <a:lnTo>
                  <a:pt x="2810905" y="1668781"/>
                </a:lnTo>
                <a:lnTo>
                  <a:pt x="2800756" y="1674813"/>
                </a:lnTo>
                <a:lnTo>
                  <a:pt x="2789972" y="1680528"/>
                </a:lnTo>
                <a:lnTo>
                  <a:pt x="2778236" y="1685926"/>
                </a:lnTo>
                <a:lnTo>
                  <a:pt x="2765866" y="1691006"/>
                </a:lnTo>
                <a:lnTo>
                  <a:pt x="2752861" y="1695768"/>
                </a:lnTo>
                <a:lnTo>
                  <a:pt x="2739223" y="1700213"/>
                </a:lnTo>
                <a:lnTo>
                  <a:pt x="2869267" y="1786891"/>
                </a:lnTo>
                <a:lnTo>
                  <a:pt x="2862606" y="1797051"/>
                </a:lnTo>
                <a:lnTo>
                  <a:pt x="2723998" y="1704341"/>
                </a:lnTo>
                <a:lnTo>
                  <a:pt x="2707822" y="1708151"/>
                </a:lnTo>
                <a:lnTo>
                  <a:pt x="2690694" y="1711961"/>
                </a:lnTo>
                <a:lnTo>
                  <a:pt x="2673566" y="1715136"/>
                </a:lnTo>
                <a:lnTo>
                  <a:pt x="2655487" y="1717358"/>
                </a:lnTo>
                <a:lnTo>
                  <a:pt x="2637091" y="1719581"/>
                </a:lnTo>
                <a:lnTo>
                  <a:pt x="2618060" y="1720533"/>
                </a:lnTo>
                <a:lnTo>
                  <a:pt x="2598712" y="1721803"/>
                </a:lnTo>
                <a:lnTo>
                  <a:pt x="2579046" y="1721803"/>
                </a:lnTo>
                <a:lnTo>
                  <a:pt x="2563822" y="1721803"/>
                </a:lnTo>
                <a:lnTo>
                  <a:pt x="2549549" y="1721486"/>
                </a:lnTo>
                <a:lnTo>
                  <a:pt x="2534958" y="1720533"/>
                </a:lnTo>
                <a:lnTo>
                  <a:pt x="2521002" y="1719581"/>
                </a:lnTo>
                <a:lnTo>
                  <a:pt x="2507046" y="1717993"/>
                </a:lnTo>
                <a:lnTo>
                  <a:pt x="2493725" y="1716088"/>
                </a:lnTo>
                <a:lnTo>
                  <a:pt x="2480403" y="1714183"/>
                </a:lnTo>
                <a:lnTo>
                  <a:pt x="2467399" y="1711961"/>
                </a:lnTo>
                <a:lnTo>
                  <a:pt x="2455029" y="1709738"/>
                </a:lnTo>
                <a:lnTo>
                  <a:pt x="2442659" y="1706881"/>
                </a:lnTo>
                <a:lnTo>
                  <a:pt x="2430923" y="1703706"/>
                </a:lnTo>
                <a:lnTo>
                  <a:pt x="2419187" y="1700213"/>
                </a:lnTo>
                <a:lnTo>
                  <a:pt x="2408086" y="1697038"/>
                </a:lnTo>
                <a:lnTo>
                  <a:pt x="2397619" y="1693228"/>
                </a:lnTo>
                <a:lnTo>
                  <a:pt x="2387469" y="1689418"/>
                </a:lnTo>
                <a:lnTo>
                  <a:pt x="2377637" y="1684973"/>
                </a:lnTo>
                <a:lnTo>
                  <a:pt x="2368121" y="1680846"/>
                </a:lnTo>
                <a:lnTo>
                  <a:pt x="2359240" y="1676401"/>
                </a:lnTo>
                <a:lnTo>
                  <a:pt x="2350994" y="1671321"/>
                </a:lnTo>
                <a:lnTo>
                  <a:pt x="2343064" y="1666558"/>
                </a:lnTo>
                <a:lnTo>
                  <a:pt x="2335769" y="1661161"/>
                </a:lnTo>
                <a:lnTo>
                  <a:pt x="2329108" y="1656081"/>
                </a:lnTo>
                <a:lnTo>
                  <a:pt x="2322764" y="1650366"/>
                </a:lnTo>
                <a:lnTo>
                  <a:pt x="2317055" y="1644651"/>
                </a:lnTo>
                <a:lnTo>
                  <a:pt x="2312298" y="1638936"/>
                </a:lnTo>
                <a:lnTo>
                  <a:pt x="2307857" y="1632903"/>
                </a:lnTo>
                <a:lnTo>
                  <a:pt x="2304051" y="1627188"/>
                </a:lnTo>
                <a:lnTo>
                  <a:pt x="2300879" y="1620521"/>
                </a:lnTo>
                <a:lnTo>
                  <a:pt x="2298659" y="1614171"/>
                </a:lnTo>
                <a:lnTo>
                  <a:pt x="2296756" y="1607821"/>
                </a:lnTo>
                <a:lnTo>
                  <a:pt x="2295804" y="1601471"/>
                </a:lnTo>
                <a:lnTo>
                  <a:pt x="2295170" y="1594803"/>
                </a:lnTo>
                <a:lnTo>
                  <a:pt x="2295170" y="1590676"/>
                </a:lnTo>
                <a:lnTo>
                  <a:pt x="2296121" y="1585913"/>
                </a:lnTo>
                <a:lnTo>
                  <a:pt x="2296756" y="1581468"/>
                </a:lnTo>
                <a:lnTo>
                  <a:pt x="2298024" y="1577341"/>
                </a:lnTo>
                <a:lnTo>
                  <a:pt x="2299293" y="1573213"/>
                </a:lnTo>
                <a:lnTo>
                  <a:pt x="2300879" y="1568768"/>
                </a:lnTo>
                <a:lnTo>
                  <a:pt x="2302782" y="1564641"/>
                </a:lnTo>
                <a:lnTo>
                  <a:pt x="2305320" y="1560831"/>
                </a:lnTo>
                <a:lnTo>
                  <a:pt x="2307857" y="1556703"/>
                </a:lnTo>
                <a:lnTo>
                  <a:pt x="2310712" y="1552576"/>
                </a:lnTo>
                <a:lnTo>
                  <a:pt x="2313566" y="1548766"/>
                </a:lnTo>
                <a:lnTo>
                  <a:pt x="2317372" y="1544956"/>
                </a:lnTo>
                <a:lnTo>
                  <a:pt x="2320861" y="1541146"/>
                </a:lnTo>
                <a:lnTo>
                  <a:pt x="2324985" y="1537653"/>
                </a:lnTo>
                <a:lnTo>
                  <a:pt x="2333549" y="1530351"/>
                </a:lnTo>
                <a:lnTo>
                  <a:pt x="2343064" y="1523366"/>
                </a:lnTo>
                <a:lnTo>
                  <a:pt x="2353848" y="1517016"/>
                </a:lnTo>
                <a:lnTo>
                  <a:pt x="2365267" y="1510348"/>
                </a:lnTo>
                <a:lnTo>
                  <a:pt x="2377637" y="1504316"/>
                </a:lnTo>
                <a:lnTo>
                  <a:pt x="2390641" y="1499236"/>
                </a:lnTo>
                <a:lnTo>
                  <a:pt x="2404597" y="1493838"/>
                </a:lnTo>
                <a:lnTo>
                  <a:pt x="2419187" y="1489393"/>
                </a:lnTo>
                <a:lnTo>
                  <a:pt x="2434729" y="1484948"/>
                </a:lnTo>
                <a:lnTo>
                  <a:pt x="2421090" y="1301751"/>
                </a:lnTo>
                <a:lnTo>
                  <a:pt x="2390958" y="1273493"/>
                </a:lnTo>
                <a:lnTo>
                  <a:pt x="2399205" y="1264603"/>
                </a:lnTo>
                <a:lnTo>
                  <a:pt x="2419505" y="1283653"/>
                </a:lnTo>
                <a:lnTo>
                  <a:pt x="2407769" y="1124268"/>
                </a:lnTo>
                <a:lnTo>
                  <a:pt x="2401742" y="1115378"/>
                </a:lnTo>
                <a:lnTo>
                  <a:pt x="2396350" y="1106171"/>
                </a:lnTo>
                <a:lnTo>
                  <a:pt x="2391910" y="1097281"/>
                </a:lnTo>
                <a:lnTo>
                  <a:pt x="2390007" y="1092201"/>
                </a:lnTo>
                <a:lnTo>
                  <a:pt x="2388104" y="1087756"/>
                </a:lnTo>
                <a:lnTo>
                  <a:pt x="2387787" y="1083946"/>
                </a:lnTo>
                <a:lnTo>
                  <a:pt x="2382712" y="1029971"/>
                </a:lnTo>
                <a:lnTo>
                  <a:pt x="2377320" y="970916"/>
                </a:lnTo>
                <a:lnTo>
                  <a:pt x="2371293" y="897573"/>
                </a:lnTo>
                <a:lnTo>
                  <a:pt x="2359240" y="716280"/>
                </a:lnTo>
                <a:lnTo>
                  <a:pt x="2354165" y="712153"/>
                </a:lnTo>
                <a:lnTo>
                  <a:pt x="2349090" y="707073"/>
                </a:lnTo>
                <a:lnTo>
                  <a:pt x="2348773" y="707073"/>
                </a:lnTo>
                <a:lnTo>
                  <a:pt x="2348773" y="707390"/>
                </a:lnTo>
                <a:lnTo>
                  <a:pt x="2347822" y="709295"/>
                </a:lnTo>
                <a:lnTo>
                  <a:pt x="2347505" y="713105"/>
                </a:lnTo>
                <a:lnTo>
                  <a:pt x="2347187" y="718503"/>
                </a:lnTo>
                <a:lnTo>
                  <a:pt x="2347187" y="733743"/>
                </a:lnTo>
                <a:lnTo>
                  <a:pt x="2347187" y="754063"/>
                </a:lnTo>
                <a:lnTo>
                  <a:pt x="2348773" y="806133"/>
                </a:lnTo>
                <a:lnTo>
                  <a:pt x="2350994" y="868363"/>
                </a:lnTo>
                <a:lnTo>
                  <a:pt x="2353848" y="932498"/>
                </a:lnTo>
                <a:lnTo>
                  <a:pt x="2357020" y="993141"/>
                </a:lnTo>
                <a:lnTo>
                  <a:pt x="2359875" y="1041718"/>
                </a:lnTo>
                <a:lnTo>
                  <a:pt x="2362095" y="1072198"/>
                </a:lnTo>
                <a:lnTo>
                  <a:pt x="2348139" y="1072516"/>
                </a:lnTo>
                <a:lnTo>
                  <a:pt x="2339258" y="1072198"/>
                </a:lnTo>
                <a:lnTo>
                  <a:pt x="2329108" y="1071246"/>
                </a:lnTo>
                <a:lnTo>
                  <a:pt x="2323716" y="1070611"/>
                </a:lnTo>
                <a:lnTo>
                  <a:pt x="2318641" y="1069658"/>
                </a:lnTo>
                <a:lnTo>
                  <a:pt x="2312932" y="1068706"/>
                </a:lnTo>
                <a:lnTo>
                  <a:pt x="2307223" y="1067118"/>
                </a:lnTo>
                <a:lnTo>
                  <a:pt x="2302148" y="1065213"/>
                </a:lnTo>
                <a:lnTo>
                  <a:pt x="2296438" y="1062991"/>
                </a:lnTo>
                <a:lnTo>
                  <a:pt x="2290729" y="1060451"/>
                </a:lnTo>
                <a:lnTo>
                  <a:pt x="2285654" y="1057276"/>
                </a:lnTo>
                <a:lnTo>
                  <a:pt x="2282800" y="1041718"/>
                </a:lnTo>
                <a:lnTo>
                  <a:pt x="2280262" y="1020446"/>
                </a:lnTo>
                <a:lnTo>
                  <a:pt x="2277408" y="995681"/>
                </a:lnTo>
                <a:lnTo>
                  <a:pt x="2274553" y="967423"/>
                </a:lnTo>
                <a:lnTo>
                  <a:pt x="2272016" y="936626"/>
                </a:lnTo>
                <a:lnTo>
                  <a:pt x="2269478" y="904241"/>
                </a:lnTo>
                <a:lnTo>
                  <a:pt x="2264403" y="836930"/>
                </a:lnTo>
                <a:lnTo>
                  <a:pt x="2260597" y="771525"/>
                </a:lnTo>
                <a:lnTo>
                  <a:pt x="2259328" y="741680"/>
                </a:lnTo>
                <a:lnTo>
                  <a:pt x="2258060" y="714058"/>
                </a:lnTo>
                <a:lnTo>
                  <a:pt x="2257425" y="689928"/>
                </a:lnTo>
                <a:lnTo>
                  <a:pt x="2257425" y="670560"/>
                </a:lnTo>
                <a:lnTo>
                  <a:pt x="2257425" y="655955"/>
                </a:lnTo>
                <a:lnTo>
                  <a:pt x="2257742" y="650875"/>
                </a:lnTo>
                <a:lnTo>
                  <a:pt x="2258377" y="647065"/>
                </a:lnTo>
                <a:lnTo>
                  <a:pt x="2259011" y="641033"/>
                </a:lnTo>
                <a:lnTo>
                  <a:pt x="2260280" y="635635"/>
                </a:lnTo>
                <a:lnTo>
                  <a:pt x="2262183" y="629920"/>
                </a:lnTo>
                <a:lnTo>
                  <a:pt x="2264403" y="624205"/>
                </a:lnTo>
                <a:lnTo>
                  <a:pt x="2267575" y="619125"/>
                </a:lnTo>
                <a:lnTo>
                  <a:pt x="2271381" y="614045"/>
                </a:lnTo>
                <a:lnTo>
                  <a:pt x="2275505" y="609283"/>
                </a:lnTo>
                <a:lnTo>
                  <a:pt x="2279945" y="604203"/>
                </a:lnTo>
                <a:lnTo>
                  <a:pt x="2284703" y="599758"/>
                </a:lnTo>
                <a:lnTo>
                  <a:pt x="2290412" y="595313"/>
                </a:lnTo>
                <a:lnTo>
                  <a:pt x="2296121" y="591185"/>
                </a:lnTo>
                <a:lnTo>
                  <a:pt x="2302465" y="587058"/>
                </a:lnTo>
                <a:lnTo>
                  <a:pt x="2309126" y="583248"/>
                </a:lnTo>
                <a:lnTo>
                  <a:pt x="2316104" y="579438"/>
                </a:lnTo>
                <a:lnTo>
                  <a:pt x="2323399" y="575628"/>
                </a:lnTo>
                <a:lnTo>
                  <a:pt x="2331011" y="572453"/>
                </a:lnTo>
                <a:lnTo>
                  <a:pt x="2338941" y="568960"/>
                </a:lnTo>
                <a:lnTo>
                  <a:pt x="2347187" y="566103"/>
                </a:lnTo>
                <a:lnTo>
                  <a:pt x="2363681" y="560070"/>
                </a:lnTo>
                <a:lnTo>
                  <a:pt x="2381443" y="554673"/>
                </a:lnTo>
                <a:lnTo>
                  <a:pt x="2399205" y="550228"/>
                </a:lnTo>
                <a:lnTo>
                  <a:pt x="2417284" y="546100"/>
                </a:lnTo>
                <a:lnTo>
                  <a:pt x="2435681" y="542290"/>
                </a:lnTo>
                <a:lnTo>
                  <a:pt x="2453760" y="539115"/>
                </a:lnTo>
                <a:lnTo>
                  <a:pt x="2471522" y="536575"/>
                </a:lnTo>
                <a:lnTo>
                  <a:pt x="2475646" y="536258"/>
                </a:lnTo>
                <a:lnTo>
                  <a:pt x="2479769" y="536258"/>
                </a:lnTo>
                <a:lnTo>
                  <a:pt x="2537813" y="750888"/>
                </a:lnTo>
                <a:lnTo>
                  <a:pt x="2539082" y="742315"/>
                </a:lnTo>
                <a:lnTo>
                  <a:pt x="2559064" y="595313"/>
                </a:lnTo>
                <a:lnTo>
                  <a:pt x="2553355" y="580708"/>
                </a:lnTo>
                <a:lnTo>
                  <a:pt x="2564773" y="561340"/>
                </a:lnTo>
                <a:lnTo>
                  <a:pt x="2590148" y="561340"/>
                </a:lnTo>
                <a:lnTo>
                  <a:pt x="2600615" y="580708"/>
                </a:lnTo>
                <a:lnTo>
                  <a:pt x="2595857" y="597853"/>
                </a:lnTo>
                <a:lnTo>
                  <a:pt x="2613619" y="753110"/>
                </a:lnTo>
                <a:lnTo>
                  <a:pt x="2661196" y="542925"/>
                </a:lnTo>
                <a:lnTo>
                  <a:pt x="2666271" y="540703"/>
                </a:lnTo>
                <a:lnTo>
                  <a:pt x="2670712" y="538480"/>
                </a:lnTo>
                <a:lnTo>
                  <a:pt x="2673249" y="536893"/>
                </a:lnTo>
                <a:lnTo>
                  <a:pt x="2673566" y="536575"/>
                </a:lnTo>
                <a:lnTo>
                  <a:pt x="2682130" y="535623"/>
                </a:lnTo>
                <a:lnTo>
                  <a:pt x="2691328" y="534988"/>
                </a:lnTo>
                <a:close/>
                <a:moveTo>
                  <a:pt x="1954213" y="512763"/>
                </a:moveTo>
                <a:lnTo>
                  <a:pt x="1953574" y="518429"/>
                </a:lnTo>
                <a:lnTo>
                  <a:pt x="1952294" y="524094"/>
                </a:lnTo>
                <a:lnTo>
                  <a:pt x="1951015" y="530705"/>
                </a:lnTo>
                <a:lnTo>
                  <a:pt x="1948775" y="537629"/>
                </a:lnTo>
                <a:lnTo>
                  <a:pt x="1947176" y="540462"/>
                </a:lnTo>
                <a:lnTo>
                  <a:pt x="1945577" y="542981"/>
                </a:lnTo>
                <a:lnTo>
                  <a:pt x="1943657" y="545813"/>
                </a:lnTo>
                <a:lnTo>
                  <a:pt x="1941418" y="547387"/>
                </a:lnTo>
                <a:lnTo>
                  <a:pt x="1939179" y="548961"/>
                </a:lnTo>
                <a:lnTo>
                  <a:pt x="1936620" y="549276"/>
                </a:lnTo>
                <a:lnTo>
                  <a:pt x="1933421" y="549276"/>
                </a:lnTo>
                <a:lnTo>
                  <a:pt x="1930863" y="548961"/>
                </a:lnTo>
                <a:lnTo>
                  <a:pt x="1928943" y="548332"/>
                </a:lnTo>
                <a:lnTo>
                  <a:pt x="1927024" y="547073"/>
                </a:lnTo>
                <a:lnTo>
                  <a:pt x="1925745" y="545184"/>
                </a:lnTo>
                <a:lnTo>
                  <a:pt x="1925105" y="543295"/>
                </a:lnTo>
                <a:lnTo>
                  <a:pt x="1924785" y="541092"/>
                </a:lnTo>
                <a:lnTo>
                  <a:pt x="1924785" y="538574"/>
                </a:lnTo>
                <a:lnTo>
                  <a:pt x="1924465" y="536056"/>
                </a:lnTo>
                <a:lnTo>
                  <a:pt x="1924145" y="534482"/>
                </a:lnTo>
                <a:lnTo>
                  <a:pt x="1923186" y="533223"/>
                </a:lnTo>
                <a:lnTo>
                  <a:pt x="1922546" y="532908"/>
                </a:lnTo>
                <a:lnTo>
                  <a:pt x="1921266" y="532908"/>
                </a:lnTo>
                <a:lnTo>
                  <a:pt x="1920627" y="533852"/>
                </a:lnTo>
                <a:lnTo>
                  <a:pt x="1920307" y="534797"/>
                </a:lnTo>
                <a:lnTo>
                  <a:pt x="1920307" y="536685"/>
                </a:lnTo>
                <a:lnTo>
                  <a:pt x="1919987" y="538889"/>
                </a:lnTo>
                <a:lnTo>
                  <a:pt x="1918707" y="541721"/>
                </a:lnTo>
                <a:lnTo>
                  <a:pt x="1917108" y="544240"/>
                </a:lnTo>
                <a:lnTo>
                  <a:pt x="1915189" y="546443"/>
                </a:lnTo>
                <a:lnTo>
                  <a:pt x="1913909" y="548017"/>
                </a:lnTo>
                <a:lnTo>
                  <a:pt x="1912950" y="548332"/>
                </a:lnTo>
                <a:lnTo>
                  <a:pt x="1912310" y="548332"/>
                </a:lnTo>
                <a:lnTo>
                  <a:pt x="1911990" y="548332"/>
                </a:lnTo>
                <a:lnTo>
                  <a:pt x="1911350" y="547387"/>
                </a:lnTo>
                <a:lnTo>
                  <a:pt x="1911350" y="546443"/>
                </a:lnTo>
                <a:lnTo>
                  <a:pt x="1911350" y="544554"/>
                </a:lnTo>
                <a:lnTo>
                  <a:pt x="1912630" y="536370"/>
                </a:lnTo>
                <a:lnTo>
                  <a:pt x="1913269" y="532278"/>
                </a:lnTo>
                <a:lnTo>
                  <a:pt x="1914229" y="528186"/>
                </a:lnTo>
                <a:lnTo>
                  <a:pt x="1915189" y="524409"/>
                </a:lnTo>
                <a:lnTo>
                  <a:pt x="1916788" y="521891"/>
                </a:lnTo>
                <a:lnTo>
                  <a:pt x="1917428" y="520632"/>
                </a:lnTo>
                <a:lnTo>
                  <a:pt x="1918387" y="520003"/>
                </a:lnTo>
                <a:lnTo>
                  <a:pt x="1919347" y="519058"/>
                </a:lnTo>
                <a:lnTo>
                  <a:pt x="1920627" y="518743"/>
                </a:lnTo>
                <a:lnTo>
                  <a:pt x="1954213" y="512763"/>
                </a:lnTo>
                <a:close/>
                <a:moveTo>
                  <a:pt x="1636712" y="512763"/>
                </a:moveTo>
                <a:lnTo>
                  <a:pt x="1670299" y="519003"/>
                </a:lnTo>
                <a:lnTo>
                  <a:pt x="1671578" y="519332"/>
                </a:lnTo>
                <a:lnTo>
                  <a:pt x="1672218" y="519660"/>
                </a:lnTo>
                <a:lnTo>
                  <a:pt x="1673498" y="520974"/>
                </a:lnTo>
                <a:lnTo>
                  <a:pt x="1674137" y="521959"/>
                </a:lnTo>
                <a:lnTo>
                  <a:pt x="1675737" y="524587"/>
                </a:lnTo>
                <a:lnTo>
                  <a:pt x="1676696" y="528528"/>
                </a:lnTo>
                <a:lnTo>
                  <a:pt x="1677656" y="532470"/>
                </a:lnTo>
                <a:lnTo>
                  <a:pt x="1678296" y="537068"/>
                </a:lnTo>
                <a:lnTo>
                  <a:pt x="1679575" y="545608"/>
                </a:lnTo>
                <a:lnTo>
                  <a:pt x="1679575" y="547578"/>
                </a:lnTo>
                <a:lnTo>
                  <a:pt x="1679575" y="548892"/>
                </a:lnTo>
                <a:lnTo>
                  <a:pt x="1679255" y="549549"/>
                </a:lnTo>
                <a:lnTo>
                  <a:pt x="1678616" y="549549"/>
                </a:lnTo>
                <a:lnTo>
                  <a:pt x="1677976" y="549549"/>
                </a:lnTo>
                <a:lnTo>
                  <a:pt x="1677336" y="549221"/>
                </a:lnTo>
                <a:lnTo>
                  <a:pt x="1675737" y="547578"/>
                </a:lnTo>
                <a:lnTo>
                  <a:pt x="1673818" y="545279"/>
                </a:lnTo>
                <a:lnTo>
                  <a:pt x="1672218" y="542323"/>
                </a:lnTo>
                <a:lnTo>
                  <a:pt x="1671259" y="539367"/>
                </a:lnTo>
                <a:lnTo>
                  <a:pt x="1670939" y="537725"/>
                </a:lnTo>
                <a:lnTo>
                  <a:pt x="1670939" y="535754"/>
                </a:lnTo>
                <a:lnTo>
                  <a:pt x="1670299" y="534440"/>
                </a:lnTo>
                <a:lnTo>
                  <a:pt x="1669659" y="533784"/>
                </a:lnTo>
                <a:lnTo>
                  <a:pt x="1668380" y="533784"/>
                </a:lnTo>
                <a:lnTo>
                  <a:pt x="1667740" y="534112"/>
                </a:lnTo>
                <a:lnTo>
                  <a:pt x="1667100" y="535097"/>
                </a:lnTo>
                <a:lnTo>
                  <a:pt x="1666780" y="536740"/>
                </a:lnTo>
                <a:lnTo>
                  <a:pt x="1666141" y="539367"/>
                </a:lnTo>
                <a:lnTo>
                  <a:pt x="1666141" y="542323"/>
                </a:lnTo>
                <a:lnTo>
                  <a:pt x="1665821" y="544622"/>
                </a:lnTo>
                <a:lnTo>
                  <a:pt x="1665181" y="546593"/>
                </a:lnTo>
                <a:lnTo>
                  <a:pt x="1663901" y="548564"/>
                </a:lnTo>
                <a:lnTo>
                  <a:pt x="1661982" y="549549"/>
                </a:lnTo>
                <a:lnTo>
                  <a:pt x="1660063" y="550534"/>
                </a:lnTo>
                <a:lnTo>
                  <a:pt x="1657504" y="550863"/>
                </a:lnTo>
                <a:lnTo>
                  <a:pt x="1654625" y="550863"/>
                </a:lnTo>
                <a:lnTo>
                  <a:pt x="1651746" y="549878"/>
                </a:lnTo>
                <a:lnTo>
                  <a:pt x="1649507" y="548892"/>
                </a:lnTo>
                <a:lnTo>
                  <a:pt x="1647268" y="546921"/>
                </a:lnTo>
                <a:lnTo>
                  <a:pt x="1645349" y="544294"/>
                </a:lnTo>
                <a:lnTo>
                  <a:pt x="1643749" y="541338"/>
                </a:lnTo>
                <a:lnTo>
                  <a:pt x="1642470" y="538053"/>
                </a:lnTo>
                <a:lnTo>
                  <a:pt x="1640231" y="531484"/>
                </a:lnTo>
                <a:lnTo>
                  <a:pt x="1638631" y="524259"/>
                </a:lnTo>
                <a:lnTo>
                  <a:pt x="1637352" y="518018"/>
                </a:lnTo>
                <a:lnTo>
                  <a:pt x="1636712" y="512763"/>
                </a:lnTo>
                <a:close/>
                <a:moveTo>
                  <a:pt x="358458" y="427038"/>
                </a:moveTo>
                <a:lnTo>
                  <a:pt x="365125" y="427038"/>
                </a:lnTo>
                <a:lnTo>
                  <a:pt x="371475" y="427356"/>
                </a:lnTo>
                <a:lnTo>
                  <a:pt x="377825" y="427992"/>
                </a:lnTo>
                <a:lnTo>
                  <a:pt x="384493" y="429263"/>
                </a:lnTo>
                <a:lnTo>
                  <a:pt x="390843" y="430853"/>
                </a:lnTo>
                <a:lnTo>
                  <a:pt x="397193" y="432125"/>
                </a:lnTo>
                <a:lnTo>
                  <a:pt x="403860" y="434033"/>
                </a:lnTo>
                <a:lnTo>
                  <a:pt x="410210" y="435940"/>
                </a:lnTo>
                <a:lnTo>
                  <a:pt x="422593" y="441027"/>
                </a:lnTo>
                <a:lnTo>
                  <a:pt x="434658" y="446114"/>
                </a:lnTo>
                <a:lnTo>
                  <a:pt x="445770" y="451837"/>
                </a:lnTo>
                <a:lnTo>
                  <a:pt x="456883" y="457878"/>
                </a:lnTo>
                <a:lnTo>
                  <a:pt x="466408" y="463919"/>
                </a:lnTo>
                <a:lnTo>
                  <a:pt x="475298" y="469960"/>
                </a:lnTo>
                <a:lnTo>
                  <a:pt x="482918" y="475365"/>
                </a:lnTo>
                <a:lnTo>
                  <a:pt x="489585" y="480770"/>
                </a:lnTo>
                <a:lnTo>
                  <a:pt x="494348" y="485539"/>
                </a:lnTo>
                <a:lnTo>
                  <a:pt x="497840" y="489355"/>
                </a:lnTo>
                <a:lnTo>
                  <a:pt x="498475" y="491262"/>
                </a:lnTo>
                <a:lnTo>
                  <a:pt x="499110" y="492534"/>
                </a:lnTo>
                <a:lnTo>
                  <a:pt x="499745" y="495396"/>
                </a:lnTo>
                <a:lnTo>
                  <a:pt x="499745" y="499211"/>
                </a:lnTo>
                <a:lnTo>
                  <a:pt x="499745" y="510021"/>
                </a:lnTo>
                <a:lnTo>
                  <a:pt x="499110" y="525282"/>
                </a:lnTo>
                <a:lnTo>
                  <a:pt x="498158" y="543405"/>
                </a:lnTo>
                <a:lnTo>
                  <a:pt x="494983" y="587281"/>
                </a:lnTo>
                <a:lnTo>
                  <a:pt x="490855" y="637198"/>
                </a:lnTo>
                <a:lnTo>
                  <a:pt x="486093" y="688705"/>
                </a:lnTo>
                <a:lnTo>
                  <a:pt x="481013" y="736397"/>
                </a:lnTo>
                <a:lnTo>
                  <a:pt x="476250" y="776457"/>
                </a:lnTo>
                <a:lnTo>
                  <a:pt x="474028" y="792037"/>
                </a:lnTo>
                <a:lnTo>
                  <a:pt x="472123" y="803800"/>
                </a:lnTo>
                <a:lnTo>
                  <a:pt x="464503" y="806344"/>
                </a:lnTo>
                <a:lnTo>
                  <a:pt x="457835" y="808888"/>
                </a:lnTo>
                <a:lnTo>
                  <a:pt x="451168" y="810477"/>
                </a:lnTo>
                <a:lnTo>
                  <a:pt x="444818" y="812067"/>
                </a:lnTo>
                <a:lnTo>
                  <a:pt x="439103" y="813021"/>
                </a:lnTo>
                <a:lnTo>
                  <a:pt x="433705" y="813339"/>
                </a:lnTo>
                <a:lnTo>
                  <a:pt x="429260" y="813021"/>
                </a:lnTo>
                <a:lnTo>
                  <a:pt x="425450" y="811749"/>
                </a:lnTo>
                <a:lnTo>
                  <a:pt x="425768" y="802847"/>
                </a:lnTo>
                <a:lnTo>
                  <a:pt x="426720" y="789811"/>
                </a:lnTo>
                <a:lnTo>
                  <a:pt x="428308" y="754519"/>
                </a:lnTo>
                <a:lnTo>
                  <a:pt x="429260" y="710961"/>
                </a:lnTo>
                <a:lnTo>
                  <a:pt x="429895" y="664541"/>
                </a:lnTo>
                <a:lnTo>
                  <a:pt x="429895" y="619711"/>
                </a:lnTo>
                <a:lnTo>
                  <a:pt x="429578" y="582512"/>
                </a:lnTo>
                <a:lnTo>
                  <a:pt x="429260" y="568205"/>
                </a:lnTo>
                <a:lnTo>
                  <a:pt x="428625" y="557712"/>
                </a:lnTo>
                <a:lnTo>
                  <a:pt x="428308" y="554215"/>
                </a:lnTo>
                <a:lnTo>
                  <a:pt x="427673" y="551672"/>
                </a:lnTo>
                <a:lnTo>
                  <a:pt x="427038" y="550400"/>
                </a:lnTo>
                <a:lnTo>
                  <a:pt x="426720" y="550400"/>
                </a:lnTo>
                <a:lnTo>
                  <a:pt x="426403" y="550400"/>
                </a:lnTo>
                <a:lnTo>
                  <a:pt x="422910" y="555487"/>
                </a:lnTo>
                <a:lnTo>
                  <a:pt x="419100" y="560256"/>
                </a:lnTo>
                <a:lnTo>
                  <a:pt x="418465" y="561846"/>
                </a:lnTo>
                <a:lnTo>
                  <a:pt x="406718" y="733217"/>
                </a:lnTo>
                <a:lnTo>
                  <a:pt x="401003" y="796806"/>
                </a:lnTo>
                <a:lnTo>
                  <a:pt x="398463" y="821605"/>
                </a:lnTo>
                <a:lnTo>
                  <a:pt x="398463" y="823831"/>
                </a:lnTo>
                <a:lnTo>
                  <a:pt x="395288" y="831779"/>
                </a:lnTo>
                <a:lnTo>
                  <a:pt x="392113" y="839728"/>
                </a:lnTo>
                <a:lnTo>
                  <a:pt x="387985" y="847041"/>
                </a:lnTo>
                <a:lnTo>
                  <a:pt x="382905" y="854353"/>
                </a:lnTo>
                <a:lnTo>
                  <a:pt x="365443" y="1090267"/>
                </a:lnTo>
                <a:lnTo>
                  <a:pt x="378778" y="1093447"/>
                </a:lnTo>
                <a:lnTo>
                  <a:pt x="391160" y="1096944"/>
                </a:lnTo>
                <a:lnTo>
                  <a:pt x="403860" y="1100441"/>
                </a:lnTo>
                <a:lnTo>
                  <a:pt x="414973" y="1104575"/>
                </a:lnTo>
                <a:lnTo>
                  <a:pt x="425450" y="1109344"/>
                </a:lnTo>
                <a:lnTo>
                  <a:pt x="435293" y="1114113"/>
                </a:lnTo>
                <a:lnTo>
                  <a:pt x="444818" y="1119518"/>
                </a:lnTo>
                <a:lnTo>
                  <a:pt x="453073" y="1124923"/>
                </a:lnTo>
                <a:lnTo>
                  <a:pt x="450215" y="1114749"/>
                </a:lnTo>
                <a:lnTo>
                  <a:pt x="538480" y="1093447"/>
                </a:lnTo>
                <a:lnTo>
                  <a:pt x="541338" y="1105211"/>
                </a:lnTo>
                <a:lnTo>
                  <a:pt x="454343" y="1126513"/>
                </a:lnTo>
                <a:lnTo>
                  <a:pt x="461645" y="1132236"/>
                </a:lnTo>
                <a:lnTo>
                  <a:pt x="467678" y="1137959"/>
                </a:lnTo>
                <a:lnTo>
                  <a:pt x="472758" y="1144000"/>
                </a:lnTo>
                <a:lnTo>
                  <a:pt x="476885" y="1150358"/>
                </a:lnTo>
                <a:lnTo>
                  <a:pt x="478790" y="1153538"/>
                </a:lnTo>
                <a:lnTo>
                  <a:pt x="480378" y="1156717"/>
                </a:lnTo>
                <a:lnTo>
                  <a:pt x="481965" y="1159897"/>
                </a:lnTo>
                <a:lnTo>
                  <a:pt x="482918" y="1163394"/>
                </a:lnTo>
                <a:lnTo>
                  <a:pt x="483870" y="1166891"/>
                </a:lnTo>
                <a:lnTo>
                  <a:pt x="484505" y="1170707"/>
                </a:lnTo>
                <a:lnTo>
                  <a:pt x="484823" y="1173886"/>
                </a:lnTo>
                <a:lnTo>
                  <a:pt x="484823" y="1177384"/>
                </a:lnTo>
                <a:lnTo>
                  <a:pt x="484823" y="1182789"/>
                </a:lnTo>
                <a:lnTo>
                  <a:pt x="484188" y="1187558"/>
                </a:lnTo>
                <a:lnTo>
                  <a:pt x="482600" y="1192327"/>
                </a:lnTo>
                <a:lnTo>
                  <a:pt x="480695" y="1197414"/>
                </a:lnTo>
                <a:lnTo>
                  <a:pt x="478790" y="1201865"/>
                </a:lnTo>
                <a:lnTo>
                  <a:pt x="475933" y="1206634"/>
                </a:lnTo>
                <a:lnTo>
                  <a:pt x="472758" y="1211404"/>
                </a:lnTo>
                <a:lnTo>
                  <a:pt x="469265" y="1215537"/>
                </a:lnTo>
                <a:lnTo>
                  <a:pt x="465138" y="1219988"/>
                </a:lnTo>
                <a:lnTo>
                  <a:pt x="460375" y="1224121"/>
                </a:lnTo>
                <a:lnTo>
                  <a:pt x="455613" y="1227937"/>
                </a:lnTo>
                <a:lnTo>
                  <a:pt x="450215" y="1232070"/>
                </a:lnTo>
                <a:lnTo>
                  <a:pt x="444818" y="1235249"/>
                </a:lnTo>
                <a:lnTo>
                  <a:pt x="438785" y="1239065"/>
                </a:lnTo>
                <a:lnTo>
                  <a:pt x="432435" y="1242562"/>
                </a:lnTo>
                <a:lnTo>
                  <a:pt x="425450" y="1245741"/>
                </a:lnTo>
                <a:lnTo>
                  <a:pt x="418465" y="1248921"/>
                </a:lnTo>
                <a:lnTo>
                  <a:pt x="410845" y="1251782"/>
                </a:lnTo>
                <a:lnTo>
                  <a:pt x="402908" y="1254644"/>
                </a:lnTo>
                <a:lnTo>
                  <a:pt x="394970" y="1257187"/>
                </a:lnTo>
                <a:lnTo>
                  <a:pt x="386398" y="1259731"/>
                </a:lnTo>
                <a:lnTo>
                  <a:pt x="377825" y="1261956"/>
                </a:lnTo>
                <a:lnTo>
                  <a:pt x="368618" y="1263864"/>
                </a:lnTo>
                <a:lnTo>
                  <a:pt x="359410" y="1265772"/>
                </a:lnTo>
                <a:lnTo>
                  <a:pt x="349885" y="1267679"/>
                </a:lnTo>
                <a:lnTo>
                  <a:pt x="340043" y="1269269"/>
                </a:lnTo>
                <a:lnTo>
                  <a:pt x="329883" y="1270223"/>
                </a:lnTo>
                <a:lnTo>
                  <a:pt x="319723" y="1271495"/>
                </a:lnTo>
                <a:lnTo>
                  <a:pt x="309245" y="1272131"/>
                </a:lnTo>
                <a:lnTo>
                  <a:pt x="298768" y="1272767"/>
                </a:lnTo>
                <a:lnTo>
                  <a:pt x="287973" y="1273085"/>
                </a:lnTo>
                <a:lnTo>
                  <a:pt x="276860" y="1273402"/>
                </a:lnTo>
                <a:lnTo>
                  <a:pt x="273685" y="1273085"/>
                </a:lnTo>
                <a:lnTo>
                  <a:pt x="313055" y="1331268"/>
                </a:lnTo>
                <a:lnTo>
                  <a:pt x="302895" y="1338263"/>
                </a:lnTo>
                <a:lnTo>
                  <a:pt x="259080" y="1273085"/>
                </a:lnTo>
                <a:lnTo>
                  <a:pt x="244157" y="1272131"/>
                </a:lnTo>
                <a:lnTo>
                  <a:pt x="230505" y="1271177"/>
                </a:lnTo>
                <a:lnTo>
                  <a:pt x="216852" y="1269587"/>
                </a:lnTo>
                <a:lnTo>
                  <a:pt x="203835" y="1267362"/>
                </a:lnTo>
                <a:lnTo>
                  <a:pt x="190817" y="1265136"/>
                </a:lnTo>
                <a:lnTo>
                  <a:pt x="178435" y="1262592"/>
                </a:lnTo>
                <a:lnTo>
                  <a:pt x="166687" y="1259413"/>
                </a:lnTo>
                <a:lnTo>
                  <a:pt x="155575" y="1255916"/>
                </a:lnTo>
                <a:lnTo>
                  <a:pt x="144780" y="1252736"/>
                </a:lnTo>
                <a:lnTo>
                  <a:pt x="134937" y="1248603"/>
                </a:lnTo>
                <a:lnTo>
                  <a:pt x="125095" y="1244470"/>
                </a:lnTo>
                <a:lnTo>
                  <a:pt x="116522" y="1239383"/>
                </a:lnTo>
                <a:lnTo>
                  <a:pt x="108267" y="1234931"/>
                </a:lnTo>
                <a:lnTo>
                  <a:pt x="100647" y="1229844"/>
                </a:lnTo>
                <a:lnTo>
                  <a:pt x="93980" y="1224439"/>
                </a:lnTo>
                <a:lnTo>
                  <a:pt x="87947" y="1218716"/>
                </a:lnTo>
                <a:lnTo>
                  <a:pt x="2857" y="1238747"/>
                </a:lnTo>
                <a:lnTo>
                  <a:pt x="0" y="1226983"/>
                </a:lnTo>
                <a:lnTo>
                  <a:pt x="79375" y="1208224"/>
                </a:lnTo>
                <a:lnTo>
                  <a:pt x="76835" y="1204727"/>
                </a:lnTo>
                <a:lnTo>
                  <a:pt x="74612" y="1201229"/>
                </a:lnTo>
                <a:lnTo>
                  <a:pt x="72707" y="1197414"/>
                </a:lnTo>
                <a:lnTo>
                  <a:pt x="71437" y="1193599"/>
                </a:lnTo>
                <a:lnTo>
                  <a:pt x="70167" y="1189465"/>
                </a:lnTo>
                <a:lnTo>
                  <a:pt x="69532" y="1185650"/>
                </a:lnTo>
                <a:lnTo>
                  <a:pt x="69215" y="1181517"/>
                </a:lnTo>
                <a:lnTo>
                  <a:pt x="68580" y="1177384"/>
                </a:lnTo>
                <a:lnTo>
                  <a:pt x="69215" y="1171661"/>
                </a:lnTo>
                <a:lnTo>
                  <a:pt x="70167" y="1166574"/>
                </a:lnTo>
                <a:lnTo>
                  <a:pt x="71755" y="1161169"/>
                </a:lnTo>
                <a:lnTo>
                  <a:pt x="73977" y="1155763"/>
                </a:lnTo>
                <a:lnTo>
                  <a:pt x="76517" y="1150676"/>
                </a:lnTo>
                <a:lnTo>
                  <a:pt x="80010" y="1145589"/>
                </a:lnTo>
                <a:lnTo>
                  <a:pt x="83820" y="1140820"/>
                </a:lnTo>
                <a:lnTo>
                  <a:pt x="88265" y="1136051"/>
                </a:lnTo>
                <a:lnTo>
                  <a:pt x="93027" y="1131282"/>
                </a:lnTo>
                <a:lnTo>
                  <a:pt x="98425" y="1126831"/>
                </a:lnTo>
                <a:lnTo>
                  <a:pt x="104457" y="1122697"/>
                </a:lnTo>
                <a:lnTo>
                  <a:pt x="110807" y="1118564"/>
                </a:lnTo>
                <a:lnTo>
                  <a:pt x="117475" y="1114431"/>
                </a:lnTo>
                <a:lnTo>
                  <a:pt x="124777" y="1111251"/>
                </a:lnTo>
                <a:lnTo>
                  <a:pt x="132715" y="1107436"/>
                </a:lnTo>
                <a:lnTo>
                  <a:pt x="140652" y="1103939"/>
                </a:lnTo>
                <a:lnTo>
                  <a:pt x="89852" y="1023817"/>
                </a:lnTo>
                <a:lnTo>
                  <a:pt x="100012" y="1017458"/>
                </a:lnTo>
                <a:lnTo>
                  <a:pt x="152400" y="1099805"/>
                </a:lnTo>
                <a:lnTo>
                  <a:pt x="162242" y="1096944"/>
                </a:lnTo>
                <a:lnTo>
                  <a:pt x="172720" y="1093765"/>
                </a:lnTo>
                <a:lnTo>
                  <a:pt x="154940" y="850538"/>
                </a:lnTo>
                <a:lnTo>
                  <a:pt x="150812" y="844179"/>
                </a:lnTo>
                <a:lnTo>
                  <a:pt x="146367" y="837820"/>
                </a:lnTo>
                <a:lnTo>
                  <a:pt x="143510" y="830826"/>
                </a:lnTo>
                <a:lnTo>
                  <a:pt x="140652" y="824149"/>
                </a:lnTo>
                <a:lnTo>
                  <a:pt x="140652" y="821605"/>
                </a:lnTo>
                <a:lnTo>
                  <a:pt x="136842" y="782816"/>
                </a:lnTo>
                <a:lnTo>
                  <a:pt x="133032" y="740212"/>
                </a:lnTo>
                <a:lnTo>
                  <a:pt x="128587" y="687433"/>
                </a:lnTo>
                <a:lnTo>
                  <a:pt x="119697" y="557077"/>
                </a:lnTo>
                <a:lnTo>
                  <a:pt x="116522" y="554215"/>
                </a:lnTo>
                <a:lnTo>
                  <a:pt x="112712" y="550400"/>
                </a:lnTo>
                <a:lnTo>
                  <a:pt x="112395" y="550400"/>
                </a:lnTo>
                <a:lnTo>
                  <a:pt x="112395" y="550718"/>
                </a:lnTo>
                <a:lnTo>
                  <a:pt x="112077" y="552307"/>
                </a:lnTo>
                <a:lnTo>
                  <a:pt x="111125" y="558666"/>
                </a:lnTo>
                <a:lnTo>
                  <a:pt x="111125" y="569794"/>
                </a:lnTo>
                <a:lnTo>
                  <a:pt x="111125" y="584420"/>
                </a:lnTo>
                <a:lnTo>
                  <a:pt x="112395" y="621937"/>
                </a:lnTo>
                <a:lnTo>
                  <a:pt x="113665" y="666449"/>
                </a:lnTo>
                <a:lnTo>
                  <a:pt x="116205" y="712869"/>
                </a:lnTo>
                <a:lnTo>
                  <a:pt x="118427" y="756109"/>
                </a:lnTo>
                <a:lnTo>
                  <a:pt x="120332" y="791401"/>
                </a:lnTo>
                <a:lnTo>
                  <a:pt x="122237" y="813021"/>
                </a:lnTo>
                <a:lnTo>
                  <a:pt x="112077" y="813339"/>
                </a:lnTo>
                <a:lnTo>
                  <a:pt x="105410" y="813339"/>
                </a:lnTo>
                <a:lnTo>
                  <a:pt x="98425" y="812385"/>
                </a:lnTo>
                <a:lnTo>
                  <a:pt x="90487" y="811431"/>
                </a:lnTo>
                <a:lnTo>
                  <a:pt x="82550" y="809523"/>
                </a:lnTo>
                <a:lnTo>
                  <a:pt x="78740" y="807934"/>
                </a:lnTo>
                <a:lnTo>
                  <a:pt x="74612" y="806344"/>
                </a:lnTo>
                <a:lnTo>
                  <a:pt x="70802" y="804754"/>
                </a:lnTo>
                <a:lnTo>
                  <a:pt x="66675" y="802211"/>
                </a:lnTo>
                <a:lnTo>
                  <a:pt x="65087" y="791083"/>
                </a:lnTo>
                <a:lnTo>
                  <a:pt x="63182" y="776139"/>
                </a:lnTo>
                <a:lnTo>
                  <a:pt x="61277" y="758335"/>
                </a:lnTo>
                <a:lnTo>
                  <a:pt x="59055" y="737986"/>
                </a:lnTo>
                <a:lnTo>
                  <a:pt x="55245" y="692520"/>
                </a:lnTo>
                <a:lnTo>
                  <a:pt x="51752" y="643875"/>
                </a:lnTo>
                <a:lnTo>
                  <a:pt x="49212" y="596819"/>
                </a:lnTo>
                <a:lnTo>
                  <a:pt x="47307" y="555487"/>
                </a:lnTo>
                <a:lnTo>
                  <a:pt x="46990" y="538318"/>
                </a:lnTo>
                <a:lnTo>
                  <a:pt x="46355" y="524011"/>
                </a:lnTo>
                <a:lnTo>
                  <a:pt x="46990" y="513836"/>
                </a:lnTo>
                <a:lnTo>
                  <a:pt x="47307" y="507477"/>
                </a:lnTo>
                <a:lnTo>
                  <a:pt x="47625" y="503026"/>
                </a:lnTo>
                <a:lnTo>
                  <a:pt x="48895" y="498893"/>
                </a:lnTo>
                <a:lnTo>
                  <a:pt x="49847" y="495078"/>
                </a:lnTo>
                <a:lnTo>
                  <a:pt x="51752" y="490944"/>
                </a:lnTo>
                <a:lnTo>
                  <a:pt x="53975" y="487129"/>
                </a:lnTo>
                <a:lnTo>
                  <a:pt x="56515" y="483314"/>
                </a:lnTo>
                <a:lnTo>
                  <a:pt x="59690" y="480134"/>
                </a:lnTo>
                <a:lnTo>
                  <a:pt x="62547" y="476637"/>
                </a:lnTo>
                <a:lnTo>
                  <a:pt x="66357" y="473140"/>
                </a:lnTo>
                <a:lnTo>
                  <a:pt x="70167" y="470278"/>
                </a:lnTo>
                <a:lnTo>
                  <a:pt x="74612" y="467099"/>
                </a:lnTo>
                <a:lnTo>
                  <a:pt x="79375" y="464237"/>
                </a:lnTo>
                <a:lnTo>
                  <a:pt x="88900" y="458514"/>
                </a:lnTo>
                <a:lnTo>
                  <a:pt x="99377" y="453745"/>
                </a:lnTo>
                <a:lnTo>
                  <a:pt x="111125" y="449294"/>
                </a:lnTo>
                <a:lnTo>
                  <a:pt x="123190" y="444525"/>
                </a:lnTo>
                <a:lnTo>
                  <a:pt x="135572" y="441027"/>
                </a:lnTo>
                <a:lnTo>
                  <a:pt x="148907" y="437530"/>
                </a:lnTo>
                <a:lnTo>
                  <a:pt x="161607" y="434351"/>
                </a:lnTo>
                <a:lnTo>
                  <a:pt x="174625" y="431807"/>
                </a:lnTo>
                <a:lnTo>
                  <a:pt x="187960" y="429581"/>
                </a:lnTo>
                <a:lnTo>
                  <a:pt x="200660" y="427674"/>
                </a:lnTo>
                <a:lnTo>
                  <a:pt x="203835" y="427674"/>
                </a:lnTo>
                <a:lnTo>
                  <a:pt x="206692" y="427674"/>
                </a:lnTo>
                <a:lnTo>
                  <a:pt x="248285" y="582194"/>
                </a:lnTo>
                <a:lnTo>
                  <a:pt x="249237" y="576153"/>
                </a:lnTo>
                <a:lnTo>
                  <a:pt x="263525" y="470278"/>
                </a:lnTo>
                <a:lnTo>
                  <a:pt x="259715" y="459786"/>
                </a:lnTo>
                <a:lnTo>
                  <a:pt x="267653" y="445797"/>
                </a:lnTo>
                <a:lnTo>
                  <a:pt x="285750" y="445797"/>
                </a:lnTo>
                <a:lnTo>
                  <a:pt x="293688" y="459786"/>
                </a:lnTo>
                <a:lnTo>
                  <a:pt x="289878" y="472186"/>
                </a:lnTo>
                <a:lnTo>
                  <a:pt x="302578" y="584102"/>
                </a:lnTo>
                <a:lnTo>
                  <a:pt x="336868" y="432443"/>
                </a:lnTo>
                <a:lnTo>
                  <a:pt x="343853" y="429263"/>
                </a:lnTo>
                <a:lnTo>
                  <a:pt x="345440" y="428310"/>
                </a:lnTo>
                <a:lnTo>
                  <a:pt x="345758" y="427674"/>
                </a:lnTo>
                <a:lnTo>
                  <a:pt x="352108" y="427356"/>
                </a:lnTo>
                <a:lnTo>
                  <a:pt x="358458" y="427038"/>
                </a:lnTo>
                <a:close/>
                <a:moveTo>
                  <a:pt x="1859239" y="201613"/>
                </a:moveTo>
                <a:lnTo>
                  <a:pt x="1864624" y="201613"/>
                </a:lnTo>
                <a:lnTo>
                  <a:pt x="1869375" y="201613"/>
                </a:lnTo>
                <a:lnTo>
                  <a:pt x="1874760" y="201930"/>
                </a:lnTo>
                <a:lnTo>
                  <a:pt x="1879828" y="202248"/>
                </a:lnTo>
                <a:lnTo>
                  <a:pt x="1884896" y="203517"/>
                </a:lnTo>
                <a:lnTo>
                  <a:pt x="1895349" y="205739"/>
                </a:lnTo>
                <a:lnTo>
                  <a:pt x="1905485" y="208595"/>
                </a:lnTo>
                <a:lnTo>
                  <a:pt x="1914988" y="212403"/>
                </a:lnTo>
                <a:lnTo>
                  <a:pt x="1924490" y="216529"/>
                </a:lnTo>
                <a:lnTo>
                  <a:pt x="1933676" y="221290"/>
                </a:lnTo>
                <a:lnTo>
                  <a:pt x="1942229" y="225733"/>
                </a:lnTo>
                <a:lnTo>
                  <a:pt x="1949514" y="230493"/>
                </a:lnTo>
                <a:lnTo>
                  <a:pt x="1956799" y="235571"/>
                </a:lnTo>
                <a:lnTo>
                  <a:pt x="1962818" y="240014"/>
                </a:lnTo>
                <a:lnTo>
                  <a:pt x="1967886" y="244140"/>
                </a:lnTo>
                <a:lnTo>
                  <a:pt x="1971687" y="247948"/>
                </a:lnTo>
                <a:lnTo>
                  <a:pt x="1974538" y="251122"/>
                </a:lnTo>
                <a:lnTo>
                  <a:pt x="1975488" y="253343"/>
                </a:lnTo>
                <a:lnTo>
                  <a:pt x="1976438" y="258739"/>
                </a:lnTo>
                <a:lnTo>
                  <a:pt x="1975805" y="267307"/>
                </a:lnTo>
                <a:lnTo>
                  <a:pt x="1975488" y="279367"/>
                </a:lnTo>
                <a:lnTo>
                  <a:pt x="1974854" y="293649"/>
                </a:lnTo>
                <a:lnTo>
                  <a:pt x="1972637" y="328241"/>
                </a:lnTo>
                <a:lnTo>
                  <a:pt x="1969153" y="368229"/>
                </a:lnTo>
                <a:lnTo>
                  <a:pt x="1965352" y="408852"/>
                </a:lnTo>
                <a:lnTo>
                  <a:pt x="1961234" y="446619"/>
                </a:lnTo>
                <a:lnTo>
                  <a:pt x="1957433" y="478355"/>
                </a:lnTo>
                <a:lnTo>
                  <a:pt x="1956166" y="490732"/>
                </a:lnTo>
                <a:lnTo>
                  <a:pt x="1954265" y="499619"/>
                </a:lnTo>
                <a:lnTo>
                  <a:pt x="1948564" y="501840"/>
                </a:lnTo>
                <a:lnTo>
                  <a:pt x="1942862" y="503744"/>
                </a:lnTo>
                <a:lnTo>
                  <a:pt x="1937794" y="505331"/>
                </a:lnTo>
                <a:lnTo>
                  <a:pt x="1932726" y="506283"/>
                </a:lnTo>
                <a:lnTo>
                  <a:pt x="1928291" y="507235"/>
                </a:lnTo>
                <a:lnTo>
                  <a:pt x="1924174" y="507235"/>
                </a:lnTo>
                <a:lnTo>
                  <a:pt x="1920373" y="506918"/>
                </a:lnTo>
                <a:lnTo>
                  <a:pt x="1917522" y="505966"/>
                </a:lnTo>
                <a:lnTo>
                  <a:pt x="1918472" y="488828"/>
                </a:lnTo>
                <a:lnTo>
                  <a:pt x="1919422" y="460900"/>
                </a:lnTo>
                <a:lnTo>
                  <a:pt x="1920373" y="426307"/>
                </a:lnTo>
                <a:lnTo>
                  <a:pt x="1920689" y="389493"/>
                </a:lnTo>
                <a:lnTo>
                  <a:pt x="1921006" y="354265"/>
                </a:lnTo>
                <a:lnTo>
                  <a:pt x="1920689" y="324750"/>
                </a:lnTo>
                <a:lnTo>
                  <a:pt x="1920373" y="313325"/>
                </a:lnTo>
                <a:lnTo>
                  <a:pt x="1919739" y="305074"/>
                </a:lnTo>
                <a:lnTo>
                  <a:pt x="1918789" y="299996"/>
                </a:lnTo>
                <a:lnTo>
                  <a:pt x="1918472" y="299361"/>
                </a:lnTo>
                <a:lnTo>
                  <a:pt x="1918472" y="299044"/>
                </a:lnTo>
                <a:lnTo>
                  <a:pt x="1918155" y="299361"/>
                </a:lnTo>
                <a:lnTo>
                  <a:pt x="1914988" y="303170"/>
                </a:lnTo>
                <a:lnTo>
                  <a:pt x="1912454" y="307295"/>
                </a:lnTo>
                <a:lnTo>
                  <a:pt x="1911820" y="308247"/>
                </a:lnTo>
                <a:lnTo>
                  <a:pt x="1902318" y="443762"/>
                </a:lnTo>
                <a:lnTo>
                  <a:pt x="1897883" y="493906"/>
                </a:lnTo>
                <a:lnTo>
                  <a:pt x="1895982" y="513900"/>
                </a:lnTo>
                <a:lnTo>
                  <a:pt x="1895982" y="515804"/>
                </a:lnTo>
                <a:lnTo>
                  <a:pt x="1893765" y="521834"/>
                </a:lnTo>
                <a:lnTo>
                  <a:pt x="1891231" y="528181"/>
                </a:lnTo>
                <a:lnTo>
                  <a:pt x="1887747" y="534211"/>
                </a:lnTo>
                <a:lnTo>
                  <a:pt x="1883946" y="539924"/>
                </a:lnTo>
                <a:lnTo>
                  <a:pt x="1869375" y="734151"/>
                </a:lnTo>
                <a:lnTo>
                  <a:pt x="1879828" y="736373"/>
                </a:lnTo>
                <a:lnTo>
                  <a:pt x="1890281" y="738912"/>
                </a:lnTo>
                <a:lnTo>
                  <a:pt x="1899784" y="742403"/>
                </a:lnTo>
                <a:lnTo>
                  <a:pt x="1909286" y="745576"/>
                </a:lnTo>
                <a:lnTo>
                  <a:pt x="1917839" y="749067"/>
                </a:lnTo>
                <a:lnTo>
                  <a:pt x="1925757" y="752876"/>
                </a:lnTo>
                <a:lnTo>
                  <a:pt x="1933043" y="757002"/>
                </a:lnTo>
                <a:lnTo>
                  <a:pt x="1940011" y="761762"/>
                </a:lnTo>
                <a:lnTo>
                  <a:pt x="1946030" y="766522"/>
                </a:lnTo>
                <a:lnTo>
                  <a:pt x="1951098" y="771283"/>
                </a:lnTo>
                <a:lnTo>
                  <a:pt x="1955532" y="776361"/>
                </a:lnTo>
                <a:lnTo>
                  <a:pt x="1959333" y="781439"/>
                </a:lnTo>
                <a:lnTo>
                  <a:pt x="1962501" y="787151"/>
                </a:lnTo>
                <a:lnTo>
                  <a:pt x="1964718" y="792864"/>
                </a:lnTo>
                <a:lnTo>
                  <a:pt x="1966302" y="798894"/>
                </a:lnTo>
                <a:lnTo>
                  <a:pt x="1966619" y="801750"/>
                </a:lnTo>
                <a:lnTo>
                  <a:pt x="1966619" y="804924"/>
                </a:lnTo>
                <a:lnTo>
                  <a:pt x="1966302" y="808732"/>
                </a:lnTo>
                <a:lnTo>
                  <a:pt x="1965669" y="812223"/>
                </a:lnTo>
                <a:lnTo>
                  <a:pt x="1965035" y="816031"/>
                </a:lnTo>
                <a:lnTo>
                  <a:pt x="1963451" y="819522"/>
                </a:lnTo>
                <a:lnTo>
                  <a:pt x="1962184" y="823331"/>
                </a:lnTo>
                <a:lnTo>
                  <a:pt x="1960284" y="826504"/>
                </a:lnTo>
                <a:lnTo>
                  <a:pt x="1958066" y="829995"/>
                </a:lnTo>
                <a:lnTo>
                  <a:pt x="1955532" y="833486"/>
                </a:lnTo>
                <a:lnTo>
                  <a:pt x="1952682" y="836660"/>
                </a:lnTo>
                <a:lnTo>
                  <a:pt x="1949514" y="839834"/>
                </a:lnTo>
                <a:lnTo>
                  <a:pt x="1946030" y="842690"/>
                </a:lnTo>
                <a:lnTo>
                  <a:pt x="1942545" y="845864"/>
                </a:lnTo>
                <a:lnTo>
                  <a:pt x="1938428" y="848720"/>
                </a:lnTo>
                <a:lnTo>
                  <a:pt x="1934310" y="851576"/>
                </a:lnTo>
                <a:lnTo>
                  <a:pt x="1924807" y="856654"/>
                </a:lnTo>
                <a:lnTo>
                  <a:pt x="1914354" y="861732"/>
                </a:lnTo>
                <a:lnTo>
                  <a:pt x="1903268" y="865858"/>
                </a:lnTo>
                <a:lnTo>
                  <a:pt x="1891231" y="869983"/>
                </a:lnTo>
                <a:lnTo>
                  <a:pt x="1878244" y="873157"/>
                </a:lnTo>
                <a:lnTo>
                  <a:pt x="1864624" y="876013"/>
                </a:lnTo>
                <a:lnTo>
                  <a:pt x="1850370" y="878235"/>
                </a:lnTo>
                <a:lnTo>
                  <a:pt x="1835165" y="880139"/>
                </a:lnTo>
                <a:lnTo>
                  <a:pt x="1819644" y="881091"/>
                </a:lnTo>
                <a:lnTo>
                  <a:pt x="1783851" y="947738"/>
                </a:lnTo>
                <a:lnTo>
                  <a:pt x="1773398" y="941708"/>
                </a:lnTo>
                <a:lnTo>
                  <a:pt x="1805390" y="881409"/>
                </a:lnTo>
                <a:lnTo>
                  <a:pt x="1800322" y="881726"/>
                </a:lnTo>
                <a:lnTo>
                  <a:pt x="1787335" y="881409"/>
                </a:lnTo>
                <a:lnTo>
                  <a:pt x="1774032" y="881091"/>
                </a:lnTo>
                <a:lnTo>
                  <a:pt x="1761678" y="880139"/>
                </a:lnTo>
                <a:lnTo>
                  <a:pt x="1749642" y="878552"/>
                </a:lnTo>
                <a:lnTo>
                  <a:pt x="1737605" y="876648"/>
                </a:lnTo>
                <a:lnTo>
                  <a:pt x="1726518" y="874427"/>
                </a:lnTo>
                <a:lnTo>
                  <a:pt x="1716066" y="871888"/>
                </a:lnTo>
                <a:lnTo>
                  <a:pt x="1705296" y="868714"/>
                </a:lnTo>
                <a:lnTo>
                  <a:pt x="1696110" y="865223"/>
                </a:lnTo>
                <a:lnTo>
                  <a:pt x="1686607" y="862049"/>
                </a:lnTo>
                <a:lnTo>
                  <a:pt x="1678372" y="857924"/>
                </a:lnTo>
                <a:lnTo>
                  <a:pt x="1670453" y="853798"/>
                </a:lnTo>
                <a:lnTo>
                  <a:pt x="1663484" y="849037"/>
                </a:lnTo>
                <a:lnTo>
                  <a:pt x="1657149" y="844594"/>
                </a:lnTo>
                <a:lnTo>
                  <a:pt x="1651448" y="839516"/>
                </a:lnTo>
                <a:lnTo>
                  <a:pt x="1646696" y="834439"/>
                </a:lnTo>
                <a:lnTo>
                  <a:pt x="1574476" y="851894"/>
                </a:lnTo>
                <a:lnTo>
                  <a:pt x="1571625" y="840151"/>
                </a:lnTo>
                <a:lnTo>
                  <a:pt x="1639411" y="823648"/>
                </a:lnTo>
                <a:lnTo>
                  <a:pt x="1637510" y="819205"/>
                </a:lnTo>
                <a:lnTo>
                  <a:pt x="1635927" y="814127"/>
                </a:lnTo>
                <a:lnTo>
                  <a:pt x="1634976" y="809684"/>
                </a:lnTo>
                <a:lnTo>
                  <a:pt x="1634660" y="804924"/>
                </a:lnTo>
                <a:lnTo>
                  <a:pt x="1634976" y="799211"/>
                </a:lnTo>
                <a:lnTo>
                  <a:pt x="1635927" y="793816"/>
                </a:lnTo>
                <a:lnTo>
                  <a:pt x="1637827" y="788738"/>
                </a:lnTo>
                <a:lnTo>
                  <a:pt x="1640678" y="783343"/>
                </a:lnTo>
                <a:lnTo>
                  <a:pt x="1643529" y="778582"/>
                </a:lnTo>
                <a:lnTo>
                  <a:pt x="1647646" y="773504"/>
                </a:lnTo>
                <a:lnTo>
                  <a:pt x="1652081" y="769061"/>
                </a:lnTo>
                <a:lnTo>
                  <a:pt x="1657466" y="764618"/>
                </a:lnTo>
                <a:lnTo>
                  <a:pt x="1663167" y="760493"/>
                </a:lnTo>
                <a:lnTo>
                  <a:pt x="1669503" y="756684"/>
                </a:lnTo>
                <a:lnTo>
                  <a:pt x="1676154" y="752876"/>
                </a:lnTo>
                <a:lnTo>
                  <a:pt x="1683757" y="749067"/>
                </a:lnTo>
                <a:lnTo>
                  <a:pt x="1691675" y="745894"/>
                </a:lnTo>
                <a:lnTo>
                  <a:pt x="1700228" y="742720"/>
                </a:lnTo>
                <a:lnTo>
                  <a:pt x="1708780" y="740181"/>
                </a:lnTo>
                <a:lnTo>
                  <a:pt x="1718283" y="737642"/>
                </a:lnTo>
                <a:lnTo>
                  <a:pt x="1703079" y="536750"/>
                </a:lnTo>
                <a:lnTo>
                  <a:pt x="1699911" y="531990"/>
                </a:lnTo>
                <a:lnTo>
                  <a:pt x="1696744" y="526595"/>
                </a:lnTo>
                <a:lnTo>
                  <a:pt x="1694209" y="521517"/>
                </a:lnTo>
                <a:lnTo>
                  <a:pt x="1691992" y="516122"/>
                </a:lnTo>
                <a:lnTo>
                  <a:pt x="1691992" y="513900"/>
                </a:lnTo>
                <a:lnTo>
                  <a:pt x="1688825" y="483116"/>
                </a:lnTo>
                <a:lnTo>
                  <a:pt x="1685974" y="449792"/>
                </a:lnTo>
                <a:lnTo>
                  <a:pt x="1682490" y="407583"/>
                </a:lnTo>
                <a:lnTo>
                  <a:pt x="1675521" y="304439"/>
                </a:lnTo>
                <a:lnTo>
                  <a:pt x="1672670" y="302218"/>
                </a:lnTo>
                <a:lnTo>
                  <a:pt x="1669819" y="299361"/>
                </a:lnTo>
                <a:lnTo>
                  <a:pt x="1669503" y="299361"/>
                </a:lnTo>
                <a:lnTo>
                  <a:pt x="1669186" y="300948"/>
                </a:lnTo>
                <a:lnTo>
                  <a:pt x="1668552" y="305709"/>
                </a:lnTo>
                <a:lnTo>
                  <a:pt x="1668552" y="314277"/>
                </a:lnTo>
                <a:lnTo>
                  <a:pt x="1668552" y="326020"/>
                </a:lnTo>
                <a:lnTo>
                  <a:pt x="1669503" y="355852"/>
                </a:lnTo>
                <a:lnTo>
                  <a:pt x="1671086" y="391080"/>
                </a:lnTo>
                <a:lnTo>
                  <a:pt x="1672353" y="427894"/>
                </a:lnTo>
                <a:lnTo>
                  <a:pt x="1674254" y="462169"/>
                </a:lnTo>
                <a:lnTo>
                  <a:pt x="1675838" y="489780"/>
                </a:lnTo>
                <a:lnTo>
                  <a:pt x="1677421" y="507235"/>
                </a:lnTo>
                <a:lnTo>
                  <a:pt x="1669503" y="507235"/>
                </a:lnTo>
                <a:lnTo>
                  <a:pt x="1664118" y="507235"/>
                </a:lnTo>
                <a:lnTo>
                  <a:pt x="1658416" y="506918"/>
                </a:lnTo>
                <a:lnTo>
                  <a:pt x="1652715" y="505648"/>
                </a:lnTo>
                <a:lnTo>
                  <a:pt x="1646063" y="504062"/>
                </a:lnTo>
                <a:lnTo>
                  <a:pt x="1639728" y="501840"/>
                </a:lnTo>
                <a:lnTo>
                  <a:pt x="1636877" y="500253"/>
                </a:lnTo>
                <a:lnTo>
                  <a:pt x="1633709" y="498984"/>
                </a:lnTo>
                <a:lnTo>
                  <a:pt x="1632442" y="489780"/>
                </a:lnTo>
                <a:lnTo>
                  <a:pt x="1630858" y="477720"/>
                </a:lnTo>
                <a:lnTo>
                  <a:pt x="1627374" y="447888"/>
                </a:lnTo>
                <a:lnTo>
                  <a:pt x="1624523" y="411708"/>
                </a:lnTo>
                <a:lnTo>
                  <a:pt x="1621673" y="373307"/>
                </a:lnTo>
                <a:lnTo>
                  <a:pt x="1619455" y="336176"/>
                </a:lnTo>
                <a:lnTo>
                  <a:pt x="1618188" y="303487"/>
                </a:lnTo>
                <a:lnTo>
                  <a:pt x="1617555" y="278733"/>
                </a:lnTo>
                <a:lnTo>
                  <a:pt x="1617555" y="270481"/>
                </a:lnTo>
                <a:lnTo>
                  <a:pt x="1618188" y="265086"/>
                </a:lnTo>
                <a:lnTo>
                  <a:pt x="1618505" y="261595"/>
                </a:lnTo>
                <a:lnTo>
                  <a:pt x="1619139" y="258421"/>
                </a:lnTo>
                <a:lnTo>
                  <a:pt x="1620406" y="255248"/>
                </a:lnTo>
                <a:lnTo>
                  <a:pt x="1621673" y="252391"/>
                </a:lnTo>
                <a:lnTo>
                  <a:pt x="1623573" y="249218"/>
                </a:lnTo>
                <a:lnTo>
                  <a:pt x="1625474" y="246361"/>
                </a:lnTo>
                <a:lnTo>
                  <a:pt x="1627691" y="243822"/>
                </a:lnTo>
                <a:lnTo>
                  <a:pt x="1630542" y="240649"/>
                </a:lnTo>
                <a:lnTo>
                  <a:pt x="1633392" y="238110"/>
                </a:lnTo>
                <a:lnTo>
                  <a:pt x="1636560" y="235888"/>
                </a:lnTo>
                <a:lnTo>
                  <a:pt x="1643212" y="230810"/>
                </a:lnTo>
                <a:lnTo>
                  <a:pt x="1651131" y="226685"/>
                </a:lnTo>
                <a:lnTo>
                  <a:pt x="1659683" y="222559"/>
                </a:lnTo>
                <a:lnTo>
                  <a:pt x="1668552" y="218751"/>
                </a:lnTo>
                <a:lnTo>
                  <a:pt x="1678055" y="215577"/>
                </a:lnTo>
                <a:lnTo>
                  <a:pt x="1688191" y="212403"/>
                </a:lnTo>
                <a:lnTo>
                  <a:pt x="1698327" y="209864"/>
                </a:lnTo>
                <a:lnTo>
                  <a:pt x="1708780" y="207643"/>
                </a:lnTo>
                <a:lnTo>
                  <a:pt x="1718916" y="205421"/>
                </a:lnTo>
                <a:lnTo>
                  <a:pt x="1729369" y="203834"/>
                </a:lnTo>
                <a:lnTo>
                  <a:pt x="1739505" y="202248"/>
                </a:lnTo>
                <a:lnTo>
                  <a:pt x="1741723" y="201930"/>
                </a:lnTo>
                <a:lnTo>
                  <a:pt x="1743940" y="201930"/>
                </a:lnTo>
                <a:lnTo>
                  <a:pt x="1777516" y="324433"/>
                </a:lnTo>
                <a:lnTo>
                  <a:pt x="1777833" y="319673"/>
                </a:lnTo>
                <a:lnTo>
                  <a:pt x="1789553" y="235888"/>
                </a:lnTo>
                <a:lnTo>
                  <a:pt x="1786068" y="227637"/>
                </a:lnTo>
                <a:lnTo>
                  <a:pt x="1792404" y="216529"/>
                </a:lnTo>
                <a:lnTo>
                  <a:pt x="1806658" y="216212"/>
                </a:lnTo>
                <a:lnTo>
                  <a:pt x="1812676" y="227637"/>
                </a:lnTo>
                <a:lnTo>
                  <a:pt x="1810142" y="237158"/>
                </a:lnTo>
                <a:lnTo>
                  <a:pt x="1820278" y="325703"/>
                </a:lnTo>
                <a:lnTo>
                  <a:pt x="1847202" y="206056"/>
                </a:lnTo>
                <a:lnTo>
                  <a:pt x="1852904" y="203517"/>
                </a:lnTo>
                <a:lnTo>
                  <a:pt x="1853854" y="202882"/>
                </a:lnTo>
                <a:lnTo>
                  <a:pt x="1854488" y="202248"/>
                </a:lnTo>
                <a:lnTo>
                  <a:pt x="1859239" y="201613"/>
                </a:lnTo>
                <a:close/>
                <a:moveTo>
                  <a:pt x="2576838" y="182563"/>
                </a:moveTo>
                <a:lnTo>
                  <a:pt x="2587021" y="182563"/>
                </a:lnTo>
                <a:lnTo>
                  <a:pt x="2597204" y="182880"/>
                </a:lnTo>
                <a:lnTo>
                  <a:pt x="2606432" y="183515"/>
                </a:lnTo>
                <a:lnTo>
                  <a:pt x="2615979" y="185103"/>
                </a:lnTo>
                <a:lnTo>
                  <a:pt x="2624570" y="186690"/>
                </a:lnTo>
                <a:lnTo>
                  <a:pt x="2633162" y="188913"/>
                </a:lnTo>
                <a:lnTo>
                  <a:pt x="2641118" y="191135"/>
                </a:lnTo>
                <a:lnTo>
                  <a:pt x="2649073" y="193993"/>
                </a:lnTo>
                <a:lnTo>
                  <a:pt x="2656392" y="196850"/>
                </a:lnTo>
                <a:lnTo>
                  <a:pt x="2663074" y="200025"/>
                </a:lnTo>
                <a:lnTo>
                  <a:pt x="2669439" y="203200"/>
                </a:lnTo>
                <a:lnTo>
                  <a:pt x="2675485" y="206375"/>
                </a:lnTo>
                <a:lnTo>
                  <a:pt x="2685986" y="213043"/>
                </a:lnTo>
                <a:lnTo>
                  <a:pt x="2694578" y="219393"/>
                </a:lnTo>
                <a:lnTo>
                  <a:pt x="2701578" y="224473"/>
                </a:lnTo>
                <a:lnTo>
                  <a:pt x="2706670" y="228918"/>
                </a:lnTo>
                <a:lnTo>
                  <a:pt x="2710488" y="233045"/>
                </a:lnTo>
                <a:lnTo>
                  <a:pt x="2709216" y="236220"/>
                </a:lnTo>
                <a:lnTo>
                  <a:pt x="2707625" y="239078"/>
                </a:lnTo>
                <a:lnTo>
                  <a:pt x="2705079" y="243840"/>
                </a:lnTo>
                <a:lnTo>
                  <a:pt x="2701897" y="248603"/>
                </a:lnTo>
                <a:lnTo>
                  <a:pt x="2697760" y="253365"/>
                </a:lnTo>
                <a:lnTo>
                  <a:pt x="2693305" y="258763"/>
                </a:lnTo>
                <a:lnTo>
                  <a:pt x="2687577" y="264160"/>
                </a:lnTo>
                <a:lnTo>
                  <a:pt x="2684077" y="266383"/>
                </a:lnTo>
                <a:lnTo>
                  <a:pt x="2681213" y="268605"/>
                </a:lnTo>
                <a:lnTo>
                  <a:pt x="2677394" y="270828"/>
                </a:lnTo>
                <a:lnTo>
                  <a:pt x="2673575" y="272733"/>
                </a:lnTo>
                <a:lnTo>
                  <a:pt x="2669757" y="274638"/>
                </a:lnTo>
                <a:lnTo>
                  <a:pt x="2665302" y="275591"/>
                </a:lnTo>
                <a:lnTo>
                  <a:pt x="2661165" y="276861"/>
                </a:lnTo>
                <a:lnTo>
                  <a:pt x="2656392" y="277496"/>
                </a:lnTo>
                <a:lnTo>
                  <a:pt x="2651300" y="277813"/>
                </a:lnTo>
                <a:lnTo>
                  <a:pt x="2646527" y="277813"/>
                </a:lnTo>
                <a:lnTo>
                  <a:pt x="2640799" y="277496"/>
                </a:lnTo>
                <a:lnTo>
                  <a:pt x="2635390" y="276543"/>
                </a:lnTo>
                <a:lnTo>
                  <a:pt x="2629344" y="274956"/>
                </a:lnTo>
                <a:lnTo>
                  <a:pt x="2623298" y="273050"/>
                </a:lnTo>
                <a:lnTo>
                  <a:pt x="2616933" y="270510"/>
                </a:lnTo>
                <a:lnTo>
                  <a:pt x="2610569" y="267335"/>
                </a:lnTo>
                <a:lnTo>
                  <a:pt x="2603250" y="263525"/>
                </a:lnTo>
                <a:lnTo>
                  <a:pt x="2595295" y="260668"/>
                </a:lnTo>
                <a:lnTo>
                  <a:pt x="2626480" y="275591"/>
                </a:lnTo>
                <a:lnTo>
                  <a:pt x="2641436" y="282576"/>
                </a:lnTo>
                <a:lnTo>
                  <a:pt x="2648437" y="285116"/>
                </a:lnTo>
                <a:lnTo>
                  <a:pt x="2655437" y="287656"/>
                </a:lnTo>
                <a:lnTo>
                  <a:pt x="2661802" y="289878"/>
                </a:lnTo>
                <a:lnTo>
                  <a:pt x="2668166" y="291466"/>
                </a:lnTo>
                <a:lnTo>
                  <a:pt x="2674212" y="292101"/>
                </a:lnTo>
                <a:lnTo>
                  <a:pt x="2679940" y="292736"/>
                </a:lnTo>
                <a:lnTo>
                  <a:pt x="2685349" y="292736"/>
                </a:lnTo>
                <a:lnTo>
                  <a:pt x="2690123" y="291466"/>
                </a:lnTo>
                <a:lnTo>
                  <a:pt x="2692350" y="290196"/>
                </a:lnTo>
                <a:lnTo>
                  <a:pt x="2694578" y="289561"/>
                </a:lnTo>
                <a:lnTo>
                  <a:pt x="2696805" y="287973"/>
                </a:lnTo>
                <a:lnTo>
                  <a:pt x="2698714" y="286703"/>
                </a:lnTo>
                <a:lnTo>
                  <a:pt x="2699987" y="297498"/>
                </a:lnTo>
                <a:lnTo>
                  <a:pt x="2700624" y="307341"/>
                </a:lnTo>
                <a:lnTo>
                  <a:pt x="2700306" y="316548"/>
                </a:lnTo>
                <a:lnTo>
                  <a:pt x="2699987" y="325756"/>
                </a:lnTo>
                <a:lnTo>
                  <a:pt x="2701578" y="323851"/>
                </a:lnTo>
                <a:lnTo>
                  <a:pt x="2702533" y="323533"/>
                </a:lnTo>
                <a:lnTo>
                  <a:pt x="2703488" y="322898"/>
                </a:lnTo>
                <a:lnTo>
                  <a:pt x="2704442" y="323533"/>
                </a:lnTo>
                <a:lnTo>
                  <a:pt x="2705715" y="324168"/>
                </a:lnTo>
                <a:lnTo>
                  <a:pt x="2706670" y="325438"/>
                </a:lnTo>
                <a:lnTo>
                  <a:pt x="2707625" y="326708"/>
                </a:lnTo>
                <a:lnTo>
                  <a:pt x="2709216" y="330836"/>
                </a:lnTo>
                <a:lnTo>
                  <a:pt x="2711125" y="336551"/>
                </a:lnTo>
                <a:lnTo>
                  <a:pt x="2712398" y="343218"/>
                </a:lnTo>
                <a:lnTo>
                  <a:pt x="2713671" y="351156"/>
                </a:lnTo>
                <a:lnTo>
                  <a:pt x="2714307" y="359411"/>
                </a:lnTo>
                <a:lnTo>
                  <a:pt x="2714625" y="368936"/>
                </a:lnTo>
                <a:lnTo>
                  <a:pt x="2714307" y="377826"/>
                </a:lnTo>
                <a:lnTo>
                  <a:pt x="2713671" y="386716"/>
                </a:lnTo>
                <a:lnTo>
                  <a:pt x="2712398" y="394653"/>
                </a:lnTo>
                <a:lnTo>
                  <a:pt x="2711125" y="401321"/>
                </a:lnTo>
                <a:lnTo>
                  <a:pt x="2709216" y="407036"/>
                </a:lnTo>
                <a:lnTo>
                  <a:pt x="2707625" y="411163"/>
                </a:lnTo>
                <a:lnTo>
                  <a:pt x="2706670" y="412433"/>
                </a:lnTo>
                <a:lnTo>
                  <a:pt x="2705715" y="413703"/>
                </a:lnTo>
                <a:lnTo>
                  <a:pt x="2704442" y="414338"/>
                </a:lnTo>
                <a:lnTo>
                  <a:pt x="2703488" y="414338"/>
                </a:lnTo>
                <a:lnTo>
                  <a:pt x="2702215" y="414338"/>
                </a:lnTo>
                <a:lnTo>
                  <a:pt x="2700942" y="413703"/>
                </a:lnTo>
                <a:lnTo>
                  <a:pt x="2699987" y="412116"/>
                </a:lnTo>
                <a:lnTo>
                  <a:pt x="2698714" y="410528"/>
                </a:lnTo>
                <a:lnTo>
                  <a:pt x="2696805" y="406083"/>
                </a:lnTo>
                <a:lnTo>
                  <a:pt x="2694896" y="400051"/>
                </a:lnTo>
                <a:lnTo>
                  <a:pt x="2693941" y="407988"/>
                </a:lnTo>
                <a:lnTo>
                  <a:pt x="2692668" y="415926"/>
                </a:lnTo>
                <a:lnTo>
                  <a:pt x="2691396" y="423546"/>
                </a:lnTo>
                <a:lnTo>
                  <a:pt x="2689168" y="430531"/>
                </a:lnTo>
                <a:lnTo>
                  <a:pt x="2687259" y="437833"/>
                </a:lnTo>
                <a:lnTo>
                  <a:pt x="2684395" y="444818"/>
                </a:lnTo>
                <a:lnTo>
                  <a:pt x="2681849" y="451803"/>
                </a:lnTo>
                <a:lnTo>
                  <a:pt x="2678985" y="458153"/>
                </a:lnTo>
                <a:lnTo>
                  <a:pt x="2675803" y="464503"/>
                </a:lnTo>
                <a:lnTo>
                  <a:pt x="2672303" y="470536"/>
                </a:lnTo>
                <a:lnTo>
                  <a:pt x="2669120" y="476568"/>
                </a:lnTo>
                <a:lnTo>
                  <a:pt x="2665302" y="481966"/>
                </a:lnTo>
                <a:lnTo>
                  <a:pt x="2661483" y="487363"/>
                </a:lnTo>
                <a:lnTo>
                  <a:pt x="2657347" y="492761"/>
                </a:lnTo>
                <a:lnTo>
                  <a:pt x="2653210" y="497523"/>
                </a:lnTo>
                <a:lnTo>
                  <a:pt x="2649073" y="501968"/>
                </a:lnTo>
                <a:lnTo>
                  <a:pt x="2644618" y="506413"/>
                </a:lnTo>
                <a:lnTo>
                  <a:pt x="2640163" y="510541"/>
                </a:lnTo>
                <a:lnTo>
                  <a:pt x="2635390" y="514351"/>
                </a:lnTo>
                <a:lnTo>
                  <a:pt x="2630935" y="518161"/>
                </a:lnTo>
                <a:lnTo>
                  <a:pt x="2626480" y="521653"/>
                </a:lnTo>
                <a:lnTo>
                  <a:pt x="2621706" y="524511"/>
                </a:lnTo>
                <a:lnTo>
                  <a:pt x="2616933" y="527368"/>
                </a:lnTo>
                <a:lnTo>
                  <a:pt x="2612160" y="529908"/>
                </a:lnTo>
                <a:lnTo>
                  <a:pt x="2607387" y="532131"/>
                </a:lnTo>
                <a:lnTo>
                  <a:pt x="2602614" y="534036"/>
                </a:lnTo>
                <a:lnTo>
                  <a:pt x="2597840" y="535941"/>
                </a:lnTo>
                <a:lnTo>
                  <a:pt x="2593385" y="536893"/>
                </a:lnTo>
                <a:lnTo>
                  <a:pt x="2588294" y="538163"/>
                </a:lnTo>
                <a:lnTo>
                  <a:pt x="2583839" y="538798"/>
                </a:lnTo>
                <a:lnTo>
                  <a:pt x="2579384" y="539116"/>
                </a:lnTo>
                <a:lnTo>
                  <a:pt x="2575247" y="539751"/>
                </a:lnTo>
                <a:lnTo>
                  <a:pt x="2571428" y="539116"/>
                </a:lnTo>
                <a:lnTo>
                  <a:pt x="2567610" y="538798"/>
                </a:lnTo>
                <a:lnTo>
                  <a:pt x="2563791" y="538163"/>
                </a:lnTo>
                <a:lnTo>
                  <a:pt x="2559654" y="536893"/>
                </a:lnTo>
                <a:lnTo>
                  <a:pt x="2555518" y="535623"/>
                </a:lnTo>
                <a:lnTo>
                  <a:pt x="2551381" y="533718"/>
                </a:lnTo>
                <a:lnTo>
                  <a:pt x="2542789" y="529591"/>
                </a:lnTo>
                <a:lnTo>
                  <a:pt x="2533879" y="523876"/>
                </a:lnTo>
                <a:lnTo>
                  <a:pt x="2524651" y="517526"/>
                </a:lnTo>
                <a:lnTo>
                  <a:pt x="2515423" y="509906"/>
                </a:lnTo>
                <a:lnTo>
                  <a:pt x="2506194" y="501333"/>
                </a:lnTo>
                <a:lnTo>
                  <a:pt x="2497603" y="491808"/>
                </a:lnTo>
                <a:lnTo>
                  <a:pt x="2489011" y="481648"/>
                </a:lnTo>
                <a:lnTo>
                  <a:pt x="2481055" y="470536"/>
                </a:lnTo>
                <a:lnTo>
                  <a:pt x="2473418" y="458788"/>
                </a:lnTo>
                <a:lnTo>
                  <a:pt x="2469600" y="452756"/>
                </a:lnTo>
                <a:lnTo>
                  <a:pt x="2466417" y="446406"/>
                </a:lnTo>
                <a:lnTo>
                  <a:pt x="2463235" y="440056"/>
                </a:lnTo>
                <a:lnTo>
                  <a:pt x="2460371" y="433071"/>
                </a:lnTo>
                <a:lnTo>
                  <a:pt x="2457507" y="426403"/>
                </a:lnTo>
                <a:lnTo>
                  <a:pt x="2454962" y="419418"/>
                </a:lnTo>
                <a:lnTo>
                  <a:pt x="2452734" y="412433"/>
                </a:lnTo>
                <a:lnTo>
                  <a:pt x="2450825" y="405448"/>
                </a:lnTo>
                <a:lnTo>
                  <a:pt x="2448916" y="409893"/>
                </a:lnTo>
                <a:lnTo>
                  <a:pt x="2447325" y="413703"/>
                </a:lnTo>
                <a:lnTo>
                  <a:pt x="2446370" y="414656"/>
                </a:lnTo>
                <a:lnTo>
                  <a:pt x="2445733" y="415926"/>
                </a:lnTo>
                <a:lnTo>
                  <a:pt x="2444461" y="416561"/>
                </a:lnTo>
                <a:lnTo>
                  <a:pt x="2443188" y="416561"/>
                </a:lnTo>
                <a:lnTo>
                  <a:pt x="2442233" y="416243"/>
                </a:lnTo>
                <a:lnTo>
                  <a:pt x="2440960" y="415926"/>
                </a:lnTo>
                <a:lnTo>
                  <a:pt x="2440006" y="414656"/>
                </a:lnTo>
                <a:lnTo>
                  <a:pt x="2439051" y="413386"/>
                </a:lnTo>
                <a:lnTo>
                  <a:pt x="2437142" y="408941"/>
                </a:lnTo>
                <a:lnTo>
                  <a:pt x="2435551" y="403543"/>
                </a:lnTo>
                <a:lnTo>
                  <a:pt x="2434278" y="396876"/>
                </a:lnTo>
                <a:lnTo>
                  <a:pt x="2433005" y="388938"/>
                </a:lnTo>
                <a:lnTo>
                  <a:pt x="2432368" y="380048"/>
                </a:lnTo>
                <a:lnTo>
                  <a:pt x="2432050" y="371158"/>
                </a:lnTo>
                <a:lnTo>
                  <a:pt x="2432368" y="361633"/>
                </a:lnTo>
                <a:lnTo>
                  <a:pt x="2433005" y="353061"/>
                </a:lnTo>
                <a:lnTo>
                  <a:pt x="2434278" y="345758"/>
                </a:lnTo>
                <a:lnTo>
                  <a:pt x="2435551" y="338773"/>
                </a:lnTo>
                <a:lnTo>
                  <a:pt x="2437142" y="333058"/>
                </a:lnTo>
                <a:lnTo>
                  <a:pt x="2439051" y="328931"/>
                </a:lnTo>
                <a:lnTo>
                  <a:pt x="2440006" y="327661"/>
                </a:lnTo>
                <a:lnTo>
                  <a:pt x="2440960" y="326391"/>
                </a:lnTo>
                <a:lnTo>
                  <a:pt x="2442233" y="325756"/>
                </a:lnTo>
                <a:lnTo>
                  <a:pt x="2443188" y="325438"/>
                </a:lnTo>
                <a:lnTo>
                  <a:pt x="2444142" y="325756"/>
                </a:lnTo>
                <a:lnTo>
                  <a:pt x="2444779" y="326073"/>
                </a:lnTo>
                <a:lnTo>
                  <a:pt x="2445097" y="314008"/>
                </a:lnTo>
                <a:lnTo>
                  <a:pt x="2446052" y="308293"/>
                </a:lnTo>
                <a:lnTo>
                  <a:pt x="2447006" y="303531"/>
                </a:lnTo>
                <a:lnTo>
                  <a:pt x="2446370" y="297181"/>
                </a:lnTo>
                <a:lnTo>
                  <a:pt x="2446052" y="291148"/>
                </a:lnTo>
                <a:lnTo>
                  <a:pt x="2446052" y="285433"/>
                </a:lnTo>
                <a:lnTo>
                  <a:pt x="2446370" y="280036"/>
                </a:lnTo>
                <a:lnTo>
                  <a:pt x="2446688" y="274956"/>
                </a:lnTo>
                <a:lnTo>
                  <a:pt x="2447325" y="270510"/>
                </a:lnTo>
                <a:lnTo>
                  <a:pt x="2448597" y="265748"/>
                </a:lnTo>
                <a:lnTo>
                  <a:pt x="2449870" y="261620"/>
                </a:lnTo>
                <a:lnTo>
                  <a:pt x="2451143" y="258128"/>
                </a:lnTo>
                <a:lnTo>
                  <a:pt x="2452734" y="254635"/>
                </a:lnTo>
                <a:lnTo>
                  <a:pt x="2454644" y="251143"/>
                </a:lnTo>
                <a:lnTo>
                  <a:pt x="2456871" y="248285"/>
                </a:lnTo>
                <a:lnTo>
                  <a:pt x="2459099" y="245745"/>
                </a:lnTo>
                <a:lnTo>
                  <a:pt x="2461326" y="242888"/>
                </a:lnTo>
                <a:lnTo>
                  <a:pt x="2464190" y="240665"/>
                </a:lnTo>
                <a:lnTo>
                  <a:pt x="2466736" y="238760"/>
                </a:lnTo>
                <a:lnTo>
                  <a:pt x="2454325" y="239078"/>
                </a:lnTo>
                <a:lnTo>
                  <a:pt x="2444779" y="239713"/>
                </a:lnTo>
                <a:lnTo>
                  <a:pt x="2436505" y="240030"/>
                </a:lnTo>
                <a:lnTo>
                  <a:pt x="2442233" y="236855"/>
                </a:lnTo>
                <a:lnTo>
                  <a:pt x="2448279" y="233045"/>
                </a:lnTo>
                <a:lnTo>
                  <a:pt x="2454007" y="228918"/>
                </a:lnTo>
                <a:lnTo>
                  <a:pt x="2460053" y="224473"/>
                </a:lnTo>
                <a:lnTo>
                  <a:pt x="2471191" y="215900"/>
                </a:lnTo>
                <a:lnTo>
                  <a:pt x="2476600" y="212408"/>
                </a:lnTo>
                <a:lnTo>
                  <a:pt x="2481374" y="209550"/>
                </a:lnTo>
                <a:lnTo>
                  <a:pt x="2494420" y="203200"/>
                </a:lnTo>
                <a:lnTo>
                  <a:pt x="2507149" y="197803"/>
                </a:lnTo>
                <a:lnTo>
                  <a:pt x="2519559" y="193358"/>
                </a:lnTo>
                <a:lnTo>
                  <a:pt x="2531652" y="189548"/>
                </a:lnTo>
                <a:lnTo>
                  <a:pt x="2543426" y="186690"/>
                </a:lnTo>
                <a:lnTo>
                  <a:pt x="2554881" y="184785"/>
                </a:lnTo>
                <a:lnTo>
                  <a:pt x="2565701" y="183198"/>
                </a:lnTo>
                <a:lnTo>
                  <a:pt x="2576838" y="182563"/>
                </a:lnTo>
                <a:close/>
                <a:moveTo>
                  <a:pt x="276055" y="174625"/>
                </a:moveTo>
                <a:lnTo>
                  <a:pt x="283639" y="174625"/>
                </a:lnTo>
                <a:lnTo>
                  <a:pt x="290592" y="174942"/>
                </a:lnTo>
                <a:lnTo>
                  <a:pt x="297860" y="175258"/>
                </a:lnTo>
                <a:lnTo>
                  <a:pt x="304180" y="176208"/>
                </a:lnTo>
                <a:lnTo>
                  <a:pt x="310500" y="177475"/>
                </a:lnTo>
                <a:lnTo>
                  <a:pt x="316504" y="179059"/>
                </a:lnTo>
                <a:lnTo>
                  <a:pt x="322508" y="180959"/>
                </a:lnTo>
                <a:lnTo>
                  <a:pt x="327881" y="182859"/>
                </a:lnTo>
                <a:lnTo>
                  <a:pt x="332937" y="185076"/>
                </a:lnTo>
                <a:lnTo>
                  <a:pt x="337677" y="187293"/>
                </a:lnTo>
                <a:lnTo>
                  <a:pt x="346525" y="191727"/>
                </a:lnTo>
                <a:lnTo>
                  <a:pt x="354425" y="196161"/>
                </a:lnTo>
                <a:lnTo>
                  <a:pt x="360429" y="200595"/>
                </a:lnTo>
                <a:lnTo>
                  <a:pt x="365486" y="204713"/>
                </a:lnTo>
                <a:lnTo>
                  <a:pt x="368962" y="207880"/>
                </a:lnTo>
                <a:lnTo>
                  <a:pt x="371806" y="210730"/>
                </a:lnTo>
                <a:lnTo>
                  <a:pt x="370858" y="212631"/>
                </a:lnTo>
                <a:lnTo>
                  <a:pt x="367698" y="218331"/>
                </a:lnTo>
                <a:lnTo>
                  <a:pt x="365486" y="221815"/>
                </a:lnTo>
                <a:lnTo>
                  <a:pt x="362641" y="225616"/>
                </a:lnTo>
                <a:lnTo>
                  <a:pt x="359165" y="229100"/>
                </a:lnTo>
                <a:lnTo>
                  <a:pt x="355057" y="232900"/>
                </a:lnTo>
                <a:lnTo>
                  <a:pt x="350633" y="236384"/>
                </a:lnTo>
                <a:lnTo>
                  <a:pt x="345261" y="239234"/>
                </a:lnTo>
                <a:lnTo>
                  <a:pt x="342733" y="240501"/>
                </a:lnTo>
                <a:lnTo>
                  <a:pt x="339573" y="241135"/>
                </a:lnTo>
                <a:lnTo>
                  <a:pt x="336413" y="242085"/>
                </a:lnTo>
                <a:lnTo>
                  <a:pt x="332937" y="242718"/>
                </a:lnTo>
                <a:lnTo>
                  <a:pt x="329461" y="243035"/>
                </a:lnTo>
                <a:lnTo>
                  <a:pt x="325985" y="243035"/>
                </a:lnTo>
                <a:lnTo>
                  <a:pt x="322192" y="242718"/>
                </a:lnTo>
                <a:lnTo>
                  <a:pt x="318084" y="242085"/>
                </a:lnTo>
                <a:lnTo>
                  <a:pt x="313976" y="240818"/>
                </a:lnTo>
                <a:lnTo>
                  <a:pt x="309868" y="239234"/>
                </a:lnTo>
                <a:lnTo>
                  <a:pt x="304812" y="237334"/>
                </a:lnTo>
                <a:lnTo>
                  <a:pt x="302252" y="236418"/>
                </a:lnTo>
                <a:lnTo>
                  <a:pt x="289644" y="230366"/>
                </a:lnTo>
                <a:lnTo>
                  <a:pt x="294700" y="232900"/>
                </a:lnTo>
                <a:lnTo>
                  <a:pt x="300388" y="235751"/>
                </a:lnTo>
                <a:lnTo>
                  <a:pt x="302252" y="236418"/>
                </a:lnTo>
                <a:lnTo>
                  <a:pt x="312080" y="241135"/>
                </a:lnTo>
                <a:lnTo>
                  <a:pt x="322508" y="246202"/>
                </a:lnTo>
                <a:lnTo>
                  <a:pt x="332305" y="250003"/>
                </a:lnTo>
                <a:lnTo>
                  <a:pt x="337045" y="251270"/>
                </a:lnTo>
                <a:lnTo>
                  <a:pt x="341469" y="252536"/>
                </a:lnTo>
                <a:lnTo>
                  <a:pt x="345577" y="253170"/>
                </a:lnTo>
                <a:lnTo>
                  <a:pt x="349685" y="253487"/>
                </a:lnTo>
                <a:lnTo>
                  <a:pt x="353477" y="253170"/>
                </a:lnTo>
                <a:lnTo>
                  <a:pt x="357269" y="252536"/>
                </a:lnTo>
                <a:lnTo>
                  <a:pt x="360745" y="251270"/>
                </a:lnTo>
                <a:lnTo>
                  <a:pt x="363589" y="249053"/>
                </a:lnTo>
                <a:lnTo>
                  <a:pt x="364538" y="256970"/>
                </a:lnTo>
                <a:lnTo>
                  <a:pt x="364854" y="263621"/>
                </a:lnTo>
                <a:lnTo>
                  <a:pt x="364538" y="270589"/>
                </a:lnTo>
                <a:lnTo>
                  <a:pt x="363905" y="277240"/>
                </a:lnTo>
                <a:lnTo>
                  <a:pt x="365486" y="275657"/>
                </a:lnTo>
                <a:lnTo>
                  <a:pt x="366750" y="275340"/>
                </a:lnTo>
                <a:lnTo>
                  <a:pt x="367382" y="275657"/>
                </a:lnTo>
                <a:lnTo>
                  <a:pt x="368014" y="275973"/>
                </a:lnTo>
                <a:lnTo>
                  <a:pt x="369594" y="277874"/>
                </a:lnTo>
                <a:lnTo>
                  <a:pt x="371174" y="281041"/>
                </a:lnTo>
                <a:lnTo>
                  <a:pt x="372122" y="285158"/>
                </a:lnTo>
                <a:lnTo>
                  <a:pt x="373386" y="289909"/>
                </a:lnTo>
                <a:lnTo>
                  <a:pt x="373702" y="295293"/>
                </a:lnTo>
                <a:lnTo>
                  <a:pt x="374650" y="301627"/>
                </a:lnTo>
                <a:lnTo>
                  <a:pt x="374650" y="307961"/>
                </a:lnTo>
                <a:lnTo>
                  <a:pt x="374650" y="314612"/>
                </a:lnTo>
                <a:lnTo>
                  <a:pt x="373702" y="320630"/>
                </a:lnTo>
                <a:lnTo>
                  <a:pt x="373386" y="326331"/>
                </a:lnTo>
                <a:lnTo>
                  <a:pt x="372122" y="331398"/>
                </a:lnTo>
                <a:lnTo>
                  <a:pt x="371174" y="335515"/>
                </a:lnTo>
                <a:lnTo>
                  <a:pt x="369594" y="338366"/>
                </a:lnTo>
                <a:lnTo>
                  <a:pt x="368014" y="340266"/>
                </a:lnTo>
                <a:lnTo>
                  <a:pt x="367382" y="340583"/>
                </a:lnTo>
                <a:lnTo>
                  <a:pt x="366750" y="340583"/>
                </a:lnTo>
                <a:lnTo>
                  <a:pt x="365802" y="340583"/>
                </a:lnTo>
                <a:lnTo>
                  <a:pt x="364854" y="340266"/>
                </a:lnTo>
                <a:lnTo>
                  <a:pt x="363273" y="338049"/>
                </a:lnTo>
                <a:lnTo>
                  <a:pt x="362009" y="334565"/>
                </a:lnTo>
                <a:lnTo>
                  <a:pt x="360745" y="330448"/>
                </a:lnTo>
                <a:lnTo>
                  <a:pt x="359797" y="336149"/>
                </a:lnTo>
                <a:lnTo>
                  <a:pt x="359165" y="341850"/>
                </a:lnTo>
                <a:lnTo>
                  <a:pt x="357901" y="346917"/>
                </a:lnTo>
                <a:lnTo>
                  <a:pt x="356637" y="352301"/>
                </a:lnTo>
                <a:lnTo>
                  <a:pt x="353161" y="362436"/>
                </a:lnTo>
                <a:lnTo>
                  <a:pt x="349053" y="372254"/>
                </a:lnTo>
                <a:lnTo>
                  <a:pt x="344629" y="380806"/>
                </a:lnTo>
                <a:lnTo>
                  <a:pt x="339257" y="389040"/>
                </a:lnTo>
                <a:lnTo>
                  <a:pt x="333569" y="396641"/>
                </a:lnTo>
                <a:lnTo>
                  <a:pt x="327881" y="403609"/>
                </a:lnTo>
                <a:lnTo>
                  <a:pt x="321876" y="409626"/>
                </a:lnTo>
                <a:lnTo>
                  <a:pt x="314924" y="415011"/>
                </a:lnTo>
                <a:lnTo>
                  <a:pt x="308288" y="419761"/>
                </a:lnTo>
                <a:lnTo>
                  <a:pt x="301652" y="423562"/>
                </a:lnTo>
                <a:lnTo>
                  <a:pt x="294700" y="426412"/>
                </a:lnTo>
                <a:lnTo>
                  <a:pt x="288064" y="428629"/>
                </a:lnTo>
                <a:lnTo>
                  <a:pt x="281427" y="429896"/>
                </a:lnTo>
                <a:lnTo>
                  <a:pt x="275107" y="430213"/>
                </a:lnTo>
                <a:lnTo>
                  <a:pt x="272579" y="430213"/>
                </a:lnTo>
                <a:lnTo>
                  <a:pt x="269735" y="429896"/>
                </a:lnTo>
                <a:lnTo>
                  <a:pt x="264047" y="428313"/>
                </a:lnTo>
                <a:lnTo>
                  <a:pt x="258043" y="426096"/>
                </a:lnTo>
                <a:lnTo>
                  <a:pt x="252039" y="423245"/>
                </a:lnTo>
                <a:lnTo>
                  <a:pt x="245719" y="419128"/>
                </a:lnTo>
                <a:lnTo>
                  <a:pt x="239082" y="414377"/>
                </a:lnTo>
                <a:lnTo>
                  <a:pt x="232762" y="408993"/>
                </a:lnTo>
                <a:lnTo>
                  <a:pt x="225810" y="402975"/>
                </a:lnTo>
                <a:lnTo>
                  <a:pt x="219806" y="396008"/>
                </a:lnTo>
                <a:lnTo>
                  <a:pt x="213486" y="389040"/>
                </a:lnTo>
                <a:lnTo>
                  <a:pt x="208114" y="380806"/>
                </a:lnTo>
                <a:lnTo>
                  <a:pt x="202741" y="372571"/>
                </a:lnTo>
                <a:lnTo>
                  <a:pt x="197369" y="363386"/>
                </a:lnTo>
                <a:lnTo>
                  <a:pt x="193261" y="354202"/>
                </a:lnTo>
                <a:lnTo>
                  <a:pt x="189785" y="344383"/>
                </a:lnTo>
                <a:lnTo>
                  <a:pt x="186309" y="334249"/>
                </a:lnTo>
                <a:lnTo>
                  <a:pt x="185045" y="337732"/>
                </a:lnTo>
                <a:lnTo>
                  <a:pt x="184097" y="340266"/>
                </a:lnTo>
                <a:lnTo>
                  <a:pt x="182517" y="341850"/>
                </a:lnTo>
                <a:lnTo>
                  <a:pt x="181885" y="342166"/>
                </a:lnTo>
                <a:lnTo>
                  <a:pt x="180937" y="342483"/>
                </a:lnTo>
                <a:lnTo>
                  <a:pt x="180305" y="342166"/>
                </a:lnTo>
                <a:lnTo>
                  <a:pt x="179673" y="341850"/>
                </a:lnTo>
                <a:lnTo>
                  <a:pt x="178093" y="339949"/>
                </a:lnTo>
                <a:lnTo>
                  <a:pt x="176829" y="336782"/>
                </a:lnTo>
                <a:lnTo>
                  <a:pt x="175565" y="332665"/>
                </a:lnTo>
                <a:lnTo>
                  <a:pt x="174617" y="327914"/>
                </a:lnTo>
                <a:lnTo>
                  <a:pt x="173985" y="322213"/>
                </a:lnTo>
                <a:lnTo>
                  <a:pt x="173669" y="316196"/>
                </a:lnTo>
                <a:lnTo>
                  <a:pt x="173037" y="309545"/>
                </a:lnTo>
                <a:lnTo>
                  <a:pt x="173669" y="303211"/>
                </a:lnTo>
                <a:lnTo>
                  <a:pt x="173985" y="296876"/>
                </a:lnTo>
                <a:lnTo>
                  <a:pt x="174617" y="291492"/>
                </a:lnTo>
                <a:lnTo>
                  <a:pt x="175565" y="286742"/>
                </a:lnTo>
                <a:lnTo>
                  <a:pt x="176829" y="282624"/>
                </a:lnTo>
                <a:lnTo>
                  <a:pt x="178093" y="279457"/>
                </a:lnTo>
                <a:lnTo>
                  <a:pt x="179673" y="277557"/>
                </a:lnTo>
                <a:lnTo>
                  <a:pt x="180305" y="277240"/>
                </a:lnTo>
                <a:lnTo>
                  <a:pt x="180937" y="276923"/>
                </a:lnTo>
                <a:lnTo>
                  <a:pt x="182201" y="277240"/>
                </a:lnTo>
                <a:lnTo>
                  <a:pt x="182517" y="268689"/>
                </a:lnTo>
                <a:lnTo>
                  <a:pt x="182833" y="264888"/>
                </a:lnTo>
                <a:lnTo>
                  <a:pt x="183781" y="261088"/>
                </a:lnTo>
                <a:lnTo>
                  <a:pt x="183149" y="252536"/>
                </a:lnTo>
                <a:lnTo>
                  <a:pt x="183149" y="244619"/>
                </a:lnTo>
                <a:lnTo>
                  <a:pt x="184097" y="237334"/>
                </a:lnTo>
                <a:lnTo>
                  <a:pt x="185993" y="231633"/>
                </a:lnTo>
                <a:lnTo>
                  <a:pt x="187889" y="226249"/>
                </a:lnTo>
                <a:lnTo>
                  <a:pt x="189153" y="223716"/>
                </a:lnTo>
                <a:lnTo>
                  <a:pt x="190733" y="221815"/>
                </a:lnTo>
                <a:lnTo>
                  <a:pt x="192313" y="219915"/>
                </a:lnTo>
                <a:lnTo>
                  <a:pt x="194209" y="218015"/>
                </a:lnTo>
                <a:lnTo>
                  <a:pt x="198001" y="214848"/>
                </a:lnTo>
                <a:lnTo>
                  <a:pt x="188837" y="214848"/>
                </a:lnTo>
                <a:lnTo>
                  <a:pt x="182201" y="215481"/>
                </a:lnTo>
                <a:lnTo>
                  <a:pt x="176197" y="215798"/>
                </a:lnTo>
                <a:lnTo>
                  <a:pt x="180305" y="213581"/>
                </a:lnTo>
                <a:lnTo>
                  <a:pt x="184413" y="210730"/>
                </a:lnTo>
                <a:lnTo>
                  <a:pt x="192945" y="204396"/>
                </a:lnTo>
                <a:lnTo>
                  <a:pt x="200845" y="198378"/>
                </a:lnTo>
                <a:lnTo>
                  <a:pt x="204638" y="195845"/>
                </a:lnTo>
                <a:lnTo>
                  <a:pt x="208430" y="193944"/>
                </a:lnTo>
                <a:lnTo>
                  <a:pt x="217594" y="189510"/>
                </a:lnTo>
                <a:lnTo>
                  <a:pt x="226758" y="185393"/>
                </a:lnTo>
                <a:lnTo>
                  <a:pt x="235606" y="182226"/>
                </a:lnTo>
                <a:lnTo>
                  <a:pt x="244139" y="179692"/>
                </a:lnTo>
                <a:lnTo>
                  <a:pt x="252355" y="177475"/>
                </a:lnTo>
                <a:lnTo>
                  <a:pt x="260887" y="175892"/>
                </a:lnTo>
                <a:lnTo>
                  <a:pt x="268471" y="175258"/>
                </a:lnTo>
                <a:lnTo>
                  <a:pt x="276055" y="174625"/>
                </a:lnTo>
                <a:close/>
                <a:moveTo>
                  <a:pt x="1800062" y="0"/>
                </a:moveTo>
                <a:lnTo>
                  <a:pt x="1805766" y="0"/>
                </a:lnTo>
                <a:lnTo>
                  <a:pt x="1811153" y="634"/>
                </a:lnTo>
                <a:lnTo>
                  <a:pt x="1816857" y="951"/>
                </a:lnTo>
                <a:lnTo>
                  <a:pt x="1822244" y="1585"/>
                </a:lnTo>
                <a:lnTo>
                  <a:pt x="1826997" y="2853"/>
                </a:lnTo>
                <a:lnTo>
                  <a:pt x="1831750" y="3804"/>
                </a:lnTo>
                <a:lnTo>
                  <a:pt x="1840939" y="6974"/>
                </a:lnTo>
                <a:lnTo>
                  <a:pt x="1848861" y="10144"/>
                </a:lnTo>
                <a:lnTo>
                  <a:pt x="1855832" y="13948"/>
                </a:lnTo>
                <a:lnTo>
                  <a:pt x="1861853" y="17435"/>
                </a:lnTo>
                <a:lnTo>
                  <a:pt x="1866923" y="21239"/>
                </a:lnTo>
                <a:lnTo>
                  <a:pt x="1870408" y="24092"/>
                </a:lnTo>
                <a:lnTo>
                  <a:pt x="1873577" y="26628"/>
                </a:lnTo>
                <a:lnTo>
                  <a:pt x="1875795" y="29164"/>
                </a:lnTo>
                <a:lnTo>
                  <a:pt x="1875161" y="30432"/>
                </a:lnTo>
                <a:lnTo>
                  <a:pt x="1872626" y="35187"/>
                </a:lnTo>
                <a:lnTo>
                  <a:pt x="1871042" y="37723"/>
                </a:lnTo>
                <a:lnTo>
                  <a:pt x="1868507" y="40576"/>
                </a:lnTo>
                <a:lnTo>
                  <a:pt x="1865655" y="43747"/>
                </a:lnTo>
                <a:lnTo>
                  <a:pt x="1862803" y="46600"/>
                </a:lnTo>
                <a:lnTo>
                  <a:pt x="1859001" y="49453"/>
                </a:lnTo>
                <a:lnTo>
                  <a:pt x="1854881" y="51672"/>
                </a:lnTo>
                <a:lnTo>
                  <a:pt x="1850128" y="53574"/>
                </a:lnTo>
                <a:lnTo>
                  <a:pt x="1845058" y="54208"/>
                </a:lnTo>
                <a:lnTo>
                  <a:pt x="1842523" y="54525"/>
                </a:lnTo>
                <a:lnTo>
                  <a:pt x="1839355" y="54525"/>
                </a:lnTo>
                <a:lnTo>
                  <a:pt x="1836503" y="54208"/>
                </a:lnTo>
                <a:lnTo>
                  <a:pt x="1833017" y="53891"/>
                </a:lnTo>
                <a:lnTo>
                  <a:pt x="1829532" y="52940"/>
                </a:lnTo>
                <a:lnTo>
                  <a:pt x="1826363" y="51989"/>
                </a:lnTo>
                <a:lnTo>
                  <a:pt x="1822877" y="50404"/>
                </a:lnTo>
                <a:lnTo>
                  <a:pt x="1819075" y="48502"/>
                </a:lnTo>
                <a:lnTo>
                  <a:pt x="1814639" y="46600"/>
                </a:lnTo>
                <a:lnTo>
                  <a:pt x="1810202" y="44381"/>
                </a:lnTo>
                <a:lnTo>
                  <a:pt x="1828264" y="53574"/>
                </a:lnTo>
                <a:lnTo>
                  <a:pt x="1836503" y="57061"/>
                </a:lnTo>
                <a:lnTo>
                  <a:pt x="1844742" y="60231"/>
                </a:lnTo>
                <a:lnTo>
                  <a:pt x="1847910" y="61182"/>
                </a:lnTo>
                <a:lnTo>
                  <a:pt x="1851713" y="62133"/>
                </a:lnTo>
                <a:lnTo>
                  <a:pt x="1855198" y="62767"/>
                </a:lnTo>
                <a:lnTo>
                  <a:pt x="1858367" y="62767"/>
                </a:lnTo>
                <a:lnTo>
                  <a:pt x="1861536" y="62767"/>
                </a:lnTo>
                <a:lnTo>
                  <a:pt x="1864071" y="62133"/>
                </a:lnTo>
                <a:lnTo>
                  <a:pt x="1866923" y="60865"/>
                </a:lnTo>
                <a:lnTo>
                  <a:pt x="1869458" y="59597"/>
                </a:lnTo>
                <a:lnTo>
                  <a:pt x="1869775" y="65303"/>
                </a:lnTo>
                <a:lnTo>
                  <a:pt x="1870091" y="71009"/>
                </a:lnTo>
                <a:lnTo>
                  <a:pt x="1870091" y="76398"/>
                </a:lnTo>
                <a:lnTo>
                  <a:pt x="1869775" y="81470"/>
                </a:lnTo>
                <a:lnTo>
                  <a:pt x="1870408" y="80836"/>
                </a:lnTo>
                <a:lnTo>
                  <a:pt x="1871676" y="80519"/>
                </a:lnTo>
                <a:lnTo>
                  <a:pt x="1872310" y="80519"/>
                </a:lnTo>
                <a:lnTo>
                  <a:pt x="1872626" y="80836"/>
                </a:lnTo>
                <a:lnTo>
                  <a:pt x="1874211" y="82421"/>
                </a:lnTo>
                <a:lnTo>
                  <a:pt x="1875161" y="84640"/>
                </a:lnTo>
                <a:lnTo>
                  <a:pt x="1876112" y="88127"/>
                </a:lnTo>
                <a:lnTo>
                  <a:pt x="1877063" y="91614"/>
                </a:lnTo>
                <a:lnTo>
                  <a:pt x="1877696" y="96369"/>
                </a:lnTo>
                <a:lnTo>
                  <a:pt x="1878013" y="101124"/>
                </a:lnTo>
                <a:lnTo>
                  <a:pt x="1878013" y="106513"/>
                </a:lnTo>
                <a:lnTo>
                  <a:pt x="1878013" y="111586"/>
                </a:lnTo>
                <a:lnTo>
                  <a:pt x="1877696" y="116658"/>
                </a:lnTo>
                <a:lnTo>
                  <a:pt x="1877063" y="120779"/>
                </a:lnTo>
                <a:lnTo>
                  <a:pt x="1876112" y="124900"/>
                </a:lnTo>
                <a:lnTo>
                  <a:pt x="1875161" y="127753"/>
                </a:lnTo>
                <a:lnTo>
                  <a:pt x="1874211" y="129972"/>
                </a:lnTo>
                <a:lnTo>
                  <a:pt x="1872626" y="131874"/>
                </a:lnTo>
                <a:lnTo>
                  <a:pt x="1872310" y="132191"/>
                </a:lnTo>
                <a:lnTo>
                  <a:pt x="1871676" y="132191"/>
                </a:lnTo>
                <a:lnTo>
                  <a:pt x="1871042" y="132191"/>
                </a:lnTo>
                <a:lnTo>
                  <a:pt x="1870091" y="131557"/>
                </a:lnTo>
                <a:lnTo>
                  <a:pt x="1869141" y="129972"/>
                </a:lnTo>
                <a:lnTo>
                  <a:pt x="1867873" y="127436"/>
                </a:lnTo>
                <a:lnTo>
                  <a:pt x="1867240" y="123949"/>
                </a:lnTo>
                <a:lnTo>
                  <a:pt x="1865655" y="133142"/>
                </a:lnTo>
                <a:lnTo>
                  <a:pt x="1863754" y="141384"/>
                </a:lnTo>
                <a:lnTo>
                  <a:pt x="1861219" y="149626"/>
                </a:lnTo>
                <a:lnTo>
                  <a:pt x="1857733" y="156917"/>
                </a:lnTo>
                <a:lnTo>
                  <a:pt x="1853931" y="164208"/>
                </a:lnTo>
                <a:lnTo>
                  <a:pt x="1850128" y="170548"/>
                </a:lnTo>
                <a:lnTo>
                  <a:pt x="1845692" y="176571"/>
                </a:lnTo>
                <a:lnTo>
                  <a:pt x="1840939" y="181961"/>
                </a:lnTo>
                <a:lnTo>
                  <a:pt x="1835869" y="186716"/>
                </a:lnTo>
                <a:lnTo>
                  <a:pt x="1830799" y="191154"/>
                </a:lnTo>
                <a:lnTo>
                  <a:pt x="1825412" y="194958"/>
                </a:lnTo>
                <a:lnTo>
                  <a:pt x="1820025" y="198128"/>
                </a:lnTo>
                <a:lnTo>
                  <a:pt x="1814639" y="200347"/>
                </a:lnTo>
                <a:lnTo>
                  <a:pt x="1809252" y="202249"/>
                </a:lnTo>
                <a:lnTo>
                  <a:pt x="1804182" y="202883"/>
                </a:lnTo>
                <a:lnTo>
                  <a:pt x="1798795" y="203200"/>
                </a:lnTo>
                <a:lnTo>
                  <a:pt x="1794676" y="202883"/>
                </a:lnTo>
                <a:lnTo>
                  <a:pt x="1790239" y="201615"/>
                </a:lnTo>
                <a:lnTo>
                  <a:pt x="1785486" y="200347"/>
                </a:lnTo>
                <a:lnTo>
                  <a:pt x="1780416" y="197494"/>
                </a:lnTo>
                <a:lnTo>
                  <a:pt x="1775663" y="194641"/>
                </a:lnTo>
                <a:lnTo>
                  <a:pt x="1770276" y="190837"/>
                </a:lnTo>
                <a:lnTo>
                  <a:pt x="1765206" y="186399"/>
                </a:lnTo>
                <a:lnTo>
                  <a:pt x="1759819" y="181327"/>
                </a:lnTo>
                <a:lnTo>
                  <a:pt x="1755066" y="176254"/>
                </a:lnTo>
                <a:lnTo>
                  <a:pt x="1749996" y="170548"/>
                </a:lnTo>
                <a:lnTo>
                  <a:pt x="1745560" y="164208"/>
                </a:lnTo>
                <a:lnTo>
                  <a:pt x="1741124" y="157551"/>
                </a:lnTo>
                <a:lnTo>
                  <a:pt x="1737321" y="150260"/>
                </a:lnTo>
                <a:lnTo>
                  <a:pt x="1733836" y="142652"/>
                </a:lnTo>
                <a:lnTo>
                  <a:pt x="1730984" y="135044"/>
                </a:lnTo>
                <a:lnTo>
                  <a:pt x="1728449" y="127119"/>
                </a:lnTo>
                <a:lnTo>
                  <a:pt x="1727498" y="129655"/>
                </a:lnTo>
                <a:lnTo>
                  <a:pt x="1726548" y="131874"/>
                </a:lnTo>
                <a:lnTo>
                  <a:pt x="1725280" y="133142"/>
                </a:lnTo>
                <a:lnTo>
                  <a:pt x="1724330" y="133459"/>
                </a:lnTo>
                <a:lnTo>
                  <a:pt x="1723379" y="133459"/>
                </a:lnTo>
                <a:lnTo>
                  <a:pt x="1723062" y="133142"/>
                </a:lnTo>
                <a:lnTo>
                  <a:pt x="1721795" y="131557"/>
                </a:lnTo>
                <a:lnTo>
                  <a:pt x="1720844" y="129021"/>
                </a:lnTo>
                <a:lnTo>
                  <a:pt x="1719576" y="125851"/>
                </a:lnTo>
                <a:lnTo>
                  <a:pt x="1718943" y="122047"/>
                </a:lnTo>
                <a:lnTo>
                  <a:pt x="1718626" y="117609"/>
                </a:lnTo>
                <a:lnTo>
                  <a:pt x="1718309" y="112854"/>
                </a:lnTo>
                <a:lnTo>
                  <a:pt x="1717675" y="107464"/>
                </a:lnTo>
                <a:lnTo>
                  <a:pt x="1718309" y="102392"/>
                </a:lnTo>
                <a:lnTo>
                  <a:pt x="1718626" y="97320"/>
                </a:lnTo>
                <a:lnTo>
                  <a:pt x="1718943" y="92882"/>
                </a:lnTo>
                <a:lnTo>
                  <a:pt x="1719576" y="89078"/>
                </a:lnTo>
                <a:lnTo>
                  <a:pt x="1720844" y="86225"/>
                </a:lnTo>
                <a:lnTo>
                  <a:pt x="1721795" y="83372"/>
                </a:lnTo>
                <a:lnTo>
                  <a:pt x="1723062" y="82104"/>
                </a:lnTo>
                <a:lnTo>
                  <a:pt x="1723379" y="81470"/>
                </a:lnTo>
                <a:lnTo>
                  <a:pt x="1724330" y="81470"/>
                </a:lnTo>
                <a:lnTo>
                  <a:pt x="1724963" y="82104"/>
                </a:lnTo>
                <a:lnTo>
                  <a:pt x="1725280" y="75130"/>
                </a:lnTo>
                <a:lnTo>
                  <a:pt x="1726548" y="69107"/>
                </a:lnTo>
                <a:lnTo>
                  <a:pt x="1725597" y="62133"/>
                </a:lnTo>
                <a:lnTo>
                  <a:pt x="1725914" y="55793"/>
                </a:lnTo>
                <a:lnTo>
                  <a:pt x="1726865" y="50087"/>
                </a:lnTo>
                <a:lnTo>
                  <a:pt x="1727815" y="45649"/>
                </a:lnTo>
                <a:lnTo>
                  <a:pt x="1729400" y="40893"/>
                </a:lnTo>
                <a:lnTo>
                  <a:pt x="1731618" y="37723"/>
                </a:lnTo>
                <a:lnTo>
                  <a:pt x="1734153" y="34553"/>
                </a:lnTo>
                <a:lnTo>
                  <a:pt x="1737638" y="32334"/>
                </a:lnTo>
                <a:lnTo>
                  <a:pt x="1724963" y="32651"/>
                </a:lnTo>
                <a:lnTo>
                  <a:pt x="1720527" y="32651"/>
                </a:lnTo>
                <a:lnTo>
                  <a:pt x="1723379" y="31383"/>
                </a:lnTo>
                <a:lnTo>
                  <a:pt x="1726865" y="29164"/>
                </a:lnTo>
                <a:lnTo>
                  <a:pt x="1733519" y="24092"/>
                </a:lnTo>
                <a:lnTo>
                  <a:pt x="1739856" y="19337"/>
                </a:lnTo>
                <a:lnTo>
                  <a:pt x="1743025" y="17435"/>
                </a:lnTo>
                <a:lnTo>
                  <a:pt x="1745560" y="15533"/>
                </a:lnTo>
                <a:lnTo>
                  <a:pt x="1753165" y="12046"/>
                </a:lnTo>
                <a:lnTo>
                  <a:pt x="1760453" y="9193"/>
                </a:lnTo>
                <a:lnTo>
                  <a:pt x="1767424" y="6657"/>
                </a:lnTo>
                <a:lnTo>
                  <a:pt x="1774396" y="4121"/>
                </a:lnTo>
                <a:lnTo>
                  <a:pt x="1780733" y="2853"/>
                </a:lnTo>
                <a:lnTo>
                  <a:pt x="1787704" y="1585"/>
                </a:lnTo>
                <a:lnTo>
                  <a:pt x="1793725" y="951"/>
                </a:lnTo>
                <a:lnTo>
                  <a:pt x="1800062" y="0"/>
                </a:lnTo>
                <a:close/>
              </a:path>
            </a:pathLst>
          </a:custGeom>
          <a:solidFill>
            <a:schemeClr val="accent2"/>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nvGrpSpPr>
          <p:cNvPr id="54" name="组合 53"/>
          <p:cNvGrpSpPr/>
          <p:nvPr/>
        </p:nvGrpSpPr>
        <p:grpSpPr>
          <a:xfrm>
            <a:off x="6080064" y="3338067"/>
            <a:ext cx="1196925" cy="881214"/>
            <a:chOff x="1416614" y="4140764"/>
            <a:chExt cx="547688" cy="403225"/>
          </a:xfrm>
          <a:solidFill>
            <a:srgbClr val="3992DB"/>
          </a:solidFill>
        </p:grpSpPr>
        <p:sp>
          <p:nvSpPr>
            <p:cNvPr id="55" name="Freeform 155"/>
            <p:cNvSpPr>
              <a:spLocks noEditPoints="1"/>
            </p:cNvSpPr>
            <p:nvPr/>
          </p:nvSpPr>
          <p:spPr bwMode="auto">
            <a:xfrm>
              <a:off x="1416614" y="4140764"/>
              <a:ext cx="357188" cy="355600"/>
            </a:xfrm>
            <a:custGeom>
              <a:avLst/>
              <a:gdLst>
                <a:gd name="T0" fmla="*/ 79 w 84"/>
                <a:gd name="T1" fmla="*/ 39 h 84"/>
                <a:gd name="T2" fmla="*/ 73 w 84"/>
                <a:gd name="T3" fmla="*/ 38 h 84"/>
                <a:gd name="T4" fmla="*/ 71 w 84"/>
                <a:gd name="T5" fmla="*/ 32 h 84"/>
                <a:gd name="T6" fmla="*/ 76 w 84"/>
                <a:gd name="T7" fmla="*/ 29 h 84"/>
                <a:gd name="T8" fmla="*/ 78 w 84"/>
                <a:gd name="T9" fmla="*/ 20 h 84"/>
                <a:gd name="T10" fmla="*/ 74 w 84"/>
                <a:gd name="T11" fmla="*/ 15 h 84"/>
                <a:gd name="T12" fmla="*/ 66 w 84"/>
                <a:gd name="T13" fmla="*/ 14 h 84"/>
                <a:gd name="T14" fmla="*/ 61 w 84"/>
                <a:gd name="T15" fmla="*/ 18 h 84"/>
                <a:gd name="T16" fmla="*/ 56 w 84"/>
                <a:gd name="T17" fmla="*/ 15 h 84"/>
                <a:gd name="T18" fmla="*/ 57 w 84"/>
                <a:gd name="T19" fmla="*/ 8 h 84"/>
                <a:gd name="T20" fmla="*/ 52 w 84"/>
                <a:gd name="T21" fmla="*/ 2 h 84"/>
                <a:gd name="T22" fmla="*/ 45 w 84"/>
                <a:gd name="T23" fmla="*/ 1 h 84"/>
                <a:gd name="T24" fmla="*/ 39 w 84"/>
                <a:gd name="T25" fmla="*/ 6 h 84"/>
                <a:gd name="T26" fmla="*/ 38 w 84"/>
                <a:gd name="T27" fmla="*/ 11 h 84"/>
                <a:gd name="T28" fmla="*/ 32 w 84"/>
                <a:gd name="T29" fmla="*/ 13 h 84"/>
                <a:gd name="T30" fmla="*/ 28 w 84"/>
                <a:gd name="T31" fmla="*/ 8 h 84"/>
                <a:gd name="T32" fmla="*/ 20 w 84"/>
                <a:gd name="T33" fmla="*/ 7 h 84"/>
                <a:gd name="T34" fmla="*/ 15 w 84"/>
                <a:gd name="T35" fmla="*/ 11 h 84"/>
                <a:gd name="T36" fmla="*/ 14 w 84"/>
                <a:gd name="T37" fmla="*/ 19 h 84"/>
                <a:gd name="T38" fmla="*/ 17 w 84"/>
                <a:gd name="T39" fmla="*/ 23 h 84"/>
                <a:gd name="T40" fmla="*/ 13 w 84"/>
                <a:gd name="T41" fmla="*/ 29 h 84"/>
                <a:gd name="T42" fmla="*/ 8 w 84"/>
                <a:gd name="T43" fmla="*/ 28 h 84"/>
                <a:gd name="T44" fmla="*/ 2 w 84"/>
                <a:gd name="T45" fmla="*/ 33 h 84"/>
                <a:gd name="T46" fmla="*/ 1 w 84"/>
                <a:gd name="T47" fmla="*/ 39 h 84"/>
                <a:gd name="T48" fmla="*/ 6 w 84"/>
                <a:gd name="T49" fmla="*/ 46 h 84"/>
                <a:gd name="T50" fmla="*/ 10 w 84"/>
                <a:gd name="T51" fmla="*/ 47 h 84"/>
                <a:gd name="T52" fmla="*/ 12 w 84"/>
                <a:gd name="T53" fmla="*/ 53 h 84"/>
                <a:gd name="T54" fmla="*/ 8 w 84"/>
                <a:gd name="T55" fmla="*/ 56 h 84"/>
                <a:gd name="T56" fmla="*/ 7 w 84"/>
                <a:gd name="T57" fmla="*/ 64 h 84"/>
                <a:gd name="T58" fmla="*/ 11 w 84"/>
                <a:gd name="T59" fmla="*/ 70 h 84"/>
                <a:gd name="T60" fmla="*/ 19 w 84"/>
                <a:gd name="T61" fmla="*/ 71 h 84"/>
                <a:gd name="T62" fmla="*/ 23 w 84"/>
                <a:gd name="T63" fmla="*/ 68 h 84"/>
                <a:gd name="T64" fmla="*/ 29 w 84"/>
                <a:gd name="T65" fmla="*/ 71 h 84"/>
                <a:gd name="T66" fmla="*/ 28 w 84"/>
                <a:gd name="T67" fmla="*/ 76 h 84"/>
                <a:gd name="T68" fmla="*/ 33 w 84"/>
                <a:gd name="T69" fmla="*/ 83 h 84"/>
                <a:gd name="T70" fmla="*/ 39 w 84"/>
                <a:gd name="T71" fmla="*/ 84 h 84"/>
                <a:gd name="T72" fmla="*/ 46 w 84"/>
                <a:gd name="T73" fmla="*/ 79 h 84"/>
                <a:gd name="T74" fmla="*/ 47 w 84"/>
                <a:gd name="T75" fmla="*/ 74 h 84"/>
                <a:gd name="T76" fmla="*/ 53 w 84"/>
                <a:gd name="T77" fmla="*/ 72 h 84"/>
                <a:gd name="T78" fmla="*/ 56 w 84"/>
                <a:gd name="T79" fmla="*/ 76 h 84"/>
                <a:gd name="T80" fmla="*/ 64 w 84"/>
                <a:gd name="T81" fmla="*/ 78 h 84"/>
                <a:gd name="T82" fmla="*/ 69 w 84"/>
                <a:gd name="T83" fmla="*/ 74 h 84"/>
                <a:gd name="T84" fmla="*/ 71 w 84"/>
                <a:gd name="T85" fmla="*/ 66 h 84"/>
                <a:gd name="T86" fmla="*/ 67 w 84"/>
                <a:gd name="T87" fmla="*/ 61 h 84"/>
                <a:gd name="T88" fmla="*/ 70 w 84"/>
                <a:gd name="T89" fmla="*/ 56 h 84"/>
                <a:gd name="T90" fmla="*/ 76 w 84"/>
                <a:gd name="T91" fmla="*/ 57 h 84"/>
                <a:gd name="T92" fmla="*/ 83 w 84"/>
                <a:gd name="T93" fmla="*/ 52 h 84"/>
                <a:gd name="T94" fmla="*/ 84 w 84"/>
                <a:gd name="T95" fmla="*/ 45 h 84"/>
                <a:gd name="T96" fmla="*/ 79 w 84"/>
                <a:gd name="T97" fmla="*/ 39 h 84"/>
                <a:gd name="T98" fmla="*/ 51 w 84"/>
                <a:gd name="T99" fmla="*/ 55 h 84"/>
                <a:gd name="T100" fmla="*/ 29 w 84"/>
                <a:gd name="T101" fmla="*/ 52 h 84"/>
                <a:gd name="T102" fmla="*/ 32 w 84"/>
                <a:gd name="T103" fmla="*/ 30 h 84"/>
                <a:gd name="T104" fmla="*/ 54 w 84"/>
                <a:gd name="T105" fmla="*/ 33 h 84"/>
                <a:gd name="T106" fmla="*/ 51 w 84"/>
                <a:gd name="T107" fmla="*/ 55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4" h="84">
                  <a:moveTo>
                    <a:pt x="79" y="39"/>
                  </a:moveTo>
                  <a:cubicBezTo>
                    <a:pt x="73" y="38"/>
                    <a:pt x="73" y="38"/>
                    <a:pt x="73" y="38"/>
                  </a:cubicBezTo>
                  <a:cubicBezTo>
                    <a:pt x="72" y="36"/>
                    <a:pt x="72" y="34"/>
                    <a:pt x="71" y="32"/>
                  </a:cubicBezTo>
                  <a:cubicBezTo>
                    <a:pt x="76" y="29"/>
                    <a:pt x="76" y="29"/>
                    <a:pt x="76" y="29"/>
                  </a:cubicBezTo>
                  <a:cubicBezTo>
                    <a:pt x="79" y="27"/>
                    <a:pt x="79" y="23"/>
                    <a:pt x="78" y="20"/>
                  </a:cubicBezTo>
                  <a:cubicBezTo>
                    <a:pt x="74" y="15"/>
                    <a:pt x="74" y="15"/>
                    <a:pt x="74" y="15"/>
                  </a:cubicBezTo>
                  <a:cubicBezTo>
                    <a:pt x="72" y="13"/>
                    <a:pt x="68" y="12"/>
                    <a:pt x="66" y="14"/>
                  </a:cubicBezTo>
                  <a:cubicBezTo>
                    <a:pt x="61" y="18"/>
                    <a:pt x="61" y="18"/>
                    <a:pt x="61" y="18"/>
                  </a:cubicBezTo>
                  <a:cubicBezTo>
                    <a:pt x="59" y="16"/>
                    <a:pt x="57" y="15"/>
                    <a:pt x="56" y="15"/>
                  </a:cubicBezTo>
                  <a:cubicBezTo>
                    <a:pt x="57" y="8"/>
                    <a:pt x="57" y="8"/>
                    <a:pt x="57" y="8"/>
                  </a:cubicBezTo>
                  <a:cubicBezTo>
                    <a:pt x="57" y="5"/>
                    <a:pt x="55" y="2"/>
                    <a:pt x="52" y="2"/>
                  </a:cubicBezTo>
                  <a:cubicBezTo>
                    <a:pt x="45" y="1"/>
                    <a:pt x="45" y="1"/>
                    <a:pt x="45" y="1"/>
                  </a:cubicBezTo>
                  <a:cubicBezTo>
                    <a:pt x="42" y="0"/>
                    <a:pt x="39" y="3"/>
                    <a:pt x="39" y="6"/>
                  </a:cubicBezTo>
                  <a:cubicBezTo>
                    <a:pt x="38" y="11"/>
                    <a:pt x="38" y="11"/>
                    <a:pt x="38" y="11"/>
                  </a:cubicBezTo>
                  <a:cubicBezTo>
                    <a:pt x="36" y="12"/>
                    <a:pt x="34" y="12"/>
                    <a:pt x="32" y="13"/>
                  </a:cubicBezTo>
                  <a:cubicBezTo>
                    <a:pt x="28" y="8"/>
                    <a:pt x="28" y="8"/>
                    <a:pt x="28" y="8"/>
                  </a:cubicBezTo>
                  <a:cubicBezTo>
                    <a:pt x="26" y="6"/>
                    <a:pt x="23" y="5"/>
                    <a:pt x="20" y="7"/>
                  </a:cubicBezTo>
                  <a:cubicBezTo>
                    <a:pt x="15" y="11"/>
                    <a:pt x="15" y="11"/>
                    <a:pt x="15" y="11"/>
                  </a:cubicBezTo>
                  <a:cubicBezTo>
                    <a:pt x="12" y="13"/>
                    <a:pt x="12" y="16"/>
                    <a:pt x="14" y="19"/>
                  </a:cubicBezTo>
                  <a:cubicBezTo>
                    <a:pt x="17" y="23"/>
                    <a:pt x="17" y="23"/>
                    <a:pt x="17" y="23"/>
                  </a:cubicBezTo>
                  <a:cubicBezTo>
                    <a:pt x="16" y="25"/>
                    <a:pt x="14" y="27"/>
                    <a:pt x="13" y="29"/>
                  </a:cubicBezTo>
                  <a:cubicBezTo>
                    <a:pt x="8" y="28"/>
                    <a:pt x="8" y="28"/>
                    <a:pt x="8" y="28"/>
                  </a:cubicBezTo>
                  <a:cubicBezTo>
                    <a:pt x="5" y="27"/>
                    <a:pt x="2" y="30"/>
                    <a:pt x="2" y="33"/>
                  </a:cubicBezTo>
                  <a:cubicBezTo>
                    <a:pt x="1" y="39"/>
                    <a:pt x="1" y="39"/>
                    <a:pt x="1" y="39"/>
                  </a:cubicBezTo>
                  <a:cubicBezTo>
                    <a:pt x="0" y="42"/>
                    <a:pt x="2" y="45"/>
                    <a:pt x="6" y="46"/>
                  </a:cubicBezTo>
                  <a:cubicBezTo>
                    <a:pt x="10" y="47"/>
                    <a:pt x="10" y="47"/>
                    <a:pt x="10" y="47"/>
                  </a:cubicBezTo>
                  <a:cubicBezTo>
                    <a:pt x="11" y="49"/>
                    <a:pt x="11" y="51"/>
                    <a:pt x="12" y="53"/>
                  </a:cubicBezTo>
                  <a:cubicBezTo>
                    <a:pt x="8" y="56"/>
                    <a:pt x="8" y="56"/>
                    <a:pt x="8" y="56"/>
                  </a:cubicBezTo>
                  <a:cubicBezTo>
                    <a:pt x="5" y="58"/>
                    <a:pt x="5" y="62"/>
                    <a:pt x="7" y="64"/>
                  </a:cubicBezTo>
                  <a:cubicBezTo>
                    <a:pt x="11" y="70"/>
                    <a:pt x="11" y="70"/>
                    <a:pt x="11" y="70"/>
                  </a:cubicBezTo>
                  <a:cubicBezTo>
                    <a:pt x="13" y="72"/>
                    <a:pt x="16" y="73"/>
                    <a:pt x="19" y="71"/>
                  </a:cubicBezTo>
                  <a:cubicBezTo>
                    <a:pt x="23" y="68"/>
                    <a:pt x="23" y="68"/>
                    <a:pt x="23" y="68"/>
                  </a:cubicBezTo>
                  <a:cubicBezTo>
                    <a:pt x="25" y="69"/>
                    <a:pt x="27" y="70"/>
                    <a:pt x="29" y="71"/>
                  </a:cubicBezTo>
                  <a:cubicBezTo>
                    <a:pt x="28" y="76"/>
                    <a:pt x="28" y="76"/>
                    <a:pt x="28" y="76"/>
                  </a:cubicBezTo>
                  <a:cubicBezTo>
                    <a:pt x="27" y="79"/>
                    <a:pt x="29" y="82"/>
                    <a:pt x="33" y="83"/>
                  </a:cubicBezTo>
                  <a:cubicBezTo>
                    <a:pt x="39" y="84"/>
                    <a:pt x="39" y="84"/>
                    <a:pt x="39" y="84"/>
                  </a:cubicBezTo>
                  <a:cubicBezTo>
                    <a:pt x="42" y="84"/>
                    <a:pt x="45" y="82"/>
                    <a:pt x="46" y="79"/>
                  </a:cubicBezTo>
                  <a:cubicBezTo>
                    <a:pt x="47" y="74"/>
                    <a:pt x="47" y="74"/>
                    <a:pt x="47" y="74"/>
                  </a:cubicBezTo>
                  <a:cubicBezTo>
                    <a:pt x="49" y="73"/>
                    <a:pt x="51" y="73"/>
                    <a:pt x="53" y="72"/>
                  </a:cubicBezTo>
                  <a:cubicBezTo>
                    <a:pt x="56" y="76"/>
                    <a:pt x="56" y="76"/>
                    <a:pt x="56" y="76"/>
                  </a:cubicBezTo>
                  <a:cubicBezTo>
                    <a:pt x="58" y="79"/>
                    <a:pt x="62" y="80"/>
                    <a:pt x="64" y="78"/>
                  </a:cubicBezTo>
                  <a:cubicBezTo>
                    <a:pt x="69" y="74"/>
                    <a:pt x="69" y="74"/>
                    <a:pt x="69" y="74"/>
                  </a:cubicBezTo>
                  <a:cubicBezTo>
                    <a:pt x="72" y="72"/>
                    <a:pt x="73" y="68"/>
                    <a:pt x="71" y="66"/>
                  </a:cubicBezTo>
                  <a:cubicBezTo>
                    <a:pt x="67" y="61"/>
                    <a:pt x="67" y="61"/>
                    <a:pt x="67" y="61"/>
                  </a:cubicBezTo>
                  <a:cubicBezTo>
                    <a:pt x="68" y="59"/>
                    <a:pt x="69" y="58"/>
                    <a:pt x="70" y="56"/>
                  </a:cubicBezTo>
                  <a:cubicBezTo>
                    <a:pt x="76" y="57"/>
                    <a:pt x="76" y="57"/>
                    <a:pt x="76" y="57"/>
                  </a:cubicBezTo>
                  <a:cubicBezTo>
                    <a:pt x="79" y="57"/>
                    <a:pt x="82" y="55"/>
                    <a:pt x="83" y="52"/>
                  </a:cubicBezTo>
                  <a:cubicBezTo>
                    <a:pt x="84" y="45"/>
                    <a:pt x="84" y="45"/>
                    <a:pt x="84" y="45"/>
                  </a:cubicBezTo>
                  <a:cubicBezTo>
                    <a:pt x="84" y="42"/>
                    <a:pt x="82" y="39"/>
                    <a:pt x="79" y="39"/>
                  </a:cubicBezTo>
                  <a:close/>
                  <a:moveTo>
                    <a:pt x="51" y="55"/>
                  </a:moveTo>
                  <a:cubicBezTo>
                    <a:pt x="44" y="60"/>
                    <a:pt x="34" y="59"/>
                    <a:pt x="29" y="52"/>
                  </a:cubicBezTo>
                  <a:cubicBezTo>
                    <a:pt x="24" y="45"/>
                    <a:pt x="25" y="35"/>
                    <a:pt x="32" y="30"/>
                  </a:cubicBezTo>
                  <a:cubicBezTo>
                    <a:pt x="39" y="25"/>
                    <a:pt x="49" y="26"/>
                    <a:pt x="54" y="33"/>
                  </a:cubicBezTo>
                  <a:cubicBezTo>
                    <a:pt x="59" y="40"/>
                    <a:pt x="58" y="50"/>
                    <a:pt x="51"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56" name="Freeform 156"/>
            <p:cNvSpPr>
              <a:spLocks noEditPoints="1"/>
            </p:cNvSpPr>
            <p:nvPr/>
          </p:nvSpPr>
          <p:spPr bwMode="auto">
            <a:xfrm>
              <a:off x="1756339" y="4339201"/>
              <a:ext cx="207963" cy="204788"/>
            </a:xfrm>
            <a:custGeom>
              <a:avLst/>
              <a:gdLst>
                <a:gd name="T0" fmla="*/ 46 w 49"/>
                <a:gd name="T1" fmla="*/ 22 h 48"/>
                <a:gd name="T2" fmla="*/ 42 w 49"/>
                <a:gd name="T3" fmla="*/ 21 h 48"/>
                <a:gd name="T4" fmla="*/ 41 w 49"/>
                <a:gd name="T5" fmla="*/ 18 h 48"/>
                <a:gd name="T6" fmla="*/ 44 w 49"/>
                <a:gd name="T7" fmla="*/ 16 h 48"/>
                <a:gd name="T8" fmla="*/ 45 w 49"/>
                <a:gd name="T9" fmla="*/ 11 h 48"/>
                <a:gd name="T10" fmla="*/ 43 w 49"/>
                <a:gd name="T11" fmla="*/ 8 h 48"/>
                <a:gd name="T12" fmla="*/ 38 w 49"/>
                <a:gd name="T13" fmla="*/ 8 h 48"/>
                <a:gd name="T14" fmla="*/ 35 w 49"/>
                <a:gd name="T15" fmla="*/ 10 h 48"/>
                <a:gd name="T16" fmla="*/ 32 w 49"/>
                <a:gd name="T17" fmla="*/ 8 h 48"/>
                <a:gd name="T18" fmla="*/ 33 w 49"/>
                <a:gd name="T19" fmla="*/ 4 h 48"/>
                <a:gd name="T20" fmla="*/ 30 w 49"/>
                <a:gd name="T21" fmla="*/ 1 h 48"/>
                <a:gd name="T22" fmla="*/ 26 w 49"/>
                <a:gd name="T23" fmla="*/ 0 h 48"/>
                <a:gd name="T24" fmla="*/ 22 w 49"/>
                <a:gd name="T25" fmla="*/ 3 h 48"/>
                <a:gd name="T26" fmla="*/ 22 w 49"/>
                <a:gd name="T27" fmla="*/ 6 h 48"/>
                <a:gd name="T28" fmla="*/ 19 w 49"/>
                <a:gd name="T29" fmla="*/ 7 h 48"/>
                <a:gd name="T30" fmla="*/ 17 w 49"/>
                <a:gd name="T31" fmla="*/ 4 h 48"/>
                <a:gd name="T32" fmla="*/ 12 w 49"/>
                <a:gd name="T33" fmla="*/ 4 h 48"/>
                <a:gd name="T34" fmla="*/ 9 w 49"/>
                <a:gd name="T35" fmla="*/ 6 h 48"/>
                <a:gd name="T36" fmla="*/ 8 w 49"/>
                <a:gd name="T37" fmla="*/ 10 h 48"/>
                <a:gd name="T38" fmla="*/ 10 w 49"/>
                <a:gd name="T39" fmla="*/ 13 h 48"/>
                <a:gd name="T40" fmla="*/ 8 w 49"/>
                <a:gd name="T41" fmla="*/ 16 h 48"/>
                <a:gd name="T42" fmla="*/ 5 w 49"/>
                <a:gd name="T43" fmla="*/ 16 h 48"/>
                <a:gd name="T44" fmla="*/ 1 w 49"/>
                <a:gd name="T45" fmla="*/ 18 h 48"/>
                <a:gd name="T46" fmla="*/ 1 w 49"/>
                <a:gd name="T47" fmla="*/ 22 h 48"/>
                <a:gd name="T48" fmla="*/ 4 w 49"/>
                <a:gd name="T49" fmla="*/ 26 h 48"/>
                <a:gd name="T50" fmla="*/ 6 w 49"/>
                <a:gd name="T51" fmla="*/ 26 h 48"/>
                <a:gd name="T52" fmla="*/ 7 w 49"/>
                <a:gd name="T53" fmla="*/ 30 h 48"/>
                <a:gd name="T54" fmla="*/ 5 w 49"/>
                <a:gd name="T55" fmla="*/ 32 h 48"/>
                <a:gd name="T56" fmla="*/ 4 w 49"/>
                <a:gd name="T57" fmla="*/ 36 h 48"/>
                <a:gd name="T58" fmla="*/ 7 w 49"/>
                <a:gd name="T59" fmla="*/ 39 h 48"/>
                <a:gd name="T60" fmla="*/ 11 w 49"/>
                <a:gd name="T61" fmla="*/ 40 h 48"/>
                <a:gd name="T62" fmla="*/ 13 w 49"/>
                <a:gd name="T63" fmla="*/ 38 h 48"/>
                <a:gd name="T64" fmla="*/ 17 w 49"/>
                <a:gd name="T65" fmla="*/ 40 h 48"/>
                <a:gd name="T66" fmla="*/ 16 w 49"/>
                <a:gd name="T67" fmla="*/ 43 h 48"/>
                <a:gd name="T68" fmla="*/ 19 w 49"/>
                <a:gd name="T69" fmla="*/ 47 h 48"/>
                <a:gd name="T70" fmla="*/ 23 w 49"/>
                <a:gd name="T71" fmla="*/ 48 h 48"/>
                <a:gd name="T72" fmla="*/ 27 w 49"/>
                <a:gd name="T73" fmla="*/ 45 h 48"/>
                <a:gd name="T74" fmla="*/ 27 w 49"/>
                <a:gd name="T75" fmla="*/ 42 h 48"/>
                <a:gd name="T76" fmla="*/ 31 w 49"/>
                <a:gd name="T77" fmla="*/ 41 h 48"/>
                <a:gd name="T78" fmla="*/ 32 w 49"/>
                <a:gd name="T79" fmla="*/ 43 h 48"/>
                <a:gd name="T80" fmla="*/ 37 w 49"/>
                <a:gd name="T81" fmla="*/ 44 h 48"/>
                <a:gd name="T82" fmla="*/ 40 w 49"/>
                <a:gd name="T83" fmla="*/ 42 h 48"/>
                <a:gd name="T84" fmla="*/ 41 w 49"/>
                <a:gd name="T85" fmla="*/ 37 h 48"/>
                <a:gd name="T86" fmla="*/ 39 w 49"/>
                <a:gd name="T87" fmla="*/ 35 h 48"/>
                <a:gd name="T88" fmla="*/ 41 w 49"/>
                <a:gd name="T89" fmla="*/ 32 h 48"/>
                <a:gd name="T90" fmla="*/ 44 w 49"/>
                <a:gd name="T91" fmla="*/ 32 h 48"/>
                <a:gd name="T92" fmla="*/ 48 w 49"/>
                <a:gd name="T93" fmla="*/ 29 h 48"/>
                <a:gd name="T94" fmla="*/ 48 w 49"/>
                <a:gd name="T95" fmla="*/ 26 h 48"/>
                <a:gd name="T96" fmla="*/ 46 w 49"/>
                <a:gd name="T97" fmla="*/ 22 h 48"/>
                <a:gd name="T98" fmla="*/ 30 w 49"/>
                <a:gd name="T99" fmla="*/ 31 h 48"/>
                <a:gd name="T100" fmla="*/ 17 w 49"/>
                <a:gd name="T101" fmla="*/ 29 h 48"/>
                <a:gd name="T102" fmla="*/ 19 w 49"/>
                <a:gd name="T103" fmla="*/ 17 h 48"/>
                <a:gd name="T104" fmla="*/ 32 w 49"/>
                <a:gd name="T105" fmla="*/ 19 h 48"/>
                <a:gd name="T106" fmla="*/ 30 w 49"/>
                <a:gd name="T107" fmla="*/ 31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9" h="48">
                  <a:moveTo>
                    <a:pt x="46" y="22"/>
                  </a:moveTo>
                  <a:cubicBezTo>
                    <a:pt x="42" y="21"/>
                    <a:pt x="42" y="21"/>
                    <a:pt x="42" y="21"/>
                  </a:cubicBezTo>
                  <a:cubicBezTo>
                    <a:pt x="42" y="20"/>
                    <a:pt x="42" y="19"/>
                    <a:pt x="41" y="18"/>
                  </a:cubicBezTo>
                  <a:cubicBezTo>
                    <a:pt x="44" y="16"/>
                    <a:pt x="44" y="16"/>
                    <a:pt x="44" y="16"/>
                  </a:cubicBezTo>
                  <a:cubicBezTo>
                    <a:pt x="46" y="15"/>
                    <a:pt x="46" y="13"/>
                    <a:pt x="45" y="11"/>
                  </a:cubicBezTo>
                  <a:cubicBezTo>
                    <a:pt x="43" y="8"/>
                    <a:pt x="43" y="8"/>
                    <a:pt x="43" y="8"/>
                  </a:cubicBezTo>
                  <a:cubicBezTo>
                    <a:pt x="42" y="7"/>
                    <a:pt x="39" y="6"/>
                    <a:pt x="38" y="8"/>
                  </a:cubicBezTo>
                  <a:cubicBezTo>
                    <a:pt x="35" y="10"/>
                    <a:pt x="35" y="10"/>
                    <a:pt x="35" y="10"/>
                  </a:cubicBezTo>
                  <a:cubicBezTo>
                    <a:pt x="34" y="9"/>
                    <a:pt x="33" y="8"/>
                    <a:pt x="32" y="8"/>
                  </a:cubicBezTo>
                  <a:cubicBezTo>
                    <a:pt x="33" y="4"/>
                    <a:pt x="33" y="4"/>
                    <a:pt x="33" y="4"/>
                  </a:cubicBezTo>
                  <a:cubicBezTo>
                    <a:pt x="33" y="3"/>
                    <a:pt x="32" y="1"/>
                    <a:pt x="30" y="1"/>
                  </a:cubicBezTo>
                  <a:cubicBezTo>
                    <a:pt x="26" y="0"/>
                    <a:pt x="26" y="0"/>
                    <a:pt x="26" y="0"/>
                  </a:cubicBezTo>
                  <a:cubicBezTo>
                    <a:pt x="24" y="0"/>
                    <a:pt x="23" y="1"/>
                    <a:pt x="22" y="3"/>
                  </a:cubicBezTo>
                  <a:cubicBezTo>
                    <a:pt x="22" y="6"/>
                    <a:pt x="22" y="6"/>
                    <a:pt x="22" y="6"/>
                  </a:cubicBezTo>
                  <a:cubicBezTo>
                    <a:pt x="21" y="6"/>
                    <a:pt x="20" y="7"/>
                    <a:pt x="19" y="7"/>
                  </a:cubicBezTo>
                  <a:cubicBezTo>
                    <a:pt x="17" y="4"/>
                    <a:pt x="17" y="4"/>
                    <a:pt x="17" y="4"/>
                  </a:cubicBezTo>
                  <a:cubicBezTo>
                    <a:pt x="16" y="3"/>
                    <a:pt x="13" y="2"/>
                    <a:pt x="12" y="4"/>
                  </a:cubicBezTo>
                  <a:cubicBezTo>
                    <a:pt x="9" y="6"/>
                    <a:pt x="9" y="6"/>
                    <a:pt x="9" y="6"/>
                  </a:cubicBezTo>
                  <a:cubicBezTo>
                    <a:pt x="7" y="7"/>
                    <a:pt x="7" y="9"/>
                    <a:pt x="8" y="10"/>
                  </a:cubicBezTo>
                  <a:cubicBezTo>
                    <a:pt x="10" y="13"/>
                    <a:pt x="10" y="13"/>
                    <a:pt x="10" y="13"/>
                  </a:cubicBezTo>
                  <a:cubicBezTo>
                    <a:pt x="9" y="14"/>
                    <a:pt x="9" y="15"/>
                    <a:pt x="8" y="16"/>
                  </a:cubicBezTo>
                  <a:cubicBezTo>
                    <a:pt x="5" y="16"/>
                    <a:pt x="5" y="16"/>
                    <a:pt x="5" y="16"/>
                  </a:cubicBezTo>
                  <a:cubicBezTo>
                    <a:pt x="3" y="15"/>
                    <a:pt x="2" y="17"/>
                    <a:pt x="1" y="18"/>
                  </a:cubicBezTo>
                  <a:cubicBezTo>
                    <a:pt x="1" y="22"/>
                    <a:pt x="1" y="22"/>
                    <a:pt x="1" y="22"/>
                  </a:cubicBezTo>
                  <a:cubicBezTo>
                    <a:pt x="0" y="24"/>
                    <a:pt x="2" y="26"/>
                    <a:pt x="4" y="26"/>
                  </a:cubicBezTo>
                  <a:cubicBezTo>
                    <a:pt x="6" y="26"/>
                    <a:pt x="6" y="26"/>
                    <a:pt x="6" y="26"/>
                  </a:cubicBezTo>
                  <a:cubicBezTo>
                    <a:pt x="6" y="28"/>
                    <a:pt x="7" y="29"/>
                    <a:pt x="7" y="30"/>
                  </a:cubicBezTo>
                  <a:cubicBezTo>
                    <a:pt x="5" y="32"/>
                    <a:pt x="5" y="32"/>
                    <a:pt x="5" y="32"/>
                  </a:cubicBezTo>
                  <a:cubicBezTo>
                    <a:pt x="4" y="33"/>
                    <a:pt x="3" y="35"/>
                    <a:pt x="4" y="36"/>
                  </a:cubicBezTo>
                  <a:cubicBezTo>
                    <a:pt x="7" y="39"/>
                    <a:pt x="7" y="39"/>
                    <a:pt x="7" y="39"/>
                  </a:cubicBezTo>
                  <a:cubicBezTo>
                    <a:pt x="8" y="41"/>
                    <a:pt x="10" y="41"/>
                    <a:pt x="11" y="40"/>
                  </a:cubicBezTo>
                  <a:cubicBezTo>
                    <a:pt x="13" y="38"/>
                    <a:pt x="13" y="38"/>
                    <a:pt x="13" y="38"/>
                  </a:cubicBezTo>
                  <a:cubicBezTo>
                    <a:pt x="14" y="39"/>
                    <a:pt x="16" y="40"/>
                    <a:pt x="17" y="40"/>
                  </a:cubicBezTo>
                  <a:cubicBezTo>
                    <a:pt x="16" y="43"/>
                    <a:pt x="16" y="43"/>
                    <a:pt x="16" y="43"/>
                  </a:cubicBezTo>
                  <a:cubicBezTo>
                    <a:pt x="16" y="45"/>
                    <a:pt x="17" y="47"/>
                    <a:pt x="19" y="47"/>
                  </a:cubicBezTo>
                  <a:cubicBezTo>
                    <a:pt x="23" y="48"/>
                    <a:pt x="23" y="48"/>
                    <a:pt x="23" y="48"/>
                  </a:cubicBezTo>
                  <a:cubicBezTo>
                    <a:pt x="25" y="48"/>
                    <a:pt x="26" y="47"/>
                    <a:pt x="27" y="45"/>
                  </a:cubicBezTo>
                  <a:cubicBezTo>
                    <a:pt x="27" y="42"/>
                    <a:pt x="27" y="42"/>
                    <a:pt x="27" y="42"/>
                  </a:cubicBezTo>
                  <a:cubicBezTo>
                    <a:pt x="28" y="42"/>
                    <a:pt x="29" y="41"/>
                    <a:pt x="31" y="41"/>
                  </a:cubicBezTo>
                  <a:cubicBezTo>
                    <a:pt x="32" y="43"/>
                    <a:pt x="32" y="43"/>
                    <a:pt x="32" y="43"/>
                  </a:cubicBezTo>
                  <a:cubicBezTo>
                    <a:pt x="34" y="45"/>
                    <a:pt x="36" y="45"/>
                    <a:pt x="37" y="44"/>
                  </a:cubicBezTo>
                  <a:cubicBezTo>
                    <a:pt x="40" y="42"/>
                    <a:pt x="40" y="42"/>
                    <a:pt x="40" y="42"/>
                  </a:cubicBezTo>
                  <a:cubicBezTo>
                    <a:pt x="42" y="41"/>
                    <a:pt x="42" y="39"/>
                    <a:pt x="41" y="37"/>
                  </a:cubicBezTo>
                  <a:cubicBezTo>
                    <a:pt x="39" y="35"/>
                    <a:pt x="39" y="35"/>
                    <a:pt x="39" y="35"/>
                  </a:cubicBezTo>
                  <a:cubicBezTo>
                    <a:pt x="40" y="34"/>
                    <a:pt x="40" y="33"/>
                    <a:pt x="41" y="32"/>
                  </a:cubicBezTo>
                  <a:cubicBezTo>
                    <a:pt x="44" y="32"/>
                    <a:pt x="44" y="32"/>
                    <a:pt x="44" y="32"/>
                  </a:cubicBezTo>
                  <a:cubicBezTo>
                    <a:pt x="46" y="32"/>
                    <a:pt x="48" y="31"/>
                    <a:pt x="48" y="29"/>
                  </a:cubicBezTo>
                  <a:cubicBezTo>
                    <a:pt x="48" y="26"/>
                    <a:pt x="48" y="26"/>
                    <a:pt x="48" y="26"/>
                  </a:cubicBezTo>
                  <a:cubicBezTo>
                    <a:pt x="49" y="24"/>
                    <a:pt x="47" y="22"/>
                    <a:pt x="46" y="22"/>
                  </a:cubicBezTo>
                  <a:close/>
                  <a:moveTo>
                    <a:pt x="30" y="31"/>
                  </a:moveTo>
                  <a:cubicBezTo>
                    <a:pt x="26" y="34"/>
                    <a:pt x="20" y="33"/>
                    <a:pt x="17" y="29"/>
                  </a:cubicBezTo>
                  <a:cubicBezTo>
                    <a:pt x="14" y="25"/>
                    <a:pt x="15" y="20"/>
                    <a:pt x="19" y="17"/>
                  </a:cubicBezTo>
                  <a:cubicBezTo>
                    <a:pt x="23" y="14"/>
                    <a:pt x="29" y="15"/>
                    <a:pt x="32" y="19"/>
                  </a:cubicBezTo>
                  <a:cubicBezTo>
                    <a:pt x="34" y="23"/>
                    <a:pt x="34" y="28"/>
                    <a:pt x="30"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grpSp>
      <p:sp>
        <p:nvSpPr>
          <p:cNvPr id="57" name="KSO_Shape"/>
          <p:cNvSpPr/>
          <p:nvPr/>
        </p:nvSpPr>
        <p:spPr bwMode="auto">
          <a:xfrm>
            <a:off x="6080125" y="4905375"/>
            <a:ext cx="1347788" cy="706438"/>
          </a:xfrm>
          <a:custGeom>
            <a:avLst/>
            <a:gdLst>
              <a:gd name="T0" fmla="*/ 2147483646 w 443"/>
              <a:gd name="T1" fmla="*/ 2147483646 h 232"/>
              <a:gd name="T2" fmla="*/ 2147483646 w 443"/>
              <a:gd name="T3" fmla="*/ 2147483646 h 232"/>
              <a:gd name="T4" fmla="*/ 2147483646 w 443"/>
              <a:gd name="T5" fmla="*/ 2147483646 h 232"/>
              <a:gd name="T6" fmla="*/ 2147483646 w 443"/>
              <a:gd name="T7" fmla="*/ 2147483646 h 232"/>
              <a:gd name="T8" fmla="*/ 2147483646 w 443"/>
              <a:gd name="T9" fmla="*/ 2147483646 h 232"/>
              <a:gd name="T10" fmla="*/ 2147483646 w 443"/>
              <a:gd name="T11" fmla="*/ 2147483646 h 232"/>
              <a:gd name="T12" fmla="*/ 2147483646 w 443"/>
              <a:gd name="T13" fmla="*/ 0 h 232"/>
              <a:gd name="T14" fmla="*/ 2147483646 w 443"/>
              <a:gd name="T15" fmla="*/ 2147483646 h 232"/>
              <a:gd name="T16" fmla="*/ 2147483646 w 443"/>
              <a:gd name="T17" fmla="*/ 2147483646 h 232"/>
              <a:gd name="T18" fmla="*/ 2147483646 w 443"/>
              <a:gd name="T19" fmla="*/ 2147483646 h 232"/>
              <a:gd name="T20" fmla="*/ 2147483646 w 443"/>
              <a:gd name="T21" fmla="*/ 2147483646 h 232"/>
              <a:gd name="T22" fmla="*/ 2147483646 w 443"/>
              <a:gd name="T23" fmla="*/ 2147483646 h 232"/>
              <a:gd name="T24" fmla="*/ 2147483646 w 443"/>
              <a:gd name="T25" fmla="*/ 2147483646 h 232"/>
              <a:gd name="T26" fmla="*/ 2147483646 w 443"/>
              <a:gd name="T27" fmla="*/ 2147483646 h 232"/>
              <a:gd name="T28" fmla="*/ 2147483646 w 443"/>
              <a:gd name="T29" fmla="*/ 2147483646 h 232"/>
              <a:gd name="T30" fmla="*/ 0 w 443"/>
              <a:gd name="T31" fmla="*/ 2147483646 h 232"/>
              <a:gd name="T32" fmla="*/ 2147483646 w 443"/>
              <a:gd name="T33" fmla="*/ 2147483646 h 232"/>
              <a:gd name="T34" fmla="*/ 2147483646 w 443"/>
              <a:gd name="T35" fmla="*/ 2147483646 h 232"/>
              <a:gd name="T36" fmla="*/ 2147483646 w 443"/>
              <a:gd name="T37" fmla="*/ 2147483646 h 232"/>
              <a:gd name="T38" fmla="*/ 2147483646 w 443"/>
              <a:gd name="T39" fmla="*/ 2147483646 h 232"/>
              <a:gd name="T40" fmla="*/ 2147483646 w 443"/>
              <a:gd name="T41" fmla="*/ 2147483646 h 232"/>
              <a:gd name="T42" fmla="*/ 2147483646 w 443"/>
              <a:gd name="T43" fmla="*/ 2147483646 h 232"/>
              <a:gd name="T44" fmla="*/ 2147483646 w 443"/>
              <a:gd name="T45" fmla="*/ 2147483646 h 232"/>
              <a:gd name="T46" fmla="*/ 2147483646 w 443"/>
              <a:gd name="T47" fmla="*/ 2147483646 h 232"/>
              <a:gd name="T48" fmla="*/ 2147483646 w 443"/>
              <a:gd name="T49" fmla="*/ 2147483646 h 232"/>
              <a:gd name="T50" fmla="*/ 2147483646 w 443"/>
              <a:gd name="T51" fmla="*/ 2147483646 h 232"/>
              <a:gd name="T52" fmla="*/ 2147483646 w 443"/>
              <a:gd name="T53" fmla="*/ 2147483646 h 232"/>
              <a:gd name="T54" fmla="*/ 2147483646 w 443"/>
              <a:gd name="T55" fmla="*/ 2147483646 h 232"/>
              <a:gd name="T56" fmla="*/ 2147483646 w 443"/>
              <a:gd name="T57" fmla="*/ 2147483646 h 232"/>
              <a:gd name="T58" fmla="*/ 2147483646 w 443"/>
              <a:gd name="T59" fmla="*/ 2147483646 h 232"/>
              <a:gd name="T60" fmla="*/ 2147483646 w 443"/>
              <a:gd name="T61" fmla="*/ 2147483646 h 232"/>
              <a:gd name="T62" fmla="*/ 2147483646 w 443"/>
              <a:gd name="T63" fmla="*/ 2147483646 h 232"/>
              <a:gd name="T64" fmla="*/ 2147483646 w 443"/>
              <a:gd name="T65" fmla="*/ 2147483646 h 232"/>
              <a:gd name="T66" fmla="*/ 2147483646 w 443"/>
              <a:gd name="T67" fmla="*/ 2147483646 h 232"/>
              <a:gd name="T68" fmla="*/ 2147483646 w 443"/>
              <a:gd name="T69" fmla="*/ 2147483646 h 232"/>
              <a:gd name="T70" fmla="*/ 2147483646 w 443"/>
              <a:gd name="T71" fmla="*/ 2147483646 h 232"/>
              <a:gd name="T72" fmla="*/ 2147483646 w 443"/>
              <a:gd name="T73" fmla="*/ 2147483646 h 232"/>
              <a:gd name="T74" fmla="*/ 2147483646 w 443"/>
              <a:gd name="T75" fmla="*/ 2147483646 h 232"/>
              <a:gd name="T76" fmla="*/ 2147483646 w 443"/>
              <a:gd name="T77" fmla="*/ 2147483646 h 232"/>
              <a:gd name="T78" fmla="*/ 2147483646 w 443"/>
              <a:gd name="T79" fmla="*/ 2147483646 h 232"/>
              <a:gd name="T80" fmla="*/ 2147483646 w 443"/>
              <a:gd name="T81" fmla="*/ 2147483646 h 232"/>
              <a:gd name="T82" fmla="*/ 2147483646 w 443"/>
              <a:gd name="T83" fmla="*/ 2147483646 h 232"/>
              <a:gd name="T84" fmla="*/ 2147483646 w 443"/>
              <a:gd name="T85" fmla="*/ 2147483646 h 232"/>
              <a:gd name="T86" fmla="*/ 2147483646 w 443"/>
              <a:gd name="T87" fmla="*/ 2147483646 h 232"/>
              <a:gd name="T88" fmla="*/ 2147483646 w 443"/>
              <a:gd name="T89" fmla="*/ 2147483646 h 232"/>
              <a:gd name="T90" fmla="*/ 2147483646 w 443"/>
              <a:gd name="T91" fmla="*/ 2147483646 h 23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443" h="232">
                <a:moveTo>
                  <a:pt x="227" y="43"/>
                </a:moveTo>
                <a:cubicBezTo>
                  <a:pt x="215" y="30"/>
                  <a:pt x="215" y="30"/>
                  <a:pt x="215" y="30"/>
                </a:cubicBezTo>
                <a:cubicBezTo>
                  <a:pt x="220" y="30"/>
                  <a:pt x="220" y="30"/>
                  <a:pt x="220" y="30"/>
                </a:cubicBezTo>
                <a:cubicBezTo>
                  <a:pt x="223" y="30"/>
                  <a:pt x="224" y="31"/>
                  <a:pt x="226" y="32"/>
                </a:cubicBezTo>
                <a:cubicBezTo>
                  <a:pt x="227" y="33"/>
                  <a:pt x="242" y="44"/>
                  <a:pt x="242" y="44"/>
                </a:cubicBezTo>
                <a:cubicBezTo>
                  <a:pt x="242" y="44"/>
                  <a:pt x="242" y="44"/>
                  <a:pt x="242" y="44"/>
                </a:cubicBezTo>
                <a:cubicBezTo>
                  <a:pt x="246" y="46"/>
                  <a:pt x="247" y="50"/>
                  <a:pt x="248" y="53"/>
                </a:cubicBezTo>
                <a:cubicBezTo>
                  <a:pt x="249" y="57"/>
                  <a:pt x="251" y="65"/>
                  <a:pt x="254" y="73"/>
                </a:cubicBezTo>
                <a:cubicBezTo>
                  <a:pt x="242" y="73"/>
                  <a:pt x="229" y="73"/>
                  <a:pt x="218" y="73"/>
                </a:cubicBezTo>
                <a:cubicBezTo>
                  <a:pt x="218" y="73"/>
                  <a:pt x="218" y="73"/>
                  <a:pt x="218" y="73"/>
                </a:cubicBezTo>
                <a:lnTo>
                  <a:pt x="227" y="43"/>
                </a:lnTo>
                <a:close/>
                <a:moveTo>
                  <a:pt x="106" y="16"/>
                </a:moveTo>
                <a:cubicBezTo>
                  <a:pt x="106" y="0"/>
                  <a:pt x="106" y="0"/>
                  <a:pt x="106" y="0"/>
                </a:cubicBezTo>
                <a:cubicBezTo>
                  <a:pt x="83" y="0"/>
                  <a:pt x="83" y="0"/>
                  <a:pt x="83" y="0"/>
                </a:cubicBezTo>
                <a:cubicBezTo>
                  <a:pt x="79" y="5"/>
                  <a:pt x="79" y="5"/>
                  <a:pt x="79" y="5"/>
                </a:cubicBezTo>
                <a:cubicBezTo>
                  <a:pt x="88" y="7"/>
                  <a:pt x="98" y="10"/>
                  <a:pt x="106" y="16"/>
                </a:cubicBezTo>
                <a:close/>
                <a:moveTo>
                  <a:pt x="128" y="109"/>
                </a:moveTo>
                <a:cubicBezTo>
                  <a:pt x="103" y="109"/>
                  <a:pt x="83" y="115"/>
                  <a:pt x="83" y="124"/>
                </a:cubicBezTo>
                <a:cubicBezTo>
                  <a:pt x="83" y="132"/>
                  <a:pt x="103" y="138"/>
                  <a:pt x="128" y="138"/>
                </a:cubicBezTo>
                <a:cubicBezTo>
                  <a:pt x="134" y="138"/>
                  <a:pt x="140" y="138"/>
                  <a:pt x="145" y="137"/>
                </a:cubicBezTo>
                <a:cubicBezTo>
                  <a:pt x="143" y="134"/>
                  <a:pt x="141" y="129"/>
                  <a:pt x="141" y="124"/>
                </a:cubicBezTo>
                <a:cubicBezTo>
                  <a:pt x="141" y="118"/>
                  <a:pt x="143" y="114"/>
                  <a:pt x="145" y="110"/>
                </a:cubicBezTo>
                <a:cubicBezTo>
                  <a:pt x="140" y="109"/>
                  <a:pt x="134" y="109"/>
                  <a:pt x="128" y="109"/>
                </a:cubicBezTo>
                <a:close/>
                <a:moveTo>
                  <a:pt x="402" y="118"/>
                </a:moveTo>
                <a:cubicBezTo>
                  <a:pt x="383" y="93"/>
                  <a:pt x="357" y="85"/>
                  <a:pt x="313" y="85"/>
                </a:cubicBezTo>
                <a:cubicBezTo>
                  <a:pt x="280" y="85"/>
                  <a:pt x="186" y="86"/>
                  <a:pt x="172" y="86"/>
                </a:cubicBezTo>
                <a:cubicBezTo>
                  <a:pt x="157" y="86"/>
                  <a:pt x="148" y="82"/>
                  <a:pt x="139" y="72"/>
                </a:cubicBezTo>
                <a:cubicBezTo>
                  <a:pt x="130" y="62"/>
                  <a:pt x="114" y="42"/>
                  <a:pt x="105" y="31"/>
                </a:cubicBezTo>
                <a:cubicBezTo>
                  <a:pt x="98" y="23"/>
                  <a:pt x="80" y="16"/>
                  <a:pt x="67" y="16"/>
                </a:cubicBezTo>
                <a:cubicBezTo>
                  <a:pt x="55" y="16"/>
                  <a:pt x="46" y="16"/>
                  <a:pt x="46" y="16"/>
                </a:cubicBezTo>
                <a:cubicBezTo>
                  <a:pt x="46" y="16"/>
                  <a:pt x="50" y="25"/>
                  <a:pt x="56" y="38"/>
                </a:cubicBezTo>
                <a:cubicBezTo>
                  <a:pt x="0" y="75"/>
                  <a:pt x="0" y="75"/>
                  <a:pt x="0" y="75"/>
                </a:cubicBezTo>
                <a:cubicBezTo>
                  <a:pt x="37" y="75"/>
                  <a:pt x="37" y="75"/>
                  <a:pt x="37" y="75"/>
                </a:cubicBezTo>
                <a:cubicBezTo>
                  <a:pt x="66" y="60"/>
                  <a:pt x="66" y="60"/>
                  <a:pt x="66" y="60"/>
                </a:cubicBezTo>
                <a:cubicBezTo>
                  <a:pt x="73" y="75"/>
                  <a:pt x="81" y="92"/>
                  <a:pt x="89" y="107"/>
                </a:cubicBezTo>
                <a:cubicBezTo>
                  <a:pt x="99" y="102"/>
                  <a:pt x="115" y="101"/>
                  <a:pt x="128" y="101"/>
                </a:cubicBezTo>
                <a:cubicBezTo>
                  <a:pt x="140" y="101"/>
                  <a:pt x="151" y="102"/>
                  <a:pt x="160" y="104"/>
                </a:cubicBezTo>
                <a:cubicBezTo>
                  <a:pt x="160" y="104"/>
                  <a:pt x="160" y="104"/>
                  <a:pt x="160" y="104"/>
                </a:cubicBezTo>
                <a:cubicBezTo>
                  <a:pt x="166" y="106"/>
                  <a:pt x="171" y="114"/>
                  <a:pt x="171" y="124"/>
                </a:cubicBezTo>
                <a:cubicBezTo>
                  <a:pt x="171" y="133"/>
                  <a:pt x="166" y="141"/>
                  <a:pt x="160" y="143"/>
                </a:cubicBezTo>
                <a:cubicBezTo>
                  <a:pt x="160" y="143"/>
                  <a:pt x="160" y="143"/>
                  <a:pt x="160" y="143"/>
                </a:cubicBezTo>
                <a:cubicBezTo>
                  <a:pt x="151" y="145"/>
                  <a:pt x="141" y="146"/>
                  <a:pt x="131" y="147"/>
                </a:cubicBezTo>
                <a:cubicBezTo>
                  <a:pt x="140" y="151"/>
                  <a:pt x="151" y="154"/>
                  <a:pt x="164" y="157"/>
                </a:cubicBezTo>
                <a:cubicBezTo>
                  <a:pt x="71" y="224"/>
                  <a:pt x="71" y="224"/>
                  <a:pt x="71" y="224"/>
                </a:cubicBezTo>
                <a:cubicBezTo>
                  <a:pt x="65" y="221"/>
                  <a:pt x="59" y="218"/>
                  <a:pt x="56" y="217"/>
                </a:cubicBezTo>
                <a:cubicBezTo>
                  <a:pt x="52" y="216"/>
                  <a:pt x="49" y="216"/>
                  <a:pt x="45" y="216"/>
                </a:cubicBezTo>
                <a:cubicBezTo>
                  <a:pt x="59" y="232"/>
                  <a:pt x="59" y="232"/>
                  <a:pt x="59" y="232"/>
                </a:cubicBezTo>
                <a:cubicBezTo>
                  <a:pt x="89" y="232"/>
                  <a:pt x="89" y="232"/>
                  <a:pt x="89" y="232"/>
                </a:cubicBezTo>
                <a:cubicBezTo>
                  <a:pt x="101" y="232"/>
                  <a:pt x="111" y="230"/>
                  <a:pt x="121" y="225"/>
                </a:cubicBezTo>
                <a:cubicBezTo>
                  <a:pt x="135" y="219"/>
                  <a:pt x="213" y="181"/>
                  <a:pt x="241" y="170"/>
                </a:cubicBezTo>
                <a:cubicBezTo>
                  <a:pt x="248" y="167"/>
                  <a:pt x="254" y="164"/>
                  <a:pt x="261" y="162"/>
                </a:cubicBezTo>
                <a:cubicBezTo>
                  <a:pt x="301" y="162"/>
                  <a:pt x="355" y="162"/>
                  <a:pt x="367" y="162"/>
                </a:cubicBezTo>
                <a:cubicBezTo>
                  <a:pt x="436" y="162"/>
                  <a:pt x="443" y="150"/>
                  <a:pt x="443" y="141"/>
                </a:cubicBezTo>
                <a:cubicBezTo>
                  <a:pt x="443" y="132"/>
                  <a:pt x="426" y="127"/>
                  <a:pt x="402" y="118"/>
                </a:cubicBezTo>
                <a:close/>
                <a:moveTo>
                  <a:pt x="232" y="121"/>
                </a:moveTo>
                <a:cubicBezTo>
                  <a:pt x="232" y="124"/>
                  <a:pt x="230" y="126"/>
                  <a:pt x="227" y="126"/>
                </a:cubicBezTo>
                <a:cubicBezTo>
                  <a:pt x="223" y="126"/>
                  <a:pt x="223" y="126"/>
                  <a:pt x="223" y="126"/>
                </a:cubicBezTo>
                <a:cubicBezTo>
                  <a:pt x="220" y="126"/>
                  <a:pt x="218" y="124"/>
                  <a:pt x="218" y="121"/>
                </a:cubicBezTo>
                <a:cubicBezTo>
                  <a:pt x="218" y="114"/>
                  <a:pt x="218" y="114"/>
                  <a:pt x="218" y="114"/>
                </a:cubicBezTo>
                <a:cubicBezTo>
                  <a:pt x="218" y="112"/>
                  <a:pt x="220" y="110"/>
                  <a:pt x="223" y="110"/>
                </a:cubicBezTo>
                <a:cubicBezTo>
                  <a:pt x="227" y="110"/>
                  <a:pt x="227" y="110"/>
                  <a:pt x="227" y="110"/>
                </a:cubicBezTo>
                <a:cubicBezTo>
                  <a:pt x="230" y="110"/>
                  <a:pt x="232" y="112"/>
                  <a:pt x="232" y="114"/>
                </a:cubicBezTo>
                <a:lnTo>
                  <a:pt x="232" y="121"/>
                </a:lnTo>
                <a:close/>
                <a:moveTo>
                  <a:pt x="263" y="121"/>
                </a:moveTo>
                <a:cubicBezTo>
                  <a:pt x="263" y="124"/>
                  <a:pt x="261" y="126"/>
                  <a:pt x="258" y="126"/>
                </a:cubicBezTo>
                <a:cubicBezTo>
                  <a:pt x="254" y="126"/>
                  <a:pt x="254" y="126"/>
                  <a:pt x="254" y="126"/>
                </a:cubicBezTo>
                <a:cubicBezTo>
                  <a:pt x="251" y="126"/>
                  <a:pt x="249" y="124"/>
                  <a:pt x="249" y="121"/>
                </a:cubicBezTo>
                <a:cubicBezTo>
                  <a:pt x="249" y="114"/>
                  <a:pt x="249" y="114"/>
                  <a:pt x="249" y="114"/>
                </a:cubicBezTo>
                <a:cubicBezTo>
                  <a:pt x="249" y="112"/>
                  <a:pt x="251" y="110"/>
                  <a:pt x="254" y="110"/>
                </a:cubicBezTo>
                <a:cubicBezTo>
                  <a:pt x="258" y="110"/>
                  <a:pt x="258" y="110"/>
                  <a:pt x="258" y="110"/>
                </a:cubicBezTo>
                <a:cubicBezTo>
                  <a:pt x="261" y="110"/>
                  <a:pt x="263" y="112"/>
                  <a:pt x="263" y="114"/>
                </a:cubicBezTo>
                <a:lnTo>
                  <a:pt x="263" y="121"/>
                </a:lnTo>
                <a:close/>
                <a:moveTo>
                  <a:pt x="294" y="121"/>
                </a:moveTo>
                <a:cubicBezTo>
                  <a:pt x="294" y="124"/>
                  <a:pt x="292" y="126"/>
                  <a:pt x="289" y="126"/>
                </a:cubicBezTo>
                <a:cubicBezTo>
                  <a:pt x="285" y="126"/>
                  <a:pt x="285" y="126"/>
                  <a:pt x="285" y="126"/>
                </a:cubicBezTo>
                <a:cubicBezTo>
                  <a:pt x="282" y="126"/>
                  <a:pt x="280" y="124"/>
                  <a:pt x="280" y="121"/>
                </a:cubicBezTo>
                <a:cubicBezTo>
                  <a:pt x="280" y="114"/>
                  <a:pt x="280" y="114"/>
                  <a:pt x="280" y="114"/>
                </a:cubicBezTo>
                <a:cubicBezTo>
                  <a:pt x="280" y="112"/>
                  <a:pt x="282" y="110"/>
                  <a:pt x="285" y="110"/>
                </a:cubicBezTo>
                <a:cubicBezTo>
                  <a:pt x="289" y="110"/>
                  <a:pt x="289" y="110"/>
                  <a:pt x="289" y="110"/>
                </a:cubicBezTo>
                <a:cubicBezTo>
                  <a:pt x="292" y="110"/>
                  <a:pt x="294" y="112"/>
                  <a:pt x="294" y="114"/>
                </a:cubicBezTo>
                <a:lnTo>
                  <a:pt x="294" y="121"/>
                </a:lnTo>
                <a:close/>
                <a:moveTo>
                  <a:pt x="360" y="127"/>
                </a:moveTo>
                <a:cubicBezTo>
                  <a:pt x="360" y="127"/>
                  <a:pt x="360" y="127"/>
                  <a:pt x="360" y="127"/>
                </a:cubicBezTo>
                <a:cubicBezTo>
                  <a:pt x="343" y="127"/>
                  <a:pt x="328" y="122"/>
                  <a:pt x="322" y="115"/>
                </a:cubicBezTo>
                <a:cubicBezTo>
                  <a:pt x="320" y="112"/>
                  <a:pt x="321" y="109"/>
                  <a:pt x="325" y="109"/>
                </a:cubicBezTo>
                <a:cubicBezTo>
                  <a:pt x="331" y="108"/>
                  <a:pt x="348" y="108"/>
                  <a:pt x="356" y="102"/>
                </a:cubicBezTo>
                <a:cubicBezTo>
                  <a:pt x="370" y="106"/>
                  <a:pt x="380" y="112"/>
                  <a:pt x="388" y="121"/>
                </a:cubicBezTo>
                <a:cubicBezTo>
                  <a:pt x="382" y="125"/>
                  <a:pt x="371" y="127"/>
                  <a:pt x="360" y="127"/>
                </a:cubicBezTo>
                <a:close/>
                <a:moveTo>
                  <a:pt x="156" y="135"/>
                </a:moveTo>
                <a:cubicBezTo>
                  <a:pt x="153" y="135"/>
                  <a:pt x="150" y="130"/>
                  <a:pt x="150" y="124"/>
                </a:cubicBezTo>
                <a:cubicBezTo>
                  <a:pt x="150" y="117"/>
                  <a:pt x="153" y="112"/>
                  <a:pt x="156" y="112"/>
                </a:cubicBezTo>
                <a:cubicBezTo>
                  <a:pt x="160" y="112"/>
                  <a:pt x="163" y="117"/>
                  <a:pt x="163" y="124"/>
                </a:cubicBezTo>
                <a:cubicBezTo>
                  <a:pt x="163" y="130"/>
                  <a:pt x="160" y="135"/>
                  <a:pt x="156" y="135"/>
                </a:cubicBezTo>
                <a:close/>
              </a:path>
            </a:pathLst>
          </a:custGeom>
          <a:solidFill>
            <a:srgbClr val="F79600"/>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defRPr/>
            </a:pPr>
            <a:endParaRPr lang="zh-CN" altLang="en-US"/>
          </a:p>
        </p:txBody>
      </p:sp>
      <p:sp>
        <p:nvSpPr>
          <p:cNvPr id="2" name="矩形 1"/>
          <p:cNvSpPr/>
          <p:nvPr/>
        </p:nvSpPr>
        <p:spPr>
          <a:xfrm flipV="1">
            <a:off x="128" y="1"/>
            <a:ext cx="12191744" cy="9550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389890" y="-78105"/>
            <a:ext cx="987425" cy="1188720"/>
            <a:chOff x="614" y="-123"/>
            <a:chExt cx="1555" cy="1872"/>
          </a:xfrm>
        </p:grpSpPr>
        <p:grpSp>
          <p:nvGrpSpPr>
            <p:cNvPr id="4" name="组合 3"/>
            <p:cNvGrpSpPr/>
            <p:nvPr/>
          </p:nvGrpSpPr>
          <p:grpSpPr>
            <a:xfrm>
              <a:off x="614" y="-123"/>
              <a:ext cx="1555" cy="1872"/>
              <a:chOff x="336692" y="-179502"/>
              <a:chExt cx="987163" cy="1189012"/>
            </a:xfrm>
            <a:solidFill>
              <a:srgbClr val="C00000"/>
            </a:solidFill>
          </p:grpSpPr>
          <p:sp>
            <p:nvSpPr>
              <p:cNvPr id="5" name="Diamond 13"/>
              <p:cNvSpPr/>
              <p:nvPr/>
            </p:nvSpPr>
            <p:spPr>
              <a:xfrm rot="2747839">
                <a:off x="336692" y="-150750"/>
                <a:ext cx="283103" cy="283103"/>
              </a:xfrm>
              <a:prstGeom prst="diamond">
                <a:avLst/>
              </a:prstGeom>
              <a:grp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sp>
            <p:nvSpPr>
              <p:cNvPr id="6" name="Diamond 16"/>
              <p:cNvSpPr/>
              <p:nvPr/>
            </p:nvSpPr>
            <p:spPr>
              <a:xfrm rot="8147839">
                <a:off x="496416" y="-179502"/>
                <a:ext cx="508031" cy="508031"/>
              </a:xfrm>
              <a:prstGeom prst="diamond">
                <a:avLst/>
              </a:prstGeom>
              <a:grpFill/>
              <a:ln>
                <a:noFill/>
              </a:ln>
              <a:effectLst>
                <a:outerShdw blurRad="50800" dist="38100" dir="10800000" algn="r"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sp>
            <p:nvSpPr>
              <p:cNvPr id="7" name="Diamond 14"/>
              <p:cNvSpPr/>
              <p:nvPr/>
            </p:nvSpPr>
            <p:spPr>
              <a:xfrm rot="18947839">
                <a:off x="437330" y="122985"/>
                <a:ext cx="886525" cy="886525"/>
              </a:xfrm>
              <a:prstGeom prst="diamond">
                <a:avLst/>
              </a:prstGeom>
              <a:grpFill/>
              <a:ln>
                <a:noFill/>
              </a:ln>
              <a:effectLst>
                <a:outerShdw blurRad="50800" dist="38100" dir="16200000"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grpSp>
        <p:sp>
          <p:nvSpPr>
            <p:cNvPr id="58" name="文本框 57"/>
            <p:cNvSpPr txBox="1"/>
            <p:nvPr/>
          </p:nvSpPr>
          <p:spPr>
            <a:xfrm>
              <a:off x="952" y="640"/>
              <a:ext cx="1037" cy="822"/>
            </a:xfrm>
            <a:prstGeom prst="rect">
              <a:avLst/>
            </a:prstGeom>
            <a:solidFill>
              <a:srgbClr val="C00000"/>
            </a:solidFill>
          </p:spPr>
          <p:txBody>
            <a:bodyPr wrap="square" rtlCol="0">
              <a:spAutoFit/>
            </a:bodyPr>
            <a:lstStyle/>
            <a:p>
              <a:pPr algn="ctr"/>
              <a:r>
                <a:rPr lang="en-US" altLang="zh-CN" sz="2800" b="1" dirty="0">
                  <a:ln w="28575">
                    <a:noFill/>
                  </a:ln>
                  <a:solidFill>
                    <a:schemeClr val="bg1"/>
                  </a:solidFill>
                  <a:latin typeface="微软雅黑" panose="020B0503020204020204" pitchFamily="34" charset="-122"/>
                  <a:ea typeface="微软雅黑" panose="020B0503020204020204" pitchFamily="34" charset="-122"/>
                </a:rPr>
                <a:t>0</a:t>
              </a:r>
              <a:r>
                <a:rPr lang="en-US" sz="2800" b="1" dirty="0">
                  <a:ln w="28575">
                    <a:noFill/>
                  </a:ln>
                  <a:solidFill>
                    <a:schemeClr val="bg1"/>
                  </a:solidFill>
                  <a:latin typeface="微软雅黑" panose="020B0503020204020204" pitchFamily="34" charset="-122"/>
                  <a:ea typeface="微软雅黑" panose="020B0503020204020204" pitchFamily="34" charset="-122"/>
                </a:rPr>
                <a:t>4</a:t>
              </a:r>
              <a:endParaRPr lang="en-US" sz="4400" b="1" dirty="0">
                <a:ln w="28575">
                  <a:noFill/>
                </a:ln>
                <a:solidFill>
                  <a:schemeClr val="bg1"/>
                </a:solidFill>
                <a:latin typeface="微软雅黑" panose="020B0503020204020204" pitchFamily="34" charset="-122"/>
                <a:ea typeface="微软雅黑" panose="020B0503020204020204" pitchFamily="34" charset="-122"/>
              </a:endParaRPr>
            </a:p>
          </p:txBody>
        </p:sp>
      </p:grpSp>
      <p:sp>
        <p:nvSpPr>
          <p:cNvPr id="59" name="矩形 58"/>
          <p:cNvSpPr/>
          <p:nvPr/>
        </p:nvSpPr>
        <p:spPr>
          <a:xfrm>
            <a:off x="1322877" y="166010"/>
            <a:ext cx="2632710" cy="829945"/>
          </a:xfrm>
          <a:prstGeom prst="rect">
            <a:avLst/>
          </a:prstGeom>
          <a:noFill/>
          <a:extLst>
            <a:ext uri="{909E8E84-426E-40DD-AFC4-6F175D3DCCD1}">
              <a14:hiddenFill xmlns:a14="http://schemas.microsoft.com/office/drawing/2010/main">
                <a:solidFill>
                  <a:srgbClr val="C00000"/>
                </a:solidFill>
              </a14:hiddenFill>
            </a:ext>
          </a:extLst>
        </p:spPr>
        <p:txBody>
          <a:bodyPr wrap="none">
            <a:spAutoFit/>
          </a:bodyPr>
          <a:lstStyle/>
          <a:p>
            <a:pPr algn="l">
              <a:lnSpc>
                <a:spcPct val="150000"/>
              </a:lnSpc>
            </a:pPr>
            <a:r>
              <a:rPr lang="zh-CN" altLang="en-US" sz="3200" b="1" dirty="0">
                <a:effectLst/>
                <a:latin typeface="黑体" panose="02010609060101010101" charset="-122"/>
                <a:ea typeface="黑体" panose="02010609060101010101" charset="-122"/>
                <a:cs typeface="华文楷体" panose="02010600040101010101" pitchFamily="1" charset="-122"/>
                <a:sym typeface="华文楷体" panose="02010600040101010101" pitchFamily="1" charset="-122"/>
              </a:rPr>
              <a:t>工作不足之处</a:t>
            </a:r>
            <a:endParaRPr lang="zh-CN" altLang="en-US" sz="3200" b="1" dirty="0">
              <a:solidFill>
                <a:srgbClr val="ED7D31"/>
              </a:solidFill>
              <a:latin typeface="微软雅黑" panose="020B0503020204020204" pitchFamily="34" charset="-122"/>
              <a:ea typeface="微软雅黑" panose="020B0503020204020204" pitchFamily="34" charset="-122"/>
              <a:sym typeface="+mn-ea"/>
            </a:endParaRPr>
          </a:p>
        </p:txBody>
      </p:sp>
      <p:grpSp>
        <p:nvGrpSpPr>
          <p:cNvPr id="60" name="组合 59"/>
          <p:cNvGrpSpPr/>
          <p:nvPr/>
        </p:nvGrpSpPr>
        <p:grpSpPr>
          <a:xfrm>
            <a:off x="11222378" y="292030"/>
            <a:ext cx="575689" cy="577804"/>
            <a:chOff x="6084168" y="1274820"/>
            <a:chExt cx="432048" cy="432834"/>
          </a:xfrm>
        </p:grpSpPr>
        <p:sp>
          <p:nvSpPr>
            <p:cNvPr id="61" name="椭圆 22"/>
            <p:cNvSpPr/>
            <p:nvPr/>
          </p:nvSpPr>
          <p:spPr>
            <a:xfrm>
              <a:off x="6084168" y="1274820"/>
              <a:ext cx="432048" cy="432834"/>
            </a:xfrm>
            <a:prstGeom prst="ellipse">
              <a:avLst/>
            </a:prstGeom>
            <a:solidFill>
              <a:srgbClr val="88559D"/>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62" name="Freeform 59"/>
            <p:cNvSpPr/>
            <p:nvPr/>
          </p:nvSpPr>
          <p:spPr>
            <a:xfrm>
              <a:off x="6180302" y="1365898"/>
              <a:ext cx="239780" cy="250679"/>
            </a:xfrm>
            <a:custGeom>
              <a:avLst/>
              <a:gdLst>
                <a:gd name="txL" fmla="*/ 0 w 581"/>
                <a:gd name="txT" fmla="*/ 0 h 609"/>
                <a:gd name="txR" fmla="*/ 581 w 581"/>
                <a:gd name="txB" fmla="*/ 609 h 609"/>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0"/>
                </a:cxn>
                <a:cxn ang="0">
                  <a:pos x="2147483647" y="2147483647"/>
                </a:cxn>
              </a:cxnLst>
              <a:rect l="txL" t="txT" r="txR" b="tx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63" name="组合 36"/>
          <p:cNvGrpSpPr/>
          <p:nvPr/>
        </p:nvGrpSpPr>
        <p:grpSpPr>
          <a:xfrm>
            <a:off x="9493197" y="292030"/>
            <a:ext cx="577804" cy="577804"/>
            <a:chOff x="4788024" y="1275213"/>
            <a:chExt cx="432048" cy="432048"/>
          </a:xfrm>
        </p:grpSpPr>
        <p:sp>
          <p:nvSpPr>
            <p:cNvPr id="64" name="椭圆 65"/>
            <p:cNvSpPr/>
            <p:nvPr/>
          </p:nvSpPr>
          <p:spPr>
            <a:xfrm>
              <a:off x="4788024" y="1275213"/>
              <a:ext cx="432048" cy="432048"/>
            </a:xfrm>
            <a:prstGeom prst="ellipse">
              <a:avLst/>
            </a:prstGeom>
            <a:solidFill>
              <a:srgbClr val="F79600"/>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76" name="Freeform 110"/>
            <p:cNvSpPr/>
            <p:nvPr/>
          </p:nvSpPr>
          <p:spPr>
            <a:xfrm>
              <a:off x="4891102" y="1366806"/>
              <a:ext cx="250679" cy="248862"/>
            </a:xfrm>
            <a:custGeom>
              <a:avLst/>
              <a:gdLst>
                <a:gd name="txL" fmla="*/ 0 w 609"/>
                <a:gd name="txT" fmla="*/ 0 h 602"/>
                <a:gd name="txR" fmla="*/ 609 w 609"/>
                <a:gd name="txB" fmla="*/ 602 h 602"/>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78" name="组合 39"/>
          <p:cNvGrpSpPr/>
          <p:nvPr/>
        </p:nvGrpSpPr>
        <p:grpSpPr>
          <a:xfrm>
            <a:off x="10358845" y="292030"/>
            <a:ext cx="575689" cy="577804"/>
            <a:chOff x="5436096" y="1274820"/>
            <a:chExt cx="432833" cy="432834"/>
          </a:xfrm>
        </p:grpSpPr>
        <p:sp>
          <p:nvSpPr>
            <p:cNvPr id="79" name="椭圆 16"/>
            <p:cNvSpPr>
              <a:spLocks noChangeArrowheads="1"/>
            </p:cNvSpPr>
            <p:nvPr/>
          </p:nvSpPr>
          <p:spPr bwMode="auto">
            <a:xfrm>
              <a:off x="5436096" y="1274820"/>
              <a:ext cx="432833" cy="432834"/>
            </a:xfrm>
            <a:prstGeom prst="ellipse">
              <a:avLst/>
            </a:prstGeom>
            <a:solidFill>
              <a:srgbClr val="49A9B7"/>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81" name="Freeform 16"/>
            <p:cNvSpPr/>
            <p:nvPr/>
          </p:nvSpPr>
          <p:spPr>
            <a:xfrm>
              <a:off x="5554420" y="1377705"/>
              <a:ext cx="196183" cy="227065"/>
            </a:xfrm>
            <a:custGeom>
              <a:avLst/>
              <a:gdLst>
                <a:gd name="txL" fmla="*/ 0 w 475"/>
                <a:gd name="txT" fmla="*/ 0 h 552"/>
                <a:gd name="txR" fmla="*/ 475 w 475"/>
                <a:gd name="txB" fmla="*/ 552 h 552"/>
              </a:gdLst>
              <a:ahLst/>
              <a:cxnLst>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Lst>
              <a:rect l="txL" t="txT" r="txR" b="tx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82" name="组合 43"/>
          <p:cNvGrpSpPr/>
          <p:nvPr/>
        </p:nvGrpSpPr>
        <p:grpSpPr>
          <a:xfrm>
            <a:off x="7766132" y="292030"/>
            <a:ext cx="577804" cy="577804"/>
            <a:chOff x="3491880" y="1274820"/>
            <a:chExt cx="432833" cy="432834"/>
          </a:xfrm>
        </p:grpSpPr>
        <p:sp>
          <p:nvSpPr>
            <p:cNvPr id="123" name="椭圆 16"/>
            <p:cNvSpPr/>
            <p:nvPr/>
          </p:nvSpPr>
          <p:spPr>
            <a:xfrm>
              <a:off x="3491880" y="1274820"/>
              <a:ext cx="432833" cy="432834"/>
            </a:xfrm>
            <a:prstGeom prst="ellipse">
              <a:avLst/>
            </a:prstGeom>
            <a:solidFill>
              <a:srgbClr val="C00000"/>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124" name="Freeform 75"/>
            <p:cNvSpPr/>
            <p:nvPr/>
          </p:nvSpPr>
          <p:spPr>
            <a:xfrm>
              <a:off x="3583864" y="1385879"/>
              <a:ext cx="248863" cy="210716"/>
            </a:xfrm>
            <a:custGeom>
              <a:avLst/>
              <a:gdLst>
                <a:gd name="txL" fmla="*/ 0 w 602"/>
                <a:gd name="txT" fmla="*/ 0 h 510"/>
                <a:gd name="txR" fmla="*/ 602 w 602"/>
                <a:gd name="txB" fmla="*/ 510 h 510"/>
              </a:gdLst>
              <a:ahLst/>
              <a:cxnLst>
                <a:cxn ang="0">
                  <a:pos x="2147483647" y="2147483647"/>
                </a:cxn>
                <a:cxn ang="0">
                  <a:pos x="2147483647" y="2147483647"/>
                </a:cxn>
                <a:cxn ang="0">
                  <a:pos x="2147483647" y="2147483647"/>
                </a:cxn>
                <a:cxn ang="0">
                  <a:pos x="0"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125" name="组合 76"/>
          <p:cNvGrpSpPr/>
          <p:nvPr/>
        </p:nvGrpSpPr>
        <p:grpSpPr>
          <a:xfrm>
            <a:off x="8629664" y="292030"/>
            <a:ext cx="577804" cy="577804"/>
            <a:chOff x="4139952" y="1274820"/>
            <a:chExt cx="432833" cy="432834"/>
          </a:xfrm>
        </p:grpSpPr>
        <p:sp>
          <p:nvSpPr>
            <p:cNvPr id="126" name="椭圆 16"/>
            <p:cNvSpPr/>
            <p:nvPr/>
          </p:nvSpPr>
          <p:spPr>
            <a:xfrm>
              <a:off x="4139952" y="1274820"/>
              <a:ext cx="432833" cy="432834"/>
            </a:xfrm>
            <a:prstGeom prst="ellipse">
              <a:avLst/>
            </a:prstGeom>
            <a:solidFill>
              <a:srgbClr val="3992DB"/>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127" name="Freeform 84"/>
            <p:cNvSpPr/>
            <p:nvPr/>
          </p:nvSpPr>
          <p:spPr>
            <a:xfrm>
              <a:off x="4241546" y="1366806"/>
              <a:ext cx="248863" cy="248863"/>
            </a:xfrm>
            <a:custGeom>
              <a:avLst/>
              <a:gdLst>
                <a:gd name="txL" fmla="*/ 0 w 602"/>
                <a:gd name="txT" fmla="*/ 0 h 602"/>
                <a:gd name="txR" fmla="*/ 602 w 602"/>
                <a:gd name="txB" fmla="*/ 602 h 602"/>
              </a:gdLst>
              <a:ahLst/>
              <a:cxnLst>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Lst>
              <a:rect l="txL" t="txT" r="txR" b="tx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5000">
        <p:random/>
      </p:transition>
    </mc:Choice>
    <mc:Fallback>
      <p:transition spd="med"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childTnLst>
                          </p:cTn>
                        </p:par>
                        <p:par>
                          <p:cTn id="12" fill="hold">
                            <p:stCondLst>
                              <p:cond delay="1000"/>
                            </p:stCondLst>
                            <p:childTnLst>
                              <p:par>
                                <p:cTn id="13" presetID="12" presetClass="entr" presetSubtype="8" fill="hold" grpId="1" nodeType="afterEffect">
                                  <p:stCondLst>
                                    <p:cond delay="0"/>
                                  </p:stCondLst>
                                  <p:childTnLst>
                                    <p:set>
                                      <p:cBhvr>
                                        <p:cTn id="14" dur="1" fill="hold">
                                          <p:stCondLst>
                                            <p:cond delay="0"/>
                                          </p:stCondLst>
                                        </p:cTn>
                                        <p:tgtEl>
                                          <p:spTgt spid="59"/>
                                        </p:tgtEl>
                                        <p:attrNameLst>
                                          <p:attrName>style.visibility</p:attrName>
                                        </p:attrNameLst>
                                      </p:cBhvr>
                                      <p:to>
                                        <p:strVal val="visible"/>
                                      </p:to>
                                    </p:set>
                                    <p:anim calcmode="lin" valueType="num">
                                      <p:cBhvr additive="base">
                                        <p:cTn id="15" dur="500"/>
                                        <p:tgtEl>
                                          <p:spTgt spid="59"/>
                                        </p:tgtEl>
                                        <p:attrNameLst>
                                          <p:attrName>ppt_x</p:attrName>
                                        </p:attrNameLst>
                                      </p:cBhvr>
                                      <p:tavLst>
                                        <p:tav tm="0">
                                          <p:val>
                                            <p:strVal val="#ppt_x-#ppt_w*1.125000"/>
                                          </p:val>
                                        </p:tav>
                                        <p:tav tm="100000">
                                          <p:val>
                                            <p:strVal val="#ppt_x"/>
                                          </p:val>
                                        </p:tav>
                                      </p:tavLst>
                                    </p:anim>
                                    <p:animEffect transition="in" filter="wipe(right)">
                                      <p:cBhvr>
                                        <p:cTn id="16" dur="500"/>
                                        <p:tgtEl>
                                          <p:spTgt spid="59"/>
                                        </p:tgtEl>
                                      </p:cBhvr>
                                    </p:animEffect>
                                  </p:childTnLst>
                                </p:cTn>
                              </p:par>
                            </p:childTnLst>
                          </p:cTn>
                        </p:par>
                        <p:par>
                          <p:cTn id="17" fill="hold">
                            <p:stCondLst>
                              <p:cond delay="1500"/>
                            </p:stCondLst>
                            <p:childTnLst>
                              <p:par>
                                <p:cTn id="18" presetID="35" presetClass="entr" presetSubtype="0" fill="hold" nodeType="afterEffect">
                                  <p:stCondLst>
                                    <p:cond delay="0"/>
                                  </p:stCondLst>
                                  <p:childTnLst>
                                    <p:set>
                                      <p:cBhvr>
                                        <p:cTn id="19" dur="1" fill="hold">
                                          <p:stCondLst>
                                            <p:cond delay="0"/>
                                          </p:stCondLst>
                                        </p:cTn>
                                        <p:tgtEl>
                                          <p:spTgt spid="60"/>
                                        </p:tgtEl>
                                        <p:attrNameLst>
                                          <p:attrName>style.visibility</p:attrName>
                                        </p:attrNameLst>
                                      </p:cBhvr>
                                      <p:to>
                                        <p:strVal val="visible"/>
                                      </p:to>
                                    </p:set>
                                    <p:animEffect transition="in" filter="fade">
                                      <p:cBhvr>
                                        <p:cTn id="20" dur="2000"/>
                                        <p:tgtEl>
                                          <p:spTgt spid="60"/>
                                        </p:tgtEl>
                                      </p:cBhvr>
                                    </p:animEffect>
                                    <p:anim calcmode="lin" valueType="num">
                                      <p:cBhvr>
                                        <p:cTn id="21" dur="2000" fill="hold"/>
                                        <p:tgtEl>
                                          <p:spTgt spid="60"/>
                                        </p:tgtEl>
                                        <p:attrNameLst>
                                          <p:attrName>style.rotation</p:attrName>
                                        </p:attrNameLst>
                                      </p:cBhvr>
                                      <p:tavLst>
                                        <p:tav tm="0">
                                          <p:val>
                                            <p:fltVal val="720"/>
                                          </p:val>
                                        </p:tav>
                                        <p:tav tm="100000">
                                          <p:val>
                                            <p:fltVal val="0"/>
                                          </p:val>
                                        </p:tav>
                                      </p:tavLst>
                                    </p:anim>
                                    <p:anim calcmode="lin" valueType="num">
                                      <p:cBhvr>
                                        <p:cTn id="22" dur="2000" fill="hold"/>
                                        <p:tgtEl>
                                          <p:spTgt spid="60"/>
                                        </p:tgtEl>
                                        <p:attrNameLst>
                                          <p:attrName>ppt_h</p:attrName>
                                        </p:attrNameLst>
                                      </p:cBhvr>
                                      <p:tavLst>
                                        <p:tav tm="0">
                                          <p:val>
                                            <p:fltVal val="0"/>
                                          </p:val>
                                        </p:tav>
                                        <p:tav tm="100000">
                                          <p:val>
                                            <p:strVal val="#ppt_h"/>
                                          </p:val>
                                        </p:tav>
                                      </p:tavLst>
                                    </p:anim>
                                    <p:anim calcmode="lin" valueType="num">
                                      <p:cBhvr>
                                        <p:cTn id="23" dur="2000" fill="hold"/>
                                        <p:tgtEl>
                                          <p:spTgt spid="60"/>
                                        </p:tgtEl>
                                        <p:attrNameLst>
                                          <p:attrName>ppt_w</p:attrName>
                                        </p:attrNameLst>
                                      </p:cBhvr>
                                      <p:tavLst>
                                        <p:tav tm="0">
                                          <p:val>
                                            <p:fltVal val="0"/>
                                          </p:val>
                                        </p:tav>
                                        <p:tav tm="100000">
                                          <p:val>
                                            <p:strVal val="#ppt_w"/>
                                          </p:val>
                                        </p:tav>
                                      </p:tavLst>
                                    </p:anim>
                                  </p:childTnLst>
                                </p:cTn>
                              </p:par>
                              <p:par>
                                <p:cTn id="24" presetID="35" presetClass="entr" presetSubtype="0" fill="hold" nodeType="withEffect">
                                  <p:stCondLst>
                                    <p:cond delay="0"/>
                                  </p:stCondLst>
                                  <p:childTnLst>
                                    <p:set>
                                      <p:cBhvr>
                                        <p:cTn id="25" dur="1" fill="hold">
                                          <p:stCondLst>
                                            <p:cond delay="0"/>
                                          </p:stCondLst>
                                        </p:cTn>
                                        <p:tgtEl>
                                          <p:spTgt spid="63"/>
                                        </p:tgtEl>
                                        <p:attrNameLst>
                                          <p:attrName>style.visibility</p:attrName>
                                        </p:attrNameLst>
                                      </p:cBhvr>
                                      <p:to>
                                        <p:strVal val="visible"/>
                                      </p:to>
                                    </p:set>
                                    <p:animEffect transition="in" filter="fade">
                                      <p:cBhvr>
                                        <p:cTn id="26" dur="2000"/>
                                        <p:tgtEl>
                                          <p:spTgt spid="63"/>
                                        </p:tgtEl>
                                      </p:cBhvr>
                                    </p:animEffect>
                                    <p:anim calcmode="lin" valueType="num">
                                      <p:cBhvr>
                                        <p:cTn id="27" dur="2000" fill="hold"/>
                                        <p:tgtEl>
                                          <p:spTgt spid="63"/>
                                        </p:tgtEl>
                                        <p:attrNameLst>
                                          <p:attrName>style.rotation</p:attrName>
                                        </p:attrNameLst>
                                      </p:cBhvr>
                                      <p:tavLst>
                                        <p:tav tm="0">
                                          <p:val>
                                            <p:fltVal val="720"/>
                                          </p:val>
                                        </p:tav>
                                        <p:tav tm="100000">
                                          <p:val>
                                            <p:fltVal val="0"/>
                                          </p:val>
                                        </p:tav>
                                      </p:tavLst>
                                    </p:anim>
                                    <p:anim calcmode="lin" valueType="num">
                                      <p:cBhvr>
                                        <p:cTn id="28" dur="2000" fill="hold"/>
                                        <p:tgtEl>
                                          <p:spTgt spid="63"/>
                                        </p:tgtEl>
                                        <p:attrNameLst>
                                          <p:attrName>ppt_h</p:attrName>
                                        </p:attrNameLst>
                                      </p:cBhvr>
                                      <p:tavLst>
                                        <p:tav tm="0">
                                          <p:val>
                                            <p:fltVal val="0"/>
                                          </p:val>
                                        </p:tav>
                                        <p:tav tm="100000">
                                          <p:val>
                                            <p:strVal val="#ppt_h"/>
                                          </p:val>
                                        </p:tav>
                                      </p:tavLst>
                                    </p:anim>
                                    <p:anim calcmode="lin" valueType="num">
                                      <p:cBhvr>
                                        <p:cTn id="29" dur="2000" fill="hold"/>
                                        <p:tgtEl>
                                          <p:spTgt spid="63"/>
                                        </p:tgtEl>
                                        <p:attrNameLst>
                                          <p:attrName>ppt_w</p:attrName>
                                        </p:attrNameLst>
                                      </p:cBhvr>
                                      <p:tavLst>
                                        <p:tav tm="0">
                                          <p:val>
                                            <p:fltVal val="0"/>
                                          </p:val>
                                        </p:tav>
                                        <p:tav tm="100000">
                                          <p:val>
                                            <p:strVal val="#ppt_w"/>
                                          </p:val>
                                        </p:tav>
                                      </p:tavLst>
                                    </p:anim>
                                  </p:childTnLst>
                                </p:cTn>
                              </p:par>
                              <p:par>
                                <p:cTn id="30" presetID="35" presetClass="entr" presetSubtype="0" fill="hold" nodeType="withEffect">
                                  <p:stCondLst>
                                    <p:cond delay="0"/>
                                  </p:stCondLst>
                                  <p:childTnLst>
                                    <p:set>
                                      <p:cBhvr>
                                        <p:cTn id="31" dur="1" fill="hold">
                                          <p:stCondLst>
                                            <p:cond delay="0"/>
                                          </p:stCondLst>
                                        </p:cTn>
                                        <p:tgtEl>
                                          <p:spTgt spid="78"/>
                                        </p:tgtEl>
                                        <p:attrNameLst>
                                          <p:attrName>style.visibility</p:attrName>
                                        </p:attrNameLst>
                                      </p:cBhvr>
                                      <p:to>
                                        <p:strVal val="visible"/>
                                      </p:to>
                                    </p:set>
                                    <p:animEffect transition="in" filter="fade">
                                      <p:cBhvr>
                                        <p:cTn id="32" dur="2000"/>
                                        <p:tgtEl>
                                          <p:spTgt spid="78"/>
                                        </p:tgtEl>
                                      </p:cBhvr>
                                    </p:animEffect>
                                    <p:anim calcmode="lin" valueType="num">
                                      <p:cBhvr>
                                        <p:cTn id="33" dur="2000" fill="hold"/>
                                        <p:tgtEl>
                                          <p:spTgt spid="78"/>
                                        </p:tgtEl>
                                        <p:attrNameLst>
                                          <p:attrName>style.rotation</p:attrName>
                                        </p:attrNameLst>
                                      </p:cBhvr>
                                      <p:tavLst>
                                        <p:tav tm="0">
                                          <p:val>
                                            <p:fltVal val="720"/>
                                          </p:val>
                                        </p:tav>
                                        <p:tav tm="100000">
                                          <p:val>
                                            <p:fltVal val="0"/>
                                          </p:val>
                                        </p:tav>
                                      </p:tavLst>
                                    </p:anim>
                                    <p:anim calcmode="lin" valueType="num">
                                      <p:cBhvr>
                                        <p:cTn id="34" dur="2000" fill="hold"/>
                                        <p:tgtEl>
                                          <p:spTgt spid="78"/>
                                        </p:tgtEl>
                                        <p:attrNameLst>
                                          <p:attrName>ppt_h</p:attrName>
                                        </p:attrNameLst>
                                      </p:cBhvr>
                                      <p:tavLst>
                                        <p:tav tm="0">
                                          <p:val>
                                            <p:fltVal val="0"/>
                                          </p:val>
                                        </p:tav>
                                        <p:tav tm="100000">
                                          <p:val>
                                            <p:strVal val="#ppt_h"/>
                                          </p:val>
                                        </p:tav>
                                      </p:tavLst>
                                    </p:anim>
                                    <p:anim calcmode="lin" valueType="num">
                                      <p:cBhvr>
                                        <p:cTn id="35" dur="2000" fill="hold"/>
                                        <p:tgtEl>
                                          <p:spTgt spid="78"/>
                                        </p:tgtEl>
                                        <p:attrNameLst>
                                          <p:attrName>ppt_w</p:attrName>
                                        </p:attrNameLst>
                                      </p:cBhvr>
                                      <p:tavLst>
                                        <p:tav tm="0">
                                          <p:val>
                                            <p:fltVal val="0"/>
                                          </p:val>
                                        </p:tav>
                                        <p:tav tm="100000">
                                          <p:val>
                                            <p:strVal val="#ppt_w"/>
                                          </p:val>
                                        </p:tav>
                                      </p:tavLst>
                                    </p:anim>
                                  </p:childTnLst>
                                </p:cTn>
                              </p:par>
                              <p:par>
                                <p:cTn id="36" presetID="35" presetClass="entr" presetSubtype="0" fill="hold" nodeType="withEffect">
                                  <p:stCondLst>
                                    <p:cond delay="0"/>
                                  </p:stCondLst>
                                  <p:childTnLst>
                                    <p:set>
                                      <p:cBhvr>
                                        <p:cTn id="37" dur="1" fill="hold">
                                          <p:stCondLst>
                                            <p:cond delay="0"/>
                                          </p:stCondLst>
                                        </p:cTn>
                                        <p:tgtEl>
                                          <p:spTgt spid="82"/>
                                        </p:tgtEl>
                                        <p:attrNameLst>
                                          <p:attrName>style.visibility</p:attrName>
                                        </p:attrNameLst>
                                      </p:cBhvr>
                                      <p:to>
                                        <p:strVal val="visible"/>
                                      </p:to>
                                    </p:set>
                                    <p:animEffect transition="in" filter="fade">
                                      <p:cBhvr>
                                        <p:cTn id="38" dur="2000"/>
                                        <p:tgtEl>
                                          <p:spTgt spid="82"/>
                                        </p:tgtEl>
                                      </p:cBhvr>
                                    </p:animEffect>
                                    <p:anim calcmode="lin" valueType="num">
                                      <p:cBhvr>
                                        <p:cTn id="39" dur="2000" fill="hold"/>
                                        <p:tgtEl>
                                          <p:spTgt spid="82"/>
                                        </p:tgtEl>
                                        <p:attrNameLst>
                                          <p:attrName>style.rotation</p:attrName>
                                        </p:attrNameLst>
                                      </p:cBhvr>
                                      <p:tavLst>
                                        <p:tav tm="0">
                                          <p:val>
                                            <p:fltVal val="720"/>
                                          </p:val>
                                        </p:tav>
                                        <p:tav tm="100000">
                                          <p:val>
                                            <p:fltVal val="0"/>
                                          </p:val>
                                        </p:tav>
                                      </p:tavLst>
                                    </p:anim>
                                    <p:anim calcmode="lin" valueType="num">
                                      <p:cBhvr>
                                        <p:cTn id="40" dur="2000" fill="hold"/>
                                        <p:tgtEl>
                                          <p:spTgt spid="82"/>
                                        </p:tgtEl>
                                        <p:attrNameLst>
                                          <p:attrName>ppt_h</p:attrName>
                                        </p:attrNameLst>
                                      </p:cBhvr>
                                      <p:tavLst>
                                        <p:tav tm="0">
                                          <p:val>
                                            <p:fltVal val="0"/>
                                          </p:val>
                                        </p:tav>
                                        <p:tav tm="100000">
                                          <p:val>
                                            <p:strVal val="#ppt_h"/>
                                          </p:val>
                                        </p:tav>
                                      </p:tavLst>
                                    </p:anim>
                                    <p:anim calcmode="lin" valueType="num">
                                      <p:cBhvr>
                                        <p:cTn id="41" dur="2000" fill="hold"/>
                                        <p:tgtEl>
                                          <p:spTgt spid="82"/>
                                        </p:tgtEl>
                                        <p:attrNameLst>
                                          <p:attrName>ppt_w</p:attrName>
                                        </p:attrNameLst>
                                      </p:cBhvr>
                                      <p:tavLst>
                                        <p:tav tm="0">
                                          <p:val>
                                            <p:fltVal val="0"/>
                                          </p:val>
                                        </p:tav>
                                        <p:tav tm="100000">
                                          <p:val>
                                            <p:strVal val="#ppt_w"/>
                                          </p:val>
                                        </p:tav>
                                      </p:tavLst>
                                    </p:anim>
                                  </p:childTnLst>
                                </p:cTn>
                              </p:par>
                              <p:par>
                                <p:cTn id="42" presetID="35" presetClass="entr" presetSubtype="0" fill="hold" nodeType="withEffect">
                                  <p:stCondLst>
                                    <p:cond delay="0"/>
                                  </p:stCondLst>
                                  <p:childTnLst>
                                    <p:set>
                                      <p:cBhvr>
                                        <p:cTn id="43" dur="1" fill="hold">
                                          <p:stCondLst>
                                            <p:cond delay="0"/>
                                          </p:stCondLst>
                                        </p:cTn>
                                        <p:tgtEl>
                                          <p:spTgt spid="125"/>
                                        </p:tgtEl>
                                        <p:attrNameLst>
                                          <p:attrName>style.visibility</p:attrName>
                                        </p:attrNameLst>
                                      </p:cBhvr>
                                      <p:to>
                                        <p:strVal val="visible"/>
                                      </p:to>
                                    </p:set>
                                    <p:animEffect transition="in" filter="fade">
                                      <p:cBhvr>
                                        <p:cTn id="44" dur="2000"/>
                                        <p:tgtEl>
                                          <p:spTgt spid="125"/>
                                        </p:tgtEl>
                                      </p:cBhvr>
                                    </p:animEffect>
                                    <p:anim calcmode="lin" valueType="num">
                                      <p:cBhvr>
                                        <p:cTn id="45" dur="2000" fill="hold"/>
                                        <p:tgtEl>
                                          <p:spTgt spid="125"/>
                                        </p:tgtEl>
                                        <p:attrNameLst>
                                          <p:attrName>style.rotation</p:attrName>
                                        </p:attrNameLst>
                                      </p:cBhvr>
                                      <p:tavLst>
                                        <p:tav tm="0">
                                          <p:val>
                                            <p:fltVal val="720"/>
                                          </p:val>
                                        </p:tav>
                                        <p:tav tm="100000">
                                          <p:val>
                                            <p:fltVal val="0"/>
                                          </p:val>
                                        </p:tav>
                                      </p:tavLst>
                                    </p:anim>
                                    <p:anim calcmode="lin" valueType="num">
                                      <p:cBhvr>
                                        <p:cTn id="46" dur="2000" fill="hold"/>
                                        <p:tgtEl>
                                          <p:spTgt spid="125"/>
                                        </p:tgtEl>
                                        <p:attrNameLst>
                                          <p:attrName>ppt_h</p:attrName>
                                        </p:attrNameLst>
                                      </p:cBhvr>
                                      <p:tavLst>
                                        <p:tav tm="0">
                                          <p:val>
                                            <p:fltVal val="0"/>
                                          </p:val>
                                        </p:tav>
                                        <p:tav tm="100000">
                                          <p:val>
                                            <p:strVal val="#ppt_h"/>
                                          </p:val>
                                        </p:tav>
                                      </p:tavLst>
                                    </p:anim>
                                    <p:anim calcmode="lin" valueType="num">
                                      <p:cBhvr>
                                        <p:cTn id="47" dur="2000" fill="hold"/>
                                        <p:tgtEl>
                                          <p:spTgt spid="125"/>
                                        </p:tgtEl>
                                        <p:attrNameLst>
                                          <p:attrName>ppt_w</p:attrName>
                                        </p:attrNameLst>
                                      </p:cBhvr>
                                      <p:tavLst>
                                        <p:tav tm="0">
                                          <p:val>
                                            <p:fltVal val="0"/>
                                          </p:val>
                                        </p:tav>
                                        <p:tav tm="100000">
                                          <p:val>
                                            <p:strVal val="#ppt_w"/>
                                          </p:val>
                                        </p:tav>
                                      </p:tavLst>
                                    </p:anim>
                                  </p:childTnLst>
                                </p:cTn>
                              </p:par>
                            </p:childTnLst>
                          </p:cTn>
                        </p:par>
                        <p:par>
                          <p:cTn id="48" fill="hold">
                            <p:stCondLst>
                              <p:cond delay="3500"/>
                            </p:stCondLst>
                            <p:childTnLst>
                              <p:par>
                                <p:cTn id="49" presetID="31" presetClass="entr" presetSubtype="0" fill="hold" nodeType="afterEffect">
                                  <p:stCondLst>
                                    <p:cond delay="500"/>
                                  </p:stCondLst>
                                  <p:childTnLst>
                                    <p:set>
                                      <p:cBhvr>
                                        <p:cTn id="50" dur="1" fill="hold">
                                          <p:stCondLst>
                                            <p:cond delay="0"/>
                                          </p:stCondLst>
                                        </p:cTn>
                                        <p:tgtEl>
                                          <p:spTgt spid="8"/>
                                        </p:tgtEl>
                                        <p:attrNameLst>
                                          <p:attrName>style.visibility</p:attrName>
                                        </p:attrNameLst>
                                      </p:cBhvr>
                                      <p:to>
                                        <p:strVal val="visible"/>
                                      </p:to>
                                    </p:set>
                                    <p:anim calcmode="lin" valueType="num">
                                      <p:cBhvr>
                                        <p:cTn id="51" dur="600" fill="hold"/>
                                        <p:tgtEl>
                                          <p:spTgt spid="8"/>
                                        </p:tgtEl>
                                        <p:attrNameLst>
                                          <p:attrName>ppt_w</p:attrName>
                                        </p:attrNameLst>
                                      </p:cBhvr>
                                      <p:tavLst>
                                        <p:tav tm="0">
                                          <p:val>
                                            <p:fltVal val="0"/>
                                          </p:val>
                                        </p:tav>
                                        <p:tav tm="100000">
                                          <p:val>
                                            <p:strVal val="#ppt_w"/>
                                          </p:val>
                                        </p:tav>
                                      </p:tavLst>
                                    </p:anim>
                                    <p:anim calcmode="lin" valueType="num">
                                      <p:cBhvr>
                                        <p:cTn id="52" dur="600" fill="hold"/>
                                        <p:tgtEl>
                                          <p:spTgt spid="8"/>
                                        </p:tgtEl>
                                        <p:attrNameLst>
                                          <p:attrName>ppt_h</p:attrName>
                                        </p:attrNameLst>
                                      </p:cBhvr>
                                      <p:tavLst>
                                        <p:tav tm="0">
                                          <p:val>
                                            <p:fltVal val="0"/>
                                          </p:val>
                                        </p:tav>
                                        <p:tav tm="100000">
                                          <p:val>
                                            <p:strVal val="#ppt_h"/>
                                          </p:val>
                                        </p:tav>
                                      </p:tavLst>
                                    </p:anim>
                                    <p:anim calcmode="lin" valueType="num">
                                      <p:cBhvr>
                                        <p:cTn id="53" dur="600" fill="hold"/>
                                        <p:tgtEl>
                                          <p:spTgt spid="8"/>
                                        </p:tgtEl>
                                        <p:attrNameLst>
                                          <p:attrName>style.rotation</p:attrName>
                                        </p:attrNameLst>
                                      </p:cBhvr>
                                      <p:tavLst>
                                        <p:tav tm="0">
                                          <p:val>
                                            <p:fltVal val="90"/>
                                          </p:val>
                                        </p:tav>
                                        <p:tav tm="100000">
                                          <p:val>
                                            <p:fltVal val="0"/>
                                          </p:val>
                                        </p:tav>
                                      </p:tavLst>
                                    </p:anim>
                                    <p:animEffect transition="in" filter="fade">
                                      <p:cBhvr>
                                        <p:cTn id="54" dur="600"/>
                                        <p:tgtEl>
                                          <p:spTgt spid="8"/>
                                        </p:tgtEl>
                                      </p:cBhvr>
                                    </p:animEffect>
                                  </p:childTnLst>
                                </p:cTn>
                              </p:par>
                              <p:par>
                                <p:cTn id="55" presetID="53" presetClass="entr" presetSubtype="16" fill="hold" grpId="0" nodeType="withEffect">
                                  <p:stCondLst>
                                    <p:cond delay="600"/>
                                  </p:stCondLst>
                                  <p:childTnLst>
                                    <p:set>
                                      <p:cBhvr>
                                        <p:cTn id="56" dur="1" fill="hold">
                                          <p:stCondLst>
                                            <p:cond delay="0"/>
                                          </p:stCondLst>
                                        </p:cTn>
                                        <p:tgtEl>
                                          <p:spTgt spid="53"/>
                                        </p:tgtEl>
                                        <p:attrNameLst>
                                          <p:attrName>style.visibility</p:attrName>
                                        </p:attrNameLst>
                                      </p:cBhvr>
                                      <p:to>
                                        <p:strVal val="visible"/>
                                      </p:to>
                                    </p:set>
                                    <p:anim calcmode="lin" valueType="num">
                                      <p:cBhvr>
                                        <p:cTn id="57" dur="500" fill="hold"/>
                                        <p:tgtEl>
                                          <p:spTgt spid="53"/>
                                        </p:tgtEl>
                                        <p:attrNameLst>
                                          <p:attrName>ppt_w</p:attrName>
                                        </p:attrNameLst>
                                      </p:cBhvr>
                                      <p:tavLst>
                                        <p:tav tm="0">
                                          <p:val>
                                            <p:fltVal val="0"/>
                                          </p:val>
                                        </p:tav>
                                        <p:tav tm="100000">
                                          <p:val>
                                            <p:strVal val="#ppt_w"/>
                                          </p:val>
                                        </p:tav>
                                      </p:tavLst>
                                    </p:anim>
                                    <p:anim calcmode="lin" valueType="num">
                                      <p:cBhvr>
                                        <p:cTn id="58" dur="500" fill="hold"/>
                                        <p:tgtEl>
                                          <p:spTgt spid="53"/>
                                        </p:tgtEl>
                                        <p:attrNameLst>
                                          <p:attrName>ppt_h</p:attrName>
                                        </p:attrNameLst>
                                      </p:cBhvr>
                                      <p:tavLst>
                                        <p:tav tm="0">
                                          <p:val>
                                            <p:fltVal val="0"/>
                                          </p:val>
                                        </p:tav>
                                        <p:tav tm="100000">
                                          <p:val>
                                            <p:strVal val="#ppt_h"/>
                                          </p:val>
                                        </p:tav>
                                      </p:tavLst>
                                    </p:anim>
                                    <p:animEffect transition="in" filter="fade">
                                      <p:cBhvr>
                                        <p:cTn id="59" dur="500"/>
                                        <p:tgtEl>
                                          <p:spTgt spid="53"/>
                                        </p:tgtEl>
                                      </p:cBhvr>
                                    </p:animEffect>
                                  </p:childTnLst>
                                </p:cTn>
                              </p:par>
                              <p:par>
                                <p:cTn id="60" presetID="53" presetClass="entr" presetSubtype="16" fill="hold" nodeType="withEffect">
                                  <p:stCondLst>
                                    <p:cond delay="600"/>
                                  </p:stCondLst>
                                  <p:childTnLst>
                                    <p:set>
                                      <p:cBhvr>
                                        <p:cTn id="61" dur="1" fill="hold">
                                          <p:stCondLst>
                                            <p:cond delay="0"/>
                                          </p:stCondLst>
                                        </p:cTn>
                                        <p:tgtEl>
                                          <p:spTgt spid="54"/>
                                        </p:tgtEl>
                                        <p:attrNameLst>
                                          <p:attrName>style.visibility</p:attrName>
                                        </p:attrNameLst>
                                      </p:cBhvr>
                                      <p:to>
                                        <p:strVal val="visible"/>
                                      </p:to>
                                    </p:set>
                                    <p:anim calcmode="lin" valueType="num">
                                      <p:cBhvr>
                                        <p:cTn id="62" dur="500" fill="hold"/>
                                        <p:tgtEl>
                                          <p:spTgt spid="54"/>
                                        </p:tgtEl>
                                        <p:attrNameLst>
                                          <p:attrName>ppt_w</p:attrName>
                                        </p:attrNameLst>
                                      </p:cBhvr>
                                      <p:tavLst>
                                        <p:tav tm="0">
                                          <p:val>
                                            <p:fltVal val="0"/>
                                          </p:val>
                                        </p:tav>
                                        <p:tav tm="100000">
                                          <p:val>
                                            <p:strVal val="#ppt_w"/>
                                          </p:val>
                                        </p:tav>
                                      </p:tavLst>
                                    </p:anim>
                                    <p:anim calcmode="lin" valueType="num">
                                      <p:cBhvr>
                                        <p:cTn id="63" dur="500" fill="hold"/>
                                        <p:tgtEl>
                                          <p:spTgt spid="54"/>
                                        </p:tgtEl>
                                        <p:attrNameLst>
                                          <p:attrName>ppt_h</p:attrName>
                                        </p:attrNameLst>
                                      </p:cBhvr>
                                      <p:tavLst>
                                        <p:tav tm="0">
                                          <p:val>
                                            <p:fltVal val="0"/>
                                          </p:val>
                                        </p:tav>
                                        <p:tav tm="100000">
                                          <p:val>
                                            <p:strVal val="#ppt_h"/>
                                          </p:val>
                                        </p:tav>
                                      </p:tavLst>
                                    </p:anim>
                                    <p:animEffect transition="in" filter="fade">
                                      <p:cBhvr>
                                        <p:cTn id="64" dur="500"/>
                                        <p:tgtEl>
                                          <p:spTgt spid="54"/>
                                        </p:tgtEl>
                                      </p:cBhvr>
                                    </p:animEffect>
                                  </p:childTnLst>
                                </p:cTn>
                              </p:par>
                              <p:par>
                                <p:cTn id="65" presetID="53" presetClass="entr" presetSubtype="16" fill="hold" grpId="0" nodeType="withEffect">
                                  <p:stCondLst>
                                    <p:cond delay="600"/>
                                  </p:stCondLst>
                                  <p:childTnLst>
                                    <p:set>
                                      <p:cBhvr>
                                        <p:cTn id="66" dur="1" fill="hold">
                                          <p:stCondLst>
                                            <p:cond delay="0"/>
                                          </p:stCondLst>
                                        </p:cTn>
                                        <p:tgtEl>
                                          <p:spTgt spid="57"/>
                                        </p:tgtEl>
                                        <p:attrNameLst>
                                          <p:attrName>style.visibility</p:attrName>
                                        </p:attrNameLst>
                                      </p:cBhvr>
                                      <p:to>
                                        <p:strVal val="visible"/>
                                      </p:to>
                                    </p:set>
                                    <p:anim calcmode="lin" valueType="num">
                                      <p:cBhvr>
                                        <p:cTn id="67" dur="500" fill="hold"/>
                                        <p:tgtEl>
                                          <p:spTgt spid="57"/>
                                        </p:tgtEl>
                                        <p:attrNameLst>
                                          <p:attrName>ppt_w</p:attrName>
                                        </p:attrNameLst>
                                      </p:cBhvr>
                                      <p:tavLst>
                                        <p:tav tm="0">
                                          <p:val>
                                            <p:fltVal val="0"/>
                                          </p:val>
                                        </p:tav>
                                        <p:tav tm="100000">
                                          <p:val>
                                            <p:strVal val="#ppt_w"/>
                                          </p:val>
                                        </p:tav>
                                      </p:tavLst>
                                    </p:anim>
                                    <p:anim calcmode="lin" valueType="num">
                                      <p:cBhvr>
                                        <p:cTn id="68" dur="500" fill="hold"/>
                                        <p:tgtEl>
                                          <p:spTgt spid="57"/>
                                        </p:tgtEl>
                                        <p:attrNameLst>
                                          <p:attrName>ppt_h</p:attrName>
                                        </p:attrNameLst>
                                      </p:cBhvr>
                                      <p:tavLst>
                                        <p:tav tm="0">
                                          <p:val>
                                            <p:fltVal val="0"/>
                                          </p:val>
                                        </p:tav>
                                        <p:tav tm="100000">
                                          <p:val>
                                            <p:strVal val="#ppt_h"/>
                                          </p:val>
                                        </p:tav>
                                      </p:tavLst>
                                    </p:anim>
                                    <p:animEffect transition="in" filter="fade">
                                      <p:cBhvr>
                                        <p:cTn id="69" dur="500"/>
                                        <p:tgtEl>
                                          <p:spTgt spid="57"/>
                                        </p:tgtEl>
                                      </p:cBhvr>
                                    </p:animEffect>
                                  </p:childTnLst>
                                </p:cTn>
                              </p:par>
                              <p:par>
                                <p:cTn id="70" presetID="22" presetClass="entr" presetSubtype="8" fill="hold" grpId="0" nodeType="withEffect">
                                  <p:stCondLst>
                                    <p:cond delay="1000"/>
                                  </p:stCondLst>
                                  <p:childTnLst>
                                    <p:set>
                                      <p:cBhvr>
                                        <p:cTn id="71" dur="1" fill="hold">
                                          <p:stCondLst>
                                            <p:cond delay="0"/>
                                          </p:stCondLst>
                                        </p:cTn>
                                        <p:tgtEl>
                                          <p:spTgt spid="50"/>
                                        </p:tgtEl>
                                        <p:attrNameLst>
                                          <p:attrName>style.visibility</p:attrName>
                                        </p:attrNameLst>
                                      </p:cBhvr>
                                      <p:to>
                                        <p:strVal val="visible"/>
                                      </p:to>
                                    </p:set>
                                    <p:animEffect transition="in" filter="wipe(left)">
                                      <p:cBhvr>
                                        <p:cTn id="72" dur="500"/>
                                        <p:tgtEl>
                                          <p:spTgt spid="50"/>
                                        </p:tgtEl>
                                      </p:cBhvr>
                                    </p:animEffect>
                                  </p:childTnLst>
                                </p:cTn>
                              </p:par>
                              <p:par>
                                <p:cTn id="73" presetID="22" presetClass="entr" presetSubtype="8" fill="hold" grpId="0" nodeType="withEffect">
                                  <p:stCondLst>
                                    <p:cond delay="1000"/>
                                  </p:stCondLst>
                                  <p:childTnLst>
                                    <p:set>
                                      <p:cBhvr>
                                        <p:cTn id="74" dur="1" fill="hold">
                                          <p:stCondLst>
                                            <p:cond delay="0"/>
                                          </p:stCondLst>
                                        </p:cTn>
                                        <p:tgtEl>
                                          <p:spTgt spid="51"/>
                                        </p:tgtEl>
                                        <p:attrNameLst>
                                          <p:attrName>style.visibility</p:attrName>
                                        </p:attrNameLst>
                                      </p:cBhvr>
                                      <p:to>
                                        <p:strVal val="visible"/>
                                      </p:to>
                                    </p:set>
                                    <p:animEffect transition="in" filter="wipe(left)">
                                      <p:cBhvr>
                                        <p:cTn id="75" dur="500"/>
                                        <p:tgtEl>
                                          <p:spTgt spid="51"/>
                                        </p:tgtEl>
                                      </p:cBhvr>
                                    </p:animEffect>
                                  </p:childTnLst>
                                </p:cTn>
                              </p:par>
                              <p:par>
                                <p:cTn id="76" presetID="22" presetClass="entr" presetSubtype="8" fill="hold" grpId="0" nodeType="withEffect">
                                  <p:stCondLst>
                                    <p:cond delay="1000"/>
                                  </p:stCondLst>
                                  <p:childTnLst>
                                    <p:set>
                                      <p:cBhvr>
                                        <p:cTn id="77" dur="1" fill="hold">
                                          <p:stCondLst>
                                            <p:cond delay="0"/>
                                          </p:stCondLst>
                                        </p:cTn>
                                        <p:tgtEl>
                                          <p:spTgt spid="52"/>
                                        </p:tgtEl>
                                        <p:attrNameLst>
                                          <p:attrName>style.visibility</p:attrName>
                                        </p:attrNameLst>
                                      </p:cBhvr>
                                      <p:to>
                                        <p:strVal val="visible"/>
                                      </p:to>
                                    </p:set>
                                    <p:animEffect transition="in" filter="wipe(left)">
                                      <p:cBhvr>
                                        <p:cTn id="78"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bldLvl="0" animBg="1"/>
      <p:bldP spid="57" grpId="0" bldLvl="0" animBg="1"/>
      <p:bldP spid="2" grpId="0" bldLvl="0" animBg="1"/>
      <p:bldP spid="59" grpId="0"/>
      <p:bldP spid="59"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100080" y="1951845"/>
            <a:ext cx="5189039" cy="4082361"/>
            <a:chOff x="-583815" y="2354435"/>
            <a:chExt cx="5189039" cy="4082361"/>
          </a:xfrm>
        </p:grpSpPr>
        <p:grpSp>
          <p:nvGrpSpPr>
            <p:cNvPr id="4" name="Group 38"/>
            <p:cNvGrpSpPr>
              <a:grpSpLocks noChangeAspect="1"/>
            </p:cNvGrpSpPr>
            <p:nvPr/>
          </p:nvGrpSpPr>
          <p:grpSpPr bwMode="auto">
            <a:xfrm>
              <a:off x="-583815" y="2354435"/>
              <a:ext cx="3670576" cy="4082361"/>
              <a:chOff x="632" y="1054"/>
              <a:chExt cx="2585" cy="2875"/>
            </a:xfrm>
          </p:grpSpPr>
          <p:sp>
            <p:nvSpPr>
              <p:cNvPr id="5" name="Freeform 39"/>
              <p:cNvSpPr/>
              <p:nvPr/>
            </p:nvSpPr>
            <p:spPr bwMode="auto">
              <a:xfrm>
                <a:off x="632" y="1118"/>
                <a:ext cx="2540" cy="2811"/>
              </a:xfrm>
              <a:custGeom>
                <a:avLst/>
                <a:gdLst>
                  <a:gd name="T0" fmla="*/ 645 w 787"/>
                  <a:gd name="T1" fmla="*/ 242 h 871"/>
                  <a:gd name="T2" fmla="*/ 646 w 787"/>
                  <a:gd name="T3" fmla="*/ 766 h 871"/>
                  <a:gd name="T4" fmla="*/ 134 w 787"/>
                  <a:gd name="T5" fmla="*/ 622 h 871"/>
                  <a:gd name="T6" fmla="*/ 146 w 787"/>
                  <a:gd name="T7" fmla="*/ 105 h 871"/>
                  <a:gd name="T8" fmla="*/ 645 w 787"/>
                  <a:gd name="T9" fmla="*/ 242 h 871"/>
                </a:gdLst>
                <a:ahLst/>
                <a:cxnLst>
                  <a:cxn ang="0">
                    <a:pos x="T0" y="T1"/>
                  </a:cxn>
                  <a:cxn ang="0">
                    <a:pos x="T2" y="T3"/>
                  </a:cxn>
                  <a:cxn ang="0">
                    <a:pos x="T4" y="T5"/>
                  </a:cxn>
                  <a:cxn ang="0">
                    <a:pos x="T6" y="T7"/>
                  </a:cxn>
                  <a:cxn ang="0">
                    <a:pos x="T8" y="T9"/>
                  </a:cxn>
                </a:cxnLst>
                <a:rect l="0" t="0" r="r" b="b"/>
                <a:pathLst>
                  <a:path w="787" h="871">
                    <a:moveTo>
                      <a:pt x="645" y="242"/>
                    </a:moveTo>
                    <a:cubicBezTo>
                      <a:pt x="780" y="423"/>
                      <a:pt x="787" y="661"/>
                      <a:pt x="646" y="766"/>
                    </a:cubicBezTo>
                    <a:cubicBezTo>
                      <a:pt x="504" y="871"/>
                      <a:pt x="268" y="803"/>
                      <a:pt x="134" y="622"/>
                    </a:cubicBezTo>
                    <a:cubicBezTo>
                      <a:pt x="0" y="442"/>
                      <a:pt x="5" y="210"/>
                      <a:pt x="146" y="105"/>
                    </a:cubicBezTo>
                    <a:cubicBezTo>
                      <a:pt x="288" y="0"/>
                      <a:pt x="511" y="61"/>
                      <a:pt x="645" y="242"/>
                    </a:cubicBezTo>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Agency FB" panose="020B0503020202020204" pitchFamily="34" charset="0"/>
                </a:endParaRPr>
              </a:p>
            </p:txBody>
          </p:sp>
          <p:sp>
            <p:nvSpPr>
              <p:cNvPr id="6" name="Freeform 40"/>
              <p:cNvSpPr/>
              <p:nvPr/>
            </p:nvSpPr>
            <p:spPr bwMode="auto">
              <a:xfrm>
                <a:off x="677" y="1054"/>
                <a:ext cx="2540" cy="2846"/>
              </a:xfrm>
              <a:custGeom>
                <a:avLst/>
                <a:gdLst>
                  <a:gd name="T0" fmla="*/ 649 w 787"/>
                  <a:gd name="T1" fmla="*/ 251 h 882"/>
                  <a:gd name="T2" fmla="*/ 644 w 787"/>
                  <a:gd name="T3" fmla="*/ 777 h 882"/>
                  <a:gd name="T4" fmla="*/ 138 w 787"/>
                  <a:gd name="T5" fmla="*/ 631 h 882"/>
                  <a:gd name="T6" fmla="*/ 144 w 787"/>
                  <a:gd name="T7" fmla="*/ 105 h 882"/>
                  <a:gd name="T8" fmla="*/ 649 w 787"/>
                  <a:gd name="T9" fmla="*/ 251 h 882"/>
                </a:gdLst>
                <a:ahLst/>
                <a:cxnLst>
                  <a:cxn ang="0">
                    <a:pos x="T0" y="T1"/>
                  </a:cxn>
                  <a:cxn ang="0">
                    <a:pos x="T2" y="T3"/>
                  </a:cxn>
                  <a:cxn ang="0">
                    <a:pos x="T4" y="T5"/>
                  </a:cxn>
                  <a:cxn ang="0">
                    <a:pos x="T6" y="T7"/>
                  </a:cxn>
                  <a:cxn ang="0">
                    <a:pos x="T8" y="T9"/>
                  </a:cxn>
                </a:cxnLst>
                <a:rect l="0" t="0" r="r" b="b"/>
                <a:pathLst>
                  <a:path w="787" h="882">
                    <a:moveTo>
                      <a:pt x="649" y="251"/>
                    </a:moveTo>
                    <a:cubicBezTo>
                      <a:pt x="787" y="437"/>
                      <a:pt x="785" y="672"/>
                      <a:pt x="644" y="777"/>
                    </a:cubicBezTo>
                    <a:cubicBezTo>
                      <a:pt x="502" y="882"/>
                      <a:pt x="276" y="817"/>
                      <a:pt x="138" y="631"/>
                    </a:cubicBezTo>
                    <a:cubicBezTo>
                      <a:pt x="0" y="445"/>
                      <a:pt x="3" y="210"/>
                      <a:pt x="144" y="105"/>
                    </a:cubicBezTo>
                    <a:cubicBezTo>
                      <a:pt x="285" y="0"/>
                      <a:pt x="511" y="65"/>
                      <a:pt x="649" y="251"/>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Agency FB" panose="020B0503020202020204" pitchFamily="34" charset="0"/>
                </a:endParaRPr>
              </a:p>
            </p:txBody>
          </p:sp>
          <p:sp>
            <p:nvSpPr>
              <p:cNvPr id="7" name="Freeform 41"/>
              <p:cNvSpPr>
                <a:spLocks noEditPoints="1"/>
              </p:cNvSpPr>
              <p:nvPr/>
            </p:nvSpPr>
            <p:spPr bwMode="auto">
              <a:xfrm>
                <a:off x="2714" y="3054"/>
                <a:ext cx="358" cy="536"/>
              </a:xfrm>
              <a:custGeom>
                <a:avLst/>
                <a:gdLst>
                  <a:gd name="T0" fmla="*/ 12 w 111"/>
                  <a:gd name="T1" fmla="*/ 158 h 166"/>
                  <a:gd name="T2" fmla="*/ 1 w 111"/>
                  <a:gd name="T3" fmla="*/ 166 h 166"/>
                  <a:gd name="T4" fmla="*/ 0 w 111"/>
                  <a:gd name="T5" fmla="*/ 166 h 166"/>
                  <a:gd name="T6" fmla="*/ 12 w 111"/>
                  <a:gd name="T7" fmla="*/ 158 h 166"/>
                  <a:gd name="T8" fmla="*/ 12 w 111"/>
                  <a:gd name="T9" fmla="*/ 158 h 166"/>
                  <a:gd name="T10" fmla="*/ 12 w 111"/>
                  <a:gd name="T11" fmla="*/ 158 h 166"/>
                  <a:gd name="T12" fmla="*/ 12 w 111"/>
                  <a:gd name="T13" fmla="*/ 158 h 166"/>
                  <a:gd name="T14" fmla="*/ 111 w 111"/>
                  <a:gd name="T15" fmla="*/ 0 h 166"/>
                  <a:gd name="T16" fmla="*/ 13 w 111"/>
                  <a:gd name="T17" fmla="*/ 157 h 166"/>
                  <a:gd name="T18" fmla="*/ 111 w 111"/>
                  <a:gd name="T19"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166">
                    <a:moveTo>
                      <a:pt x="12" y="158"/>
                    </a:moveTo>
                    <a:cubicBezTo>
                      <a:pt x="8" y="161"/>
                      <a:pt x="4" y="163"/>
                      <a:pt x="1" y="166"/>
                    </a:cubicBezTo>
                    <a:cubicBezTo>
                      <a:pt x="1" y="166"/>
                      <a:pt x="1" y="166"/>
                      <a:pt x="0" y="166"/>
                    </a:cubicBezTo>
                    <a:cubicBezTo>
                      <a:pt x="4" y="163"/>
                      <a:pt x="8" y="161"/>
                      <a:pt x="12" y="158"/>
                    </a:cubicBezTo>
                    <a:moveTo>
                      <a:pt x="12" y="158"/>
                    </a:moveTo>
                    <a:cubicBezTo>
                      <a:pt x="12" y="158"/>
                      <a:pt x="12" y="158"/>
                      <a:pt x="12" y="158"/>
                    </a:cubicBezTo>
                    <a:cubicBezTo>
                      <a:pt x="12" y="158"/>
                      <a:pt x="12" y="158"/>
                      <a:pt x="12" y="158"/>
                    </a:cubicBezTo>
                    <a:moveTo>
                      <a:pt x="111" y="0"/>
                    </a:moveTo>
                    <a:cubicBezTo>
                      <a:pt x="97" y="64"/>
                      <a:pt x="64" y="119"/>
                      <a:pt x="13" y="157"/>
                    </a:cubicBezTo>
                    <a:cubicBezTo>
                      <a:pt x="64" y="119"/>
                      <a:pt x="97" y="64"/>
                      <a:pt x="111" y="0"/>
                    </a:cubicBezTo>
                  </a:path>
                </a:pathLst>
              </a:custGeom>
              <a:solidFill>
                <a:srgbClr val="DBDBD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Agency FB" panose="020B0503020202020204" pitchFamily="34" charset="0"/>
                </a:endParaRPr>
              </a:p>
            </p:txBody>
          </p:sp>
          <p:sp>
            <p:nvSpPr>
              <p:cNvPr id="8" name="Freeform 42"/>
              <p:cNvSpPr/>
              <p:nvPr/>
            </p:nvSpPr>
            <p:spPr bwMode="auto">
              <a:xfrm>
                <a:off x="1303" y="3300"/>
                <a:ext cx="1414" cy="426"/>
              </a:xfrm>
              <a:custGeom>
                <a:avLst/>
                <a:gdLst>
                  <a:gd name="T0" fmla="*/ 0 w 438"/>
                  <a:gd name="T1" fmla="*/ 0 h 132"/>
                  <a:gd name="T2" fmla="*/ 290 w 438"/>
                  <a:gd name="T3" fmla="*/ 132 h 132"/>
                  <a:gd name="T4" fmla="*/ 437 w 438"/>
                  <a:gd name="T5" fmla="*/ 90 h 132"/>
                  <a:gd name="T6" fmla="*/ 438 w 438"/>
                  <a:gd name="T7" fmla="*/ 90 h 132"/>
                  <a:gd name="T8" fmla="*/ 292 w 438"/>
                  <a:gd name="T9" fmla="*/ 131 h 132"/>
                  <a:gd name="T10" fmla="*/ 0 w 438"/>
                  <a:gd name="T11" fmla="*/ 0 h 132"/>
                </a:gdLst>
                <a:ahLst/>
                <a:cxnLst>
                  <a:cxn ang="0">
                    <a:pos x="T0" y="T1"/>
                  </a:cxn>
                  <a:cxn ang="0">
                    <a:pos x="T2" y="T3"/>
                  </a:cxn>
                  <a:cxn ang="0">
                    <a:pos x="T4" y="T5"/>
                  </a:cxn>
                  <a:cxn ang="0">
                    <a:pos x="T6" y="T7"/>
                  </a:cxn>
                  <a:cxn ang="0">
                    <a:pos x="T8" y="T9"/>
                  </a:cxn>
                  <a:cxn ang="0">
                    <a:pos x="T10" y="T11"/>
                  </a:cxn>
                </a:cxnLst>
                <a:rect l="0" t="0" r="r" b="b"/>
                <a:pathLst>
                  <a:path w="438" h="132">
                    <a:moveTo>
                      <a:pt x="0" y="0"/>
                    </a:moveTo>
                    <a:cubicBezTo>
                      <a:pt x="86" y="86"/>
                      <a:pt x="192" y="132"/>
                      <a:pt x="290" y="132"/>
                    </a:cubicBezTo>
                    <a:cubicBezTo>
                      <a:pt x="343" y="132"/>
                      <a:pt x="394" y="118"/>
                      <a:pt x="437" y="90"/>
                    </a:cubicBezTo>
                    <a:cubicBezTo>
                      <a:pt x="438" y="90"/>
                      <a:pt x="438" y="90"/>
                      <a:pt x="438" y="90"/>
                    </a:cubicBezTo>
                    <a:cubicBezTo>
                      <a:pt x="395" y="118"/>
                      <a:pt x="344" y="131"/>
                      <a:pt x="292" y="131"/>
                    </a:cubicBezTo>
                    <a:cubicBezTo>
                      <a:pt x="194" y="131"/>
                      <a:pt x="87" y="85"/>
                      <a:pt x="0" y="0"/>
                    </a:cubicBezTo>
                  </a:path>
                </a:pathLst>
              </a:custGeom>
              <a:solidFill>
                <a:srgbClr val="58585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Agency FB" panose="020B0503020202020204" pitchFamily="34" charset="0"/>
                </a:endParaRPr>
              </a:p>
            </p:txBody>
          </p:sp>
          <p:sp>
            <p:nvSpPr>
              <p:cNvPr id="9" name="Freeform 43"/>
              <p:cNvSpPr>
                <a:spLocks noEditPoints="1"/>
              </p:cNvSpPr>
              <p:nvPr/>
            </p:nvSpPr>
            <p:spPr bwMode="auto">
              <a:xfrm>
                <a:off x="709" y="1280"/>
                <a:ext cx="2444" cy="2442"/>
              </a:xfrm>
              <a:custGeom>
                <a:avLst/>
                <a:gdLst>
                  <a:gd name="T0" fmla="*/ 484 w 757"/>
                  <a:gd name="T1" fmla="*/ 688 h 757"/>
                  <a:gd name="T2" fmla="*/ 196 w 757"/>
                  <a:gd name="T3" fmla="*/ 524 h 757"/>
                  <a:gd name="T4" fmla="*/ 198 w 757"/>
                  <a:gd name="T5" fmla="*/ 91 h 757"/>
                  <a:gd name="T6" fmla="*/ 325 w 757"/>
                  <a:gd name="T7" fmla="*/ 51 h 757"/>
                  <a:gd name="T8" fmla="*/ 613 w 757"/>
                  <a:gd name="T9" fmla="*/ 215 h 757"/>
                  <a:gd name="T10" fmla="*/ 611 w 757"/>
                  <a:gd name="T11" fmla="*/ 647 h 757"/>
                  <a:gd name="T12" fmla="*/ 484 w 757"/>
                  <a:gd name="T13" fmla="*/ 688 h 757"/>
                  <a:gd name="T14" fmla="*/ 298 w 757"/>
                  <a:gd name="T15" fmla="*/ 0 h 757"/>
                  <a:gd name="T16" fmla="*/ 142 w 757"/>
                  <a:gd name="T17" fmla="*/ 50 h 757"/>
                  <a:gd name="T18" fmla="*/ 136 w 757"/>
                  <a:gd name="T19" fmla="*/ 569 h 757"/>
                  <a:gd name="T20" fmla="*/ 184 w 757"/>
                  <a:gd name="T21" fmla="*/ 626 h 757"/>
                  <a:gd name="T22" fmla="*/ 476 w 757"/>
                  <a:gd name="T23" fmla="*/ 757 h 757"/>
                  <a:gd name="T24" fmla="*/ 622 w 757"/>
                  <a:gd name="T25" fmla="*/ 716 h 757"/>
                  <a:gd name="T26" fmla="*/ 633 w 757"/>
                  <a:gd name="T27" fmla="*/ 708 h 757"/>
                  <a:gd name="T28" fmla="*/ 633 w 757"/>
                  <a:gd name="T29" fmla="*/ 708 h 757"/>
                  <a:gd name="T30" fmla="*/ 633 w 757"/>
                  <a:gd name="T31" fmla="*/ 708 h 757"/>
                  <a:gd name="T32" fmla="*/ 634 w 757"/>
                  <a:gd name="T33" fmla="*/ 707 h 757"/>
                  <a:gd name="T34" fmla="*/ 634 w 757"/>
                  <a:gd name="T35" fmla="*/ 707 h 757"/>
                  <a:gd name="T36" fmla="*/ 732 w 757"/>
                  <a:gd name="T37" fmla="*/ 550 h 757"/>
                  <a:gd name="T38" fmla="*/ 641 w 757"/>
                  <a:gd name="T39" fmla="*/ 194 h 757"/>
                  <a:gd name="T40" fmla="*/ 298 w 757"/>
                  <a:gd name="T41" fmla="*/ 0 h 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57" h="757">
                    <a:moveTo>
                      <a:pt x="484" y="688"/>
                    </a:moveTo>
                    <a:cubicBezTo>
                      <a:pt x="385" y="688"/>
                      <a:pt x="274" y="629"/>
                      <a:pt x="196" y="524"/>
                    </a:cubicBezTo>
                    <a:cubicBezTo>
                      <a:pt x="82" y="371"/>
                      <a:pt x="83" y="177"/>
                      <a:pt x="198" y="91"/>
                    </a:cubicBezTo>
                    <a:cubicBezTo>
                      <a:pt x="235" y="64"/>
                      <a:pt x="279" y="51"/>
                      <a:pt x="325" y="51"/>
                    </a:cubicBezTo>
                    <a:cubicBezTo>
                      <a:pt x="424" y="51"/>
                      <a:pt x="535" y="110"/>
                      <a:pt x="613" y="215"/>
                    </a:cubicBezTo>
                    <a:cubicBezTo>
                      <a:pt x="727" y="368"/>
                      <a:pt x="726" y="562"/>
                      <a:pt x="611" y="647"/>
                    </a:cubicBezTo>
                    <a:cubicBezTo>
                      <a:pt x="574" y="675"/>
                      <a:pt x="530" y="688"/>
                      <a:pt x="484" y="688"/>
                    </a:cubicBezTo>
                    <a:moveTo>
                      <a:pt x="298" y="0"/>
                    </a:moveTo>
                    <a:cubicBezTo>
                      <a:pt x="241" y="0"/>
                      <a:pt x="187" y="16"/>
                      <a:pt x="142" y="50"/>
                    </a:cubicBezTo>
                    <a:cubicBezTo>
                      <a:pt x="2" y="154"/>
                      <a:pt x="0" y="386"/>
                      <a:pt x="136" y="569"/>
                    </a:cubicBezTo>
                    <a:cubicBezTo>
                      <a:pt x="151" y="590"/>
                      <a:pt x="167" y="608"/>
                      <a:pt x="184" y="626"/>
                    </a:cubicBezTo>
                    <a:cubicBezTo>
                      <a:pt x="271" y="711"/>
                      <a:pt x="378" y="757"/>
                      <a:pt x="476" y="757"/>
                    </a:cubicBezTo>
                    <a:cubicBezTo>
                      <a:pt x="528" y="757"/>
                      <a:pt x="579" y="744"/>
                      <a:pt x="622" y="716"/>
                    </a:cubicBezTo>
                    <a:cubicBezTo>
                      <a:pt x="625" y="713"/>
                      <a:pt x="629" y="711"/>
                      <a:pt x="633" y="708"/>
                    </a:cubicBezTo>
                    <a:cubicBezTo>
                      <a:pt x="633" y="708"/>
                      <a:pt x="633" y="708"/>
                      <a:pt x="633" y="708"/>
                    </a:cubicBezTo>
                    <a:cubicBezTo>
                      <a:pt x="633" y="708"/>
                      <a:pt x="633" y="708"/>
                      <a:pt x="633" y="708"/>
                    </a:cubicBezTo>
                    <a:cubicBezTo>
                      <a:pt x="633" y="708"/>
                      <a:pt x="634" y="707"/>
                      <a:pt x="634" y="707"/>
                    </a:cubicBezTo>
                    <a:cubicBezTo>
                      <a:pt x="634" y="707"/>
                      <a:pt x="634" y="707"/>
                      <a:pt x="634" y="707"/>
                    </a:cubicBezTo>
                    <a:cubicBezTo>
                      <a:pt x="685" y="669"/>
                      <a:pt x="718" y="614"/>
                      <a:pt x="732" y="550"/>
                    </a:cubicBezTo>
                    <a:cubicBezTo>
                      <a:pt x="757" y="442"/>
                      <a:pt x="727" y="309"/>
                      <a:pt x="641" y="194"/>
                    </a:cubicBezTo>
                    <a:cubicBezTo>
                      <a:pt x="549" y="70"/>
                      <a:pt x="417" y="0"/>
                      <a:pt x="298" y="0"/>
                    </a:cubicBezTo>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Agency FB" panose="020B0503020202020204" pitchFamily="34" charset="0"/>
                </a:endParaRPr>
              </a:p>
            </p:txBody>
          </p:sp>
          <p:sp>
            <p:nvSpPr>
              <p:cNvPr id="10" name="Freeform 44"/>
              <p:cNvSpPr>
                <a:spLocks noEditPoints="1"/>
              </p:cNvSpPr>
              <p:nvPr/>
            </p:nvSpPr>
            <p:spPr bwMode="auto">
              <a:xfrm>
                <a:off x="1213" y="1609"/>
                <a:ext cx="1691" cy="1655"/>
              </a:xfrm>
              <a:custGeom>
                <a:avLst/>
                <a:gdLst>
                  <a:gd name="T0" fmla="*/ 322 w 524"/>
                  <a:gd name="T1" fmla="*/ 448 h 513"/>
                  <a:gd name="T2" fmla="*/ 141 w 524"/>
                  <a:gd name="T3" fmla="*/ 345 h 513"/>
                  <a:gd name="T4" fmla="*/ 142 w 524"/>
                  <a:gd name="T5" fmla="*/ 73 h 513"/>
                  <a:gd name="T6" fmla="*/ 221 w 524"/>
                  <a:gd name="T7" fmla="*/ 48 h 513"/>
                  <a:gd name="T8" fmla="*/ 402 w 524"/>
                  <a:gd name="T9" fmla="*/ 152 h 513"/>
                  <a:gd name="T10" fmla="*/ 402 w 524"/>
                  <a:gd name="T11" fmla="*/ 422 h 513"/>
                  <a:gd name="T12" fmla="*/ 322 w 524"/>
                  <a:gd name="T13" fmla="*/ 448 h 513"/>
                  <a:gd name="T14" fmla="*/ 198 w 524"/>
                  <a:gd name="T15" fmla="*/ 0 h 513"/>
                  <a:gd name="T16" fmla="*/ 95 w 524"/>
                  <a:gd name="T17" fmla="*/ 32 h 513"/>
                  <a:gd name="T18" fmla="*/ 94 w 524"/>
                  <a:gd name="T19" fmla="*/ 383 h 513"/>
                  <a:gd name="T20" fmla="*/ 323 w 524"/>
                  <a:gd name="T21" fmla="*/ 513 h 513"/>
                  <a:gd name="T22" fmla="*/ 428 w 524"/>
                  <a:gd name="T23" fmla="*/ 480 h 513"/>
                  <a:gd name="T24" fmla="*/ 432 w 524"/>
                  <a:gd name="T25" fmla="*/ 132 h 513"/>
                  <a:gd name="T26" fmla="*/ 198 w 524"/>
                  <a:gd name="T27" fmla="*/ 0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4" h="513">
                    <a:moveTo>
                      <a:pt x="322" y="448"/>
                    </a:moveTo>
                    <a:cubicBezTo>
                      <a:pt x="260" y="448"/>
                      <a:pt x="190" y="411"/>
                      <a:pt x="141" y="345"/>
                    </a:cubicBezTo>
                    <a:cubicBezTo>
                      <a:pt x="70" y="248"/>
                      <a:pt x="70" y="127"/>
                      <a:pt x="142" y="73"/>
                    </a:cubicBezTo>
                    <a:cubicBezTo>
                      <a:pt x="165" y="56"/>
                      <a:pt x="192" y="48"/>
                      <a:pt x="221" y="48"/>
                    </a:cubicBezTo>
                    <a:cubicBezTo>
                      <a:pt x="283" y="48"/>
                      <a:pt x="353" y="86"/>
                      <a:pt x="402" y="152"/>
                    </a:cubicBezTo>
                    <a:cubicBezTo>
                      <a:pt x="474" y="248"/>
                      <a:pt x="474" y="369"/>
                      <a:pt x="402" y="422"/>
                    </a:cubicBezTo>
                    <a:cubicBezTo>
                      <a:pt x="379" y="439"/>
                      <a:pt x="351" y="448"/>
                      <a:pt x="322" y="448"/>
                    </a:cubicBezTo>
                    <a:moveTo>
                      <a:pt x="198" y="0"/>
                    </a:moveTo>
                    <a:cubicBezTo>
                      <a:pt x="160" y="0"/>
                      <a:pt x="125" y="10"/>
                      <a:pt x="95" y="32"/>
                    </a:cubicBezTo>
                    <a:cubicBezTo>
                      <a:pt x="2" y="101"/>
                      <a:pt x="0" y="255"/>
                      <a:pt x="94" y="383"/>
                    </a:cubicBezTo>
                    <a:cubicBezTo>
                      <a:pt x="155" y="467"/>
                      <a:pt x="243" y="513"/>
                      <a:pt x="323" y="513"/>
                    </a:cubicBezTo>
                    <a:cubicBezTo>
                      <a:pt x="361" y="513"/>
                      <a:pt x="398" y="502"/>
                      <a:pt x="428" y="480"/>
                    </a:cubicBezTo>
                    <a:cubicBezTo>
                      <a:pt x="522" y="410"/>
                      <a:pt x="524" y="255"/>
                      <a:pt x="432" y="132"/>
                    </a:cubicBezTo>
                    <a:cubicBezTo>
                      <a:pt x="370" y="48"/>
                      <a:pt x="279" y="0"/>
                      <a:pt x="198" y="0"/>
                    </a:cubicBezTo>
                  </a:path>
                </a:pathLst>
              </a:custGeom>
              <a:solidFill>
                <a:srgbClr val="DBDBD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Agency FB" panose="020B0503020202020204" pitchFamily="34" charset="0"/>
                </a:endParaRPr>
              </a:p>
            </p:txBody>
          </p:sp>
          <p:sp>
            <p:nvSpPr>
              <p:cNvPr id="11" name="Freeform 45"/>
              <p:cNvSpPr>
                <a:spLocks noEditPoints="1"/>
              </p:cNvSpPr>
              <p:nvPr/>
            </p:nvSpPr>
            <p:spPr bwMode="auto">
              <a:xfrm>
                <a:off x="1645" y="1931"/>
                <a:ext cx="936" cy="914"/>
              </a:xfrm>
              <a:custGeom>
                <a:avLst/>
                <a:gdLst>
                  <a:gd name="T0" fmla="*/ 173 w 290"/>
                  <a:gd name="T1" fmla="*/ 227 h 283"/>
                  <a:gd name="T2" fmla="*/ 92 w 290"/>
                  <a:gd name="T3" fmla="*/ 181 h 283"/>
                  <a:gd name="T4" fmla="*/ 92 w 290"/>
                  <a:gd name="T5" fmla="*/ 63 h 283"/>
                  <a:gd name="T6" fmla="*/ 127 w 290"/>
                  <a:gd name="T7" fmla="*/ 52 h 283"/>
                  <a:gd name="T8" fmla="*/ 207 w 290"/>
                  <a:gd name="T9" fmla="*/ 97 h 283"/>
                  <a:gd name="T10" fmla="*/ 207 w 290"/>
                  <a:gd name="T11" fmla="*/ 217 h 283"/>
                  <a:gd name="T12" fmla="*/ 173 w 290"/>
                  <a:gd name="T13" fmla="*/ 227 h 283"/>
                  <a:gd name="T14" fmla="*/ 109 w 290"/>
                  <a:gd name="T15" fmla="*/ 0 h 283"/>
                  <a:gd name="T16" fmla="*/ 54 w 290"/>
                  <a:gd name="T17" fmla="*/ 18 h 283"/>
                  <a:gd name="T18" fmla="*/ 54 w 290"/>
                  <a:gd name="T19" fmla="*/ 212 h 283"/>
                  <a:gd name="T20" fmla="*/ 181 w 290"/>
                  <a:gd name="T21" fmla="*/ 283 h 283"/>
                  <a:gd name="T22" fmla="*/ 238 w 290"/>
                  <a:gd name="T23" fmla="*/ 265 h 283"/>
                  <a:gd name="T24" fmla="*/ 239 w 290"/>
                  <a:gd name="T25" fmla="*/ 75 h 283"/>
                  <a:gd name="T26" fmla="*/ 109 w 290"/>
                  <a:gd name="T2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0" h="283">
                    <a:moveTo>
                      <a:pt x="173" y="227"/>
                    </a:moveTo>
                    <a:cubicBezTo>
                      <a:pt x="145" y="227"/>
                      <a:pt x="114" y="210"/>
                      <a:pt x="92" y="181"/>
                    </a:cubicBezTo>
                    <a:cubicBezTo>
                      <a:pt x="61" y="139"/>
                      <a:pt x="61" y="86"/>
                      <a:pt x="92" y="63"/>
                    </a:cubicBezTo>
                    <a:cubicBezTo>
                      <a:pt x="102" y="55"/>
                      <a:pt x="114" y="52"/>
                      <a:pt x="127" y="52"/>
                    </a:cubicBezTo>
                    <a:cubicBezTo>
                      <a:pt x="155" y="52"/>
                      <a:pt x="186" y="68"/>
                      <a:pt x="207" y="97"/>
                    </a:cubicBezTo>
                    <a:cubicBezTo>
                      <a:pt x="239" y="139"/>
                      <a:pt x="239" y="193"/>
                      <a:pt x="207" y="217"/>
                    </a:cubicBezTo>
                    <a:cubicBezTo>
                      <a:pt x="198" y="224"/>
                      <a:pt x="186" y="227"/>
                      <a:pt x="173" y="227"/>
                    </a:cubicBezTo>
                    <a:moveTo>
                      <a:pt x="109" y="0"/>
                    </a:moveTo>
                    <a:cubicBezTo>
                      <a:pt x="89" y="0"/>
                      <a:pt x="70" y="6"/>
                      <a:pt x="54" y="18"/>
                    </a:cubicBezTo>
                    <a:cubicBezTo>
                      <a:pt x="3" y="56"/>
                      <a:pt x="0" y="140"/>
                      <a:pt x="54" y="212"/>
                    </a:cubicBezTo>
                    <a:cubicBezTo>
                      <a:pt x="88" y="257"/>
                      <a:pt x="137" y="283"/>
                      <a:pt x="181" y="283"/>
                    </a:cubicBezTo>
                    <a:cubicBezTo>
                      <a:pt x="202" y="283"/>
                      <a:pt x="221" y="277"/>
                      <a:pt x="238" y="265"/>
                    </a:cubicBezTo>
                    <a:cubicBezTo>
                      <a:pt x="290" y="227"/>
                      <a:pt x="289" y="142"/>
                      <a:pt x="239" y="75"/>
                    </a:cubicBezTo>
                    <a:cubicBezTo>
                      <a:pt x="204" y="28"/>
                      <a:pt x="154" y="0"/>
                      <a:pt x="109" y="0"/>
                    </a:cubicBezTo>
                  </a:path>
                </a:pathLst>
              </a:custGeom>
              <a:solidFill>
                <a:srgbClr val="DBDBD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Agency FB" panose="020B0503020202020204" pitchFamily="34" charset="0"/>
                </a:endParaRPr>
              </a:p>
            </p:txBody>
          </p:sp>
          <p:sp>
            <p:nvSpPr>
              <p:cNvPr id="12" name="Freeform 46"/>
              <p:cNvSpPr/>
              <p:nvPr/>
            </p:nvSpPr>
            <p:spPr bwMode="auto">
              <a:xfrm>
                <a:off x="2023" y="2261"/>
                <a:ext cx="232" cy="229"/>
              </a:xfrm>
              <a:custGeom>
                <a:avLst/>
                <a:gdLst>
                  <a:gd name="T0" fmla="*/ 27 w 72"/>
                  <a:gd name="T1" fmla="*/ 0 h 71"/>
                  <a:gd name="T2" fmla="*/ 13 w 72"/>
                  <a:gd name="T3" fmla="*/ 4 h 71"/>
                  <a:gd name="T4" fmla="*/ 13 w 72"/>
                  <a:gd name="T5" fmla="*/ 52 h 71"/>
                  <a:gd name="T6" fmla="*/ 45 w 72"/>
                  <a:gd name="T7" fmla="*/ 71 h 71"/>
                  <a:gd name="T8" fmla="*/ 59 w 72"/>
                  <a:gd name="T9" fmla="*/ 66 h 71"/>
                  <a:gd name="T10" fmla="*/ 59 w 72"/>
                  <a:gd name="T11" fmla="*/ 18 h 71"/>
                  <a:gd name="T12" fmla="*/ 27 w 72"/>
                  <a:gd name="T13" fmla="*/ 0 h 71"/>
                </a:gdLst>
                <a:ahLst/>
                <a:cxnLst>
                  <a:cxn ang="0">
                    <a:pos x="T0" y="T1"/>
                  </a:cxn>
                  <a:cxn ang="0">
                    <a:pos x="T2" y="T3"/>
                  </a:cxn>
                  <a:cxn ang="0">
                    <a:pos x="T4" y="T5"/>
                  </a:cxn>
                  <a:cxn ang="0">
                    <a:pos x="T6" y="T7"/>
                  </a:cxn>
                  <a:cxn ang="0">
                    <a:pos x="T8" y="T9"/>
                  </a:cxn>
                  <a:cxn ang="0">
                    <a:pos x="T10" y="T11"/>
                  </a:cxn>
                  <a:cxn ang="0">
                    <a:pos x="T12" y="T13"/>
                  </a:cxn>
                </a:cxnLst>
                <a:rect l="0" t="0" r="r" b="b"/>
                <a:pathLst>
                  <a:path w="72" h="71">
                    <a:moveTo>
                      <a:pt x="27" y="0"/>
                    </a:moveTo>
                    <a:cubicBezTo>
                      <a:pt x="21" y="0"/>
                      <a:pt x="17" y="1"/>
                      <a:pt x="13" y="4"/>
                    </a:cubicBezTo>
                    <a:cubicBezTo>
                      <a:pt x="0" y="14"/>
                      <a:pt x="0" y="35"/>
                      <a:pt x="13" y="52"/>
                    </a:cubicBezTo>
                    <a:cubicBezTo>
                      <a:pt x="22" y="64"/>
                      <a:pt x="34" y="71"/>
                      <a:pt x="45" y="71"/>
                    </a:cubicBezTo>
                    <a:cubicBezTo>
                      <a:pt x="50" y="71"/>
                      <a:pt x="55" y="69"/>
                      <a:pt x="59" y="66"/>
                    </a:cubicBezTo>
                    <a:cubicBezTo>
                      <a:pt x="72" y="57"/>
                      <a:pt x="72" y="35"/>
                      <a:pt x="59" y="18"/>
                    </a:cubicBezTo>
                    <a:cubicBezTo>
                      <a:pt x="50" y="6"/>
                      <a:pt x="38" y="0"/>
                      <a:pt x="27" y="0"/>
                    </a:cubicBezTo>
                  </a:path>
                </a:pathLst>
              </a:custGeom>
              <a:solidFill>
                <a:srgbClr val="DBDBD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Agency FB" panose="020B0503020202020204" pitchFamily="34" charset="0"/>
                </a:endParaRPr>
              </a:p>
            </p:txBody>
          </p:sp>
          <p:sp>
            <p:nvSpPr>
              <p:cNvPr id="13" name="Freeform 52"/>
              <p:cNvSpPr>
                <a:spLocks noEditPoints="1"/>
              </p:cNvSpPr>
              <p:nvPr/>
            </p:nvSpPr>
            <p:spPr bwMode="auto">
              <a:xfrm>
                <a:off x="1213" y="1444"/>
                <a:ext cx="1688" cy="1894"/>
              </a:xfrm>
              <a:custGeom>
                <a:avLst/>
                <a:gdLst>
                  <a:gd name="T0" fmla="*/ 432 w 523"/>
                  <a:gd name="T1" fmla="*/ 169 h 587"/>
                  <a:gd name="T2" fmla="*/ 95 w 523"/>
                  <a:gd name="T3" fmla="*/ 69 h 587"/>
                  <a:gd name="T4" fmla="*/ 93 w 523"/>
                  <a:gd name="T5" fmla="*/ 421 h 587"/>
                  <a:gd name="T6" fmla="*/ 428 w 523"/>
                  <a:gd name="T7" fmla="*/ 517 h 587"/>
                  <a:gd name="T8" fmla="*/ 432 w 523"/>
                  <a:gd name="T9" fmla="*/ 169 h 587"/>
                  <a:gd name="T10" fmla="*/ 402 w 523"/>
                  <a:gd name="T11" fmla="*/ 460 h 587"/>
                  <a:gd name="T12" fmla="*/ 141 w 523"/>
                  <a:gd name="T13" fmla="*/ 382 h 587"/>
                  <a:gd name="T14" fmla="*/ 142 w 523"/>
                  <a:gd name="T15" fmla="*/ 110 h 587"/>
                  <a:gd name="T16" fmla="*/ 402 w 523"/>
                  <a:gd name="T17" fmla="*/ 190 h 587"/>
                  <a:gd name="T18" fmla="*/ 402 w 523"/>
                  <a:gd name="T19" fmla="*/ 460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3" h="587">
                    <a:moveTo>
                      <a:pt x="432" y="169"/>
                    </a:moveTo>
                    <a:cubicBezTo>
                      <a:pt x="341" y="47"/>
                      <a:pt x="188" y="0"/>
                      <a:pt x="95" y="69"/>
                    </a:cubicBezTo>
                    <a:cubicBezTo>
                      <a:pt x="1" y="139"/>
                      <a:pt x="0" y="293"/>
                      <a:pt x="93" y="421"/>
                    </a:cubicBezTo>
                    <a:cubicBezTo>
                      <a:pt x="184" y="544"/>
                      <a:pt x="334" y="587"/>
                      <a:pt x="428" y="517"/>
                    </a:cubicBezTo>
                    <a:cubicBezTo>
                      <a:pt x="521" y="448"/>
                      <a:pt x="523" y="292"/>
                      <a:pt x="432" y="169"/>
                    </a:cubicBezTo>
                    <a:close/>
                    <a:moveTo>
                      <a:pt x="402" y="460"/>
                    </a:moveTo>
                    <a:cubicBezTo>
                      <a:pt x="329" y="514"/>
                      <a:pt x="212" y="479"/>
                      <a:pt x="141" y="382"/>
                    </a:cubicBezTo>
                    <a:cubicBezTo>
                      <a:pt x="69" y="286"/>
                      <a:pt x="70" y="164"/>
                      <a:pt x="142" y="110"/>
                    </a:cubicBezTo>
                    <a:cubicBezTo>
                      <a:pt x="214" y="57"/>
                      <a:pt x="330" y="93"/>
                      <a:pt x="402" y="190"/>
                    </a:cubicBezTo>
                    <a:cubicBezTo>
                      <a:pt x="473" y="286"/>
                      <a:pt x="474" y="406"/>
                      <a:pt x="402" y="460"/>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Agency FB" panose="020B0503020202020204" pitchFamily="34" charset="0"/>
                </a:endParaRPr>
              </a:p>
            </p:txBody>
          </p:sp>
          <p:sp>
            <p:nvSpPr>
              <p:cNvPr id="14" name="Freeform 53"/>
              <p:cNvSpPr>
                <a:spLocks noEditPoints="1"/>
              </p:cNvSpPr>
              <p:nvPr/>
            </p:nvSpPr>
            <p:spPr bwMode="auto">
              <a:xfrm>
                <a:off x="1642" y="1822"/>
                <a:ext cx="936" cy="1045"/>
              </a:xfrm>
              <a:custGeom>
                <a:avLst/>
                <a:gdLst>
                  <a:gd name="T0" fmla="*/ 239 w 290"/>
                  <a:gd name="T1" fmla="*/ 95 h 324"/>
                  <a:gd name="T2" fmla="*/ 55 w 290"/>
                  <a:gd name="T3" fmla="*/ 38 h 324"/>
                  <a:gd name="T4" fmla="*/ 54 w 290"/>
                  <a:gd name="T5" fmla="*/ 232 h 324"/>
                  <a:gd name="T6" fmla="*/ 239 w 290"/>
                  <a:gd name="T7" fmla="*/ 285 h 324"/>
                  <a:gd name="T8" fmla="*/ 239 w 290"/>
                  <a:gd name="T9" fmla="*/ 95 h 324"/>
                  <a:gd name="T10" fmla="*/ 208 w 290"/>
                  <a:gd name="T11" fmla="*/ 237 h 324"/>
                  <a:gd name="T12" fmla="*/ 92 w 290"/>
                  <a:gd name="T13" fmla="*/ 202 h 324"/>
                  <a:gd name="T14" fmla="*/ 93 w 290"/>
                  <a:gd name="T15" fmla="*/ 83 h 324"/>
                  <a:gd name="T16" fmla="*/ 208 w 290"/>
                  <a:gd name="T17" fmla="*/ 117 h 324"/>
                  <a:gd name="T18" fmla="*/ 208 w 290"/>
                  <a:gd name="T19" fmla="*/ 23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0" h="324">
                    <a:moveTo>
                      <a:pt x="239" y="95"/>
                    </a:moveTo>
                    <a:cubicBezTo>
                      <a:pt x="189" y="27"/>
                      <a:pt x="106" y="0"/>
                      <a:pt x="55" y="38"/>
                    </a:cubicBezTo>
                    <a:cubicBezTo>
                      <a:pt x="3" y="76"/>
                      <a:pt x="0" y="160"/>
                      <a:pt x="54" y="232"/>
                    </a:cubicBezTo>
                    <a:cubicBezTo>
                      <a:pt x="105" y="300"/>
                      <a:pt x="187" y="324"/>
                      <a:pt x="239" y="285"/>
                    </a:cubicBezTo>
                    <a:cubicBezTo>
                      <a:pt x="290" y="247"/>
                      <a:pt x="289" y="163"/>
                      <a:pt x="239" y="95"/>
                    </a:cubicBezTo>
                    <a:close/>
                    <a:moveTo>
                      <a:pt x="208" y="237"/>
                    </a:moveTo>
                    <a:cubicBezTo>
                      <a:pt x="176" y="261"/>
                      <a:pt x="124" y="244"/>
                      <a:pt x="92" y="202"/>
                    </a:cubicBezTo>
                    <a:cubicBezTo>
                      <a:pt x="61" y="160"/>
                      <a:pt x="61" y="107"/>
                      <a:pt x="93" y="83"/>
                    </a:cubicBezTo>
                    <a:cubicBezTo>
                      <a:pt x="124" y="60"/>
                      <a:pt x="177" y="75"/>
                      <a:pt x="208" y="117"/>
                    </a:cubicBezTo>
                    <a:cubicBezTo>
                      <a:pt x="239" y="159"/>
                      <a:pt x="239" y="214"/>
                      <a:pt x="208" y="237"/>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Agency FB" panose="020B0503020202020204" pitchFamily="34" charset="0"/>
                </a:endParaRPr>
              </a:p>
            </p:txBody>
          </p:sp>
          <p:sp>
            <p:nvSpPr>
              <p:cNvPr id="15" name="Freeform 54"/>
              <p:cNvSpPr/>
              <p:nvPr/>
            </p:nvSpPr>
            <p:spPr bwMode="auto">
              <a:xfrm>
                <a:off x="2020" y="2199"/>
                <a:ext cx="232" cy="262"/>
              </a:xfrm>
              <a:custGeom>
                <a:avLst/>
                <a:gdLst>
                  <a:gd name="T0" fmla="*/ 59 w 72"/>
                  <a:gd name="T1" fmla="*/ 24 h 81"/>
                  <a:gd name="T2" fmla="*/ 60 w 72"/>
                  <a:gd name="T3" fmla="*/ 72 h 81"/>
                  <a:gd name="T4" fmla="*/ 13 w 72"/>
                  <a:gd name="T5" fmla="*/ 58 h 81"/>
                  <a:gd name="T6" fmla="*/ 13 w 72"/>
                  <a:gd name="T7" fmla="*/ 10 h 81"/>
                  <a:gd name="T8" fmla="*/ 59 w 72"/>
                  <a:gd name="T9" fmla="*/ 24 h 81"/>
                </a:gdLst>
                <a:ahLst/>
                <a:cxnLst>
                  <a:cxn ang="0">
                    <a:pos x="T0" y="T1"/>
                  </a:cxn>
                  <a:cxn ang="0">
                    <a:pos x="T2" y="T3"/>
                  </a:cxn>
                  <a:cxn ang="0">
                    <a:pos x="T4" y="T5"/>
                  </a:cxn>
                  <a:cxn ang="0">
                    <a:pos x="T6" y="T7"/>
                  </a:cxn>
                  <a:cxn ang="0">
                    <a:pos x="T8" y="T9"/>
                  </a:cxn>
                </a:cxnLst>
                <a:rect l="0" t="0" r="r" b="b"/>
                <a:pathLst>
                  <a:path w="72" h="81">
                    <a:moveTo>
                      <a:pt x="59" y="24"/>
                    </a:moveTo>
                    <a:cubicBezTo>
                      <a:pt x="72" y="41"/>
                      <a:pt x="72" y="62"/>
                      <a:pt x="60" y="72"/>
                    </a:cubicBezTo>
                    <a:cubicBezTo>
                      <a:pt x="47" y="81"/>
                      <a:pt x="26" y="75"/>
                      <a:pt x="13" y="58"/>
                    </a:cubicBezTo>
                    <a:cubicBezTo>
                      <a:pt x="0" y="41"/>
                      <a:pt x="0" y="19"/>
                      <a:pt x="13" y="10"/>
                    </a:cubicBezTo>
                    <a:cubicBezTo>
                      <a:pt x="26" y="0"/>
                      <a:pt x="46" y="6"/>
                      <a:pt x="59" y="24"/>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Agency FB" panose="020B0503020202020204" pitchFamily="34" charset="0"/>
                </a:endParaRPr>
              </a:p>
            </p:txBody>
          </p:sp>
        </p:grpSp>
        <p:grpSp>
          <p:nvGrpSpPr>
            <p:cNvPr id="16" name="Group 15"/>
            <p:cNvGrpSpPr/>
            <p:nvPr/>
          </p:nvGrpSpPr>
          <p:grpSpPr>
            <a:xfrm rot="20508720">
              <a:off x="1319410" y="2379698"/>
              <a:ext cx="3285814" cy="1426849"/>
              <a:chOff x="2457729" y="2788840"/>
              <a:chExt cx="5048281" cy="1502272"/>
            </a:xfrm>
          </p:grpSpPr>
          <p:sp>
            <p:nvSpPr>
              <p:cNvPr id="17" name="Freeform 246"/>
              <p:cNvSpPr/>
              <p:nvPr/>
            </p:nvSpPr>
            <p:spPr bwMode="auto">
              <a:xfrm>
                <a:off x="5495684" y="2788840"/>
                <a:ext cx="1828303" cy="951593"/>
              </a:xfrm>
              <a:custGeom>
                <a:avLst/>
                <a:gdLst>
                  <a:gd name="T0" fmla="*/ 0 w 671"/>
                  <a:gd name="T1" fmla="*/ 349 h 349"/>
                  <a:gd name="T2" fmla="*/ 268 w 671"/>
                  <a:gd name="T3" fmla="*/ 171 h 349"/>
                  <a:gd name="T4" fmla="*/ 472 w 671"/>
                  <a:gd name="T5" fmla="*/ 305 h 349"/>
                  <a:gd name="T6" fmla="*/ 0 w 671"/>
                  <a:gd name="T7" fmla="*/ 349 h 349"/>
                </a:gdLst>
                <a:ahLst/>
                <a:cxnLst>
                  <a:cxn ang="0">
                    <a:pos x="T0" y="T1"/>
                  </a:cxn>
                  <a:cxn ang="0">
                    <a:pos x="T2" y="T3"/>
                  </a:cxn>
                  <a:cxn ang="0">
                    <a:pos x="T4" y="T5"/>
                  </a:cxn>
                  <a:cxn ang="0">
                    <a:pos x="T6" y="T7"/>
                  </a:cxn>
                </a:cxnLst>
                <a:rect l="0" t="0" r="r" b="b"/>
                <a:pathLst>
                  <a:path w="671" h="349">
                    <a:moveTo>
                      <a:pt x="0" y="349"/>
                    </a:moveTo>
                    <a:cubicBezTo>
                      <a:pt x="0" y="349"/>
                      <a:pt x="112" y="251"/>
                      <a:pt x="268" y="171"/>
                    </a:cubicBezTo>
                    <a:cubicBezTo>
                      <a:pt x="423" y="91"/>
                      <a:pt x="671" y="0"/>
                      <a:pt x="472" y="305"/>
                    </a:cubicBezTo>
                    <a:lnTo>
                      <a:pt x="0" y="349"/>
                    </a:lnTo>
                    <a:close/>
                  </a:path>
                </a:pathLst>
              </a:custGeom>
              <a:solidFill>
                <a:srgbClr val="FF0000"/>
              </a:solidFill>
              <a:ln>
                <a:noFill/>
              </a:ln>
            </p:spPr>
            <p:txBody>
              <a:bodyPr vert="horz" wrap="square" lIns="74295" tIns="37148" rIns="74295" bIns="37148" numCol="1" anchor="t" anchorCtr="0" compatLnSpc="1"/>
              <a:lstStyle/>
              <a:p>
                <a:endParaRPr lang="id-ID" sz="1465">
                  <a:latin typeface="Agency FB" panose="020B0503020202020204" pitchFamily="34" charset="0"/>
                </a:endParaRPr>
              </a:p>
            </p:txBody>
          </p:sp>
          <p:sp>
            <p:nvSpPr>
              <p:cNvPr id="18" name="Freeform 247"/>
              <p:cNvSpPr/>
              <p:nvPr/>
            </p:nvSpPr>
            <p:spPr bwMode="auto">
              <a:xfrm>
                <a:off x="5503748" y="3614859"/>
                <a:ext cx="2002262" cy="676253"/>
              </a:xfrm>
              <a:custGeom>
                <a:avLst/>
                <a:gdLst>
                  <a:gd name="T0" fmla="*/ 0 w 735"/>
                  <a:gd name="T1" fmla="*/ 69 h 248"/>
                  <a:gd name="T2" fmla="*/ 303 w 735"/>
                  <a:gd name="T3" fmla="*/ 178 h 248"/>
                  <a:gd name="T4" fmla="*/ 468 w 735"/>
                  <a:gd name="T5" fmla="*/ 0 h 248"/>
                  <a:gd name="T6" fmla="*/ 0 w 735"/>
                  <a:gd name="T7" fmla="*/ 69 h 248"/>
                </a:gdLst>
                <a:ahLst/>
                <a:cxnLst>
                  <a:cxn ang="0">
                    <a:pos x="T0" y="T1"/>
                  </a:cxn>
                  <a:cxn ang="0">
                    <a:pos x="T2" y="T3"/>
                  </a:cxn>
                  <a:cxn ang="0">
                    <a:pos x="T4" y="T5"/>
                  </a:cxn>
                  <a:cxn ang="0">
                    <a:pos x="T6" y="T7"/>
                  </a:cxn>
                </a:cxnLst>
                <a:rect l="0" t="0" r="r" b="b"/>
                <a:pathLst>
                  <a:path w="735" h="248">
                    <a:moveTo>
                      <a:pt x="0" y="69"/>
                    </a:moveTo>
                    <a:cubicBezTo>
                      <a:pt x="0" y="69"/>
                      <a:pt x="132" y="138"/>
                      <a:pt x="303" y="178"/>
                    </a:cubicBezTo>
                    <a:cubicBezTo>
                      <a:pt x="473" y="219"/>
                      <a:pt x="735" y="248"/>
                      <a:pt x="468" y="0"/>
                    </a:cubicBezTo>
                    <a:lnTo>
                      <a:pt x="0" y="69"/>
                    </a:lnTo>
                    <a:close/>
                  </a:path>
                </a:pathLst>
              </a:custGeom>
              <a:solidFill>
                <a:srgbClr val="FF0000"/>
              </a:solidFill>
              <a:ln>
                <a:noFill/>
              </a:ln>
            </p:spPr>
            <p:txBody>
              <a:bodyPr vert="horz" wrap="square" lIns="74295" tIns="37148" rIns="74295" bIns="37148" numCol="1" anchor="t" anchorCtr="0" compatLnSpc="1"/>
              <a:lstStyle/>
              <a:p>
                <a:endParaRPr lang="id-ID" sz="1465">
                  <a:latin typeface="Agency FB" panose="020B0503020202020204" pitchFamily="34" charset="0"/>
                </a:endParaRPr>
              </a:p>
            </p:txBody>
          </p:sp>
          <p:sp>
            <p:nvSpPr>
              <p:cNvPr id="19" name="Freeform 248"/>
              <p:cNvSpPr/>
              <p:nvPr/>
            </p:nvSpPr>
            <p:spPr bwMode="auto">
              <a:xfrm>
                <a:off x="2457729" y="3942042"/>
                <a:ext cx="1481536" cy="207369"/>
              </a:xfrm>
              <a:custGeom>
                <a:avLst/>
                <a:gdLst>
                  <a:gd name="T0" fmla="*/ 0 w 544"/>
                  <a:gd name="T1" fmla="*/ 72 h 76"/>
                  <a:gd name="T2" fmla="*/ 384 w 544"/>
                  <a:gd name="T3" fmla="*/ 33 h 76"/>
                  <a:gd name="T4" fmla="*/ 544 w 544"/>
                  <a:gd name="T5" fmla="*/ 6 h 76"/>
                  <a:gd name="T6" fmla="*/ 382 w 544"/>
                  <a:gd name="T7" fmla="*/ 18 h 76"/>
                  <a:gd name="T8" fmla="*/ 0 w 544"/>
                  <a:gd name="T9" fmla="*/ 72 h 76"/>
                </a:gdLst>
                <a:ahLst/>
                <a:cxnLst>
                  <a:cxn ang="0">
                    <a:pos x="T0" y="T1"/>
                  </a:cxn>
                  <a:cxn ang="0">
                    <a:pos x="T2" y="T3"/>
                  </a:cxn>
                  <a:cxn ang="0">
                    <a:pos x="T4" y="T5"/>
                  </a:cxn>
                  <a:cxn ang="0">
                    <a:pos x="T6" y="T7"/>
                  </a:cxn>
                  <a:cxn ang="0">
                    <a:pos x="T8" y="T9"/>
                  </a:cxn>
                </a:cxnLst>
                <a:rect l="0" t="0" r="r" b="b"/>
                <a:pathLst>
                  <a:path w="544" h="76">
                    <a:moveTo>
                      <a:pt x="0" y="72"/>
                    </a:moveTo>
                    <a:cubicBezTo>
                      <a:pt x="1" y="76"/>
                      <a:pt x="234" y="51"/>
                      <a:pt x="384" y="33"/>
                    </a:cubicBezTo>
                    <a:cubicBezTo>
                      <a:pt x="534" y="15"/>
                      <a:pt x="544" y="10"/>
                      <a:pt x="544" y="6"/>
                    </a:cubicBezTo>
                    <a:cubicBezTo>
                      <a:pt x="543" y="2"/>
                      <a:pt x="532" y="0"/>
                      <a:pt x="382" y="18"/>
                    </a:cubicBezTo>
                    <a:cubicBezTo>
                      <a:pt x="232" y="36"/>
                      <a:pt x="0" y="68"/>
                      <a:pt x="0" y="72"/>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74295" tIns="37148" rIns="74295" bIns="37148" numCol="1" anchor="t" anchorCtr="0" compatLnSpc="1"/>
              <a:lstStyle/>
              <a:p>
                <a:endParaRPr lang="id-ID" sz="1465">
                  <a:latin typeface="Agency FB" panose="020B0503020202020204" pitchFamily="34" charset="0"/>
                </a:endParaRPr>
              </a:p>
            </p:txBody>
          </p:sp>
          <p:sp>
            <p:nvSpPr>
              <p:cNvPr id="20" name="Freeform 249"/>
              <p:cNvSpPr/>
              <p:nvPr/>
            </p:nvSpPr>
            <p:spPr bwMode="auto">
              <a:xfrm>
                <a:off x="3438123" y="3549193"/>
                <a:ext cx="3493015" cy="544920"/>
              </a:xfrm>
              <a:custGeom>
                <a:avLst/>
                <a:gdLst>
                  <a:gd name="T0" fmla="*/ 1280 w 1282"/>
                  <a:gd name="T1" fmla="*/ 17 h 200"/>
                  <a:gd name="T2" fmla="*/ 384 w 1282"/>
                  <a:gd name="T3" fmla="*/ 157 h 200"/>
                  <a:gd name="T4" fmla="*/ 3 w 1282"/>
                  <a:gd name="T5" fmla="*/ 172 h 200"/>
                  <a:gd name="T6" fmla="*/ 377 w 1282"/>
                  <a:gd name="T7" fmla="*/ 95 h 200"/>
                  <a:gd name="T8" fmla="*/ 1280 w 1282"/>
                  <a:gd name="T9" fmla="*/ 17 h 200"/>
                </a:gdLst>
                <a:ahLst/>
                <a:cxnLst>
                  <a:cxn ang="0">
                    <a:pos x="T0" y="T1"/>
                  </a:cxn>
                  <a:cxn ang="0">
                    <a:pos x="T2" y="T3"/>
                  </a:cxn>
                  <a:cxn ang="0">
                    <a:pos x="T4" y="T5"/>
                  </a:cxn>
                  <a:cxn ang="0">
                    <a:pos x="T6" y="T7"/>
                  </a:cxn>
                  <a:cxn ang="0">
                    <a:pos x="T8" y="T9"/>
                  </a:cxn>
                </a:cxnLst>
                <a:rect l="0" t="0" r="r" b="b"/>
                <a:pathLst>
                  <a:path w="1282" h="200">
                    <a:moveTo>
                      <a:pt x="1280" y="17"/>
                    </a:moveTo>
                    <a:cubicBezTo>
                      <a:pt x="1282" y="34"/>
                      <a:pt x="737" y="114"/>
                      <a:pt x="384" y="157"/>
                    </a:cubicBezTo>
                    <a:cubicBezTo>
                      <a:pt x="31" y="200"/>
                      <a:pt x="5" y="189"/>
                      <a:pt x="3" y="172"/>
                    </a:cubicBezTo>
                    <a:cubicBezTo>
                      <a:pt x="0" y="155"/>
                      <a:pt x="24" y="138"/>
                      <a:pt x="377" y="95"/>
                    </a:cubicBezTo>
                    <a:cubicBezTo>
                      <a:pt x="729" y="53"/>
                      <a:pt x="1278" y="0"/>
                      <a:pt x="1280" y="17"/>
                    </a:cubicBezTo>
                    <a:close/>
                  </a:path>
                </a:pathLst>
              </a:custGeom>
              <a:solidFill>
                <a:srgbClr val="C00000"/>
              </a:solidFill>
              <a:ln>
                <a:noFill/>
              </a:ln>
            </p:spPr>
            <p:txBody>
              <a:bodyPr vert="horz" wrap="square" lIns="74295" tIns="37148" rIns="74295" bIns="37148" numCol="1" anchor="t" anchorCtr="0" compatLnSpc="1"/>
              <a:lstStyle/>
              <a:p>
                <a:endParaRPr lang="id-ID" sz="1465">
                  <a:latin typeface="Agency FB" panose="020B0503020202020204" pitchFamily="34" charset="0"/>
                </a:endParaRPr>
              </a:p>
            </p:txBody>
          </p:sp>
          <p:sp>
            <p:nvSpPr>
              <p:cNvPr id="21" name="Freeform 250"/>
              <p:cNvSpPr/>
              <p:nvPr/>
            </p:nvSpPr>
            <p:spPr bwMode="auto">
              <a:xfrm>
                <a:off x="5500292" y="3598731"/>
                <a:ext cx="1921619" cy="173960"/>
              </a:xfrm>
              <a:custGeom>
                <a:avLst/>
                <a:gdLst>
                  <a:gd name="T0" fmla="*/ 0 w 705"/>
                  <a:gd name="T1" fmla="*/ 64 h 64"/>
                  <a:gd name="T2" fmla="*/ 286 w 705"/>
                  <a:gd name="T3" fmla="*/ 41 h 64"/>
                  <a:gd name="T4" fmla="*/ 469 w 705"/>
                  <a:gd name="T5" fmla="*/ 6 h 64"/>
                  <a:gd name="T6" fmla="*/ 0 w 705"/>
                  <a:gd name="T7" fmla="*/ 64 h 64"/>
                </a:gdLst>
                <a:ahLst/>
                <a:cxnLst>
                  <a:cxn ang="0">
                    <a:pos x="T0" y="T1"/>
                  </a:cxn>
                  <a:cxn ang="0">
                    <a:pos x="T2" y="T3"/>
                  </a:cxn>
                  <a:cxn ang="0">
                    <a:pos x="T4" y="T5"/>
                  </a:cxn>
                  <a:cxn ang="0">
                    <a:pos x="T6" y="T7"/>
                  </a:cxn>
                </a:cxnLst>
                <a:rect l="0" t="0" r="r" b="b"/>
                <a:pathLst>
                  <a:path w="705" h="64">
                    <a:moveTo>
                      <a:pt x="0" y="64"/>
                    </a:moveTo>
                    <a:cubicBezTo>
                      <a:pt x="0" y="64"/>
                      <a:pt x="123" y="56"/>
                      <a:pt x="286" y="41"/>
                    </a:cubicBezTo>
                    <a:cubicBezTo>
                      <a:pt x="450" y="26"/>
                      <a:pt x="705" y="0"/>
                      <a:pt x="469" y="6"/>
                    </a:cubicBezTo>
                    <a:lnTo>
                      <a:pt x="0" y="64"/>
                    </a:lnTo>
                    <a:close/>
                  </a:path>
                </a:pathLst>
              </a:custGeom>
              <a:solidFill>
                <a:srgbClr val="C00000"/>
              </a:solidFill>
              <a:ln>
                <a:noFill/>
              </a:ln>
            </p:spPr>
            <p:txBody>
              <a:bodyPr vert="horz" wrap="square" lIns="74295" tIns="37148" rIns="74295" bIns="37148" numCol="1" anchor="t" anchorCtr="0" compatLnSpc="1"/>
              <a:lstStyle/>
              <a:p>
                <a:endParaRPr lang="id-ID" sz="1465">
                  <a:latin typeface="Agency FB" panose="020B0503020202020204" pitchFamily="34" charset="0"/>
                </a:endParaRPr>
              </a:p>
            </p:txBody>
          </p:sp>
        </p:grpSp>
      </p:grpSp>
      <p:grpSp>
        <p:nvGrpSpPr>
          <p:cNvPr id="24" name="组合 23"/>
          <p:cNvGrpSpPr/>
          <p:nvPr/>
        </p:nvGrpSpPr>
        <p:grpSpPr>
          <a:xfrm>
            <a:off x="5529694" y="2882904"/>
            <a:ext cx="576000" cy="576000"/>
            <a:chOff x="5458574" y="3118489"/>
            <a:chExt cx="576000" cy="576000"/>
          </a:xfrm>
          <a:solidFill>
            <a:srgbClr val="49A9B7"/>
          </a:solidFill>
        </p:grpSpPr>
        <p:sp>
          <p:nvSpPr>
            <p:cNvPr id="37" name="Teardrop 36"/>
            <p:cNvSpPr/>
            <p:nvPr/>
          </p:nvSpPr>
          <p:spPr>
            <a:xfrm>
              <a:off x="5458574" y="3118489"/>
              <a:ext cx="576000" cy="576000"/>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gency FB" panose="020B0503020202020204" pitchFamily="34" charset="0"/>
              </a:endParaRPr>
            </a:p>
          </p:txBody>
        </p:sp>
        <p:pic>
          <p:nvPicPr>
            <p:cNvPr id="40" name="Picture 39"/>
            <p:cNvPicPr>
              <a:picLocks noChangeAspect="1"/>
            </p:cNvPicPr>
            <p:nvPr/>
          </p:nvPicPr>
          <p:blipFill>
            <a:blip r:embed="rId1" cstate="email"/>
            <a:stretch>
              <a:fillRect/>
            </a:stretch>
          </p:blipFill>
          <p:spPr>
            <a:xfrm>
              <a:off x="5631643" y="3250797"/>
              <a:ext cx="229861" cy="364607"/>
            </a:xfrm>
            <a:prstGeom prst="rect">
              <a:avLst/>
            </a:prstGeom>
            <a:grpFill/>
          </p:spPr>
        </p:pic>
      </p:grpSp>
      <p:grpSp>
        <p:nvGrpSpPr>
          <p:cNvPr id="23" name="组合 22"/>
          <p:cNvGrpSpPr/>
          <p:nvPr/>
        </p:nvGrpSpPr>
        <p:grpSpPr>
          <a:xfrm>
            <a:off x="5529694" y="2135948"/>
            <a:ext cx="576000" cy="576000"/>
            <a:chOff x="5458574" y="2371533"/>
            <a:chExt cx="576000" cy="576000"/>
          </a:xfrm>
          <a:solidFill>
            <a:srgbClr val="C00000"/>
          </a:solidFill>
        </p:grpSpPr>
        <p:sp>
          <p:nvSpPr>
            <p:cNvPr id="36" name="Teardrop 35"/>
            <p:cNvSpPr/>
            <p:nvPr/>
          </p:nvSpPr>
          <p:spPr>
            <a:xfrm>
              <a:off x="5458574" y="2371533"/>
              <a:ext cx="576000" cy="576000"/>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gency FB" panose="020B0503020202020204" pitchFamily="34" charset="0"/>
              </a:endParaRPr>
            </a:p>
          </p:txBody>
        </p:sp>
        <p:pic>
          <p:nvPicPr>
            <p:cNvPr id="41" name="Picture 40"/>
            <p:cNvPicPr>
              <a:picLocks noChangeAspect="1"/>
            </p:cNvPicPr>
            <p:nvPr/>
          </p:nvPicPr>
          <p:blipFill>
            <a:blip r:embed="rId2"/>
            <a:stretch>
              <a:fillRect/>
            </a:stretch>
          </p:blipFill>
          <p:spPr>
            <a:xfrm>
              <a:off x="5530660" y="2507975"/>
              <a:ext cx="495000" cy="303750"/>
            </a:xfrm>
            <a:prstGeom prst="rect">
              <a:avLst/>
            </a:prstGeom>
            <a:grpFill/>
          </p:spPr>
        </p:pic>
      </p:grpSp>
      <p:grpSp>
        <p:nvGrpSpPr>
          <p:cNvPr id="25" name="组合 24"/>
          <p:cNvGrpSpPr/>
          <p:nvPr/>
        </p:nvGrpSpPr>
        <p:grpSpPr>
          <a:xfrm>
            <a:off x="5535790" y="3656754"/>
            <a:ext cx="576000" cy="576000"/>
            <a:chOff x="5464670" y="3892339"/>
            <a:chExt cx="576000" cy="576000"/>
          </a:xfrm>
          <a:solidFill>
            <a:srgbClr val="3992DB"/>
          </a:solidFill>
        </p:grpSpPr>
        <p:sp>
          <p:nvSpPr>
            <p:cNvPr id="38" name="Teardrop 37"/>
            <p:cNvSpPr/>
            <p:nvPr/>
          </p:nvSpPr>
          <p:spPr>
            <a:xfrm>
              <a:off x="5464670" y="3892339"/>
              <a:ext cx="576000" cy="576000"/>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gency FB" panose="020B0503020202020204" pitchFamily="34" charset="0"/>
              </a:endParaRPr>
            </a:p>
          </p:txBody>
        </p:sp>
        <p:pic>
          <p:nvPicPr>
            <p:cNvPr id="42" name="Picture 41"/>
            <p:cNvPicPr>
              <a:picLocks noChangeAspect="1"/>
            </p:cNvPicPr>
            <p:nvPr/>
          </p:nvPicPr>
          <p:blipFill>
            <a:blip r:embed="rId3" cstate="email"/>
            <a:stretch>
              <a:fillRect/>
            </a:stretch>
          </p:blipFill>
          <p:spPr>
            <a:xfrm>
              <a:off x="5618132" y="4043914"/>
              <a:ext cx="335362" cy="309134"/>
            </a:xfrm>
            <a:prstGeom prst="rect">
              <a:avLst/>
            </a:prstGeom>
            <a:grpFill/>
          </p:spPr>
        </p:pic>
      </p:grpSp>
      <p:grpSp>
        <p:nvGrpSpPr>
          <p:cNvPr id="26" name="组合 25"/>
          <p:cNvGrpSpPr/>
          <p:nvPr/>
        </p:nvGrpSpPr>
        <p:grpSpPr>
          <a:xfrm>
            <a:off x="5537817" y="4458063"/>
            <a:ext cx="576000" cy="576000"/>
            <a:chOff x="5466697" y="4693648"/>
            <a:chExt cx="576000" cy="576000"/>
          </a:xfrm>
        </p:grpSpPr>
        <p:sp>
          <p:nvSpPr>
            <p:cNvPr id="39" name="Teardrop 38"/>
            <p:cNvSpPr/>
            <p:nvPr/>
          </p:nvSpPr>
          <p:spPr>
            <a:xfrm>
              <a:off x="5466697" y="4693648"/>
              <a:ext cx="576000" cy="576000"/>
            </a:xfrm>
            <a:prstGeom prst="teardrop">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gency FB" panose="020B0503020202020204" pitchFamily="34" charset="0"/>
              </a:endParaRPr>
            </a:p>
          </p:txBody>
        </p:sp>
        <p:sp>
          <p:nvSpPr>
            <p:cNvPr id="43" name="Freeform 47"/>
            <p:cNvSpPr>
              <a:spLocks noEditPoints="1"/>
            </p:cNvSpPr>
            <p:nvPr/>
          </p:nvSpPr>
          <p:spPr bwMode="auto">
            <a:xfrm>
              <a:off x="5618132" y="4803380"/>
              <a:ext cx="356535" cy="356535"/>
            </a:xfrm>
            <a:custGeom>
              <a:avLst/>
              <a:gdLst>
                <a:gd name="T0" fmla="*/ 81 w 128"/>
                <a:gd name="T1" fmla="*/ 14 h 128"/>
                <a:gd name="T2" fmla="*/ 53 w 128"/>
                <a:gd name="T3" fmla="*/ 36 h 128"/>
                <a:gd name="T4" fmla="*/ 33 w 128"/>
                <a:gd name="T5" fmla="*/ 36 h 128"/>
                <a:gd name="T6" fmla="*/ 0 w 128"/>
                <a:gd name="T7" fmla="*/ 56 h 128"/>
                <a:gd name="T8" fmla="*/ 24 w 128"/>
                <a:gd name="T9" fmla="*/ 84 h 128"/>
                <a:gd name="T10" fmla="*/ 32 w 128"/>
                <a:gd name="T11" fmla="*/ 128 h 128"/>
                <a:gd name="T12" fmla="*/ 56 w 128"/>
                <a:gd name="T13" fmla="*/ 120 h 128"/>
                <a:gd name="T14" fmla="*/ 52 w 128"/>
                <a:gd name="T15" fmla="*/ 108 h 128"/>
                <a:gd name="T16" fmla="*/ 52 w 128"/>
                <a:gd name="T17" fmla="*/ 80 h 128"/>
                <a:gd name="T18" fmla="*/ 53 w 128"/>
                <a:gd name="T19" fmla="*/ 78 h 128"/>
                <a:gd name="T20" fmla="*/ 54 w 128"/>
                <a:gd name="T21" fmla="*/ 77 h 128"/>
                <a:gd name="T22" fmla="*/ 55 w 128"/>
                <a:gd name="T23" fmla="*/ 76 h 128"/>
                <a:gd name="T24" fmla="*/ 81 w 128"/>
                <a:gd name="T25" fmla="*/ 98 h 128"/>
                <a:gd name="T26" fmla="*/ 128 w 128"/>
                <a:gd name="T27" fmla="*/ 56 h 128"/>
                <a:gd name="T28" fmla="*/ 80 w 128"/>
                <a:gd name="T29" fmla="*/ 56 h 128"/>
                <a:gd name="T30" fmla="*/ 92 w 128"/>
                <a:gd name="T31" fmla="*/ 44 h 128"/>
                <a:gd name="T32" fmla="*/ 92 w 128"/>
                <a:gd name="T33" fmla="*/ 68 h 128"/>
                <a:gd name="T34" fmla="*/ 80 w 128"/>
                <a:gd name="T35" fmla="*/ 56 h 128"/>
                <a:gd name="T36" fmla="*/ 16 w 128"/>
                <a:gd name="T37" fmla="*/ 44 h 128"/>
                <a:gd name="T38" fmla="*/ 40 w 128"/>
                <a:gd name="T39" fmla="*/ 56 h 128"/>
                <a:gd name="T40" fmla="*/ 16 w 128"/>
                <a:gd name="T41" fmla="*/ 68 h 128"/>
                <a:gd name="T42" fmla="*/ 48 w 128"/>
                <a:gd name="T43" fmla="*/ 120 h 128"/>
                <a:gd name="T44" fmla="*/ 32 w 128"/>
                <a:gd name="T45" fmla="*/ 84 h 128"/>
                <a:gd name="T46" fmla="*/ 33 w 128"/>
                <a:gd name="T47" fmla="*/ 76 h 128"/>
                <a:gd name="T48" fmla="*/ 45 w 128"/>
                <a:gd name="T49" fmla="*/ 76 h 128"/>
                <a:gd name="T50" fmla="*/ 44 w 128"/>
                <a:gd name="T51" fmla="*/ 108 h 128"/>
                <a:gd name="T52" fmla="*/ 48 w 128"/>
                <a:gd name="T53" fmla="*/ 117 h 128"/>
                <a:gd name="T54" fmla="*/ 53 w 128"/>
                <a:gd name="T55" fmla="*/ 68 h 128"/>
                <a:gd name="T56" fmla="*/ 52 w 128"/>
                <a:gd name="T57" fmla="*/ 68 h 128"/>
                <a:gd name="T58" fmla="*/ 52 w 128"/>
                <a:gd name="T59" fmla="*/ 44 h 128"/>
                <a:gd name="T60" fmla="*/ 74 w 128"/>
                <a:gd name="T61" fmla="*/ 36 h 128"/>
                <a:gd name="T62" fmla="*/ 74 w 128"/>
                <a:gd name="T63" fmla="*/ 76 h 128"/>
                <a:gd name="T64" fmla="*/ 100 w 128"/>
                <a:gd name="T65" fmla="*/ 104 h 128"/>
                <a:gd name="T66" fmla="*/ 92 w 128"/>
                <a:gd name="T67" fmla="*/ 76 h 128"/>
                <a:gd name="T68" fmla="*/ 92 w 128"/>
                <a:gd name="T69" fmla="*/ 36 h 128"/>
                <a:gd name="T70" fmla="*/ 100 w 128"/>
                <a:gd name="T71" fmla="*/ 8 h 128"/>
                <a:gd name="T72" fmla="*/ 100 w 128"/>
                <a:gd name="T73" fmla="*/ 10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128">
                  <a:moveTo>
                    <a:pt x="100" y="0"/>
                  </a:moveTo>
                  <a:cubicBezTo>
                    <a:pt x="92" y="0"/>
                    <a:pt x="85" y="6"/>
                    <a:pt x="81" y="14"/>
                  </a:cubicBezTo>
                  <a:cubicBezTo>
                    <a:pt x="81" y="14"/>
                    <a:pt x="81" y="14"/>
                    <a:pt x="81" y="14"/>
                  </a:cubicBezTo>
                  <a:cubicBezTo>
                    <a:pt x="74" y="27"/>
                    <a:pt x="64" y="36"/>
                    <a:pt x="53" y="36"/>
                  </a:cubicBezTo>
                  <a:cubicBezTo>
                    <a:pt x="50" y="36"/>
                    <a:pt x="50" y="36"/>
                    <a:pt x="50" y="36"/>
                  </a:cubicBezTo>
                  <a:cubicBezTo>
                    <a:pt x="33" y="36"/>
                    <a:pt x="33" y="36"/>
                    <a:pt x="33" y="36"/>
                  </a:cubicBezTo>
                  <a:cubicBezTo>
                    <a:pt x="16" y="36"/>
                    <a:pt x="16" y="36"/>
                    <a:pt x="16" y="36"/>
                  </a:cubicBezTo>
                  <a:cubicBezTo>
                    <a:pt x="7" y="36"/>
                    <a:pt x="0" y="45"/>
                    <a:pt x="0" y="56"/>
                  </a:cubicBezTo>
                  <a:cubicBezTo>
                    <a:pt x="0" y="67"/>
                    <a:pt x="7" y="76"/>
                    <a:pt x="16" y="76"/>
                  </a:cubicBezTo>
                  <a:cubicBezTo>
                    <a:pt x="20" y="76"/>
                    <a:pt x="24" y="80"/>
                    <a:pt x="24" y="84"/>
                  </a:cubicBezTo>
                  <a:cubicBezTo>
                    <a:pt x="24" y="120"/>
                    <a:pt x="24" y="120"/>
                    <a:pt x="24" y="120"/>
                  </a:cubicBezTo>
                  <a:cubicBezTo>
                    <a:pt x="24" y="124"/>
                    <a:pt x="28" y="128"/>
                    <a:pt x="32" y="128"/>
                  </a:cubicBezTo>
                  <a:cubicBezTo>
                    <a:pt x="48" y="128"/>
                    <a:pt x="48" y="128"/>
                    <a:pt x="48" y="128"/>
                  </a:cubicBezTo>
                  <a:cubicBezTo>
                    <a:pt x="52" y="128"/>
                    <a:pt x="56" y="124"/>
                    <a:pt x="56" y="120"/>
                  </a:cubicBezTo>
                  <a:cubicBezTo>
                    <a:pt x="56" y="116"/>
                    <a:pt x="56" y="116"/>
                    <a:pt x="56" y="116"/>
                  </a:cubicBezTo>
                  <a:cubicBezTo>
                    <a:pt x="56" y="112"/>
                    <a:pt x="52" y="110"/>
                    <a:pt x="52" y="108"/>
                  </a:cubicBezTo>
                  <a:cubicBezTo>
                    <a:pt x="52" y="80"/>
                    <a:pt x="52" y="80"/>
                    <a:pt x="52" y="80"/>
                  </a:cubicBezTo>
                  <a:cubicBezTo>
                    <a:pt x="52" y="80"/>
                    <a:pt x="52" y="80"/>
                    <a:pt x="52" y="80"/>
                  </a:cubicBezTo>
                  <a:cubicBezTo>
                    <a:pt x="52" y="79"/>
                    <a:pt x="52" y="79"/>
                    <a:pt x="53" y="78"/>
                  </a:cubicBezTo>
                  <a:cubicBezTo>
                    <a:pt x="53" y="78"/>
                    <a:pt x="53" y="78"/>
                    <a:pt x="53" y="78"/>
                  </a:cubicBezTo>
                  <a:cubicBezTo>
                    <a:pt x="53" y="77"/>
                    <a:pt x="53" y="77"/>
                    <a:pt x="54" y="77"/>
                  </a:cubicBezTo>
                  <a:cubicBezTo>
                    <a:pt x="54" y="77"/>
                    <a:pt x="54" y="77"/>
                    <a:pt x="54" y="77"/>
                  </a:cubicBezTo>
                  <a:cubicBezTo>
                    <a:pt x="54" y="77"/>
                    <a:pt x="54" y="77"/>
                    <a:pt x="54" y="77"/>
                  </a:cubicBezTo>
                  <a:cubicBezTo>
                    <a:pt x="54" y="76"/>
                    <a:pt x="55" y="76"/>
                    <a:pt x="55" y="76"/>
                  </a:cubicBezTo>
                  <a:cubicBezTo>
                    <a:pt x="65" y="77"/>
                    <a:pt x="74" y="85"/>
                    <a:pt x="81" y="98"/>
                  </a:cubicBezTo>
                  <a:cubicBezTo>
                    <a:pt x="81" y="98"/>
                    <a:pt x="81" y="98"/>
                    <a:pt x="81" y="98"/>
                  </a:cubicBezTo>
                  <a:cubicBezTo>
                    <a:pt x="85" y="106"/>
                    <a:pt x="92" y="112"/>
                    <a:pt x="100" y="112"/>
                  </a:cubicBezTo>
                  <a:cubicBezTo>
                    <a:pt x="118" y="112"/>
                    <a:pt x="128" y="84"/>
                    <a:pt x="128" y="56"/>
                  </a:cubicBezTo>
                  <a:cubicBezTo>
                    <a:pt x="128" y="28"/>
                    <a:pt x="118" y="0"/>
                    <a:pt x="100" y="0"/>
                  </a:cubicBezTo>
                  <a:close/>
                  <a:moveTo>
                    <a:pt x="80" y="56"/>
                  </a:moveTo>
                  <a:cubicBezTo>
                    <a:pt x="80" y="52"/>
                    <a:pt x="80" y="48"/>
                    <a:pt x="81" y="44"/>
                  </a:cubicBezTo>
                  <a:cubicBezTo>
                    <a:pt x="92" y="44"/>
                    <a:pt x="92" y="44"/>
                    <a:pt x="92" y="44"/>
                  </a:cubicBezTo>
                  <a:cubicBezTo>
                    <a:pt x="96" y="44"/>
                    <a:pt x="100" y="49"/>
                    <a:pt x="100" y="56"/>
                  </a:cubicBezTo>
                  <a:cubicBezTo>
                    <a:pt x="100" y="63"/>
                    <a:pt x="96" y="68"/>
                    <a:pt x="92" y="68"/>
                  </a:cubicBezTo>
                  <a:cubicBezTo>
                    <a:pt x="81" y="68"/>
                    <a:pt x="81" y="68"/>
                    <a:pt x="81" y="68"/>
                  </a:cubicBezTo>
                  <a:cubicBezTo>
                    <a:pt x="80" y="64"/>
                    <a:pt x="80" y="60"/>
                    <a:pt x="80" y="56"/>
                  </a:cubicBezTo>
                  <a:close/>
                  <a:moveTo>
                    <a:pt x="8" y="56"/>
                  </a:moveTo>
                  <a:cubicBezTo>
                    <a:pt x="8" y="49"/>
                    <a:pt x="12" y="44"/>
                    <a:pt x="16" y="44"/>
                  </a:cubicBezTo>
                  <a:cubicBezTo>
                    <a:pt x="44" y="44"/>
                    <a:pt x="44" y="44"/>
                    <a:pt x="44" y="44"/>
                  </a:cubicBezTo>
                  <a:cubicBezTo>
                    <a:pt x="42" y="47"/>
                    <a:pt x="40" y="51"/>
                    <a:pt x="40" y="56"/>
                  </a:cubicBezTo>
                  <a:cubicBezTo>
                    <a:pt x="40" y="61"/>
                    <a:pt x="42" y="65"/>
                    <a:pt x="44" y="68"/>
                  </a:cubicBezTo>
                  <a:cubicBezTo>
                    <a:pt x="16" y="68"/>
                    <a:pt x="16" y="68"/>
                    <a:pt x="16" y="68"/>
                  </a:cubicBezTo>
                  <a:cubicBezTo>
                    <a:pt x="12" y="68"/>
                    <a:pt x="8" y="63"/>
                    <a:pt x="8" y="56"/>
                  </a:cubicBezTo>
                  <a:close/>
                  <a:moveTo>
                    <a:pt x="48" y="120"/>
                  </a:moveTo>
                  <a:cubicBezTo>
                    <a:pt x="32" y="120"/>
                    <a:pt x="32" y="120"/>
                    <a:pt x="32" y="120"/>
                  </a:cubicBezTo>
                  <a:cubicBezTo>
                    <a:pt x="32" y="84"/>
                    <a:pt x="32" y="84"/>
                    <a:pt x="32" y="84"/>
                  </a:cubicBezTo>
                  <a:cubicBezTo>
                    <a:pt x="32" y="81"/>
                    <a:pt x="31" y="78"/>
                    <a:pt x="30" y="76"/>
                  </a:cubicBezTo>
                  <a:cubicBezTo>
                    <a:pt x="33" y="76"/>
                    <a:pt x="33" y="76"/>
                    <a:pt x="33" y="76"/>
                  </a:cubicBezTo>
                  <a:cubicBezTo>
                    <a:pt x="33" y="76"/>
                    <a:pt x="33" y="76"/>
                    <a:pt x="33" y="76"/>
                  </a:cubicBezTo>
                  <a:cubicBezTo>
                    <a:pt x="45" y="76"/>
                    <a:pt x="45" y="76"/>
                    <a:pt x="45" y="76"/>
                  </a:cubicBezTo>
                  <a:cubicBezTo>
                    <a:pt x="44" y="77"/>
                    <a:pt x="44" y="79"/>
                    <a:pt x="44" y="80"/>
                  </a:cubicBezTo>
                  <a:cubicBezTo>
                    <a:pt x="44" y="108"/>
                    <a:pt x="44" y="108"/>
                    <a:pt x="44" y="108"/>
                  </a:cubicBezTo>
                  <a:cubicBezTo>
                    <a:pt x="44" y="112"/>
                    <a:pt x="46" y="114"/>
                    <a:pt x="47" y="116"/>
                  </a:cubicBezTo>
                  <a:cubicBezTo>
                    <a:pt x="48" y="116"/>
                    <a:pt x="48" y="116"/>
                    <a:pt x="48" y="117"/>
                  </a:cubicBezTo>
                  <a:lnTo>
                    <a:pt x="48" y="120"/>
                  </a:lnTo>
                  <a:close/>
                  <a:moveTo>
                    <a:pt x="53" y="68"/>
                  </a:moveTo>
                  <a:cubicBezTo>
                    <a:pt x="52" y="68"/>
                    <a:pt x="52" y="68"/>
                    <a:pt x="52" y="68"/>
                  </a:cubicBezTo>
                  <a:cubicBezTo>
                    <a:pt x="52" y="68"/>
                    <a:pt x="52" y="68"/>
                    <a:pt x="52" y="68"/>
                  </a:cubicBezTo>
                  <a:cubicBezTo>
                    <a:pt x="48" y="68"/>
                    <a:pt x="44" y="63"/>
                    <a:pt x="44" y="56"/>
                  </a:cubicBezTo>
                  <a:cubicBezTo>
                    <a:pt x="44" y="49"/>
                    <a:pt x="48" y="44"/>
                    <a:pt x="52" y="44"/>
                  </a:cubicBezTo>
                  <a:cubicBezTo>
                    <a:pt x="53" y="44"/>
                    <a:pt x="53" y="44"/>
                    <a:pt x="53" y="44"/>
                  </a:cubicBezTo>
                  <a:cubicBezTo>
                    <a:pt x="60" y="44"/>
                    <a:pt x="68" y="41"/>
                    <a:pt x="74" y="36"/>
                  </a:cubicBezTo>
                  <a:cubicBezTo>
                    <a:pt x="73" y="42"/>
                    <a:pt x="72" y="49"/>
                    <a:pt x="72" y="56"/>
                  </a:cubicBezTo>
                  <a:cubicBezTo>
                    <a:pt x="72" y="63"/>
                    <a:pt x="73" y="70"/>
                    <a:pt x="74" y="76"/>
                  </a:cubicBezTo>
                  <a:cubicBezTo>
                    <a:pt x="68" y="71"/>
                    <a:pt x="60" y="68"/>
                    <a:pt x="53" y="68"/>
                  </a:cubicBezTo>
                  <a:close/>
                  <a:moveTo>
                    <a:pt x="100" y="104"/>
                  </a:moveTo>
                  <a:cubicBezTo>
                    <a:pt x="92" y="104"/>
                    <a:pt x="85" y="93"/>
                    <a:pt x="82" y="76"/>
                  </a:cubicBezTo>
                  <a:cubicBezTo>
                    <a:pt x="92" y="76"/>
                    <a:pt x="92" y="76"/>
                    <a:pt x="92" y="76"/>
                  </a:cubicBezTo>
                  <a:cubicBezTo>
                    <a:pt x="101" y="76"/>
                    <a:pt x="108" y="67"/>
                    <a:pt x="108" y="56"/>
                  </a:cubicBezTo>
                  <a:cubicBezTo>
                    <a:pt x="108" y="45"/>
                    <a:pt x="101" y="36"/>
                    <a:pt x="92" y="36"/>
                  </a:cubicBezTo>
                  <a:cubicBezTo>
                    <a:pt x="82" y="36"/>
                    <a:pt x="82" y="36"/>
                    <a:pt x="82" y="36"/>
                  </a:cubicBezTo>
                  <a:cubicBezTo>
                    <a:pt x="85" y="19"/>
                    <a:pt x="92" y="8"/>
                    <a:pt x="100" y="8"/>
                  </a:cubicBezTo>
                  <a:cubicBezTo>
                    <a:pt x="111" y="8"/>
                    <a:pt x="120" y="29"/>
                    <a:pt x="120" y="56"/>
                  </a:cubicBezTo>
                  <a:cubicBezTo>
                    <a:pt x="120" y="83"/>
                    <a:pt x="111" y="104"/>
                    <a:pt x="100" y="104"/>
                  </a:cubicBezTo>
                  <a:close/>
                </a:path>
              </a:pathLst>
            </a:custGeom>
            <a:solidFill>
              <a:schemeClr val="bg1"/>
            </a:solidFill>
            <a:ln>
              <a:noFill/>
            </a:ln>
          </p:spPr>
          <p:txBody>
            <a:bodyPr vert="horz" wrap="square" lIns="91440" tIns="45720" rIns="91440" bIns="45720" numCol="1" anchor="t" anchorCtr="0" compatLnSpc="1"/>
            <a:lstStyle/>
            <a:p>
              <a:endParaRPr lang="en-US">
                <a:latin typeface="Agency FB" panose="020B0503020202020204" pitchFamily="34" charset="0"/>
              </a:endParaRPr>
            </a:p>
          </p:txBody>
        </p:sp>
      </p:grpSp>
      <p:sp>
        <p:nvSpPr>
          <p:cNvPr id="44" name="Content Placeholder 2"/>
          <p:cNvSpPr txBox="1"/>
          <p:nvPr/>
        </p:nvSpPr>
        <p:spPr>
          <a:xfrm>
            <a:off x="6225913" y="2061100"/>
            <a:ext cx="1681795" cy="75824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sz="1200" dirty="0">
                <a:latin typeface="微软雅黑" panose="020B0503020204020204" pitchFamily="34" charset="-122"/>
                <a:ea typeface="微软雅黑" panose="020B0503020204020204" pitchFamily="34" charset="-122"/>
                <a:sym typeface="+mn-ea"/>
              </a:rPr>
              <a:t>单击此处编辑内容，建议您在展示单击此处编辑内容</a:t>
            </a:r>
            <a:endParaRPr lang="en-US" sz="1200" dirty="0">
              <a:solidFill>
                <a:schemeClr val="bg1">
                  <a:lumMod val="65000"/>
                </a:schemeClr>
              </a:solidFill>
              <a:latin typeface="Agency FB" panose="020B0503020202020204" pitchFamily="34" charset="0"/>
            </a:endParaRPr>
          </a:p>
        </p:txBody>
      </p:sp>
      <p:sp>
        <p:nvSpPr>
          <p:cNvPr id="45" name="Content Placeholder 2"/>
          <p:cNvSpPr txBox="1"/>
          <p:nvPr/>
        </p:nvSpPr>
        <p:spPr>
          <a:xfrm>
            <a:off x="6221175" y="2813432"/>
            <a:ext cx="1681795" cy="75824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sz="1200" dirty="0">
                <a:latin typeface="微软雅黑" panose="020B0503020204020204" pitchFamily="34" charset="-122"/>
                <a:ea typeface="微软雅黑" panose="020B0503020204020204" pitchFamily="34" charset="-122"/>
                <a:sym typeface="+mn-ea"/>
              </a:rPr>
              <a:t>单击此处编辑内容，建议您在展示单击此处编辑内容</a:t>
            </a:r>
            <a:endParaRPr lang="en-US" sz="1200" dirty="0">
              <a:solidFill>
                <a:schemeClr val="bg1">
                  <a:lumMod val="65000"/>
                </a:schemeClr>
              </a:solidFill>
              <a:latin typeface="Agency FB" panose="020B0503020202020204" pitchFamily="34" charset="0"/>
            </a:endParaRPr>
          </a:p>
        </p:txBody>
      </p:sp>
      <p:sp>
        <p:nvSpPr>
          <p:cNvPr id="46" name="Content Placeholder 2"/>
          <p:cNvSpPr txBox="1"/>
          <p:nvPr/>
        </p:nvSpPr>
        <p:spPr>
          <a:xfrm>
            <a:off x="6226810" y="3636010"/>
            <a:ext cx="1662430" cy="75819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sz="1200" dirty="0">
                <a:latin typeface="微软雅黑" panose="020B0503020204020204" pitchFamily="34" charset="-122"/>
                <a:ea typeface="微软雅黑" panose="020B0503020204020204" pitchFamily="34" charset="-122"/>
                <a:sym typeface="+mn-ea"/>
              </a:rPr>
              <a:t>单击此处编辑内容，建议您在展示单击此处编辑内容</a:t>
            </a:r>
            <a:endParaRPr lang="en-US" sz="1200" dirty="0">
              <a:solidFill>
                <a:schemeClr val="bg1">
                  <a:lumMod val="65000"/>
                </a:schemeClr>
              </a:solidFill>
              <a:latin typeface="Agency FB" panose="020B0503020202020204" pitchFamily="34" charset="0"/>
            </a:endParaRPr>
          </a:p>
        </p:txBody>
      </p:sp>
      <p:sp>
        <p:nvSpPr>
          <p:cNvPr id="47" name="Content Placeholder 2"/>
          <p:cNvSpPr txBox="1"/>
          <p:nvPr/>
        </p:nvSpPr>
        <p:spPr>
          <a:xfrm>
            <a:off x="6264910" y="4368800"/>
            <a:ext cx="1624965" cy="75819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sz="1200" dirty="0">
                <a:latin typeface="微软雅黑" panose="020B0503020204020204" pitchFamily="34" charset="-122"/>
                <a:ea typeface="微软雅黑" panose="020B0503020204020204" pitchFamily="34" charset="-122"/>
                <a:sym typeface="+mn-ea"/>
              </a:rPr>
              <a:t>单击此处编辑内容，建议您在展示单击此处编辑内容</a:t>
            </a:r>
            <a:endParaRPr lang="en-US" sz="1200" dirty="0">
              <a:solidFill>
                <a:schemeClr val="bg1">
                  <a:lumMod val="65000"/>
                </a:schemeClr>
              </a:solidFill>
              <a:latin typeface="Agency FB" panose="020B0503020202020204" pitchFamily="34" charset="0"/>
            </a:endParaRPr>
          </a:p>
        </p:txBody>
      </p:sp>
      <p:sp>
        <p:nvSpPr>
          <p:cNvPr id="61" name="Text Placeholder 2"/>
          <p:cNvSpPr txBox="1"/>
          <p:nvPr/>
        </p:nvSpPr>
        <p:spPr>
          <a:xfrm>
            <a:off x="8222971" y="1975671"/>
            <a:ext cx="3923576" cy="1495665"/>
          </a:xfrm>
          <a:prstGeom prst="rect">
            <a:avLst/>
          </a:prstGeom>
        </p:spPr>
        <p:txBody>
          <a:bodyPr/>
          <a:lstStyle>
            <a:lvl1pPr marL="0" indent="0" algn="ctr" defTabSz="914400" rtl="0" eaLnBrk="1" latinLnBrk="0" hangingPunct="1">
              <a:lnSpc>
                <a:spcPct val="60000"/>
              </a:lnSpc>
              <a:spcBef>
                <a:spcPts val="1000"/>
              </a:spcBef>
              <a:buFont typeface="Arial" panose="020B0604020202020204" pitchFamily="34" charset="0"/>
              <a:buNone/>
              <a:defRPr sz="1800" b="0" i="0" kern="1200">
                <a:solidFill>
                  <a:schemeClr val="tx1"/>
                </a:solidFill>
                <a:latin typeface="SF UI Display Thin" charset="0"/>
                <a:ea typeface="SF UI Display Thin" charset="0"/>
                <a:cs typeface="SF UI Display Thin"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defTabSz="914400" eaLnBrk="1" hangingPunct="1">
              <a:lnSpc>
                <a:spcPct val="130000"/>
              </a:lnSpc>
              <a:spcBef>
                <a:spcPts val="600"/>
              </a:spcBef>
              <a:spcAft>
                <a:spcPts val="600"/>
              </a:spcAft>
              <a:buFontTx/>
              <a:buNone/>
            </a:pPr>
            <a:r>
              <a:rPr sz="1200" dirty="0">
                <a:latin typeface="微软雅黑" panose="020B0503020204020204" pitchFamily="34" charset="-122"/>
                <a:ea typeface="微软雅黑" panose="020B0503020204020204" pitchFamily="34" charset="-122"/>
                <a:sym typeface="+mn-ea"/>
              </a:rPr>
              <a:t>单击此处编辑内容，建议您在展示时采用微软雅黑字体单击此处编辑内容单击此处编辑内容处编辑内容单击此处编辑内容</a:t>
            </a:r>
            <a:r>
              <a:rPr lang="zh-CN" sz="1200" dirty="0">
                <a:latin typeface="微软雅黑" panose="020B0503020204020204" pitchFamily="34" charset="-122"/>
                <a:ea typeface="微软雅黑" panose="020B0503020204020204" pitchFamily="34" charset="-122"/>
                <a:sym typeface="+mn-ea"/>
              </a:rPr>
              <a:t>。</a:t>
            </a:r>
            <a:r>
              <a:rPr sz="1200" dirty="0">
                <a:latin typeface="微软雅黑" panose="020B0503020204020204" pitchFamily="34" charset="-122"/>
                <a:ea typeface="微软雅黑" panose="020B0503020204020204" pitchFamily="34" charset="-122"/>
                <a:sym typeface="+mn-ea"/>
              </a:rPr>
              <a:t>单击此处编辑内容，建议您在展示时采用微软雅黑字体</a:t>
            </a:r>
            <a:r>
              <a:rPr lang="zh-CN" sz="1200" dirty="0">
                <a:latin typeface="微软雅黑" panose="020B0503020204020204" pitchFamily="34" charset="-122"/>
                <a:ea typeface="微软雅黑" panose="020B0503020204020204" pitchFamily="34" charset="-122"/>
                <a:sym typeface="+mn-ea"/>
              </a:rPr>
              <a:t>。</a:t>
            </a:r>
            <a:endParaRPr lang="en-US" sz="1200" dirty="0">
              <a:solidFill>
                <a:schemeClr val="bg2">
                  <a:lumMod val="50000"/>
                </a:schemeClr>
              </a:solidFill>
              <a:latin typeface="Agency FB" panose="020B0503020202020204" pitchFamily="34" charset="0"/>
              <a:ea typeface="Roboto Thin" charset="0"/>
              <a:cs typeface="Roboto Thin" charset="0"/>
            </a:endParaRPr>
          </a:p>
          <a:p>
            <a:pPr algn="just" defTabSz="914400" eaLnBrk="1" hangingPunct="1">
              <a:lnSpc>
                <a:spcPct val="130000"/>
              </a:lnSpc>
              <a:spcBef>
                <a:spcPts val="600"/>
              </a:spcBef>
              <a:spcAft>
                <a:spcPts val="600"/>
              </a:spcAft>
              <a:buFontTx/>
              <a:buNone/>
            </a:pPr>
            <a:endParaRPr lang="en-US" sz="1200" dirty="0">
              <a:solidFill>
                <a:schemeClr val="bg2">
                  <a:lumMod val="50000"/>
                </a:schemeClr>
              </a:solidFill>
              <a:latin typeface="Agency FB" panose="020B0503020202020204" pitchFamily="34" charset="0"/>
              <a:ea typeface="Roboto Thin" charset="0"/>
              <a:cs typeface="Roboto Thin" charset="0"/>
            </a:endParaRPr>
          </a:p>
        </p:txBody>
      </p:sp>
      <p:grpSp>
        <p:nvGrpSpPr>
          <p:cNvPr id="62" name="Group 61"/>
          <p:cNvGrpSpPr/>
          <p:nvPr/>
        </p:nvGrpSpPr>
        <p:grpSpPr>
          <a:xfrm>
            <a:off x="8342020" y="3394292"/>
            <a:ext cx="3445398" cy="1646983"/>
            <a:chOff x="7968559" y="4223968"/>
            <a:chExt cx="3445398" cy="1646983"/>
          </a:xfrm>
        </p:grpSpPr>
        <p:grpSp>
          <p:nvGrpSpPr>
            <p:cNvPr id="63" name="Group 62"/>
            <p:cNvGrpSpPr/>
            <p:nvPr/>
          </p:nvGrpSpPr>
          <p:grpSpPr>
            <a:xfrm>
              <a:off x="7968559" y="4223968"/>
              <a:ext cx="3445398" cy="1646983"/>
              <a:chOff x="1411940" y="4308636"/>
              <a:chExt cx="3800809" cy="1646983"/>
            </a:xfrm>
          </p:grpSpPr>
          <p:sp>
            <p:nvSpPr>
              <p:cNvPr id="67" name="Rectangle 66"/>
              <p:cNvSpPr/>
              <p:nvPr/>
            </p:nvSpPr>
            <p:spPr>
              <a:xfrm>
                <a:off x="1411940" y="4308636"/>
                <a:ext cx="1250103" cy="230732"/>
              </a:xfrm>
              <a:prstGeom prst="rect">
                <a:avLst/>
              </a:prstGeom>
            </p:spPr>
            <p:txBody>
              <a:bodyPr wrap="none">
                <a:noAutofit/>
              </a:bodyPr>
              <a:lstStyle/>
              <a:p>
                <a:pPr marL="0" indent="0" algn="just">
                  <a:buNone/>
                </a:pPr>
                <a:r>
                  <a:rPr sz="1200" dirty="0">
                    <a:latin typeface="微软雅黑" panose="020B0503020204020204" pitchFamily="34" charset="-122"/>
                    <a:ea typeface="微软雅黑" panose="020B0503020204020204" pitchFamily="34" charset="-122"/>
                    <a:sym typeface="+mn-ea"/>
                  </a:rPr>
                  <a:t>单击此处</a:t>
                </a:r>
                <a:endParaRPr lang="en-US" sz="1200" dirty="0">
                  <a:latin typeface="Agency FB" panose="020B0503020202020204" pitchFamily="34" charset="0"/>
                </a:endParaRPr>
              </a:p>
            </p:txBody>
          </p:sp>
          <p:sp>
            <p:nvSpPr>
              <p:cNvPr id="68" name="Rounded Rectangle 67"/>
              <p:cNvSpPr/>
              <p:nvPr/>
            </p:nvSpPr>
            <p:spPr>
              <a:xfrm rot="5400000">
                <a:off x="3044851" y="3019092"/>
                <a:ext cx="72000" cy="3319010"/>
              </a:xfrm>
              <a:prstGeom prst="roundRect">
                <a:avLst>
                  <a:gd name="adj" fmla="val 50000"/>
                </a:avLst>
              </a:prstGeom>
              <a:solidFill>
                <a:schemeClr val="bg1">
                  <a:lumMod val="75000"/>
                  <a:alpha val="50000"/>
                </a:schemeClr>
              </a:solidFill>
              <a:ln w="793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dirty="0">
                  <a:solidFill>
                    <a:schemeClr val="tx1"/>
                  </a:solidFill>
                  <a:latin typeface="Agency FB" panose="020B0503020202020204" pitchFamily="34" charset="0"/>
                </a:endParaRPr>
              </a:p>
            </p:txBody>
          </p:sp>
          <p:sp>
            <p:nvSpPr>
              <p:cNvPr id="69" name="Rounded Rectangle 68"/>
              <p:cNvSpPr/>
              <p:nvPr/>
            </p:nvSpPr>
            <p:spPr>
              <a:xfrm>
                <a:off x="1421345" y="4627848"/>
                <a:ext cx="2541377" cy="108000"/>
              </a:xfrm>
              <a:prstGeom prst="roundRect">
                <a:avLst>
                  <a:gd name="adj" fmla="val 50000"/>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rtlCol="0" anchor="ctr" anchorCtr="0"/>
              <a:lstStyle/>
              <a:p>
                <a:endParaRPr lang="en-US" sz="1200" dirty="0">
                  <a:solidFill>
                    <a:schemeClr val="tx1"/>
                  </a:solidFill>
                  <a:latin typeface="Agency FB" panose="020B0503020202020204" pitchFamily="34" charset="0"/>
                </a:endParaRPr>
              </a:p>
            </p:txBody>
          </p:sp>
          <p:sp>
            <p:nvSpPr>
              <p:cNvPr id="70" name="Rectangle 69"/>
              <p:cNvSpPr/>
              <p:nvPr/>
            </p:nvSpPr>
            <p:spPr>
              <a:xfrm>
                <a:off x="4702265" y="4570104"/>
                <a:ext cx="510484" cy="254542"/>
              </a:xfrm>
              <a:prstGeom prst="rect">
                <a:avLst/>
              </a:prstGeom>
            </p:spPr>
            <p:txBody>
              <a:bodyPr wrap="none">
                <a:noAutofit/>
              </a:bodyPr>
              <a:lstStyle/>
              <a:p>
                <a:pPr>
                  <a:lnSpc>
                    <a:spcPct val="95000"/>
                  </a:lnSpc>
                </a:pPr>
                <a:r>
                  <a:rPr lang="id-ID" sz="1200">
                    <a:latin typeface="Agency FB" panose="020B0503020202020204" pitchFamily="34" charset="0"/>
                  </a:rPr>
                  <a:t>70%</a:t>
                </a:r>
                <a:endParaRPr lang="en-US" sz="1200" dirty="0">
                  <a:latin typeface="Agency FB" panose="020B0503020202020204" pitchFamily="34" charset="0"/>
                </a:endParaRPr>
              </a:p>
            </p:txBody>
          </p:sp>
          <p:sp>
            <p:nvSpPr>
              <p:cNvPr id="71" name="Rectangle 70"/>
              <p:cNvSpPr/>
              <p:nvPr/>
            </p:nvSpPr>
            <p:spPr>
              <a:xfrm>
                <a:off x="1411940" y="4871584"/>
                <a:ext cx="1250103" cy="230732"/>
              </a:xfrm>
              <a:prstGeom prst="rect">
                <a:avLst/>
              </a:prstGeom>
            </p:spPr>
            <p:txBody>
              <a:bodyPr wrap="none">
                <a:noAutofit/>
              </a:bodyPr>
              <a:lstStyle/>
              <a:p>
                <a:pPr algn="l">
                  <a:lnSpc>
                    <a:spcPct val="95000"/>
                  </a:lnSpc>
                </a:pPr>
                <a:r>
                  <a:rPr sz="1200" dirty="0">
                    <a:latin typeface="微软雅黑" panose="020B0503020204020204" pitchFamily="34" charset="-122"/>
                    <a:ea typeface="微软雅黑" panose="020B0503020204020204" pitchFamily="34" charset="-122"/>
                    <a:sym typeface="+mn-ea"/>
                  </a:rPr>
                  <a:t>单击此处</a:t>
                </a:r>
                <a:endParaRPr lang="en-US" sz="1200" dirty="0">
                  <a:latin typeface="Agency FB" panose="020B0503020202020204" pitchFamily="34" charset="0"/>
                </a:endParaRPr>
              </a:p>
              <a:p>
                <a:pPr>
                  <a:lnSpc>
                    <a:spcPct val="95000"/>
                  </a:lnSpc>
                </a:pPr>
                <a:endParaRPr lang="en-US" sz="1200" dirty="0">
                  <a:latin typeface="Agency FB" panose="020B0503020202020204" pitchFamily="34" charset="0"/>
                </a:endParaRPr>
              </a:p>
            </p:txBody>
          </p:sp>
          <p:sp>
            <p:nvSpPr>
              <p:cNvPr id="72" name="Rounded Rectangle 71"/>
              <p:cNvSpPr/>
              <p:nvPr/>
            </p:nvSpPr>
            <p:spPr>
              <a:xfrm rot="5400000">
                <a:off x="3044851" y="3569832"/>
                <a:ext cx="72000" cy="3319010"/>
              </a:xfrm>
              <a:prstGeom prst="roundRect">
                <a:avLst>
                  <a:gd name="adj" fmla="val 50000"/>
                </a:avLst>
              </a:prstGeom>
              <a:solidFill>
                <a:schemeClr val="bg1">
                  <a:lumMod val="75000"/>
                  <a:alpha val="50000"/>
                </a:schemeClr>
              </a:solidFill>
              <a:ln w="793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dirty="0">
                  <a:solidFill>
                    <a:schemeClr val="tx1"/>
                  </a:solidFill>
                  <a:latin typeface="Agency FB" panose="020B0503020202020204" pitchFamily="34" charset="0"/>
                </a:endParaRPr>
              </a:p>
            </p:txBody>
          </p:sp>
          <p:sp>
            <p:nvSpPr>
              <p:cNvPr id="73" name="Rounded Rectangle 72"/>
              <p:cNvSpPr/>
              <p:nvPr/>
            </p:nvSpPr>
            <p:spPr>
              <a:xfrm>
                <a:off x="1421345" y="5178587"/>
                <a:ext cx="2125319" cy="108000"/>
              </a:xfrm>
              <a:prstGeom prst="roundRect">
                <a:avLst>
                  <a:gd name="adj" fmla="val 50000"/>
                </a:avLst>
              </a:prstGeom>
              <a:solidFill>
                <a:srgbClr val="3992DB"/>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rtlCol="0" anchor="ctr" anchorCtr="0"/>
              <a:lstStyle/>
              <a:p>
                <a:endParaRPr lang="en-US" sz="1200" dirty="0">
                  <a:solidFill>
                    <a:schemeClr val="tx1"/>
                  </a:solidFill>
                  <a:latin typeface="Agency FB" panose="020B0503020202020204" pitchFamily="34" charset="0"/>
                </a:endParaRPr>
              </a:p>
            </p:txBody>
          </p:sp>
          <p:sp>
            <p:nvSpPr>
              <p:cNvPr id="74" name="Rectangle 73"/>
              <p:cNvSpPr/>
              <p:nvPr/>
            </p:nvSpPr>
            <p:spPr>
              <a:xfrm>
                <a:off x="4702265" y="5135592"/>
                <a:ext cx="510484" cy="254542"/>
              </a:xfrm>
              <a:prstGeom prst="rect">
                <a:avLst/>
              </a:prstGeom>
            </p:spPr>
            <p:txBody>
              <a:bodyPr wrap="none">
                <a:noAutofit/>
              </a:bodyPr>
              <a:lstStyle/>
              <a:p>
                <a:pPr>
                  <a:lnSpc>
                    <a:spcPct val="95000"/>
                  </a:lnSpc>
                </a:pPr>
                <a:r>
                  <a:rPr lang="id-ID" sz="1200">
                    <a:latin typeface="Agency FB" panose="020B0503020202020204" pitchFamily="34" charset="0"/>
                  </a:rPr>
                  <a:t>60%</a:t>
                </a:r>
                <a:endParaRPr lang="en-US" sz="1200" dirty="0">
                  <a:latin typeface="Agency FB" panose="020B0503020202020204" pitchFamily="34" charset="0"/>
                </a:endParaRPr>
              </a:p>
            </p:txBody>
          </p:sp>
          <p:sp>
            <p:nvSpPr>
              <p:cNvPr id="75" name="Rectangle 74"/>
              <p:cNvSpPr/>
              <p:nvPr/>
            </p:nvSpPr>
            <p:spPr>
              <a:xfrm>
                <a:off x="1411940" y="5437069"/>
                <a:ext cx="1250103" cy="230732"/>
              </a:xfrm>
              <a:prstGeom prst="rect">
                <a:avLst/>
              </a:prstGeom>
            </p:spPr>
            <p:txBody>
              <a:bodyPr wrap="none">
                <a:noAutofit/>
              </a:bodyPr>
              <a:lstStyle/>
              <a:p>
                <a:pPr algn="l">
                  <a:lnSpc>
                    <a:spcPct val="95000"/>
                  </a:lnSpc>
                </a:pPr>
                <a:r>
                  <a:rPr sz="1200" dirty="0">
                    <a:latin typeface="微软雅黑" panose="020B0503020204020204" pitchFamily="34" charset="-122"/>
                    <a:ea typeface="微软雅黑" panose="020B0503020204020204" pitchFamily="34" charset="-122"/>
                    <a:sym typeface="+mn-ea"/>
                  </a:rPr>
                  <a:t>单击此处</a:t>
                </a:r>
                <a:endParaRPr lang="en-US" sz="1200" dirty="0">
                  <a:latin typeface="Agency FB" panose="020B0503020202020204" pitchFamily="34" charset="0"/>
                </a:endParaRPr>
              </a:p>
              <a:p>
                <a:pPr>
                  <a:lnSpc>
                    <a:spcPct val="95000"/>
                  </a:lnSpc>
                </a:pPr>
                <a:endParaRPr lang="en-US" sz="1200" dirty="0">
                  <a:latin typeface="Agency FB" panose="020B0503020202020204" pitchFamily="34" charset="0"/>
                </a:endParaRPr>
              </a:p>
            </p:txBody>
          </p:sp>
          <p:sp>
            <p:nvSpPr>
              <p:cNvPr id="76" name="Rounded Rectangle 75"/>
              <p:cNvSpPr/>
              <p:nvPr/>
            </p:nvSpPr>
            <p:spPr>
              <a:xfrm rot="5400000">
                <a:off x="3044851" y="4150065"/>
                <a:ext cx="72000" cy="3319010"/>
              </a:xfrm>
              <a:prstGeom prst="roundRect">
                <a:avLst>
                  <a:gd name="adj" fmla="val 50000"/>
                </a:avLst>
              </a:prstGeom>
              <a:solidFill>
                <a:schemeClr val="bg1">
                  <a:lumMod val="75000"/>
                  <a:alpha val="50000"/>
                </a:schemeClr>
              </a:solidFill>
              <a:ln w="793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dirty="0">
                  <a:solidFill>
                    <a:schemeClr val="tx1"/>
                  </a:solidFill>
                  <a:latin typeface="Agency FB" panose="020B0503020202020204" pitchFamily="34" charset="0"/>
                </a:endParaRPr>
              </a:p>
            </p:txBody>
          </p:sp>
          <p:sp>
            <p:nvSpPr>
              <p:cNvPr id="77" name="Rounded Rectangle 76"/>
              <p:cNvSpPr/>
              <p:nvPr/>
            </p:nvSpPr>
            <p:spPr>
              <a:xfrm>
                <a:off x="1421345" y="5758820"/>
                <a:ext cx="2864063" cy="108000"/>
              </a:xfrm>
              <a:prstGeom prst="roundRect">
                <a:avLst>
                  <a:gd name="adj" fmla="val 50000"/>
                </a:avLst>
              </a:prstGeom>
              <a:solidFill>
                <a:srgbClr val="F79600"/>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rtlCol="0" anchor="ctr" anchorCtr="0"/>
              <a:lstStyle/>
              <a:p>
                <a:endParaRPr lang="en-US" sz="1200" dirty="0">
                  <a:solidFill>
                    <a:schemeClr val="tx1"/>
                  </a:solidFill>
                  <a:latin typeface="Agency FB" panose="020B0503020202020204" pitchFamily="34" charset="0"/>
                </a:endParaRPr>
              </a:p>
            </p:txBody>
          </p:sp>
          <p:sp>
            <p:nvSpPr>
              <p:cNvPr id="78" name="Rectangle 77"/>
              <p:cNvSpPr/>
              <p:nvPr/>
            </p:nvSpPr>
            <p:spPr>
              <a:xfrm>
                <a:off x="4702265" y="5701077"/>
                <a:ext cx="510484" cy="254542"/>
              </a:xfrm>
              <a:prstGeom prst="rect">
                <a:avLst/>
              </a:prstGeom>
            </p:spPr>
            <p:txBody>
              <a:bodyPr wrap="none">
                <a:noAutofit/>
              </a:bodyPr>
              <a:lstStyle/>
              <a:p>
                <a:pPr>
                  <a:lnSpc>
                    <a:spcPct val="95000"/>
                  </a:lnSpc>
                </a:pPr>
                <a:r>
                  <a:rPr lang="id-ID" sz="1200">
                    <a:latin typeface="Agency FB" panose="020B0503020202020204" pitchFamily="34" charset="0"/>
                  </a:rPr>
                  <a:t>90%</a:t>
                </a:r>
                <a:endParaRPr lang="en-US" sz="1200" dirty="0">
                  <a:latin typeface="Agency FB" panose="020B0503020202020204" pitchFamily="34" charset="0"/>
                </a:endParaRPr>
              </a:p>
            </p:txBody>
          </p:sp>
        </p:grpSp>
        <p:sp>
          <p:nvSpPr>
            <p:cNvPr id="64" name="Oval 63"/>
            <p:cNvSpPr>
              <a:spLocks noChangeAspect="1"/>
            </p:cNvSpPr>
            <p:nvPr/>
          </p:nvSpPr>
          <p:spPr>
            <a:xfrm>
              <a:off x="10190820" y="4502542"/>
              <a:ext cx="180000" cy="180000"/>
            </a:xfrm>
            <a:prstGeom prst="ellipse">
              <a:avLst/>
            </a:prstGeom>
            <a:solidFill>
              <a:schemeClr val="bg2"/>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gency FB" panose="020B0503020202020204" pitchFamily="34" charset="0"/>
              </a:endParaRPr>
            </a:p>
          </p:txBody>
        </p:sp>
        <p:sp>
          <p:nvSpPr>
            <p:cNvPr id="65" name="Oval 64"/>
            <p:cNvSpPr>
              <a:spLocks noChangeAspect="1"/>
            </p:cNvSpPr>
            <p:nvPr/>
          </p:nvSpPr>
          <p:spPr>
            <a:xfrm>
              <a:off x="9723667" y="5069413"/>
              <a:ext cx="180000" cy="180000"/>
            </a:xfrm>
            <a:prstGeom prst="ellipse">
              <a:avLst/>
            </a:prstGeom>
            <a:solidFill>
              <a:schemeClr val="bg2"/>
            </a:solidFill>
            <a:ln w="38100">
              <a:solidFill>
                <a:srgbClr val="3992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gency FB" panose="020B0503020202020204" pitchFamily="34" charset="0"/>
              </a:endParaRPr>
            </a:p>
          </p:txBody>
        </p:sp>
        <p:sp>
          <p:nvSpPr>
            <p:cNvPr id="66" name="Oval 65"/>
            <p:cNvSpPr>
              <a:spLocks noChangeAspect="1"/>
            </p:cNvSpPr>
            <p:nvPr/>
          </p:nvSpPr>
          <p:spPr>
            <a:xfrm>
              <a:off x="10393331" y="5638158"/>
              <a:ext cx="180000" cy="180000"/>
            </a:xfrm>
            <a:prstGeom prst="ellipse">
              <a:avLst/>
            </a:prstGeom>
            <a:solidFill>
              <a:schemeClr val="bg2"/>
            </a:solidFill>
            <a:ln w="38100">
              <a:solidFill>
                <a:srgbClr val="F79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gency FB" panose="020B0503020202020204" pitchFamily="34" charset="0"/>
              </a:endParaRPr>
            </a:p>
          </p:txBody>
        </p:sp>
      </p:grpSp>
      <p:grpSp>
        <p:nvGrpSpPr>
          <p:cNvPr id="57" name="组合 56"/>
          <p:cNvGrpSpPr/>
          <p:nvPr/>
        </p:nvGrpSpPr>
        <p:grpSpPr>
          <a:xfrm>
            <a:off x="389760" y="-78015"/>
            <a:ext cx="987163" cy="1189012"/>
            <a:chOff x="336692" y="-179502"/>
            <a:chExt cx="987163" cy="1189012"/>
          </a:xfrm>
          <a:solidFill>
            <a:srgbClr val="C00000"/>
          </a:solidFill>
        </p:grpSpPr>
        <p:sp>
          <p:nvSpPr>
            <p:cNvPr id="58" name="Diamond 13"/>
            <p:cNvSpPr/>
            <p:nvPr/>
          </p:nvSpPr>
          <p:spPr>
            <a:xfrm rot="2747839">
              <a:off x="336692" y="-150750"/>
              <a:ext cx="283103" cy="283103"/>
            </a:xfrm>
            <a:prstGeom prst="diamond">
              <a:avLst/>
            </a:prstGeom>
            <a:grp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sp>
          <p:nvSpPr>
            <p:cNvPr id="59" name="Diamond 16"/>
            <p:cNvSpPr/>
            <p:nvPr/>
          </p:nvSpPr>
          <p:spPr>
            <a:xfrm rot="8147839">
              <a:off x="496416" y="-179502"/>
              <a:ext cx="508031" cy="508031"/>
            </a:xfrm>
            <a:prstGeom prst="diamond">
              <a:avLst/>
            </a:prstGeom>
            <a:grpFill/>
            <a:ln>
              <a:noFill/>
            </a:ln>
            <a:effectLst>
              <a:outerShdw blurRad="50800" dist="38100" dir="10800000" algn="r"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sp>
          <p:nvSpPr>
            <p:cNvPr id="60" name="Diamond 14"/>
            <p:cNvSpPr/>
            <p:nvPr/>
          </p:nvSpPr>
          <p:spPr>
            <a:xfrm rot="18947839">
              <a:off x="437330" y="122985"/>
              <a:ext cx="886525" cy="886525"/>
            </a:xfrm>
            <a:prstGeom prst="diamond">
              <a:avLst/>
            </a:prstGeom>
            <a:grpFill/>
            <a:ln>
              <a:noFill/>
            </a:ln>
            <a:effectLst>
              <a:outerShdw blurRad="50800" dist="38100" dir="16200000"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grpSp>
      <p:sp>
        <p:nvSpPr>
          <p:cNvPr id="79" name="文本框 78"/>
          <p:cNvSpPr txBox="1"/>
          <p:nvPr/>
        </p:nvSpPr>
        <p:spPr>
          <a:xfrm>
            <a:off x="604482" y="406124"/>
            <a:ext cx="658356" cy="521970"/>
          </a:xfrm>
          <a:prstGeom prst="rect">
            <a:avLst/>
          </a:prstGeom>
          <a:solidFill>
            <a:srgbClr val="C00000"/>
          </a:solidFill>
        </p:spPr>
        <p:txBody>
          <a:bodyPr wrap="square" rtlCol="0">
            <a:spAutoFit/>
          </a:bodyPr>
          <a:lstStyle/>
          <a:p>
            <a:pPr algn="ctr"/>
            <a:r>
              <a:rPr lang="en-US" altLang="zh-CN" sz="2800" b="1" dirty="0">
                <a:ln w="28575">
                  <a:noFill/>
                </a:ln>
                <a:solidFill>
                  <a:schemeClr val="bg1"/>
                </a:solidFill>
                <a:latin typeface="微软雅黑" panose="020B0503020204020204" pitchFamily="34" charset="-122"/>
                <a:ea typeface="微软雅黑" panose="020B0503020204020204" pitchFamily="34" charset="-122"/>
              </a:rPr>
              <a:t>0</a:t>
            </a:r>
            <a:r>
              <a:rPr lang="en-US" sz="2800" b="1" dirty="0">
                <a:ln w="28575">
                  <a:noFill/>
                </a:ln>
                <a:solidFill>
                  <a:schemeClr val="bg1"/>
                </a:solidFill>
                <a:latin typeface="微软雅黑" panose="020B0503020204020204" pitchFamily="34" charset="-122"/>
                <a:ea typeface="微软雅黑" panose="020B0503020204020204" pitchFamily="34" charset="-122"/>
              </a:rPr>
              <a:t>4</a:t>
            </a:r>
            <a:endParaRPr lang="en-US" sz="4400" b="1" dirty="0">
              <a:ln w="28575">
                <a:noFill/>
              </a:ln>
              <a:solidFill>
                <a:schemeClr val="bg1"/>
              </a:solidFill>
              <a:latin typeface="微软雅黑" panose="020B0503020204020204" pitchFamily="34" charset="-122"/>
              <a:ea typeface="微软雅黑" panose="020B0503020204020204" pitchFamily="34" charset="-122"/>
            </a:endParaRPr>
          </a:p>
        </p:txBody>
      </p:sp>
      <p:grpSp>
        <p:nvGrpSpPr>
          <p:cNvPr id="81" name="组合 33"/>
          <p:cNvGrpSpPr/>
          <p:nvPr/>
        </p:nvGrpSpPr>
        <p:grpSpPr>
          <a:xfrm>
            <a:off x="11222378" y="292030"/>
            <a:ext cx="575689" cy="577804"/>
            <a:chOff x="6084168" y="1274820"/>
            <a:chExt cx="432048" cy="432834"/>
          </a:xfrm>
        </p:grpSpPr>
        <p:sp>
          <p:nvSpPr>
            <p:cNvPr id="82" name="椭圆 22"/>
            <p:cNvSpPr/>
            <p:nvPr/>
          </p:nvSpPr>
          <p:spPr>
            <a:xfrm>
              <a:off x="6084168" y="1274820"/>
              <a:ext cx="432048" cy="432834"/>
            </a:xfrm>
            <a:prstGeom prst="ellipse">
              <a:avLst/>
            </a:prstGeom>
            <a:solidFill>
              <a:srgbClr val="88559D"/>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83" name="Freeform 59"/>
            <p:cNvSpPr/>
            <p:nvPr/>
          </p:nvSpPr>
          <p:spPr>
            <a:xfrm>
              <a:off x="6180302" y="1365898"/>
              <a:ext cx="239780" cy="250679"/>
            </a:xfrm>
            <a:custGeom>
              <a:avLst/>
              <a:gdLst>
                <a:gd name="txL" fmla="*/ 0 w 581"/>
                <a:gd name="txT" fmla="*/ 0 h 609"/>
                <a:gd name="txR" fmla="*/ 581 w 581"/>
                <a:gd name="txB" fmla="*/ 609 h 609"/>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0"/>
                </a:cxn>
                <a:cxn ang="0">
                  <a:pos x="2147483647" y="2147483647"/>
                </a:cxn>
              </a:cxnLst>
              <a:rect l="txL" t="txT" r="txR" b="tx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95" name="组合 36"/>
          <p:cNvGrpSpPr/>
          <p:nvPr/>
        </p:nvGrpSpPr>
        <p:grpSpPr>
          <a:xfrm>
            <a:off x="9493197" y="292030"/>
            <a:ext cx="577804" cy="577804"/>
            <a:chOff x="4788024" y="1275213"/>
            <a:chExt cx="432048" cy="432048"/>
          </a:xfrm>
        </p:grpSpPr>
        <p:sp>
          <p:nvSpPr>
            <p:cNvPr id="96" name="椭圆 65"/>
            <p:cNvSpPr/>
            <p:nvPr/>
          </p:nvSpPr>
          <p:spPr>
            <a:xfrm>
              <a:off x="4788024" y="1275213"/>
              <a:ext cx="432048" cy="432048"/>
            </a:xfrm>
            <a:prstGeom prst="ellipse">
              <a:avLst/>
            </a:prstGeom>
            <a:solidFill>
              <a:srgbClr val="F79600"/>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97" name="Freeform 110"/>
            <p:cNvSpPr/>
            <p:nvPr/>
          </p:nvSpPr>
          <p:spPr>
            <a:xfrm>
              <a:off x="4891102" y="1366806"/>
              <a:ext cx="250679" cy="248862"/>
            </a:xfrm>
            <a:custGeom>
              <a:avLst/>
              <a:gdLst>
                <a:gd name="txL" fmla="*/ 0 w 609"/>
                <a:gd name="txT" fmla="*/ 0 h 602"/>
                <a:gd name="txR" fmla="*/ 609 w 609"/>
                <a:gd name="txB" fmla="*/ 602 h 602"/>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98" name="组合 39"/>
          <p:cNvGrpSpPr/>
          <p:nvPr/>
        </p:nvGrpSpPr>
        <p:grpSpPr>
          <a:xfrm>
            <a:off x="10358845" y="292030"/>
            <a:ext cx="575689" cy="577804"/>
            <a:chOff x="5436096" y="1274820"/>
            <a:chExt cx="432833" cy="432834"/>
          </a:xfrm>
        </p:grpSpPr>
        <p:sp>
          <p:nvSpPr>
            <p:cNvPr id="99" name="椭圆 16"/>
            <p:cNvSpPr>
              <a:spLocks noChangeArrowheads="1"/>
            </p:cNvSpPr>
            <p:nvPr/>
          </p:nvSpPr>
          <p:spPr bwMode="auto">
            <a:xfrm>
              <a:off x="5436096" y="1274820"/>
              <a:ext cx="432833" cy="432834"/>
            </a:xfrm>
            <a:prstGeom prst="ellipse">
              <a:avLst/>
            </a:prstGeom>
            <a:solidFill>
              <a:srgbClr val="49A9B7"/>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100" name="Freeform 16"/>
            <p:cNvSpPr/>
            <p:nvPr/>
          </p:nvSpPr>
          <p:spPr>
            <a:xfrm>
              <a:off x="5554420" y="1377705"/>
              <a:ext cx="196183" cy="227065"/>
            </a:xfrm>
            <a:custGeom>
              <a:avLst/>
              <a:gdLst>
                <a:gd name="txL" fmla="*/ 0 w 475"/>
                <a:gd name="txT" fmla="*/ 0 h 552"/>
                <a:gd name="txR" fmla="*/ 475 w 475"/>
                <a:gd name="txB" fmla="*/ 552 h 552"/>
              </a:gdLst>
              <a:ahLst/>
              <a:cxnLst>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Lst>
              <a:rect l="txL" t="txT" r="txR" b="tx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101" name="组合 43"/>
          <p:cNvGrpSpPr/>
          <p:nvPr/>
        </p:nvGrpSpPr>
        <p:grpSpPr>
          <a:xfrm>
            <a:off x="7766132" y="292030"/>
            <a:ext cx="577804" cy="577804"/>
            <a:chOff x="3491880" y="1274820"/>
            <a:chExt cx="432833" cy="432834"/>
          </a:xfrm>
        </p:grpSpPr>
        <p:sp>
          <p:nvSpPr>
            <p:cNvPr id="105" name="椭圆 16"/>
            <p:cNvSpPr/>
            <p:nvPr/>
          </p:nvSpPr>
          <p:spPr>
            <a:xfrm>
              <a:off x="3491880" y="1274820"/>
              <a:ext cx="432833" cy="432834"/>
            </a:xfrm>
            <a:prstGeom prst="ellipse">
              <a:avLst/>
            </a:prstGeom>
            <a:solidFill>
              <a:srgbClr val="C00000"/>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106" name="Freeform 75"/>
            <p:cNvSpPr/>
            <p:nvPr/>
          </p:nvSpPr>
          <p:spPr>
            <a:xfrm>
              <a:off x="3583864" y="1385879"/>
              <a:ext cx="248863" cy="210716"/>
            </a:xfrm>
            <a:custGeom>
              <a:avLst/>
              <a:gdLst>
                <a:gd name="txL" fmla="*/ 0 w 602"/>
                <a:gd name="txT" fmla="*/ 0 h 510"/>
                <a:gd name="txR" fmla="*/ 602 w 602"/>
                <a:gd name="txB" fmla="*/ 510 h 510"/>
              </a:gdLst>
              <a:ahLst/>
              <a:cxnLst>
                <a:cxn ang="0">
                  <a:pos x="2147483647" y="2147483647"/>
                </a:cxn>
                <a:cxn ang="0">
                  <a:pos x="2147483647" y="2147483647"/>
                </a:cxn>
                <a:cxn ang="0">
                  <a:pos x="2147483647" y="2147483647"/>
                </a:cxn>
                <a:cxn ang="0">
                  <a:pos x="0"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107" name="组合 76"/>
          <p:cNvGrpSpPr/>
          <p:nvPr/>
        </p:nvGrpSpPr>
        <p:grpSpPr>
          <a:xfrm>
            <a:off x="8629664" y="292030"/>
            <a:ext cx="577804" cy="577804"/>
            <a:chOff x="4139952" y="1274820"/>
            <a:chExt cx="432833" cy="432834"/>
          </a:xfrm>
        </p:grpSpPr>
        <p:sp>
          <p:nvSpPr>
            <p:cNvPr id="108" name="椭圆 16"/>
            <p:cNvSpPr/>
            <p:nvPr/>
          </p:nvSpPr>
          <p:spPr>
            <a:xfrm>
              <a:off x="4139952" y="1274820"/>
              <a:ext cx="432833" cy="432834"/>
            </a:xfrm>
            <a:prstGeom prst="ellipse">
              <a:avLst/>
            </a:prstGeom>
            <a:solidFill>
              <a:srgbClr val="3992DB"/>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109" name="Freeform 84"/>
            <p:cNvSpPr/>
            <p:nvPr/>
          </p:nvSpPr>
          <p:spPr>
            <a:xfrm>
              <a:off x="4241546" y="1366806"/>
              <a:ext cx="248863" cy="248863"/>
            </a:xfrm>
            <a:custGeom>
              <a:avLst/>
              <a:gdLst>
                <a:gd name="txL" fmla="*/ 0 w 602"/>
                <a:gd name="txT" fmla="*/ 0 h 602"/>
                <a:gd name="txR" fmla="*/ 602 w 602"/>
                <a:gd name="txB" fmla="*/ 602 h 602"/>
              </a:gdLst>
              <a:ahLst/>
              <a:cxnLst>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Lst>
              <a:rect l="txL" t="txT" r="txR" b="tx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sp>
        <p:nvSpPr>
          <p:cNvPr id="84" name="矩形 83"/>
          <p:cNvSpPr/>
          <p:nvPr/>
        </p:nvSpPr>
        <p:spPr>
          <a:xfrm flipV="1">
            <a:off x="128" y="1"/>
            <a:ext cx="12191744" cy="9550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322877" y="166010"/>
            <a:ext cx="2632710" cy="829945"/>
          </a:xfrm>
          <a:prstGeom prst="rect">
            <a:avLst/>
          </a:prstGeom>
          <a:noFill/>
          <a:extLst>
            <a:ext uri="{909E8E84-426E-40DD-AFC4-6F175D3DCCD1}">
              <a14:hiddenFill xmlns:a14="http://schemas.microsoft.com/office/drawing/2010/main">
                <a:solidFill>
                  <a:srgbClr val="C00000"/>
                </a:solidFill>
              </a14:hiddenFill>
            </a:ext>
          </a:extLst>
        </p:spPr>
        <p:txBody>
          <a:bodyPr wrap="none">
            <a:spAutoFit/>
          </a:bodyPr>
          <a:lstStyle/>
          <a:p>
            <a:pPr algn="l">
              <a:lnSpc>
                <a:spcPct val="150000"/>
              </a:lnSpc>
            </a:pPr>
            <a:r>
              <a:rPr lang="zh-CN" altLang="en-US" sz="3200" b="1" dirty="0">
                <a:effectLst/>
                <a:latin typeface="黑体" panose="02010609060101010101" charset="-122"/>
                <a:ea typeface="黑体" panose="02010609060101010101" charset="-122"/>
                <a:cs typeface="华文楷体" panose="02010600040101010101" pitchFamily="1" charset="-122"/>
                <a:sym typeface="华文楷体" panose="02010600040101010101" pitchFamily="1" charset="-122"/>
              </a:rPr>
              <a:t>工作不足之处</a:t>
            </a:r>
            <a:endParaRPr lang="zh-CN" altLang="en-US" sz="3200" b="1" dirty="0">
              <a:solidFill>
                <a:srgbClr val="ED7D31"/>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random/>
      </p:transition>
    </mc:Choice>
    <mc:Fallback>
      <p:transition spd="med"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p:cTn id="13" dur="500" fill="hold"/>
                                        <p:tgtEl>
                                          <p:spTgt spid="23"/>
                                        </p:tgtEl>
                                        <p:attrNameLst>
                                          <p:attrName>ppt_w</p:attrName>
                                        </p:attrNameLst>
                                      </p:cBhvr>
                                      <p:tavLst>
                                        <p:tav tm="0">
                                          <p:val>
                                            <p:fltVal val="0"/>
                                          </p:val>
                                        </p:tav>
                                        <p:tav tm="100000">
                                          <p:val>
                                            <p:strVal val="#ppt_w"/>
                                          </p:val>
                                        </p:tav>
                                      </p:tavLst>
                                    </p:anim>
                                    <p:anim calcmode="lin" valueType="num">
                                      <p:cBhvr>
                                        <p:cTn id="14" dur="500" fill="hold"/>
                                        <p:tgtEl>
                                          <p:spTgt spid="23"/>
                                        </p:tgtEl>
                                        <p:attrNameLst>
                                          <p:attrName>ppt_h</p:attrName>
                                        </p:attrNameLst>
                                      </p:cBhvr>
                                      <p:tavLst>
                                        <p:tav tm="0">
                                          <p:val>
                                            <p:fltVal val="0"/>
                                          </p:val>
                                        </p:tav>
                                        <p:tav tm="100000">
                                          <p:val>
                                            <p:strVal val="#ppt_h"/>
                                          </p:val>
                                        </p:tav>
                                      </p:tavLst>
                                    </p:anim>
                                    <p:animEffect transition="in" filter="fade">
                                      <p:cBhvr>
                                        <p:cTn id="15" dur="500"/>
                                        <p:tgtEl>
                                          <p:spTgt spid="2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p:cTn id="19" dur="500" fill="hold"/>
                                        <p:tgtEl>
                                          <p:spTgt spid="44"/>
                                        </p:tgtEl>
                                        <p:attrNameLst>
                                          <p:attrName>ppt_w</p:attrName>
                                        </p:attrNameLst>
                                      </p:cBhvr>
                                      <p:tavLst>
                                        <p:tav tm="0">
                                          <p:val>
                                            <p:fltVal val="0"/>
                                          </p:val>
                                        </p:tav>
                                        <p:tav tm="100000">
                                          <p:val>
                                            <p:strVal val="#ppt_w"/>
                                          </p:val>
                                        </p:tav>
                                      </p:tavLst>
                                    </p:anim>
                                    <p:anim calcmode="lin" valueType="num">
                                      <p:cBhvr>
                                        <p:cTn id="20" dur="500" fill="hold"/>
                                        <p:tgtEl>
                                          <p:spTgt spid="44"/>
                                        </p:tgtEl>
                                        <p:attrNameLst>
                                          <p:attrName>ppt_h</p:attrName>
                                        </p:attrNameLst>
                                      </p:cBhvr>
                                      <p:tavLst>
                                        <p:tav tm="0">
                                          <p:val>
                                            <p:fltVal val="0"/>
                                          </p:val>
                                        </p:tav>
                                        <p:tav tm="100000">
                                          <p:val>
                                            <p:strVal val="#ppt_h"/>
                                          </p:val>
                                        </p:tav>
                                      </p:tavLst>
                                    </p:anim>
                                    <p:animEffect transition="in" filter="fade">
                                      <p:cBhvr>
                                        <p:cTn id="21" dur="500"/>
                                        <p:tgtEl>
                                          <p:spTgt spid="44"/>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p:cTn id="25" dur="500" fill="hold"/>
                                        <p:tgtEl>
                                          <p:spTgt spid="24"/>
                                        </p:tgtEl>
                                        <p:attrNameLst>
                                          <p:attrName>ppt_w</p:attrName>
                                        </p:attrNameLst>
                                      </p:cBhvr>
                                      <p:tavLst>
                                        <p:tav tm="0">
                                          <p:val>
                                            <p:fltVal val="0"/>
                                          </p:val>
                                        </p:tav>
                                        <p:tav tm="100000">
                                          <p:val>
                                            <p:strVal val="#ppt_w"/>
                                          </p:val>
                                        </p:tav>
                                      </p:tavLst>
                                    </p:anim>
                                    <p:anim calcmode="lin" valueType="num">
                                      <p:cBhvr>
                                        <p:cTn id="26" dur="500" fill="hold"/>
                                        <p:tgtEl>
                                          <p:spTgt spid="24"/>
                                        </p:tgtEl>
                                        <p:attrNameLst>
                                          <p:attrName>ppt_h</p:attrName>
                                        </p:attrNameLst>
                                      </p:cBhvr>
                                      <p:tavLst>
                                        <p:tav tm="0">
                                          <p:val>
                                            <p:fltVal val="0"/>
                                          </p:val>
                                        </p:tav>
                                        <p:tav tm="100000">
                                          <p:val>
                                            <p:strVal val="#ppt_h"/>
                                          </p:val>
                                        </p:tav>
                                      </p:tavLst>
                                    </p:anim>
                                    <p:animEffect transition="in" filter="fade">
                                      <p:cBhvr>
                                        <p:cTn id="27" dur="500"/>
                                        <p:tgtEl>
                                          <p:spTgt spid="24"/>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45"/>
                                        </p:tgtEl>
                                        <p:attrNameLst>
                                          <p:attrName>style.visibility</p:attrName>
                                        </p:attrNameLst>
                                      </p:cBhvr>
                                      <p:to>
                                        <p:strVal val="visible"/>
                                      </p:to>
                                    </p:set>
                                    <p:anim calcmode="lin" valueType="num">
                                      <p:cBhvr>
                                        <p:cTn id="31" dur="500" fill="hold"/>
                                        <p:tgtEl>
                                          <p:spTgt spid="45"/>
                                        </p:tgtEl>
                                        <p:attrNameLst>
                                          <p:attrName>ppt_w</p:attrName>
                                        </p:attrNameLst>
                                      </p:cBhvr>
                                      <p:tavLst>
                                        <p:tav tm="0">
                                          <p:val>
                                            <p:fltVal val="0"/>
                                          </p:val>
                                        </p:tav>
                                        <p:tav tm="100000">
                                          <p:val>
                                            <p:strVal val="#ppt_w"/>
                                          </p:val>
                                        </p:tav>
                                      </p:tavLst>
                                    </p:anim>
                                    <p:anim calcmode="lin" valueType="num">
                                      <p:cBhvr>
                                        <p:cTn id="32" dur="500" fill="hold"/>
                                        <p:tgtEl>
                                          <p:spTgt spid="45"/>
                                        </p:tgtEl>
                                        <p:attrNameLst>
                                          <p:attrName>ppt_h</p:attrName>
                                        </p:attrNameLst>
                                      </p:cBhvr>
                                      <p:tavLst>
                                        <p:tav tm="0">
                                          <p:val>
                                            <p:fltVal val="0"/>
                                          </p:val>
                                        </p:tav>
                                        <p:tav tm="100000">
                                          <p:val>
                                            <p:strVal val="#ppt_h"/>
                                          </p:val>
                                        </p:tav>
                                      </p:tavLst>
                                    </p:anim>
                                    <p:animEffect transition="in" filter="fade">
                                      <p:cBhvr>
                                        <p:cTn id="33" dur="500"/>
                                        <p:tgtEl>
                                          <p:spTgt spid="45"/>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p:cTn id="37" dur="500" fill="hold"/>
                                        <p:tgtEl>
                                          <p:spTgt spid="25"/>
                                        </p:tgtEl>
                                        <p:attrNameLst>
                                          <p:attrName>ppt_w</p:attrName>
                                        </p:attrNameLst>
                                      </p:cBhvr>
                                      <p:tavLst>
                                        <p:tav tm="0">
                                          <p:val>
                                            <p:fltVal val="0"/>
                                          </p:val>
                                        </p:tav>
                                        <p:tav tm="100000">
                                          <p:val>
                                            <p:strVal val="#ppt_w"/>
                                          </p:val>
                                        </p:tav>
                                      </p:tavLst>
                                    </p:anim>
                                    <p:anim calcmode="lin" valueType="num">
                                      <p:cBhvr>
                                        <p:cTn id="38" dur="500" fill="hold"/>
                                        <p:tgtEl>
                                          <p:spTgt spid="25"/>
                                        </p:tgtEl>
                                        <p:attrNameLst>
                                          <p:attrName>ppt_h</p:attrName>
                                        </p:attrNameLst>
                                      </p:cBhvr>
                                      <p:tavLst>
                                        <p:tav tm="0">
                                          <p:val>
                                            <p:fltVal val="0"/>
                                          </p:val>
                                        </p:tav>
                                        <p:tav tm="100000">
                                          <p:val>
                                            <p:strVal val="#ppt_h"/>
                                          </p:val>
                                        </p:tav>
                                      </p:tavLst>
                                    </p:anim>
                                    <p:animEffect transition="in" filter="fade">
                                      <p:cBhvr>
                                        <p:cTn id="39" dur="500"/>
                                        <p:tgtEl>
                                          <p:spTgt spid="25"/>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46"/>
                                        </p:tgtEl>
                                        <p:attrNameLst>
                                          <p:attrName>style.visibility</p:attrName>
                                        </p:attrNameLst>
                                      </p:cBhvr>
                                      <p:to>
                                        <p:strVal val="visible"/>
                                      </p:to>
                                    </p:set>
                                    <p:anim calcmode="lin" valueType="num">
                                      <p:cBhvr>
                                        <p:cTn id="43" dur="500" fill="hold"/>
                                        <p:tgtEl>
                                          <p:spTgt spid="46"/>
                                        </p:tgtEl>
                                        <p:attrNameLst>
                                          <p:attrName>ppt_w</p:attrName>
                                        </p:attrNameLst>
                                      </p:cBhvr>
                                      <p:tavLst>
                                        <p:tav tm="0">
                                          <p:val>
                                            <p:fltVal val="0"/>
                                          </p:val>
                                        </p:tav>
                                        <p:tav tm="100000">
                                          <p:val>
                                            <p:strVal val="#ppt_w"/>
                                          </p:val>
                                        </p:tav>
                                      </p:tavLst>
                                    </p:anim>
                                    <p:anim calcmode="lin" valueType="num">
                                      <p:cBhvr>
                                        <p:cTn id="44" dur="500" fill="hold"/>
                                        <p:tgtEl>
                                          <p:spTgt spid="46"/>
                                        </p:tgtEl>
                                        <p:attrNameLst>
                                          <p:attrName>ppt_h</p:attrName>
                                        </p:attrNameLst>
                                      </p:cBhvr>
                                      <p:tavLst>
                                        <p:tav tm="0">
                                          <p:val>
                                            <p:fltVal val="0"/>
                                          </p:val>
                                        </p:tav>
                                        <p:tav tm="100000">
                                          <p:val>
                                            <p:strVal val="#ppt_h"/>
                                          </p:val>
                                        </p:tav>
                                      </p:tavLst>
                                    </p:anim>
                                    <p:animEffect transition="in" filter="fade">
                                      <p:cBhvr>
                                        <p:cTn id="45" dur="500"/>
                                        <p:tgtEl>
                                          <p:spTgt spid="46"/>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26"/>
                                        </p:tgtEl>
                                        <p:attrNameLst>
                                          <p:attrName>style.visibility</p:attrName>
                                        </p:attrNameLst>
                                      </p:cBhvr>
                                      <p:to>
                                        <p:strVal val="visible"/>
                                      </p:to>
                                    </p:set>
                                    <p:anim calcmode="lin" valueType="num">
                                      <p:cBhvr>
                                        <p:cTn id="49" dur="500" fill="hold"/>
                                        <p:tgtEl>
                                          <p:spTgt spid="26"/>
                                        </p:tgtEl>
                                        <p:attrNameLst>
                                          <p:attrName>ppt_w</p:attrName>
                                        </p:attrNameLst>
                                      </p:cBhvr>
                                      <p:tavLst>
                                        <p:tav tm="0">
                                          <p:val>
                                            <p:fltVal val="0"/>
                                          </p:val>
                                        </p:tav>
                                        <p:tav tm="100000">
                                          <p:val>
                                            <p:strVal val="#ppt_w"/>
                                          </p:val>
                                        </p:tav>
                                      </p:tavLst>
                                    </p:anim>
                                    <p:anim calcmode="lin" valueType="num">
                                      <p:cBhvr>
                                        <p:cTn id="50" dur="500" fill="hold"/>
                                        <p:tgtEl>
                                          <p:spTgt spid="26"/>
                                        </p:tgtEl>
                                        <p:attrNameLst>
                                          <p:attrName>ppt_h</p:attrName>
                                        </p:attrNameLst>
                                      </p:cBhvr>
                                      <p:tavLst>
                                        <p:tav tm="0">
                                          <p:val>
                                            <p:fltVal val="0"/>
                                          </p:val>
                                        </p:tav>
                                        <p:tav tm="100000">
                                          <p:val>
                                            <p:strVal val="#ppt_h"/>
                                          </p:val>
                                        </p:tav>
                                      </p:tavLst>
                                    </p:anim>
                                    <p:animEffect transition="in" filter="fade">
                                      <p:cBhvr>
                                        <p:cTn id="51" dur="500"/>
                                        <p:tgtEl>
                                          <p:spTgt spid="26"/>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 calcmode="lin" valueType="num">
                                      <p:cBhvr>
                                        <p:cTn id="55" dur="500" fill="hold"/>
                                        <p:tgtEl>
                                          <p:spTgt spid="47"/>
                                        </p:tgtEl>
                                        <p:attrNameLst>
                                          <p:attrName>ppt_w</p:attrName>
                                        </p:attrNameLst>
                                      </p:cBhvr>
                                      <p:tavLst>
                                        <p:tav tm="0">
                                          <p:val>
                                            <p:fltVal val="0"/>
                                          </p:val>
                                        </p:tav>
                                        <p:tav tm="100000">
                                          <p:val>
                                            <p:strVal val="#ppt_w"/>
                                          </p:val>
                                        </p:tav>
                                      </p:tavLst>
                                    </p:anim>
                                    <p:anim calcmode="lin" valueType="num">
                                      <p:cBhvr>
                                        <p:cTn id="56" dur="500" fill="hold"/>
                                        <p:tgtEl>
                                          <p:spTgt spid="47"/>
                                        </p:tgtEl>
                                        <p:attrNameLst>
                                          <p:attrName>ppt_h</p:attrName>
                                        </p:attrNameLst>
                                      </p:cBhvr>
                                      <p:tavLst>
                                        <p:tav tm="0">
                                          <p:val>
                                            <p:fltVal val="0"/>
                                          </p:val>
                                        </p:tav>
                                        <p:tav tm="100000">
                                          <p:val>
                                            <p:strVal val="#ppt_h"/>
                                          </p:val>
                                        </p:tav>
                                      </p:tavLst>
                                    </p:anim>
                                    <p:animEffect transition="in" filter="fade">
                                      <p:cBhvr>
                                        <p:cTn id="57" dur="500"/>
                                        <p:tgtEl>
                                          <p:spTgt spid="47"/>
                                        </p:tgtEl>
                                      </p:cBhvr>
                                    </p:animEffect>
                                  </p:childTnLst>
                                </p:cTn>
                              </p:par>
                            </p:childTnLst>
                          </p:cTn>
                        </p:par>
                        <p:par>
                          <p:cTn id="58" fill="hold">
                            <p:stCondLst>
                              <p:cond delay="4500"/>
                            </p:stCondLst>
                            <p:childTnLst>
                              <p:par>
                                <p:cTn id="59" presetID="22" presetClass="entr" presetSubtype="1" fill="hold" grpId="0" nodeType="afterEffect">
                                  <p:stCondLst>
                                    <p:cond delay="0"/>
                                  </p:stCondLst>
                                  <p:childTnLst>
                                    <p:set>
                                      <p:cBhvr>
                                        <p:cTn id="60" dur="1" fill="hold">
                                          <p:stCondLst>
                                            <p:cond delay="0"/>
                                          </p:stCondLst>
                                        </p:cTn>
                                        <p:tgtEl>
                                          <p:spTgt spid="61"/>
                                        </p:tgtEl>
                                        <p:attrNameLst>
                                          <p:attrName>style.visibility</p:attrName>
                                        </p:attrNameLst>
                                      </p:cBhvr>
                                      <p:to>
                                        <p:strVal val="visible"/>
                                      </p:to>
                                    </p:set>
                                    <p:animEffect transition="in" filter="wipe(up)">
                                      <p:cBhvr>
                                        <p:cTn id="61" dur="500"/>
                                        <p:tgtEl>
                                          <p:spTgt spid="61"/>
                                        </p:tgtEl>
                                      </p:cBhvr>
                                    </p:animEffect>
                                  </p:childTnLst>
                                </p:cTn>
                              </p:par>
                            </p:childTnLst>
                          </p:cTn>
                        </p:par>
                        <p:par>
                          <p:cTn id="62" fill="hold">
                            <p:stCondLst>
                              <p:cond delay="5000"/>
                            </p:stCondLst>
                            <p:childTnLst>
                              <p:par>
                                <p:cTn id="63" presetID="22" presetClass="entr" presetSubtype="8" fill="hold" nodeType="afterEffect">
                                  <p:stCondLst>
                                    <p:cond delay="0"/>
                                  </p:stCondLst>
                                  <p:childTnLst>
                                    <p:set>
                                      <p:cBhvr>
                                        <p:cTn id="64" dur="1" fill="hold">
                                          <p:stCondLst>
                                            <p:cond delay="0"/>
                                          </p:stCondLst>
                                        </p:cTn>
                                        <p:tgtEl>
                                          <p:spTgt spid="62"/>
                                        </p:tgtEl>
                                        <p:attrNameLst>
                                          <p:attrName>style.visibility</p:attrName>
                                        </p:attrNameLst>
                                      </p:cBhvr>
                                      <p:to>
                                        <p:strVal val="visible"/>
                                      </p:to>
                                    </p:set>
                                    <p:animEffect transition="in" filter="wipe(left)">
                                      <p:cBhvr>
                                        <p:cTn id="65"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p:bldP spid="47" grpId="0"/>
      <p:bldP spid="61" grpId="0"/>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5" name="Freeform 21"/>
          <p:cNvSpPr/>
          <p:nvPr/>
        </p:nvSpPr>
        <p:spPr bwMode="auto">
          <a:xfrm rot="10800000">
            <a:off x="1640455" y="5236670"/>
            <a:ext cx="2228"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lnTo>
                  <a:pt x="1" y="0"/>
                </a:lnTo>
                <a:lnTo>
                  <a:pt x="0" y="0"/>
                </a:lnTo>
                <a:lnTo>
                  <a:pt x="0" y="0"/>
                </a:lnTo>
                <a:close/>
              </a:path>
            </a:pathLst>
          </a:custGeom>
          <a:noFill/>
          <a:ln w="1" cap="flat">
            <a:no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3200">
              <a:latin typeface="Agency FB" panose="020B0503020202020204" pitchFamily="34" charset="0"/>
            </a:endParaRPr>
          </a:p>
        </p:txBody>
      </p:sp>
      <p:grpSp>
        <p:nvGrpSpPr>
          <p:cNvPr id="2535" name="组合 2534"/>
          <p:cNvGrpSpPr/>
          <p:nvPr/>
        </p:nvGrpSpPr>
        <p:grpSpPr>
          <a:xfrm>
            <a:off x="1077605" y="1402363"/>
            <a:ext cx="4384673" cy="4790055"/>
            <a:chOff x="631835" y="1778918"/>
            <a:chExt cx="4384673" cy="4790055"/>
          </a:xfrm>
        </p:grpSpPr>
        <p:grpSp>
          <p:nvGrpSpPr>
            <p:cNvPr id="2496" name="Group 2495"/>
            <p:cNvGrpSpPr/>
            <p:nvPr/>
          </p:nvGrpSpPr>
          <p:grpSpPr>
            <a:xfrm>
              <a:off x="2279871" y="1778918"/>
              <a:ext cx="810968" cy="839931"/>
              <a:chOff x="1998028" y="1265209"/>
              <a:chExt cx="608226" cy="629948"/>
            </a:xfrm>
          </p:grpSpPr>
          <p:sp>
            <p:nvSpPr>
              <p:cNvPr id="2497" name="Freeform 2496"/>
              <p:cNvSpPr/>
              <p:nvPr/>
            </p:nvSpPr>
            <p:spPr bwMode="auto">
              <a:xfrm rot="10800000">
                <a:off x="1998028" y="1265210"/>
                <a:ext cx="275707" cy="511310"/>
              </a:xfrm>
              <a:custGeom>
                <a:avLst/>
                <a:gdLst>
                  <a:gd name="T0" fmla="*/ 0 w 165"/>
                  <a:gd name="T1" fmla="*/ 306 h 306"/>
                  <a:gd name="T2" fmla="*/ 0 w 165"/>
                  <a:gd name="T3" fmla="*/ 306 h 306"/>
                  <a:gd name="T4" fmla="*/ 165 w 165"/>
                  <a:gd name="T5" fmla="*/ 0 h 306"/>
                  <a:gd name="T6" fmla="*/ 83 w 165"/>
                  <a:gd name="T7" fmla="*/ 21 h 306"/>
                  <a:gd name="T8" fmla="*/ 0 w 165"/>
                  <a:gd name="T9" fmla="*/ 306 h 306"/>
                </a:gdLst>
                <a:ahLst/>
                <a:cxnLst>
                  <a:cxn ang="0">
                    <a:pos x="T0" y="T1"/>
                  </a:cxn>
                  <a:cxn ang="0">
                    <a:pos x="T2" y="T3"/>
                  </a:cxn>
                  <a:cxn ang="0">
                    <a:pos x="T4" y="T5"/>
                  </a:cxn>
                  <a:cxn ang="0">
                    <a:pos x="T6" y="T7"/>
                  </a:cxn>
                  <a:cxn ang="0">
                    <a:pos x="T8" y="T9"/>
                  </a:cxn>
                </a:cxnLst>
                <a:rect l="0" t="0" r="r" b="b"/>
                <a:pathLst>
                  <a:path w="165" h="306">
                    <a:moveTo>
                      <a:pt x="0" y="306"/>
                    </a:moveTo>
                    <a:lnTo>
                      <a:pt x="0" y="306"/>
                    </a:lnTo>
                    <a:lnTo>
                      <a:pt x="165" y="0"/>
                    </a:lnTo>
                    <a:lnTo>
                      <a:pt x="83" y="21"/>
                    </a:lnTo>
                    <a:lnTo>
                      <a:pt x="0" y="306"/>
                    </a:lnTo>
                    <a:close/>
                  </a:path>
                </a:pathLst>
              </a:custGeom>
              <a:solidFill>
                <a:schemeClr val="accent5">
                  <a:lumMod val="75000"/>
                </a:schemeClr>
              </a:solidFill>
              <a:ln w="9525">
                <a:noFill/>
                <a:round/>
              </a:ln>
            </p:spPr>
            <p:txBody>
              <a:bodyPr vert="horz" wrap="square" lIns="121920" tIns="60960" rIns="121920" bIns="60960" numCol="1" anchor="t" anchorCtr="0" compatLnSpc="1"/>
              <a:lstStyle/>
              <a:p>
                <a:endParaRPr lang="en-US" sz="3200">
                  <a:latin typeface="Agency FB" panose="020B0503020202020204" pitchFamily="34" charset="0"/>
                </a:endParaRPr>
              </a:p>
            </p:txBody>
          </p:sp>
          <p:sp>
            <p:nvSpPr>
              <p:cNvPr id="2498" name="Freeform 14"/>
              <p:cNvSpPr/>
              <p:nvPr/>
            </p:nvSpPr>
            <p:spPr bwMode="auto">
              <a:xfrm rot="10800000">
                <a:off x="2135046" y="1265209"/>
                <a:ext cx="471208" cy="616581"/>
              </a:xfrm>
              <a:custGeom>
                <a:avLst/>
                <a:gdLst>
                  <a:gd name="T0" fmla="*/ 339 w 340"/>
                  <a:gd name="T1" fmla="*/ 102 h 446"/>
                  <a:gd name="T2" fmla="*/ 0 w 340"/>
                  <a:gd name="T3" fmla="*/ 21 h 446"/>
                  <a:gd name="T4" fmla="*/ 240 w 340"/>
                  <a:gd name="T5" fmla="*/ 446 h 446"/>
                  <a:gd name="T6" fmla="*/ 340 w 340"/>
                  <a:gd name="T7" fmla="*/ 102 h 446"/>
                  <a:gd name="T8" fmla="*/ 339 w 340"/>
                  <a:gd name="T9" fmla="*/ 102 h 446"/>
                </a:gdLst>
                <a:ahLst/>
                <a:cxnLst>
                  <a:cxn ang="0">
                    <a:pos x="T0" y="T1"/>
                  </a:cxn>
                  <a:cxn ang="0">
                    <a:pos x="T2" y="T3"/>
                  </a:cxn>
                  <a:cxn ang="0">
                    <a:pos x="T4" y="T5"/>
                  </a:cxn>
                  <a:cxn ang="0">
                    <a:pos x="T6" y="T7"/>
                  </a:cxn>
                  <a:cxn ang="0">
                    <a:pos x="T8" y="T9"/>
                  </a:cxn>
                </a:cxnLst>
                <a:rect l="0" t="0" r="r" b="b"/>
                <a:pathLst>
                  <a:path w="340" h="446">
                    <a:moveTo>
                      <a:pt x="339" y="102"/>
                    </a:moveTo>
                    <a:cubicBezTo>
                      <a:pt x="222" y="22"/>
                      <a:pt x="108" y="0"/>
                      <a:pt x="0" y="21"/>
                    </a:cubicBezTo>
                    <a:cubicBezTo>
                      <a:pt x="240" y="446"/>
                      <a:pt x="240" y="446"/>
                      <a:pt x="240" y="446"/>
                    </a:cubicBezTo>
                    <a:cubicBezTo>
                      <a:pt x="340" y="102"/>
                      <a:pt x="340" y="102"/>
                      <a:pt x="340" y="102"/>
                    </a:cubicBezTo>
                    <a:lnTo>
                      <a:pt x="339" y="102"/>
                    </a:lnTo>
                    <a:close/>
                  </a:path>
                </a:pathLst>
              </a:custGeom>
              <a:solidFill>
                <a:schemeClr val="accent5"/>
              </a:solidFill>
              <a:ln w="9525">
                <a:noFill/>
                <a:round/>
              </a:ln>
            </p:spPr>
            <p:txBody>
              <a:bodyPr vert="horz" wrap="square" lIns="121920" tIns="60960" rIns="121920" bIns="60960" numCol="1" anchor="t" anchorCtr="0" compatLnSpc="1"/>
              <a:lstStyle/>
              <a:p>
                <a:endParaRPr lang="en-US" sz="3200">
                  <a:latin typeface="Agency FB" panose="020B0503020202020204" pitchFamily="34" charset="0"/>
                </a:endParaRPr>
              </a:p>
            </p:txBody>
          </p:sp>
          <p:sp>
            <p:nvSpPr>
              <p:cNvPr id="2499" name="Freeform 25"/>
              <p:cNvSpPr/>
              <p:nvPr/>
            </p:nvSpPr>
            <p:spPr bwMode="auto">
              <a:xfrm rot="10800000">
                <a:off x="2123350" y="1741430"/>
                <a:ext cx="467866" cy="153727"/>
              </a:xfrm>
              <a:custGeom>
                <a:avLst/>
                <a:gdLst>
                  <a:gd name="T0" fmla="*/ 339 w 339"/>
                  <a:gd name="T1" fmla="*/ 78 h 111"/>
                  <a:gd name="T2" fmla="*/ 175 w 339"/>
                  <a:gd name="T3" fmla="*/ 1 h 111"/>
                  <a:gd name="T4" fmla="*/ 0 w 339"/>
                  <a:gd name="T5" fmla="*/ 28 h 111"/>
                  <a:gd name="T6" fmla="*/ 329 w 339"/>
                  <a:gd name="T7" fmla="*/ 111 h 111"/>
                  <a:gd name="T8" fmla="*/ 330 w 339"/>
                  <a:gd name="T9" fmla="*/ 111 h 111"/>
                  <a:gd name="T10" fmla="*/ 339 w 339"/>
                  <a:gd name="T11" fmla="*/ 78 h 111"/>
                </a:gdLst>
                <a:ahLst/>
                <a:cxnLst>
                  <a:cxn ang="0">
                    <a:pos x="T0" y="T1"/>
                  </a:cxn>
                  <a:cxn ang="0">
                    <a:pos x="T2" y="T3"/>
                  </a:cxn>
                  <a:cxn ang="0">
                    <a:pos x="T4" y="T5"/>
                  </a:cxn>
                  <a:cxn ang="0">
                    <a:pos x="T6" y="T7"/>
                  </a:cxn>
                  <a:cxn ang="0">
                    <a:pos x="T8" y="T9"/>
                  </a:cxn>
                  <a:cxn ang="0">
                    <a:pos x="T10" y="T11"/>
                  </a:cxn>
                </a:cxnLst>
                <a:rect l="0" t="0" r="r" b="b"/>
                <a:pathLst>
                  <a:path w="339" h="111">
                    <a:moveTo>
                      <a:pt x="339" y="78"/>
                    </a:moveTo>
                    <a:cubicBezTo>
                      <a:pt x="283" y="41"/>
                      <a:pt x="228" y="15"/>
                      <a:pt x="175" y="1"/>
                    </a:cubicBezTo>
                    <a:cubicBezTo>
                      <a:pt x="95" y="0"/>
                      <a:pt x="38" y="14"/>
                      <a:pt x="0" y="28"/>
                    </a:cubicBezTo>
                    <a:cubicBezTo>
                      <a:pt x="105" y="10"/>
                      <a:pt x="216" y="34"/>
                      <a:pt x="329" y="111"/>
                    </a:cubicBezTo>
                    <a:cubicBezTo>
                      <a:pt x="330" y="111"/>
                      <a:pt x="330" y="111"/>
                      <a:pt x="330" y="111"/>
                    </a:cubicBezTo>
                    <a:cubicBezTo>
                      <a:pt x="339" y="78"/>
                      <a:pt x="339" y="78"/>
                      <a:pt x="339" y="78"/>
                    </a:cubicBezTo>
                    <a:close/>
                  </a:path>
                </a:pathLst>
              </a:custGeom>
              <a:solidFill>
                <a:schemeClr val="accent5">
                  <a:lumMod val="50000"/>
                </a:schemeClr>
              </a:solidFill>
              <a:ln w="9525">
                <a:noFill/>
                <a:round/>
              </a:ln>
            </p:spPr>
            <p:txBody>
              <a:bodyPr vert="horz" wrap="square" lIns="121920" tIns="60960" rIns="121920" bIns="60960" numCol="1" anchor="t" anchorCtr="0" compatLnSpc="1"/>
              <a:lstStyle/>
              <a:p>
                <a:endParaRPr lang="en-US" sz="3200">
                  <a:latin typeface="Agency FB" panose="020B0503020202020204" pitchFamily="34" charset="0"/>
                </a:endParaRPr>
              </a:p>
            </p:txBody>
          </p:sp>
          <p:sp>
            <p:nvSpPr>
              <p:cNvPr id="2500" name="Freeform 29"/>
              <p:cNvSpPr/>
              <p:nvPr/>
            </p:nvSpPr>
            <p:spPr bwMode="auto">
              <a:xfrm rot="10800000">
                <a:off x="1999698" y="1741430"/>
                <a:ext cx="135347" cy="63496"/>
              </a:xfrm>
              <a:custGeom>
                <a:avLst/>
                <a:gdLst>
                  <a:gd name="T0" fmla="*/ 9 w 98"/>
                  <a:gd name="T1" fmla="*/ 13 h 46"/>
                  <a:gd name="T2" fmla="*/ 0 w 98"/>
                  <a:gd name="T3" fmla="*/ 46 h 46"/>
                  <a:gd name="T4" fmla="*/ 98 w 98"/>
                  <a:gd name="T5" fmla="*/ 20 h 46"/>
                  <a:gd name="T6" fmla="*/ 53 w 98"/>
                  <a:gd name="T7" fmla="*/ 0 h 46"/>
                  <a:gd name="T8" fmla="*/ 9 w 98"/>
                  <a:gd name="T9" fmla="*/ 13 h 46"/>
                </a:gdLst>
                <a:ahLst/>
                <a:cxnLst>
                  <a:cxn ang="0">
                    <a:pos x="T0" y="T1"/>
                  </a:cxn>
                  <a:cxn ang="0">
                    <a:pos x="T2" y="T3"/>
                  </a:cxn>
                  <a:cxn ang="0">
                    <a:pos x="T4" y="T5"/>
                  </a:cxn>
                  <a:cxn ang="0">
                    <a:pos x="T6" y="T7"/>
                  </a:cxn>
                  <a:cxn ang="0">
                    <a:pos x="T8" y="T9"/>
                  </a:cxn>
                </a:cxnLst>
                <a:rect l="0" t="0" r="r" b="b"/>
                <a:pathLst>
                  <a:path w="98" h="46">
                    <a:moveTo>
                      <a:pt x="9" y="13"/>
                    </a:moveTo>
                    <a:cubicBezTo>
                      <a:pt x="0" y="46"/>
                      <a:pt x="0" y="46"/>
                      <a:pt x="0" y="46"/>
                    </a:cubicBezTo>
                    <a:cubicBezTo>
                      <a:pt x="98" y="20"/>
                      <a:pt x="98" y="20"/>
                      <a:pt x="98" y="20"/>
                    </a:cubicBezTo>
                    <a:cubicBezTo>
                      <a:pt x="86" y="14"/>
                      <a:pt x="62" y="4"/>
                      <a:pt x="53" y="0"/>
                    </a:cubicBezTo>
                    <a:lnTo>
                      <a:pt x="9" y="13"/>
                    </a:lnTo>
                    <a:close/>
                  </a:path>
                </a:pathLst>
              </a:custGeom>
              <a:solidFill>
                <a:schemeClr val="accent5">
                  <a:lumMod val="50000"/>
                </a:schemeClr>
              </a:solidFill>
              <a:ln w="9525">
                <a:noFill/>
                <a:round/>
              </a:ln>
            </p:spPr>
            <p:txBody>
              <a:bodyPr vert="horz" wrap="square" lIns="121920" tIns="60960" rIns="121920" bIns="60960" numCol="1" anchor="t" anchorCtr="0" compatLnSpc="1"/>
              <a:lstStyle/>
              <a:p>
                <a:endParaRPr lang="en-US" sz="3200">
                  <a:latin typeface="Agency FB" panose="020B0503020202020204" pitchFamily="34" charset="0"/>
                </a:endParaRPr>
              </a:p>
            </p:txBody>
          </p:sp>
        </p:grpSp>
        <p:grpSp>
          <p:nvGrpSpPr>
            <p:cNvPr id="2501" name="Group 2500"/>
            <p:cNvGrpSpPr/>
            <p:nvPr/>
          </p:nvGrpSpPr>
          <p:grpSpPr>
            <a:xfrm>
              <a:off x="631835" y="4574973"/>
              <a:ext cx="4384673" cy="1994000"/>
              <a:chOff x="762000" y="3362250"/>
              <a:chExt cx="3288505" cy="1495500"/>
            </a:xfrm>
          </p:grpSpPr>
          <p:pic>
            <p:nvPicPr>
              <p:cNvPr id="2502" name="Picture 2501"/>
              <p:cNvPicPr>
                <a:picLocks noChangeAspect="1"/>
              </p:cNvPicPr>
              <p:nvPr/>
            </p:nvPicPr>
            <p:blipFill>
              <a:blip r:embed="rId1" cstate="email"/>
              <a:stretch>
                <a:fillRect/>
              </a:stretch>
            </p:blipFill>
            <p:spPr>
              <a:xfrm>
                <a:off x="762000" y="4095750"/>
                <a:ext cx="3288505" cy="719208"/>
              </a:xfrm>
              <a:prstGeom prst="rect">
                <a:avLst/>
              </a:prstGeom>
            </p:spPr>
          </p:pic>
          <p:sp>
            <p:nvSpPr>
              <p:cNvPr id="2503" name="Freeform 20"/>
              <p:cNvSpPr/>
              <p:nvPr/>
            </p:nvSpPr>
            <p:spPr bwMode="auto">
              <a:xfrm rot="10800000">
                <a:off x="764868" y="3858523"/>
                <a:ext cx="3121332" cy="999227"/>
              </a:xfrm>
              <a:custGeom>
                <a:avLst/>
                <a:gdLst>
                  <a:gd name="T0" fmla="*/ 1710 w 2255"/>
                  <a:gd name="T1" fmla="*/ 722 h 722"/>
                  <a:gd name="T2" fmla="*/ 1711 w 2255"/>
                  <a:gd name="T3" fmla="*/ 722 h 722"/>
                  <a:gd name="T4" fmla="*/ 2255 w 2255"/>
                  <a:gd name="T5" fmla="*/ 571 h 722"/>
                  <a:gd name="T6" fmla="*/ 2255 w 2255"/>
                  <a:gd name="T7" fmla="*/ 571 h 722"/>
                  <a:gd name="T8" fmla="*/ 0 w 2255"/>
                  <a:gd name="T9" fmla="*/ 526 h 722"/>
                  <a:gd name="T10" fmla="*/ 2 w 2255"/>
                  <a:gd name="T11" fmla="*/ 530 h 722"/>
                  <a:gd name="T12" fmla="*/ 1710 w 2255"/>
                  <a:gd name="T13" fmla="*/ 722 h 722"/>
                </a:gdLst>
                <a:ahLst/>
                <a:cxnLst>
                  <a:cxn ang="0">
                    <a:pos x="T0" y="T1"/>
                  </a:cxn>
                  <a:cxn ang="0">
                    <a:pos x="T2" y="T3"/>
                  </a:cxn>
                  <a:cxn ang="0">
                    <a:pos x="T4" y="T5"/>
                  </a:cxn>
                  <a:cxn ang="0">
                    <a:pos x="T6" y="T7"/>
                  </a:cxn>
                  <a:cxn ang="0">
                    <a:pos x="T8" y="T9"/>
                  </a:cxn>
                  <a:cxn ang="0">
                    <a:pos x="T10" y="T11"/>
                  </a:cxn>
                  <a:cxn ang="0">
                    <a:pos x="T12" y="T13"/>
                  </a:cxn>
                </a:cxnLst>
                <a:rect l="0" t="0" r="r" b="b"/>
                <a:pathLst>
                  <a:path w="2255" h="722">
                    <a:moveTo>
                      <a:pt x="1710" y="722"/>
                    </a:moveTo>
                    <a:cubicBezTo>
                      <a:pt x="1711" y="722"/>
                      <a:pt x="1711" y="722"/>
                      <a:pt x="1711" y="722"/>
                    </a:cubicBezTo>
                    <a:cubicBezTo>
                      <a:pt x="2255" y="571"/>
                      <a:pt x="2255" y="571"/>
                      <a:pt x="2255" y="571"/>
                    </a:cubicBezTo>
                    <a:cubicBezTo>
                      <a:pt x="2255" y="571"/>
                      <a:pt x="2255" y="571"/>
                      <a:pt x="2255" y="571"/>
                    </a:cubicBezTo>
                    <a:cubicBezTo>
                      <a:pt x="1140" y="0"/>
                      <a:pt x="0" y="526"/>
                      <a:pt x="0" y="526"/>
                    </a:cubicBezTo>
                    <a:cubicBezTo>
                      <a:pt x="2" y="530"/>
                      <a:pt x="2" y="530"/>
                      <a:pt x="2" y="530"/>
                    </a:cubicBezTo>
                    <a:cubicBezTo>
                      <a:pt x="799" y="190"/>
                      <a:pt x="1646" y="683"/>
                      <a:pt x="1710" y="722"/>
                    </a:cubicBezTo>
                    <a:close/>
                  </a:path>
                </a:pathLst>
              </a:custGeom>
              <a:solidFill>
                <a:schemeClr val="accent1">
                  <a:lumMod val="50000"/>
                </a:schemeClr>
              </a:solidFill>
              <a:ln>
                <a:noFill/>
              </a:ln>
            </p:spPr>
            <p:txBody>
              <a:bodyPr vert="horz" wrap="square" lIns="121920" tIns="60960" rIns="121920" bIns="60960" numCol="1" anchor="t" anchorCtr="0" compatLnSpc="1"/>
              <a:lstStyle/>
              <a:p>
                <a:endParaRPr lang="en-US" sz="3200">
                  <a:latin typeface="Agency FB" panose="020B0503020202020204" pitchFamily="34" charset="0"/>
                </a:endParaRPr>
              </a:p>
            </p:txBody>
          </p:sp>
          <p:sp>
            <p:nvSpPr>
              <p:cNvPr id="2504" name="Freeform 6"/>
              <p:cNvSpPr/>
              <p:nvPr/>
            </p:nvSpPr>
            <p:spPr bwMode="auto">
              <a:xfrm rot="10800000">
                <a:off x="764868" y="3362250"/>
                <a:ext cx="898970" cy="705140"/>
              </a:xfrm>
              <a:custGeom>
                <a:avLst/>
                <a:gdLst>
                  <a:gd name="T0" fmla="*/ 105 w 649"/>
                  <a:gd name="T1" fmla="*/ 151 h 509"/>
                  <a:gd name="T2" fmla="*/ 104 w 649"/>
                  <a:gd name="T3" fmla="*/ 151 h 509"/>
                  <a:gd name="T4" fmla="*/ 0 w 649"/>
                  <a:gd name="T5" fmla="*/ 509 h 509"/>
                  <a:gd name="T6" fmla="*/ 1 w 649"/>
                  <a:gd name="T7" fmla="*/ 509 h 509"/>
                  <a:gd name="T8" fmla="*/ 447 w 649"/>
                  <a:gd name="T9" fmla="*/ 375 h 509"/>
                  <a:gd name="T10" fmla="*/ 649 w 649"/>
                  <a:gd name="T11" fmla="*/ 0 h 509"/>
                  <a:gd name="T12" fmla="*/ 105 w 649"/>
                  <a:gd name="T13" fmla="*/ 151 h 509"/>
                </a:gdLst>
                <a:ahLst/>
                <a:cxnLst>
                  <a:cxn ang="0">
                    <a:pos x="T0" y="T1"/>
                  </a:cxn>
                  <a:cxn ang="0">
                    <a:pos x="T2" y="T3"/>
                  </a:cxn>
                  <a:cxn ang="0">
                    <a:pos x="T4" y="T5"/>
                  </a:cxn>
                  <a:cxn ang="0">
                    <a:pos x="T6" y="T7"/>
                  </a:cxn>
                  <a:cxn ang="0">
                    <a:pos x="T8" y="T9"/>
                  </a:cxn>
                  <a:cxn ang="0">
                    <a:pos x="T10" y="T11"/>
                  </a:cxn>
                  <a:cxn ang="0">
                    <a:pos x="T12" y="T13"/>
                  </a:cxn>
                </a:cxnLst>
                <a:rect l="0" t="0" r="r" b="b"/>
                <a:pathLst>
                  <a:path w="649" h="509">
                    <a:moveTo>
                      <a:pt x="105" y="151"/>
                    </a:moveTo>
                    <a:cubicBezTo>
                      <a:pt x="104" y="151"/>
                      <a:pt x="104" y="151"/>
                      <a:pt x="104" y="151"/>
                    </a:cubicBezTo>
                    <a:cubicBezTo>
                      <a:pt x="0" y="509"/>
                      <a:pt x="0" y="509"/>
                      <a:pt x="0" y="509"/>
                    </a:cubicBezTo>
                    <a:cubicBezTo>
                      <a:pt x="0" y="509"/>
                      <a:pt x="0" y="509"/>
                      <a:pt x="1" y="509"/>
                    </a:cubicBezTo>
                    <a:cubicBezTo>
                      <a:pt x="447" y="375"/>
                      <a:pt x="447" y="375"/>
                      <a:pt x="447" y="375"/>
                    </a:cubicBezTo>
                    <a:cubicBezTo>
                      <a:pt x="649" y="0"/>
                      <a:pt x="649" y="0"/>
                      <a:pt x="649" y="0"/>
                    </a:cubicBezTo>
                    <a:lnTo>
                      <a:pt x="105" y="151"/>
                    </a:lnTo>
                    <a:close/>
                  </a:path>
                </a:pathLst>
              </a:custGeom>
              <a:solidFill>
                <a:schemeClr val="accent1">
                  <a:lumMod val="75000"/>
                </a:schemeClr>
              </a:solidFill>
              <a:ln w="9525">
                <a:noFill/>
                <a:round/>
              </a:ln>
            </p:spPr>
            <p:txBody>
              <a:bodyPr vert="horz" wrap="square" lIns="121920" tIns="60960" rIns="121920" bIns="60960" numCol="1" anchor="t" anchorCtr="0" compatLnSpc="1"/>
              <a:lstStyle/>
              <a:p>
                <a:endParaRPr lang="en-US" sz="3200">
                  <a:latin typeface="Agency FB" panose="020B0503020202020204" pitchFamily="34" charset="0"/>
                </a:endParaRPr>
              </a:p>
            </p:txBody>
          </p:sp>
          <p:sp>
            <p:nvSpPr>
              <p:cNvPr id="2505" name="Freeform 12"/>
              <p:cNvSpPr/>
              <p:nvPr/>
            </p:nvSpPr>
            <p:spPr bwMode="auto">
              <a:xfrm rot="10800000">
                <a:off x="1520137" y="3362250"/>
                <a:ext cx="2362721" cy="1231490"/>
              </a:xfrm>
              <a:custGeom>
                <a:avLst/>
                <a:gdLst>
                  <a:gd name="T0" fmla="*/ 1604 w 1708"/>
                  <a:gd name="T1" fmla="*/ 890 h 890"/>
                  <a:gd name="T2" fmla="*/ 1708 w 1708"/>
                  <a:gd name="T3" fmla="*/ 532 h 890"/>
                  <a:gd name="T4" fmla="*/ 0 w 1708"/>
                  <a:gd name="T5" fmla="*/ 340 h 890"/>
                  <a:gd name="T6" fmla="*/ 198 w 1708"/>
                  <a:gd name="T7" fmla="*/ 691 h 890"/>
                  <a:gd name="T8" fmla="*/ 1604 w 1708"/>
                  <a:gd name="T9" fmla="*/ 890 h 890"/>
                </a:gdLst>
                <a:ahLst/>
                <a:cxnLst>
                  <a:cxn ang="0">
                    <a:pos x="T0" y="T1"/>
                  </a:cxn>
                  <a:cxn ang="0">
                    <a:pos x="T2" y="T3"/>
                  </a:cxn>
                  <a:cxn ang="0">
                    <a:pos x="T4" y="T5"/>
                  </a:cxn>
                  <a:cxn ang="0">
                    <a:pos x="T6" y="T7"/>
                  </a:cxn>
                  <a:cxn ang="0">
                    <a:pos x="T8" y="T9"/>
                  </a:cxn>
                </a:cxnLst>
                <a:rect l="0" t="0" r="r" b="b"/>
                <a:pathLst>
                  <a:path w="1708" h="890">
                    <a:moveTo>
                      <a:pt x="1604" y="890"/>
                    </a:moveTo>
                    <a:cubicBezTo>
                      <a:pt x="1708" y="532"/>
                      <a:pt x="1708" y="532"/>
                      <a:pt x="1708" y="532"/>
                    </a:cubicBezTo>
                    <a:cubicBezTo>
                      <a:pt x="1644" y="493"/>
                      <a:pt x="797" y="0"/>
                      <a:pt x="0" y="340"/>
                    </a:cubicBezTo>
                    <a:cubicBezTo>
                      <a:pt x="198" y="691"/>
                      <a:pt x="198" y="691"/>
                      <a:pt x="198" y="691"/>
                    </a:cubicBezTo>
                    <a:cubicBezTo>
                      <a:pt x="278" y="659"/>
                      <a:pt x="854" y="453"/>
                      <a:pt x="1604" y="890"/>
                    </a:cubicBezTo>
                    <a:close/>
                  </a:path>
                </a:pathLst>
              </a:custGeom>
              <a:solidFill>
                <a:schemeClr val="accent1"/>
              </a:solidFill>
              <a:ln w="9525">
                <a:noFill/>
                <a:round/>
              </a:ln>
            </p:spPr>
            <p:txBody>
              <a:bodyPr vert="horz" wrap="square" lIns="121920" tIns="60960" rIns="121920" bIns="60960" numCol="1" anchor="t" anchorCtr="0" compatLnSpc="1"/>
              <a:lstStyle/>
              <a:p>
                <a:endParaRPr lang="en-US" sz="3200">
                  <a:latin typeface="Agency FB" panose="020B0503020202020204" pitchFamily="34" charset="0"/>
                </a:endParaRPr>
              </a:p>
            </p:txBody>
          </p:sp>
        </p:grpSp>
        <p:grpSp>
          <p:nvGrpSpPr>
            <p:cNvPr id="2506" name="Group 2505"/>
            <p:cNvGrpSpPr/>
            <p:nvPr/>
          </p:nvGrpSpPr>
          <p:grpSpPr>
            <a:xfrm>
              <a:off x="1878844" y="2474033"/>
              <a:ext cx="1653125" cy="1004797"/>
              <a:chOff x="1697257" y="1786545"/>
              <a:chExt cx="1239844" cy="753598"/>
            </a:xfrm>
            <a:solidFill>
              <a:schemeClr val="accent6">
                <a:lumMod val="40000"/>
                <a:lumOff val="60000"/>
              </a:schemeClr>
            </a:solidFill>
          </p:grpSpPr>
          <p:sp>
            <p:nvSpPr>
              <p:cNvPr id="2507" name="Freeform 8"/>
              <p:cNvSpPr/>
              <p:nvPr/>
            </p:nvSpPr>
            <p:spPr bwMode="auto">
              <a:xfrm rot="10800000">
                <a:off x="1697257" y="1786546"/>
                <a:ext cx="426092" cy="551413"/>
              </a:xfrm>
              <a:custGeom>
                <a:avLst/>
                <a:gdLst>
                  <a:gd name="T0" fmla="*/ 0 w 255"/>
                  <a:gd name="T1" fmla="*/ 330 h 330"/>
                  <a:gd name="T2" fmla="*/ 92 w 255"/>
                  <a:gd name="T3" fmla="*/ 302 h 330"/>
                  <a:gd name="T4" fmla="*/ 255 w 255"/>
                  <a:gd name="T5" fmla="*/ 0 h 330"/>
                  <a:gd name="T6" fmla="*/ 83 w 255"/>
                  <a:gd name="T7" fmla="*/ 46 h 330"/>
                  <a:gd name="T8" fmla="*/ 0 w 255"/>
                  <a:gd name="T9" fmla="*/ 330 h 330"/>
                </a:gdLst>
                <a:ahLst/>
                <a:cxnLst>
                  <a:cxn ang="0">
                    <a:pos x="T0" y="T1"/>
                  </a:cxn>
                  <a:cxn ang="0">
                    <a:pos x="T2" y="T3"/>
                  </a:cxn>
                  <a:cxn ang="0">
                    <a:pos x="T4" y="T5"/>
                  </a:cxn>
                  <a:cxn ang="0">
                    <a:pos x="T6" y="T7"/>
                  </a:cxn>
                  <a:cxn ang="0">
                    <a:pos x="T8" y="T9"/>
                  </a:cxn>
                </a:cxnLst>
                <a:rect l="0" t="0" r="r" b="b"/>
                <a:pathLst>
                  <a:path w="255" h="330">
                    <a:moveTo>
                      <a:pt x="0" y="330"/>
                    </a:moveTo>
                    <a:lnTo>
                      <a:pt x="92" y="302"/>
                    </a:lnTo>
                    <a:lnTo>
                      <a:pt x="255" y="0"/>
                    </a:lnTo>
                    <a:lnTo>
                      <a:pt x="83" y="46"/>
                    </a:lnTo>
                    <a:lnTo>
                      <a:pt x="0" y="330"/>
                    </a:lnTo>
                    <a:close/>
                  </a:path>
                </a:pathLst>
              </a:custGeom>
              <a:solidFill>
                <a:schemeClr val="accent4">
                  <a:lumMod val="75000"/>
                </a:schemeClr>
              </a:solidFill>
              <a:ln w="9525">
                <a:noFill/>
                <a:round/>
              </a:ln>
            </p:spPr>
            <p:txBody>
              <a:bodyPr vert="horz" wrap="square" lIns="121920" tIns="60960" rIns="121920" bIns="60960" numCol="1" anchor="t" anchorCtr="0" compatLnSpc="1"/>
              <a:lstStyle/>
              <a:p>
                <a:endParaRPr lang="en-US" sz="3200">
                  <a:latin typeface="Agency FB" panose="020B0503020202020204" pitchFamily="34" charset="0"/>
                </a:endParaRPr>
              </a:p>
            </p:txBody>
          </p:sp>
          <p:sp>
            <p:nvSpPr>
              <p:cNvPr id="2508" name="Freeform 15"/>
              <p:cNvSpPr/>
              <p:nvPr/>
            </p:nvSpPr>
            <p:spPr bwMode="auto">
              <a:xfrm rot="10800000">
                <a:off x="1984660" y="1786545"/>
                <a:ext cx="952441" cy="736889"/>
              </a:xfrm>
              <a:custGeom>
                <a:avLst/>
                <a:gdLst>
                  <a:gd name="T0" fmla="*/ 588 w 688"/>
                  <a:gd name="T1" fmla="*/ 532 h 532"/>
                  <a:gd name="T2" fmla="*/ 588 w 688"/>
                  <a:gd name="T3" fmla="*/ 532 h 532"/>
                  <a:gd name="T4" fmla="*/ 688 w 688"/>
                  <a:gd name="T5" fmla="*/ 189 h 532"/>
                  <a:gd name="T6" fmla="*/ 688 w 688"/>
                  <a:gd name="T7" fmla="*/ 189 h 532"/>
                  <a:gd name="T8" fmla="*/ 0 w 688"/>
                  <a:gd name="T9" fmla="*/ 58 h 532"/>
                  <a:gd name="T10" fmla="*/ 220 w 688"/>
                  <a:gd name="T11" fmla="*/ 450 h 532"/>
                  <a:gd name="T12" fmla="*/ 588 w 688"/>
                  <a:gd name="T13" fmla="*/ 532 h 532"/>
                </a:gdLst>
                <a:ahLst/>
                <a:cxnLst>
                  <a:cxn ang="0">
                    <a:pos x="T0" y="T1"/>
                  </a:cxn>
                  <a:cxn ang="0">
                    <a:pos x="T2" y="T3"/>
                  </a:cxn>
                  <a:cxn ang="0">
                    <a:pos x="T4" y="T5"/>
                  </a:cxn>
                  <a:cxn ang="0">
                    <a:pos x="T6" y="T7"/>
                  </a:cxn>
                  <a:cxn ang="0">
                    <a:pos x="T8" y="T9"/>
                  </a:cxn>
                  <a:cxn ang="0">
                    <a:pos x="T10" y="T11"/>
                  </a:cxn>
                  <a:cxn ang="0">
                    <a:pos x="T12" y="T13"/>
                  </a:cxn>
                </a:cxnLst>
                <a:rect l="0" t="0" r="r" b="b"/>
                <a:pathLst>
                  <a:path w="688" h="532">
                    <a:moveTo>
                      <a:pt x="588" y="532"/>
                    </a:moveTo>
                    <a:cubicBezTo>
                      <a:pt x="588" y="532"/>
                      <a:pt x="588" y="532"/>
                      <a:pt x="588" y="532"/>
                    </a:cubicBezTo>
                    <a:cubicBezTo>
                      <a:pt x="688" y="189"/>
                      <a:pt x="688" y="189"/>
                      <a:pt x="688" y="189"/>
                    </a:cubicBezTo>
                    <a:cubicBezTo>
                      <a:pt x="688" y="189"/>
                      <a:pt x="688" y="189"/>
                      <a:pt x="688" y="189"/>
                    </a:cubicBezTo>
                    <a:cubicBezTo>
                      <a:pt x="435" y="16"/>
                      <a:pt x="201" y="0"/>
                      <a:pt x="0" y="58"/>
                    </a:cubicBezTo>
                    <a:cubicBezTo>
                      <a:pt x="220" y="450"/>
                      <a:pt x="220" y="450"/>
                      <a:pt x="220" y="450"/>
                    </a:cubicBezTo>
                    <a:cubicBezTo>
                      <a:pt x="336" y="424"/>
                      <a:pt x="459" y="445"/>
                      <a:pt x="588" y="532"/>
                    </a:cubicBezTo>
                    <a:close/>
                  </a:path>
                </a:pathLst>
              </a:custGeom>
              <a:solidFill>
                <a:schemeClr val="accent4"/>
              </a:solidFill>
              <a:ln w="9525">
                <a:noFill/>
                <a:round/>
              </a:ln>
            </p:spPr>
            <p:txBody>
              <a:bodyPr vert="horz" wrap="square" lIns="121920" tIns="60960" rIns="121920" bIns="60960" numCol="1" anchor="t" anchorCtr="0" compatLnSpc="1"/>
              <a:lstStyle/>
              <a:p>
                <a:endParaRPr lang="en-US" sz="3200">
                  <a:latin typeface="Agency FB" panose="020B0503020202020204" pitchFamily="34" charset="0"/>
                </a:endParaRPr>
              </a:p>
            </p:txBody>
          </p:sp>
          <p:sp>
            <p:nvSpPr>
              <p:cNvPr id="2509" name="Freeform 24"/>
              <p:cNvSpPr/>
              <p:nvPr/>
            </p:nvSpPr>
            <p:spPr bwMode="auto">
              <a:xfrm rot="10800000">
                <a:off x="1971293" y="2261094"/>
                <a:ext cx="932389" cy="279049"/>
              </a:xfrm>
              <a:custGeom>
                <a:avLst/>
                <a:gdLst>
                  <a:gd name="T0" fmla="*/ 191 w 674"/>
                  <a:gd name="T1" fmla="*/ 0 h 201"/>
                  <a:gd name="T2" fmla="*/ 0 w 674"/>
                  <a:gd name="T3" fmla="*/ 63 h 201"/>
                  <a:gd name="T4" fmla="*/ 664 w 674"/>
                  <a:gd name="T5" fmla="*/ 201 h 201"/>
                  <a:gd name="T6" fmla="*/ 664 w 674"/>
                  <a:gd name="T7" fmla="*/ 201 h 201"/>
                  <a:gd name="T8" fmla="*/ 674 w 674"/>
                  <a:gd name="T9" fmla="*/ 168 h 201"/>
                  <a:gd name="T10" fmla="*/ 191 w 674"/>
                  <a:gd name="T11" fmla="*/ 0 h 201"/>
                </a:gdLst>
                <a:ahLst/>
                <a:cxnLst>
                  <a:cxn ang="0">
                    <a:pos x="T0" y="T1"/>
                  </a:cxn>
                  <a:cxn ang="0">
                    <a:pos x="T2" y="T3"/>
                  </a:cxn>
                  <a:cxn ang="0">
                    <a:pos x="T4" y="T5"/>
                  </a:cxn>
                  <a:cxn ang="0">
                    <a:pos x="T6" y="T7"/>
                  </a:cxn>
                  <a:cxn ang="0">
                    <a:pos x="T8" y="T9"/>
                  </a:cxn>
                  <a:cxn ang="0">
                    <a:pos x="T10" y="T11"/>
                  </a:cxn>
                </a:cxnLst>
                <a:rect l="0" t="0" r="r" b="b"/>
                <a:pathLst>
                  <a:path w="674" h="201">
                    <a:moveTo>
                      <a:pt x="191" y="0"/>
                    </a:moveTo>
                    <a:cubicBezTo>
                      <a:pt x="86" y="21"/>
                      <a:pt x="26" y="49"/>
                      <a:pt x="0" y="63"/>
                    </a:cubicBezTo>
                    <a:cubicBezTo>
                      <a:pt x="196" y="13"/>
                      <a:pt x="421" y="35"/>
                      <a:pt x="664" y="201"/>
                    </a:cubicBezTo>
                    <a:cubicBezTo>
                      <a:pt x="664" y="201"/>
                      <a:pt x="664" y="201"/>
                      <a:pt x="664" y="201"/>
                    </a:cubicBezTo>
                    <a:cubicBezTo>
                      <a:pt x="674" y="168"/>
                      <a:pt x="674" y="168"/>
                      <a:pt x="674" y="168"/>
                    </a:cubicBezTo>
                    <a:cubicBezTo>
                      <a:pt x="501" y="52"/>
                      <a:pt x="339" y="3"/>
                      <a:pt x="191" y="0"/>
                    </a:cubicBezTo>
                    <a:close/>
                  </a:path>
                </a:pathLst>
              </a:custGeom>
              <a:solidFill>
                <a:schemeClr val="accent4">
                  <a:lumMod val="50000"/>
                </a:schemeClr>
              </a:solidFill>
              <a:ln w="9525">
                <a:noFill/>
                <a:round/>
              </a:ln>
            </p:spPr>
            <p:txBody>
              <a:bodyPr vert="horz" wrap="square" lIns="121920" tIns="60960" rIns="121920" bIns="60960" numCol="1" anchor="t" anchorCtr="0" compatLnSpc="1"/>
              <a:lstStyle/>
              <a:p>
                <a:endParaRPr lang="en-US" sz="3200">
                  <a:latin typeface="Agency FB" panose="020B0503020202020204" pitchFamily="34" charset="0"/>
                </a:endParaRPr>
              </a:p>
            </p:txBody>
          </p:sp>
          <p:sp>
            <p:nvSpPr>
              <p:cNvPr id="2510" name="Freeform 28"/>
              <p:cNvSpPr/>
              <p:nvPr/>
            </p:nvSpPr>
            <p:spPr bwMode="auto">
              <a:xfrm rot="10800000">
                <a:off x="1697257" y="2261096"/>
                <a:ext cx="287403" cy="106941"/>
              </a:xfrm>
              <a:custGeom>
                <a:avLst/>
                <a:gdLst>
                  <a:gd name="T0" fmla="*/ 10 w 207"/>
                  <a:gd name="T1" fmla="*/ 44 h 77"/>
                  <a:gd name="T2" fmla="*/ 10 w 207"/>
                  <a:gd name="T3" fmla="*/ 44 h 77"/>
                  <a:gd name="T4" fmla="*/ 0 w 207"/>
                  <a:gd name="T5" fmla="*/ 77 h 77"/>
                  <a:gd name="T6" fmla="*/ 207 w 207"/>
                  <a:gd name="T7" fmla="*/ 22 h 77"/>
                  <a:gd name="T8" fmla="*/ 159 w 207"/>
                  <a:gd name="T9" fmla="*/ 0 h 77"/>
                  <a:gd name="T10" fmla="*/ 10 w 207"/>
                  <a:gd name="T11" fmla="*/ 44 h 77"/>
                </a:gdLst>
                <a:ahLst/>
                <a:cxnLst>
                  <a:cxn ang="0">
                    <a:pos x="T0" y="T1"/>
                  </a:cxn>
                  <a:cxn ang="0">
                    <a:pos x="T2" y="T3"/>
                  </a:cxn>
                  <a:cxn ang="0">
                    <a:pos x="T4" y="T5"/>
                  </a:cxn>
                  <a:cxn ang="0">
                    <a:pos x="T6" y="T7"/>
                  </a:cxn>
                  <a:cxn ang="0">
                    <a:pos x="T8" y="T9"/>
                  </a:cxn>
                  <a:cxn ang="0">
                    <a:pos x="T10" y="T11"/>
                  </a:cxn>
                </a:cxnLst>
                <a:rect l="0" t="0" r="r" b="b"/>
                <a:pathLst>
                  <a:path w="207" h="77">
                    <a:moveTo>
                      <a:pt x="10" y="44"/>
                    </a:moveTo>
                    <a:cubicBezTo>
                      <a:pt x="10" y="44"/>
                      <a:pt x="10" y="44"/>
                      <a:pt x="10" y="44"/>
                    </a:cubicBezTo>
                    <a:cubicBezTo>
                      <a:pt x="0" y="77"/>
                      <a:pt x="0" y="77"/>
                      <a:pt x="0" y="77"/>
                    </a:cubicBezTo>
                    <a:cubicBezTo>
                      <a:pt x="207" y="22"/>
                      <a:pt x="207" y="22"/>
                      <a:pt x="207" y="22"/>
                    </a:cubicBezTo>
                    <a:cubicBezTo>
                      <a:pt x="159" y="0"/>
                      <a:pt x="159" y="0"/>
                      <a:pt x="159" y="0"/>
                    </a:cubicBezTo>
                    <a:lnTo>
                      <a:pt x="10" y="44"/>
                    </a:lnTo>
                    <a:close/>
                  </a:path>
                </a:pathLst>
              </a:custGeom>
              <a:solidFill>
                <a:schemeClr val="accent4">
                  <a:lumMod val="50000"/>
                </a:schemeClr>
              </a:solidFill>
              <a:ln w="9525">
                <a:noFill/>
                <a:round/>
              </a:ln>
            </p:spPr>
            <p:txBody>
              <a:bodyPr vert="horz" wrap="square" lIns="121920" tIns="60960" rIns="121920" bIns="60960" numCol="1" anchor="t" anchorCtr="0" compatLnSpc="1"/>
              <a:lstStyle/>
              <a:p>
                <a:endParaRPr lang="en-US" sz="3200">
                  <a:latin typeface="Agency FB" panose="020B0503020202020204" pitchFamily="34" charset="0"/>
                </a:endParaRPr>
              </a:p>
            </p:txBody>
          </p:sp>
        </p:grpSp>
        <p:grpSp>
          <p:nvGrpSpPr>
            <p:cNvPr id="2511" name="Group 2510"/>
            <p:cNvGrpSpPr/>
            <p:nvPr/>
          </p:nvGrpSpPr>
          <p:grpSpPr>
            <a:xfrm>
              <a:off x="1468905" y="3169149"/>
              <a:ext cx="2499739" cy="1142928"/>
              <a:chOff x="1389803" y="2307882"/>
              <a:chExt cx="1874804" cy="857196"/>
            </a:xfrm>
            <a:solidFill>
              <a:schemeClr val="accent3"/>
            </a:solidFill>
          </p:grpSpPr>
          <p:sp>
            <p:nvSpPr>
              <p:cNvPr id="2512" name="Freeform 9"/>
              <p:cNvSpPr/>
              <p:nvPr/>
            </p:nvSpPr>
            <p:spPr bwMode="auto">
              <a:xfrm rot="10800000">
                <a:off x="1389803" y="2307882"/>
                <a:ext cx="581490" cy="601542"/>
              </a:xfrm>
              <a:custGeom>
                <a:avLst/>
                <a:gdLst>
                  <a:gd name="T0" fmla="*/ 102 w 420"/>
                  <a:gd name="T1" fmla="*/ 84 h 435"/>
                  <a:gd name="T2" fmla="*/ 0 w 420"/>
                  <a:gd name="T3" fmla="*/ 435 h 435"/>
                  <a:gd name="T4" fmla="*/ 0 w 420"/>
                  <a:gd name="T5" fmla="*/ 435 h 435"/>
                  <a:gd name="T6" fmla="*/ 222 w 420"/>
                  <a:gd name="T7" fmla="*/ 369 h 435"/>
                  <a:gd name="T8" fmla="*/ 420 w 420"/>
                  <a:gd name="T9" fmla="*/ 0 h 435"/>
                  <a:gd name="T10" fmla="*/ 102 w 420"/>
                  <a:gd name="T11" fmla="*/ 84 h 435"/>
                  <a:gd name="T12" fmla="*/ 102 w 420"/>
                  <a:gd name="T13" fmla="*/ 84 h 435"/>
                </a:gdLst>
                <a:ahLst/>
                <a:cxnLst>
                  <a:cxn ang="0">
                    <a:pos x="T0" y="T1"/>
                  </a:cxn>
                  <a:cxn ang="0">
                    <a:pos x="T2" y="T3"/>
                  </a:cxn>
                  <a:cxn ang="0">
                    <a:pos x="T4" y="T5"/>
                  </a:cxn>
                  <a:cxn ang="0">
                    <a:pos x="T6" y="T7"/>
                  </a:cxn>
                  <a:cxn ang="0">
                    <a:pos x="T8" y="T9"/>
                  </a:cxn>
                  <a:cxn ang="0">
                    <a:pos x="T10" y="T11"/>
                  </a:cxn>
                  <a:cxn ang="0">
                    <a:pos x="T12" y="T13"/>
                  </a:cxn>
                </a:cxnLst>
                <a:rect l="0" t="0" r="r" b="b"/>
                <a:pathLst>
                  <a:path w="420" h="435">
                    <a:moveTo>
                      <a:pt x="102" y="84"/>
                    </a:moveTo>
                    <a:cubicBezTo>
                      <a:pt x="0" y="435"/>
                      <a:pt x="0" y="435"/>
                      <a:pt x="0" y="435"/>
                    </a:cubicBezTo>
                    <a:cubicBezTo>
                      <a:pt x="0" y="435"/>
                      <a:pt x="0" y="435"/>
                      <a:pt x="0" y="435"/>
                    </a:cubicBezTo>
                    <a:cubicBezTo>
                      <a:pt x="222" y="369"/>
                      <a:pt x="222" y="369"/>
                      <a:pt x="222" y="369"/>
                    </a:cubicBezTo>
                    <a:cubicBezTo>
                      <a:pt x="420" y="0"/>
                      <a:pt x="420" y="0"/>
                      <a:pt x="420" y="0"/>
                    </a:cubicBezTo>
                    <a:cubicBezTo>
                      <a:pt x="102" y="84"/>
                      <a:pt x="102" y="84"/>
                      <a:pt x="102" y="84"/>
                    </a:cubicBezTo>
                    <a:cubicBezTo>
                      <a:pt x="102" y="84"/>
                      <a:pt x="102" y="84"/>
                      <a:pt x="102" y="84"/>
                    </a:cubicBezTo>
                    <a:close/>
                  </a:path>
                </a:pathLst>
              </a:custGeom>
              <a:solidFill>
                <a:schemeClr val="accent3">
                  <a:lumMod val="75000"/>
                </a:schemeClr>
              </a:solidFill>
              <a:ln w="9525">
                <a:noFill/>
                <a:round/>
              </a:ln>
            </p:spPr>
            <p:txBody>
              <a:bodyPr vert="horz" wrap="square" lIns="121920" tIns="60960" rIns="121920" bIns="60960" numCol="1" anchor="t" anchorCtr="0" compatLnSpc="1"/>
              <a:lstStyle/>
              <a:p>
                <a:endParaRPr lang="en-US" sz="3200">
                  <a:latin typeface="Agency FB" panose="020B0503020202020204" pitchFamily="34" charset="0"/>
                </a:endParaRPr>
              </a:p>
            </p:txBody>
          </p:sp>
          <p:sp>
            <p:nvSpPr>
              <p:cNvPr id="2513" name="Freeform 11"/>
              <p:cNvSpPr/>
              <p:nvPr/>
            </p:nvSpPr>
            <p:spPr bwMode="auto">
              <a:xfrm rot="10800000">
                <a:off x="1829262" y="2307882"/>
                <a:ext cx="1435345" cy="845500"/>
              </a:xfrm>
              <a:custGeom>
                <a:avLst/>
                <a:gdLst>
                  <a:gd name="T0" fmla="*/ 935 w 1037"/>
                  <a:gd name="T1" fmla="*/ 612 h 612"/>
                  <a:gd name="T2" fmla="*/ 1037 w 1037"/>
                  <a:gd name="T3" fmla="*/ 261 h 612"/>
                  <a:gd name="T4" fmla="*/ 0 w 1037"/>
                  <a:gd name="T5" fmla="*/ 94 h 612"/>
                  <a:gd name="T6" fmla="*/ 215 w 1037"/>
                  <a:gd name="T7" fmla="*/ 476 h 612"/>
                  <a:gd name="T8" fmla="*/ 935 w 1037"/>
                  <a:gd name="T9" fmla="*/ 612 h 612"/>
                </a:gdLst>
                <a:ahLst/>
                <a:cxnLst>
                  <a:cxn ang="0">
                    <a:pos x="T0" y="T1"/>
                  </a:cxn>
                  <a:cxn ang="0">
                    <a:pos x="T2" y="T3"/>
                  </a:cxn>
                  <a:cxn ang="0">
                    <a:pos x="T4" y="T5"/>
                  </a:cxn>
                  <a:cxn ang="0">
                    <a:pos x="T6" y="T7"/>
                  </a:cxn>
                  <a:cxn ang="0">
                    <a:pos x="T8" y="T9"/>
                  </a:cxn>
                </a:cxnLst>
                <a:rect l="0" t="0" r="r" b="b"/>
                <a:pathLst>
                  <a:path w="1037" h="612">
                    <a:moveTo>
                      <a:pt x="935" y="612"/>
                    </a:moveTo>
                    <a:cubicBezTo>
                      <a:pt x="1037" y="261"/>
                      <a:pt x="1037" y="261"/>
                      <a:pt x="1037" y="261"/>
                    </a:cubicBezTo>
                    <a:cubicBezTo>
                      <a:pt x="594" y="0"/>
                      <a:pt x="242" y="13"/>
                      <a:pt x="0" y="94"/>
                    </a:cubicBezTo>
                    <a:cubicBezTo>
                      <a:pt x="215" y="476"/>
                      <a:pt x="215" y="476"/>
                      <a:pt x="215" y="476"/>
                    </a:cubicBezTo>
                    <a:cubicBezTo>
                      <a:pt x="421" y="414"/>
                      <a:pt x="665" y="430"/>
                      <a:pt x="935" y="612"/>
                    </a:cubicBezTo>
                    <a:close/>
                  </a:path>
                </a:pathLst>
              </a:custGeom>
              <a:grpFill/>
              <a:ln w="9525">
                <a:noFill/>
                <a:round/>
              </a:ln>
            </p:spPr>
            <p:txBody>
              <a:bodyPr vert="horz" wrap="square" lIns="121920" tIns="60960" rIns="121920" bIns="60960" numCol="1" anchor="t" anchorCtr="0" compatLnSpc="1"/>
              <a:lstStyle/>
              <a:p>
                <a:endParaRPr lang="en-US" sz="3200">
                  <a:latin typeface="Agency FB" panose="020B0503020202020204" pitchFamily="34" charset="0"/>
                </a:endParaRPr>
              </a:p>
            </p:txBody>
          </p:sp>
          <p:sp>
            <p:nvSpPr>
              <p:cNvPr id="2514" name="Freeform 2513"/>
              <p:cNvSpPr/>
              <p:nvPr/>
            </p:nvSpPr>
            <p:spPr bwMode="auto">
              <a:xfrm rot="10800000">
                <a:off x="1815895" y="2792456"/>
                <a:ext cx="1413623" cy="372622"/>
              </a:xfrm>
              <a:custGeom>
                <a:avLst/>
                <a:gdLst>
                  <a:gd name="T0" fmla="*/ 222 w 1022"/>
                  <a:gd name="T1" fmla="*/ 15 h 269"/>
                  <a:gd name="T2" fmla="*/ 0 w 1022"/>
                  <a:gd name="T3" fmla="*/ 94 h 269"/>
                  <a:gd name="T4" fmla="*/ 1012 w 1022"/>
                  <a:gd name="T5" fmla="*/ 269 h 269"/>
                  <a:gd name="T6" fmla="*/ 1022 w 1022"/>
                  <a:gd name="T7" fmla="*/ 236 h 269"/>
                  <a:gd name="T8" fmla="*/ 222 w 1022"/>
                  <a:gd name="T9" fmla="*/ 15 h 269"/>
                </a:gdLst>
                <a:ahLst/>
                <a:cxnLst>
                  <a:cxn ang="0">
                    <a:pos x="T0" y="T1"/>
                  </a:cxn>
                  <a:cxn ang="0">
                    <a:pos x="T2" y="T3"/>
                  </a:cxn>
                  <a:cxn ang="0">
                    <a:pos x="T4" y="T5"/>
                  </a:cxn>
                  <a:cxn ang="0">
                    <a:pos x="T6" y="T7"/>
                  </a:cxn>
                  <a:cxn ang="0">
                    <a:pos x="T8" y="T9"/>
                  </a:cxn>
                </a:cxnLst>
                <a:rect l="0" t="0" r="r" b="b"/>
                <a:pathLst>
                  <a:path w="1022" h="269">
                    <a:moveTo>
                      <a:pt x="222" y="15"/>
                    </a:moveTo>
                    <a:cubicBezTo>
                      <a:pt x="119" y="42"/>
                      <a:pt x="41" y="75"/>
                      <a:pt x="0" y="94"/>
                    </a:cubicBezTo>
                    <a:cubicBezTo>
                      <a:pt x="241" y="21"/>
                      <a:pt x="584" y="17"/>
                      <a:pt x="1012" y="269"/>
                    </a:cubicBezTo>
                    <a:cubicBezTo>
                      <a:pt x="1022" y="236"/>
                      <a:pt x="1022" y="236"/>
                      <a:pt x="1022" y="236"/>
                    </a:cubicBezTo>
                    <a:cubicBezTo>
                      <a:pt x="708" y="49"/>
                      <a:pt x="438" y="0"/>
                      <a:pt x="222" y="15"/>
                    </a:cubicBezTo>
                    <a:close/>
                  </a:path>
                </a:pathLst>
              </a:custGeom>
              <a:solidFill>
                <a:schemeClr val="accent3">
                  <a:lumMod val="50000"/>
                </a:schemeClr>
              </a:solidFill>
              <a:ln w="9525">
                <a:noFill/>
                <a:round/>
              </a:ln>
            </p:spPr>
            <p:txBody>
              <a:bodyPr vert="horz" wrap="square" lIns="121920" tIns="60960" rIns="121920" bIns="60960" numCol="1" anchor="t" anchorCtr="0" compatLnSpc="1"/>
              <a:lstStyle/>
              <a:p>
                <a:endParaRPr lang="en-US" sz="3200">
                  <a:latin typeface="Agency FB" panose="020B0503020202020204" pitchFamily="34" charset="0"/>
                </a:endParaRPr>
              </a:p>
            </p:txBody>
          </p:sp>
          <p:sp>
            <p:nvSpPr>
              <p:cNvPr id="2515" name="Freeform 27"/>
              <p:cNvSpPr/>
              <p:nvPr/>
            </p:nvSpPr>
            <p:spPr bwMode="auto">
              <a:xfrm rot="10800000">
                <a:off x="1389803" y="2792456"/>
                <a:ext cx="439460" cy="152057"/>
              </a:xfrm>
              <a:custGeom>
                <a:avLst/>
                <a:gdLst>
                  <a:gd name="T0" fmla="*/ 10 w 318"/>
                  <a:gd name="T1" fmla="*/ 77 h 110"/>
                  <a:gd name="T2" fmla="*/ 10 w 318"/>
                  <a:gd name="T3" fmla="*/ 77 h 110"/>
                  <a:gd name="T4" fmla="*/ 0 w 318"/>
                  <a:gd name="T5" fmla="*/ 110 h 110"/>
                  <a:gd name="T6" fmla="*/ 0 w 318"/>
                  <a:gd name="T7" fmla="*/ 110 h 110"/>
                  <a:gd name="T8" fmla="*/ 318 w 318"/>
                  <a:gd name="T9" fmla="*/ 26 h 110"/>
                  <a:gd name="T10" fmla="*/ 268 w 318"/>
                  <a:gd name="T11" fmla="*/ 0 h 110"/>
                  <a:gd name="T12" fmla="*/ 10 w 318"/>
                  <a:gd name="T13" fmla="*/ 77 h 110"/>
                </a:gdLst>
                <a:ahLst/>
                <a:cxnLst>
                  <a:cxn ang="0">
                    <a:pos x="T0" y="T1"/>
                  </a:cxn>
                  <a:cxn ang="0">
                    <a:pos x="T2" y="T3"/>
                  </a:cxn>
                  <a:cxn ang="0">
                    <a:pos x="T4" y="T5"/>
                  </a:cxn>
                  <a:cxn ang="0">
                    <a:pos x="T6" y="T7"/>
                  </a:cxn>
                  <a:cxn ang="0">
                    <a:pos x="T8" y="T9"/>
                  </a:cxn>
                  <a:cxn ang="0">
                    <a:pos x="T10" y="T11"/>
                  </a:cxn>
                  <a:cxn ang="0">
                    <a:pos x="T12" y="T13"/>
                  </a:cxn>
                </a:cxnLst>
                <a:rect l="0" t="0" r="r" b="b"/>
                <a:pathLst>
                  <a:path w="318" h="110">
                    <a:moveTo>
                      <a:pt x="10" y="77"/>
                    </a:moveTo>
                    <a:cubicBezTo>
                      <a:pt x="10" y="77"/>
                      <a:pt x="10" y="77"/>
                      <a:pt x="10" y="77"/>
                    </a:cubicBezTo>
                    <a:cubicBezTo>
                      <a:pt x="0" y="110"/>
                      <a:pt x="0" y="110"/>
                      <a:pt x="0" y="110"/>
                    </a:cubicBezTo>
                    <a:cubicBezTo>
                      <a:pt x="0" y="110"/>
                      <a:pt x="0" y="110"/>
                      <a:pt x="0" y="110"/>
                    </a:cubicBezTo>
                    <a:cubicBezTo>
                      <a:pt x="318" y="26"/>
                      <a:pt x="318" y="26"/>
                      <a:pt x="318" y="26"/>
                    </a:cubicBezTo>
                    <a:cubicBezTo>
                      <a:pt x="268" y="0"/>
                      <a:pt x="268" y="0"/>
                      <a:pt x="268" y="0"/>
                    </a:cubicBezTo>
                    <a:lnTo>
                      <a:pt x="10" y="77"/>
                    </a:lnTo>
                    <a:close/>
                  </a:path>
                </a:pathLst>
              </a:custGeom>
              <a:solidFill>
                <a:schemeClr val="accent3">
                  <a:lumMod val="50000"/>
                </a:schemeClr>
              </a:solidFill>
              <a:ln w="9525">
                <a:noFill/>
                <a:round/>
              </a:ln>
            </p:spPr>
            <p:txBody>
              <a:bodyPr vert="horz" wrap="square" lIns="121920" tIns="60960" rIns="121920" bIns="60960" numCol="1" anchor="t" anchorCtr="0" compatLnSpc="1"/>
              <a:lstStyle/>
              <a:p>
                <a:endParaRPr lang="en-US" sz="3200">
                  <a:latin typeface="Agency FB" panose="020B0503020202020204" pitchFamily="34" charset="0"/>
                </a:endParaRPr>
              </a:p>
            </p:txBody>
          </p:sp>
        </p:grpSp>
        <p:grpSp>
          <p:nvGrpSpPr>
            <p:cNvPr id="2516" name="Group 2515"/>
            <p:cNvGrpSpPr/>
            <p:nvPr/>
          </p:nvGrpSpPr>
          <p:grpSpPr>
            <a:xfrm>
              <a:off x="1061195" y="3877632"/>
              <a:ext cx="3328529" cy="1376861"/>
              <a:chOff x="1084020" y="2839244"/>
              <a:chExt cx="2496397" cy="1032646"/>
            </a:xfrm>
          </p:grpSpPr>
          <p:sp>
            <p:nvSpPr>
              <p:cNvPr id="2517" name="Freeform 10"/>
              <p:cNvSpPr/>
              <p:nvPr/>
            </p:nvSpPr>
            <p:spPr bwMode="auto">
              <a:xfrm rot="10800000">
                <a:off x="1084020" y="2839244"/>
                <a:ext cx="731875" cy="634961"/>
              </a:xfrm>
              <a:custGeom>
                <a:avLst/>
                <a:gdLst>
                  <a:gd name="T0" fmla="*/ 101 w 528"/>
                  <a:gd name="T1" fmla="*/ 113 h 459"/>
                  <a:gd name="T2" fmla="*/ 0 w 528"/>
                  <a:gd name="T3" fmla="*/ 459 h 459"/>
                  <a:gd name="T4" fmla="*/ 0 w 528"/>
                  <a:gd name="T5" fmla="*/ 459 h 459"/>
                  <a:gd name="T6" fmla="*/ 335 w 528"/>
                  <a:gd name="T7" fmla="*/ 359 h 459"/>
                  <a:gd name="T8" fmla="*/ 528 w 528"/>
                  <a:gd name="T9" fmla="*/ 0 h 459"/>
                  <a:gd name="T10" fmla="*/ 101 w 528"/>
                  <a:gd name="T11" fmla="*/ 113 h 459"/>
                  <a:gd name="T12" fmla="*/ 101 w 528"/>
                  <a:gd name="T13" fmla="*/ 113 h 459"/>
                </a:gdLst>
                <a:ahLst/>
                <a:cxnLst>
                  <a:cxn ang="0">
                    <a:pos x="T0" y="T1"/>
                  </a:cxn>
                  <a:cxn ang="0">
                    <a:pos x="T2" y="T3"/>
                  </a:cxn>
                  <a:cxn ang="0">
                    <a:pos x="T4" y="T5"/>
                  </a:cxn>
                  <a:cxn ang="0">
                    <a:pos x="T6" y="T7"/>
                  </a:cxn>
                  <a:cxn ang="0">
                    <a:pos x="T8" y="T9"/>
                  </a:cxn>
                  <a:cxn ang="0">
                    <a:pos x="T10" y="T11"/>
                  </a:cxn>
                  <a:cxn ang="0">
                    <a:pos x="T12" y="T13"/>
                  </a:cxn>
                </a:cxnLst>
                <a:rect l="0" t="0" r="r" b="b"/>
                <a:pathLst>
                  <a:path w="528" h="459">
                    <a:moveTo>
                      <a:pt x="101" y="113"/>
                    </a:moveTo>
                    <a:cubicBezTo>
                      <a:pt x="0" y="459"/>
                      <a:pt x="0" y="459"/>
                      <a:pt x="0" y="459"/>
                    </a:cubicBezTo>
                    <a:cubicBezTo>
                      <a:pt x="0" y="459"/>
                      <a:pt x="0" y="459"/>
                      <a:pt x="0" y="459"/>
                    </a:cubicBezTo>
                    <a:cubicBezTo>
                      <a:pt x="335" y="359"/>
                      <a:pt x="335" y="359"/>
                      <a:pt x="335" y="359"/>
                    </a:cubicBezTo>
                    <a:cubicBezTo>
                      <a:pt x="528" y="0"/>
                      <a:pt x="528" y="0"/>
                      <a:pt x="528" y="0"/>
                    </a:cubicBezTo>
                    <a:cubicBezTo>
                      <a:pt x="101" y="113"/>
                      <a:pt x="101" y="113"/>
                      <a:pt x="101" y="113"/>
                    </a:cubicBezTo>
                    <a:cubicBezTo>
                      <a:pt x="101" y="113"/>
                      <a:pt x="101" y="113"/>
                      <a:pt x="101" y="113"/>
                    </a:cubicBezTo>
                    <a:close/>
                  </a:path>
                </a:pathLst>
              </a:custGeom>
              <a:solidFill>
                <a:schemeClr val="accent2">
                  <a:lumMod val="75000"/>
                </a:schemeClr>
              </a:solidFill>
              <a:ln w="9525">
                <a:noFill/>
                <a:round/>
              </a:ln>
            </p:spPr>
            <p:txBody>
              <a:bodyPr vert="horz" wrap="square" lIns="121920" tIns="60960" rIns="121920" bIns="60960" numCol="1" anchor="t" anchorCtr="0" compatLnSpc="1"/>
              <a:lstStyle/>
              <a:p>
                <a:endParaRPr lang="en-US" sz="3200">
                  <a:latin typeface="Agency FB" panose="020B0503020202020204" pitchFamily="34" charset="0"/>
                </a:endParaRPr>
              </a:p>
            </p:txBody>
          </p:sp>
          <p:sp>
            <p:nvSpPr>
              <p:cNvPr id="2518" name="Freeform 13"/>
              <p:cNvSpPr/>
              <p:nvPr/>
            </p:nvSpPr>
            <p:spPr bwMode="auto">
              <a:xfrm rot="10800000">
                <a:off x="1675536" y="2839244"/>
                <a:ext cx="1904881" cy="1032646"/>
              </a:xfrm>
              <a:custGeom>
                <a:avLst/>
                <a:gdLst>
                  <a:gd name="T0" fmla="*/ 1275 w 1376"/>
                  <a:gd name="T1" fmla="*/ 747 h 747"/>
                  <a:gd name="T2" fmla="*/ 1376 w 1376"/>
                  <a:gd name="T3" fmla="*/ 401 h 747"/>
                  <a:gd name="T4" fmla="*/ 0 w 1376"/>
                  <a:gd name="T5" fmla="*/ 208 h 747"/>
                  <a:gd name="T6" fmla="*/ 210 w 1376"/>
                  <a:gd name="T7" fmla="*/ 580 h 747"/>
                  <a:gd name="T8" fmla="*/ 1275 w 1376"/>
                  <a:gd name="T9" fmla="*/ 747 h 747"/>
                </a:gdLst>
                <a:ahLst/>
                <a:cxnLst>
                  <a:cxn ang="0">
                    <a:pos x="T0" y="T1"/>
                  </a:cxn>
                  <a:cxn ang="0">
                    <a:pos x="T2" y="T3"/>
                  </a:cxn>
                  <a:cxn ang="0">
                    <a:pos x="T4" y="T5"/>
                  </a:cxn>
                  <a:cxn ang="0">
                    <a:pos x="T6" y="T7"/>
                  </a:cxn>
                  <a:cxn ang="0">
                    <a:pos x="T8" y="T9"/>
                  </a:cxn>
                </a:cxnLst>
                <a:rect l="0" t="0" r="r" b="b"/>
                <a:pathLst>
                  <a:path w="1376" h="747">
                    <a:moveTo>
                      <a:pt x="1275" y="747"/>
                    </a:moveTo>
                    <a:cubicBezTo>
                      <a:pt x="1376" y="401"/>
                      <a:pt x="1376" y="401"/>
                      <a:pt x="1376" y="401"/>
                    </a:cubicBezTo>
                    <a:cubicBezTo>
                      <a:pt x="646" y="0"/>
                      <a:pt x="142" y="150"/>
                      <a:pt x="0" y="208"/>
                    </a:cubicBezTo>
                    <a:cubicBezTo>
                      <a:pt x="210" y="580"/>
                      <a:pt x="210" y="580"/>
                      <a:pt x="210" y="580"/>
                    </a:cubicBezTo>
                    <a:cubicBezTo>
                      <a:pt x="453" y="495"/>
                      <a:pt x="816" y="474"/>
                      <a:pt x="1275" y="747"/>
                    </a:cubicBezTo>
                    <a:close/>
                  </a:path>
                </a:pathLst>
              </a:custGeom>
              <a:solidFill>
                <a:schemeClr val="accent2"/>
              </a:solidFill>
              <a:ln w="9525">
                <a:noFill/>
                <a:round/>
              </a:ln>
            </p:spPr>
            <p:txBody>
              <a:bodyPr vert="horz" wrap="square" lIns="121920" tIns="60960" rIns="121920" bIns="60960" numCol="1" anchor="t" anchorCtr="0" compatLnSpc="1"/>
              <a:lstStyle/>
              <a:p>
                <a:endParaRPr lang="en-US" sz="3200">
                  <a:latin typeface="Agency FB" panose="020B0503020202020204" pitchFamily="34" charset="0"/>
                </a:endParaRPr>
              </a:p>
            </p:txBody>
          </p:sp>
          <p:sp>
            <p:nvSpPr>
              <p:cNvPr id="2519" name="Freeform 22"/>
              <p:cNvSpPr/>
              <p:nvPr/>
            </p:nvSpPr>
            <p:spPr bwMode="auto">
              <a:xfrm rot="10800000">
                <a:off x="1663838" y="3317135"/>
                <a:ext cx="1904881" cy="544729"/>
              </a:xfrm>
              <a:custGeom>
                <a:avLst/>
                <a:gdLst>
                  <a:gd name="T0" fmla="*/ 208 w 1377"/>
                  <a:gd name="T1" fmla="*/ 102 h 394"/>
                  <a:gd name="T2" fmla="*/ 0 w 1377"/>
                  <a:gd name="T3" fmla="*/ 198 h 394"/>
                  <a:gd name="T4" fmla="*/ 1368 w 1377"/>
                  <a:gd name="T5" fmla="*/ 394 h 394"/>
                  <a:gd name="T6" fmla="*/ 1377 w 1377"/>
                  <a:gd name="T7" fmla="*/ 361 h 394"/>
                  <a:gd name="T8" fmla="*/ 208 w 1377"/>
                  <a:gd name="T9" fmla="*/ 102 h 394"/>
                </a:gdLst>
                <a:ahLst/>
                <a:cxnLst>
                  <a:cxn ang="0">
                    <a:pos x="T0" y="T1"/>
                  </a:cxn>
                  <a:cxn ang="0">
                    <a:pos x="T2" y="T3"/>
                  </a:cxn>
                  <a:cxn ang="0">
                    <a:pos x="T4" y="T5"/>
                  </a:cxn>
                  <a:cxn ang="0">
                    <a:pos x="T6" y="T7"/>
                  </a:cxn>
                  <a:cxn ang="0">
                    <a:pos x="T8" y="T9"/>
                  </a:cxn>
                </a:cxnLst>
                <a:rect l="0" t="0" r="r" b="b"/>
                <a:pathLst>
                  <a:path w="1377" h="394">
                    <a:moveTo>
                      <a:pt x="208" y="102"/>
                    </a:moveTo>
                    <a:cubicBezTo>
                      <a:pt x="109" y="137"/>
                      <a:pt x="27" y="182"/>
                      <a:pt x="0" y="198"/>
                    </a:cubicBezTo>
                    <a:cubicBezTo>
                      <a:pt x="151" y="138"/>
                      <a:pt x="650" y="0"/>
                      <a:pt x="1368" y="394"/>
                    </a:cubicBezTo>
                    <a:cubicBezTo>
                      <a:pt x="1377" y="361"/>
                      <a:pt x="1377" y="361"/>
                      <a:pt x="1377" y="361"/>
                    </a:cubicBezTo>
                    <a:cubicBezTo>
                      <a:pt x="880" y="71"/>
                      <a:pt x="459" y="64"/>
                      <a:pt x="208" y="102"/>
                    </a:cubicBezTo>
                    <a:close/>
                  </a:path>
                </a:pathLst>
              </a:custGeom>
              <a:solidFill>
                <a:schemeClr val="accent2">
                  <a:lumMod val="50000"/>
                </a:schemeClr>
              </a:solidFill>
              <a:ln w="9525">
                <a:noFill/>
                <a:round/>
              </a:ln>
            </p:spPr>
            <p:txBody>
              <a:bodyPr vert="horz" wrap="square" lIns="121920" tIns="60960" rIns="121920" bIns="60960" numCol="1" anchor="t" anchorCtr="0" compatLnSpc="1"/>
              <a:lstStyle/>
              <a:p>
                <a:endParaRPr lang="en-US" sz="3200">
                  <a:latin typeface="Agency FB" panose="020B0503020202020204" pitchFamily="34" charset="0"/>
                </a:endParaRPr>
              </a:p>
            </p:txBody>
          </p:sp>
          <p:sp>
            <p:nvSpPr>
              <p:cNvPr id="2520" name="Freeform 26"/>
              <p:cNvSpPr/>
              <p:nvPr/>
            </p:nvSpPr>
            <p:spPr bwMode="auto">
              <a:xfrm rot="10800000">
                <a:off x="1085690" y="3317134"/>
                <a:ext cx="589845" cy="198843"/>
              </a:xfrm>
              <a:custGeom>
                <a:avLst/>
                <a:gdLst>
                  <a:gd name="T0" fmla="*/ 10 w 426"/>
                  <a:gd name="T1" fmla="*/ 111 h 144"/>
                  <a:gd name="T2" fmla="*/ 9 w 426"/>
                  <a:gd name="T3" fmla="*/ 111 h 144"/>
                  <a:gd name="T4" fmla="*/ 0 w 426"/>
                  <a:gd name="T5" fmla="*/ 144 h 144"/>
                  <a:gd name="T6" fmla="*/ 0 w 426"/>
                  <a:gd name="T7" fmla="*/ 144 h 144"/>
                  <a:gd name="T8" fmla="*/ 426 w 426"/>
                  <a:gd name="T9" fmla="*/ 31 h 144"/>
                  <a:gd name="T10" fmla="*/ 379 w 426"/>
                  <a:gd name="T11" fmla="*/ 0 h 144"/>
                  <a:gd name="T12" fmla="*/ 10 w 426"/>
                  <a:gd name="T13" fmla="*/ 111 h 144"/>
                </a:gdLst>
                <a:ahLst/>
                <a:cxnLst>
                  <a:cxn ang="0">
                    <a:pos x="T0" y="T1"/>
                  </a:cxn>
                  <a:cxn ang="0">
                    <a:pos x="T2" y="T3"/>
                  </a:cxn>
                  <a:cxn ang="0">
                    <a:pos x="T4" y="T5"/>
                  </a:cxn>
                  <a:cxn ang="0">
                    <a:pos x="T6" y="T7"/>
                  </a:cxn>
                  <a:cxn ang="0">
                    <a:pos x="T8" y="T9"/>
                  </a:cxn>
                  <a:cxn ang="0">
                    <a:pos x="T10" y="T11"/>
                  </a:cxn>
                  <a:cxn ang="0">
                    <a:pos x="T12" y="T13"/>
                  </a:cxn>
                </a:cxnLst>
                <a:rect l="0" t="0" r="r" b="b"/>
                <a:pathLst>
                  <a:path w="426" h="144">
                    <a:moveTo>
                      <a:pt x="10" y="111"/>
                    </a:moveTo>
                    <a:cubicBezTo>
                      <a:pt x="9" y="111"/>
                      <a:pt x="9" y="111"/>
                      <a:pt x="9" y="111"/>
                    </a:cubicBezTo>
                    <a:cubicBezTo>
                      <a:pt x="0" y="144"/>
                      <a:pt x="0" y="144"/>
                      <a:pt x="0" y="144"/>
                    </a:cubicBezTo>
                    <a:cubicBezTo>
                      <a:pt x="0" y="144"/>
                      <a:pt x="0" y="144"/>
                      <a:pt x="0" y="144"/>
                    </a:cubicBezTo>
                    <a:cubicBezTo>
                      <a:pt x="426" y="31"/>
                      <a:pt x="426" y="31"/>
                      <a:pt x="426" y="31"/>
                    </a:cubicBezTo>
                    <a:cubicBezTo>
                      <a:pt x="379" y="0"/>
                      <a:pt x="379" y="0"/>
                      <a:pt x="379" y="0"/>
                    </a:cubicBezTo>
                    <a:lnTo>
                      <a:pt x="10" y="111"/>
                    </a:lnTo>
                    <a:close/>
                  </a:path>
                </a:pathLst>
              </a:custGeom>
              <a:solidFill>
                <a:schemeClr val="accent2">
                  <a:lumMod val="50000"/>
                </a:schemeClr>
              </a:solidFill>
              <a:ln w="9525">
                <a:noFill/>
                <a:round/>
              </a:ln>
            </p:spPr>
            <p:txBody>
              <a:bodyPr vert="horz" wrap="square" lIns="121920" tIns="60960" rIns="121920" bIns="60960" numCol="1" anchor="t" anchorCtr="0" compatLnSpc="1"/>
              <a:lstStyle/>
              <a:p>
                <a:endParaRPr lang="en-US" sz="3200">
                  <a:latin typeface="Agency FB" panose="020B0503020202020204" pitchFamily="34" charset="0"/>
                </a:endParaRPr>
              </a:p>
            </p:txBody>
          </p:sp>
        </p:grpSp>
        <p:grpSp>
          <p:nvGrpSpPr>
            <p:cNvPr id="2521" name="Group 2520"/>
            <p:cNvGrpSpPr/>
            <p:nvPr/>
          </p:nvGrpSpPr>
          <p:grpSpPr>
            <a:xfrm>
              <a:off x="2865817" y="5120113"/>
              <a:ext cx="485087" cy="557001"/>
              <a:chOff x="7130814" y="4999578"/>
              <a:chExt cx="257037" cy="357917"/>
            </a:xfrm>
            <a:solidFill>
              <a:schemeClr val="bg1"/>
            </a:solidFill>
          </p:grpSpPr>
          <p:sp>
            <p:nvSpPr>
              <p:cNvPr id="2522" name="Freeform 2521"/>
              <p:cNvSpPr>
                <a:spLocks noEditPoints="1"/>
              </p:cNvSpPr>
              <p:nvPr/>
            </p:nvSpPr>
            <p:spPr bwMode="auto">
              <a:xfrm>
                <a:off x="7130814" y="4999578"/>
                <a:ext cx="257037" cy="357917"/>
              </a:xfrm>
              <a:custGeom>
                <a:avLst/>
                <a:gdLst>
                  <a:gd name="T0" fmla="*/ 68 w 92"/>
                  <a:gd name="T1" fmla="*/ 36 h 128"/>
                  <a:gd name="T2" fmla="*/ 60 w 92"/>
                  <a:gd name="T3" fmla="*/ 56 h 128"/>
                  <a:gd name="T4" fmla="*/ 44 w 92"/>
                  <a:gd name="T5" fmla="*/ 20 h 128"/>
                  <a:gd name="T6" fmla="*/ 36 w 92"/>
                  <a:gd name="T7" fmla="*/ 44 h 128"/>
                  <a:gd name="T8" fmla="*/ 4 w 92"/>
                  <a:gd name="T9" fmla="*/ 0 h 128"/>
                  <a:gd name="T10" fmla="*/ 0 w 92"/>
                  <a:gd name="T11" fmla="*/ 92 h 128"/>
                  <a:gd name="T12" fmla="*/ 40 w 92"/>
                  <a:gd name="T13" fmla="*/ 128 h 128"/>
                  <a:gd name="T14" fmla="*/ 86 w 92"/>
                  <a:gd name="T15" fmla="*/ 100 h 128"/>
                  <a:gd name="T16" fmla="*/ 68 w 92"/>
                  <a:gd name="T17" fmla="*/ 36 h 128"/>
                  <a:gd name="T18" fmla="*/ 79 w 92"/>
                  <a:gd name="T19" fmla="*/ 98 h 128"/>
                  <a:gd name="T20" fmla="*/ 40 w 92"/>
                  <a:gd name="T21" fmla="*/ 120 h 128"/>
                  <a:gd name="T22" fmla="*/ 8 w 92"/>
                  <a:gd name="T23" fmla="*/ 92 h 128"/>
                  <a:gd name="T24" fmla="*/ 12 w 92"/>
                  <a:gd name="T25" fmla="*/ 63 h 128"/>
                  <a:gd name="T26" fmla="*/ 16 w 92"/>
                  <a:gd name="T27" fmla="*/ 23 h 128"/>
                  <a:gd name="T28" fmla="*/ 33 w 92"/>
                  <a:gd name="T29" fmla="*/ 63 h 128"/>
                  <a:gd name="T30" fmla="*/ 47 w 92"/>
                  <a:gd name="T31" fmla="*/ 39 h 128"/>
                  <a:gd name="T32" fmla="*/ 52 w 92"/>
                  <a:gd name="T33" fmla="*/ 76 h 128"/>
                  <a:gd name="T34" fmla="*/ 71 w 92"/>
                  <a:gd name="T35" fmla="*/ 54 h 128"/>
                  <a:gd name="T36" fmla="*/ 79 w 92"/>
                  <a:gd name="T37" fmla="*/ 9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2" h="128">
                    <a:moveTo>
                      <a:pt x="68" y="36"/>
                    </a:moveTo>
                    <a:cubicBezTo>
                      <a:pt x="68" y="47"/>
                      <a:pt x="60" y="56"/>
                      <a:pt x="60" y="56"/>
                    </a:cubicBezTo>
                    <a:cubicBezTo>
                      <a:pt x="60" y="36"/>
                      <a:pt x="44" y="20"/>
                      <a:pt x="44" y="20"/>
                    </a:cubicBezTo>
                    <a:cubicBezTo>
                      <a:pt x="44" y="20"/>
                      <a:pt x="44" y="32"/>
                      <a:pt x="36" y="44"/>
                    </a:cubicBezTo>
                    <a:cubicBezTo>
                      <a:pt x="28" y="16"/>
                      <a:pt x="4" y="0"/>
                      <a:pt x="4" y="0"/>
                    </a:cubicBezTo>
                    <a:cubicBezTo>
                      <a:pt x="16" y="44"/>
                      <a:pt x="0" y="60"/>
                      <a:pt x="0" y="92"/>
                    </a:cubicBezTo>
                    <a:cubicBezTo>
                      <a:pt x="0" y="110"/>
                      <a:pt x="16" y="128"/>
                      <a:pt x="40" y="128"/>
                    </a:cubicBezTo>
                    <a:cubicBezTo>
                      <a:pt x="76" y="128"/>
                      <a:pt x="83" y="115"/>
                      <a:pt x="86" y="100"/>
                    </a:cubicBezTo>
                    <a:cubicBezTo>
                      <a:pt x="92" y="80"/>
                      <a:pt x="84" y="56"/>
                      <a:pt x="68" y="36"/>
                    </a:cubicBezTo>
                    <a:close/>
                    <a:moveTo>
                      <a:pt x="79" y="98"/>
                    </a:moveTo>
                    <a:cubicBezTo>
                      <a:pt x="76" y="108"/>
                      <a:pt x="73" y="120"/>
                      <a:pt x="40" y="120"/>
                    </a:cubicBezTo>
                    <a:cubicBezTo>
                      <a:pt x="20" y="120"/>
                      <a:pt x="8" y="106"/>
                      <a:pt x="8" y="92"/>
                    </a:cubicBezTo>
                    <a:cubicBezTo>
                      <a:pt x="8" y="81"/>
                      <a:pt x="10" y="72"/>
                      <a:pt x="12" y="63"/>
                    </a:cubicBezTo>
                    <a:cubicBezTo>
                      <a:pt x="15" y="51"/>
                      <a:pt x="17" y="39"/>
                      <a:pt x="16" y="23"/>
                    </a:cubicBezTo>
                    <a:cubicBezTo>
                      <a:pt x="29" y="40"/>
                      <a:pt x="33" y="63"/>
                      <a:pt x="33" y="63"/>
                    </a:cubicBezTo>
                    <a:cubicBezTo>
                      <a:pt x="33" y="63"/>
                      <a:pt x="44" y="47"/>
                      <a:pt x="47" y="39"/>
                    </a:cubicBezTo>
                    <a:cubicBezTo>
                      <a:pt x="50" y="44"/>
                      <a:pt x="52" y="60"/>
                      <a:pt x="52" y="76"/>
                    </a:cubicBezTo>
                    <a:cubicBezTo>
                      <a:pt x="52" y="76"/>
                      <a:pt x="63" y="67"/>
                      <a:pt x="71" y="54"/>
                    </a:cubicBezTo>
                    <a:cubicBezTo>
                      <a:pt x="79" y="69"/>
                      <a:pt x="82" y="85"/>
                      <a:pt x="79"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523" name="Freeform 2522"/>
              <p:cNvSpPr/>
              <p:nvPr/>
            </p:nvSpPr>
            <p:spPr bwMode="auto">
              <a:xfrm>
                <a:off x="7173653" y="5152971"/>
                <a:ext cx="158921" cy="128518"/>
              </a:xfrm>
              <a:custGeom>
                <a:avLst/>
                <a:gdLst>
                  <a:gd name="T0" fmla="*/ 55 w 57"/>
                  <a:gd name="T1" fmla="*/ 12 h 46"/>
                  <a:gd name="T2" fmla="*/ 51 w 57"/>
                  <a:gd name="T3" fmla="*/ 16 h 46"/>
                  <a:gd name="T4" fmla="*/ 32 w 57"/>
                  <a:gd name="T5" fmla="*/ 31 h 46"/>
                  <a:gd name="T6" fmla="*/ 30 w 57"/>
                  <a:gd name="T7" fmla="*/ 14 h 46"/>
                  <a:gd name="T8" fmla="*/ 30 w 57"/>
                  <a:gd name="T9" fmla="*/ 7 h 46"/>
                  <a:gd name="T10" fmla="*/ 24 w 57"/>
                  <a:gd name="T11" fmla="*/ 16 h 46"/>
                  <a:gd name="T12" fmla="*/ 17 w 57"/>
                  <a:gd name="T13" fmla="*/ 26 h 46"/>
                  <a:gd name="T14" fmla="*/ 9 w 57"/>
                  <a:gd name="T15" fmla="*/ 5 h 46"/>
                  <a:gd name="T16" fmla="*/ 7 w 57"/>
                  <a:gd name="T17" fmla="*/ 0 h 46"/>
                  <a:gd name="T18" fmla="*/ 5 w 57"/>
                  <a:gd name="T19" fmla="*/ 6 h 46"/>
                  <a:gd name="T20" fmla="*/ 0 w 57"/>
                  <a:gd name="T21" fmla="*/ 40 h 46"/>
                  <a:gd name="T22" fmla="*/ 2 w 57"/>
                  <a:gd name="T23" fmla="*/ 42 h 46"/>
                  <a:gd name="T24" fmla="*/ 4 w 57"/>
                  <a:gd name="T25" fmla="*/ 40 h 46"/>
                  <a:gd name="T26" fmla="*/ 7 w 57"/>
                  <a:gd name="T27" fmla="*/ 12 h 46"/>
                  <a:gd name="T28" fmla="*/ 15 w 57"/>
                  <a:gd name="T29" fmla="*/ 31 h 46"/>
                  <a:gd name="T30" fmla="*/ 16 w 57"/>
                  <a:gd name="T31" fmla="*/ 34 h 46"/>
                  <a:gd name="T32" fmla="*/ 18 w 57"/>
                  <a:gd name="T33" fmla="*/ 31 h 46"/>
                  <a:gd name="T34" fmla="*/ 26 w 57"/>
                  <a:gd name="T35" fmla="*/ 20 h 46"/>
                  <a:gd name="T36" fmla="*/ 29 w 57"/>
                  <a:gd name="T37" fmla="*/ 34 h 46"/>
                  <a:gd name="T38" fmla="*/ 30 w 57"/>
                  <a:gd name="T39" fmla="*/ 37 h 46"/>
                  <a:gd name="T40" fmla="*/ 32 w 57"/>
                  <a:gd name="T41" fmla="*/ 36 h 46"/>
                  <a:gd name="T42" fmla="*/ 52 w 57"/>
                  <a:gd name="T43" fmla="*/ 21 h 46"/>
                  <a:gd name="T44" fmla="*/ 49 w 57"/>
                  <a:gd name="T45" fmla="*/ 43 h 46"/>
                  <a:gd name="T46" fmla="*/ 51 w 57"/>
                  <a:gd name="T47" fmla="*/ 45 h 46"/>
                  <a:gd name="T48" fmla="*/ 51 w 57"/>
                  <a:gd name="T49" fmla="*/ 46 h 46"/>
                  <a:gd name="T50" fmla="*/ 53 w 57"/>
                  <a:gd name="T51" fmla="*/ 44 h 46"/>
                  <a:gd name="T52" fmla="*/ 55 w 57"/>
                  <a:gd name="T53" fmla="*/ 16 h 46"/>
                  <a:gd name="T54" fmla="*/ 55 w 57"/>
                  <a:gd name="T55" fmla="*/ 1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 h="46">
                    <a:moveTo>
                      <a:pt x="55" y="12"/>
                    </a:moveTo>
                    <a:cubicBezTo>
                      <a:pt x="51" y="16"/>
                      <a:pt x="51" y="16"/>
                      <a:pt x="51" y="16"/>
                    </a:cubicBezTo>
                    <a:cubicBezTo>
                      <a:pt x="47" y="21"/>
                      <a:pt x="43" y="26"/>
                      <a:pt x="32" y="31"/>
                    </a:cubicBezTo>
                    <a:cubicBezTo>
                      <a:pt x="31" y="26"/>
                      <a:pt x="30" y="21"/>
                      <a:pt x="30" y="14"/>
                    </a:cubicBezTo>
                    <a:cubicBezTo>
                      <a:pt x="30" y="7"/>
                      <a:pt x="30" y="7"/>
                      <a:pt x="30" y="7"/>
                    </a:cubicBezTo>
                    <a:cubicBezTo>
                      <a:pt x="24" y="16"/>
                      <a:pt x="24" y="16"/>
                      <a:pt x="24" y="16"/>
                    </a:cubicBezTo>
                    <a:cubicBezTo>
                      <a:pt x="21" y="20"/>
                      <a:pt x="20" y="22"/>
                      <a:pt x="17" y="26"/>
                    </a:cubicBezTo>
                    <a:cubicBezTo>
                      <a:pt x="13" y="17"/>
                      <a:pt x="11" y="11"/>
                      <a:pt x="9" y="5"/>
                    </a:cubicBezTo>
                    <a:cubicBezTo>
                      <a:pt x="7" y="0"/>
                      <a:pt x="7" y="0"/>
                      <a:pt x="7" y="0"/>
                    </a:cubicBezTo>
                    <a:cubicBezTo>
                      <a:pt x="5" y="6"/>
                      <a:pt x="5" y="6"/>
                      <a:pt x="5" y="6"/>
                    </a:cubicBezTo>
                    <a:cubicBezTo>
                      <a:pt x="2" y="13"/>
                      <a:pt x="0" y="21"/>
                      <a:pt x="0" y="40"/>
                    </a:cubicBezTo>
                    <a:cubicBezTo>
                      <a:pt x="0" y="41"/>
                      <a:pt x="0" y="42"/>
                      <a:pt x="2" y="42"/>
                    </a:cubicBezTo>
                    <a:cubicBezTo>
                      <a:pt x="3" y="42"/>
                      <a:pt x="4" y="41"/>
                      <a:pt x="4" y="40"/>
                    </a:cubicBezTo>
                    <a:cubicBezTo>
                      <a:pt x="4" y="25"/>
                      <a:pt x="5" y="18"/>
                      <a:pt x="7" y="12"/>
                    </a:cubicBezTo>
                    <a:cubicBezTo>
                      <a:pt x="9" y="17"/>
                      <a:pt x="12" y="23"/>
                      <a:pt x="15" y="31"/>
                    </a:cubicBezTo>
                    <a:cubicBezTo>
                      <a:pt x="16" y="34"/>
                      <a:pt x="16" y="34"/>
                      <a:pt x="16" y="34"/>
                    </a:cubicBezTo>
                    <a:cubicBezTo>
                      <a:pt x="18" y="31"/>
                      <a:pt x="18" y="31"/>
                      <a:pt x="18" y="31"/>
                    </a:cubicBezTo>
                    <a:cubicBezTo>
                      <a:pt x="22" y="27"/>
                      <a:pt x="24" y="24"/>
                      <a:pt x="26" y="20"/>
                    </a:cubicBezTo>
                    <a:cubicBezTo>
                      <a:pt x="27" y="26"/>
                      <a:pt x="28" y="30"/>
                      <a:pt x="29" y="34"/>
                    </a:cubicBezTo>
                    <a:cubicBezTo>
                      <a:pt x="30" y="37"/>
                      <a:pt x="30" y="37"/>
                      <a:pt x="30" y="37"/>
                    </a:cubicBezTo>
                    <a:cubicBezTo>
                      <a:pt x="32" y="36"/>
                      <a:pt x="32" y="36"/>
                      <a:pt x="32" y="36"/>
                    </a:cubicBezTo>
                    <a:cubicBezTo>
                      <a:pt x="43" y="31"/>
                      <a:pt x="48" y="26"/>
                      <a:pt x="52" y="21"/>
                    </a:cubicBezTo>
                    <a:cubicBezTo>
                      <a:pt x="53" y="29"/>
                      <a:pt x="52" y="37"/>
                      <a:pt x="49" y="43"/>
                    </a:cubicBezTo>
                    <a:cubicBezTo>
                      <a:pt x="49" y="44"/>
                      <a:pt x="49" y="45"/>
                      <a:pt x="51" y="45"/>
                    </a:cubicBezTo>
                    <a:cubicBezTo>
                      <a:pt x="51" y="45"/>
                      <a:pt x="51" y="46"/>
                      <a:pt x="51" y="46"/>
                    </a:cubicBezTo>
                    <a:cubicBezTo>
                      <a:pt x="52" y="46"/>
                      <a:pt x="53" y="45"/>
                      <a:pt x="53" y="44"/>
                    </a:cubicBezTo>
                    <a:cubicBezTo>
                      <a:pt x="56" y="37"/>
                      <a:pt x="57" y="26"/>
                      <a:pt x="55" y="16"/>
                    </a:cubicBezTo>
                    <a:lnTo>
                      <a:pt x="55"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grpSp>
        <p:grpSp>
          <p:nvGrpSpPr>
            <p:cNvPr id="2524" name="Group 2523"/>
            <p:cNvGrpSpPr/>
            <p:nvPr/>
          </p:nvGrpSpPr>
          <p:grpSpPr>
            <a:xfrm>
              <a:off x="2833951" y="4396675"/>
              <a:ext cx="335806" cy="356535"/>
              <a:chOff x="6372140" y="3573437"/>
              <a:chExt cx="335806" cy="356535"/>
            </a:xfrm>
            <a:solidFill>
              <a:schemeClr val="bg1"/>
            </a:solidFill>
          </p:grpSpPr>
          <p:sp>
            <p:nvSpPr>
              <p:cNvPr id="2525" name="Freeform 79"/>
              <p:cNvSpPr>
                <a:spLocks noEditPoints="1"/>
              </p:cNvSpPr>
              <p:nvPr/>
            </p:nvSpPr>
            <p:spPr bwMode="auto">
              <a:xfrm>
                <a:off x="6372140" y="3573437"/>
                <a:ext cx="335806" cy="356535"/>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526" name="Freeform 80"/>
              <p:cNvSpPr>
                <a:spLocks noEditPoints="1"/>
              </p:cNvSpPr>
              <p:nvPr/>
            </p:nvSpPr>
            <p:spPr bwMode="auto">
              <a:xfrm>
                <a:off x="6417744" y="3617659"/>
                <a:ext cx="244600" cy="222489"/>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527" name="Freeform 81"/>
              <p:cNvSpPr>
                <a:spLocks noEditPoints="1"/>
              </p:cNvSpPr>
              <p:nvPr/>
            </p:nvSpPr>
            <p:spPr bwMode="auto">
              <a:xfrm>
                <a:off x="6551790" y="3650825"/>
                <a:ext cx="66332" cy="67714"/>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grpSp>
        <p:grpSp>
          <p:nvGrpSpPr>
            <p:cNvPr id="2528" name="Group 2527"/>
            <p:cNvGrpSpPr/>
            <p:nvPr/>
          </p:nvGrpSpPr>
          <p:grpSpPr>
            <a:xfrm>
              <a:off x="2703112" y="2888188"/>
              <a:ext cx="356535" cy="310931"/>
              <a:chOff x="4219110" y="5023071"/>
              <a:chExt cx="356535" cy="310931"/>
            </a:xfrm>
            <a:solidFill>
              <a:schemeClr val="bg1"/>
            </a:solidFill>
          </p:grpSpPr>
          <p:sp>
            <p:nvSpPr>
              <p:cNvPr id="2529" name="Freeform 44"/>
              <p:cNvSpPr>
                <a:spLocks noEditPoints="1"/>
              </p:cNvSpPr>
              <p:nvPr/>
            </p:nvSpPr>
            <p:spPr bwMode="auto">
              <a:xfrm>
                <a:off x="4219110" y="5023071"/>
                <a:ext cx="356535" cy="255655"/>
              </a:xfrm>
              <a:custGeom>
                <a:avLst/>
                <a:gdLst>
                  <a:gd name="T0" fmla="*/ 128 w 128"/>
                  <a:gd name="T1" fmla="*/ 24 h 92"/>
                  <a:gd name="T2" fmla="*/ 119 w 128"/>
                  <a:gd name="T3" fmla="*/ 12 h 92"/>
                  <a:gd name="T4" fmla="*/ 67 w 128"/>
                  <a:gd name="T5" fmla="*/ 0 h 92"/>
                  <a:gd name="T6" fmla="*/ 64 w 128"/>
                  <a:gd name="T7" fmla="*/ 0 h 92"/>
                  <a:gd name="T8" fmla="*/ 61 w 128"/>
                  <a:gd name="T9" fmla="*/ 0 h 92"/>
                  <a:gd name="T10" fmla="*/ 9 w 128"/>
                  <a:gd name="T11" fmla="*/ 12 h 92"/>
                  <a:gd name="T12" fmla="*/ 0 w 128"/>
                  <a:gd name="T13" fmla="*/ 24 h 92"/>
                  <a:gd name="T14" fmla="*/ 9 w 128"/>
                  <a:gd name="T15" fmla="*/ 36 h 92"/>
                  <a:gd name="T16" fmla="*/ 20 w 128"/>
                  <a:gd name="T17" fmla="*/ 38 h 92"/>
                  <a:gd name="T18" fmla="*/ 20 w 128"/>
                  <a:gd name="T19" fmla="*/ 72 h 92"/>
                  <a:gd name="T20" fmla="*/ 64 w 128"/>
                  <a:gd name="T21" fmla="*/ 92 h 92"/>
                  <a:gd name="T22" fmla="*/ 108 w 128"/>
                  <a:gd name="T23" fmla="*/ 72 h 92"/>
                  <a:gd name="T24" fmla="*/ 108 w 128"/>
                  <a:gd name="T25" fmla="*/ 38 h 92"/>
                  <a:gd name="T26" fmla="*/ 119 w 128"/>
                  <a:gd name="T27" fmla="*/ 36 h 92"/>
                  <a:gd name="T28" fmla="*/ 128 w 128"/>
                  <a:gd name="T29" fmla="*/ 24 h 92"/>
                  <a:gd name="T30" fmla="*/ 100 w 128"/>
                  <a:gd name="T31" fmla="*/ 72 h 92"/>
                  <a:gd name="T32" fmla="*/ 64 w 128"/>
                  <a:gd name="T33" fmla="*/ 84 h 92"/>
                  <a:gd name="T34" fmla="*/ 28 w 128"/>
                  <a:gd name="T35" fmla="*/ 72 h 92"/>
                  <a:gd name="T36" fmla="*/ 28 w 128"/>
                  <a:gd name="T37" fmla="*/ 40 h 92"/>
                  <a:gd name="T38" fmla="*/ 61 w 128"/>
                  <a:gd name="T39" fmla="*/ 48 h 92"/>
                  <a:gd name="T40" fmla="*/ 64 w 128"/>
                  <a:gd name="T41" fmla="*/ 48 h 92"/>
                  <a:gd name="T42" fmla="*/ 67 w 128"/>
                  <a:gd name="T43" fmla="*/ 48 h 92"/>
                  <a:gd name="T44" fmla="*/ 100 w 128"/>
                  <a:gd name="T45" fmla="*/ 40 h 92"/>
                  <a:gd name="T46" fmla="*/ 100 w 128"/>
                  <a:gd name="T47" fmla="*/ 72 h 92"/>
                  <a:gd name="T48" fmla="*/ 65 w 128"/>
                  <a:gd name="T49" fmla="*/ 40 h 92"/>
                  <a:gd name="T50" fmla="*/ 64 w 128"/>
                  <a:gd name="T51" fmla="*/ 40 h 92"/>
                  <a:gd name="T52" fmla="*/ 63 w 128"/>
                  <a:gd name="T53" fmla="*/ 40 h 92"/>
                  <a:gd name="T54" fmla="*/ 11 w 128"/>
                  <a:gd name="T55" fmla="*/ 28 h 92"/>
                  <a:gd name="T56" fmla="*/ 8 w 128"/>
                  <a:gd name="T57" fmla="*/ 24 h 92"/>
                  <a:gd name="T58" fmla="*/ 11 w 128"/>
                  <a:gd name="T59" fmla="*/ 20 h 92"/>
                  <a:gd name="T60" fmla="*/ 63 w 128"/>
                  <a:gd name="T61" fmla="*/ 8 h 92"/>
                  <a:gd name="T62" fmla="*/ 64 w 128"/>
                  <a:gd name="T63" fmla="*/ 8 h 92"/>
                  <a:gd name="T64" fmla="*/ 65 w 128"/>
                  <a:gd name="T65" fmla="*/ 8 h 92"/>
                  <a:gd name="T66" fmla="*/ 117 w 128"/>
                  <a:gd name="T67" fmla="*/ 20 h 92"/>
                  <a:gd name="T68" fmla="*/ 120 w 128"/>
                  <a:gd name="T69" fmla="*/ 24 h 92"/>
                  <a:gd name="T70" fmla="*/ 117 w 128"/>
                  <a:gd name="T71" fmla="*/ 28 h 92"/>
                  <a:gd name="T72" fmla="*/ 65 w 128"/>
                  <a:gd name="T73" fmla="*/ 4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92">
                    <a:moveTo>
                      <a:pt x="128" y="24"/>
                    </a:moveTo>
                    <a:cubicBezTo>
                      <a:pt x="128" y="18"/>
                      <a:pt x="124" y="14"/>
                      <a:pt x="119" y="12"/>
                    </a:cubicBezTo>
                    <a:cubicBezTo>
                      <a:pt x="67" y="0"/>
                      <a:pt x="67" y="0"/>
                      <a:pt x="67" y="0"/>
                    </a:cubicBezTo>
                    <a:cubicBezTo>
                      <a:pt x="66" y="0"/>
                      <a:pt x="65" y="0"/>
                      <a:pt x="64" y="0"/>
                    </a:cubicBezTo>
                    <a:cubicBezTo>
                      <a:pt x="63" y="0"/>
                      <a:pt x="62" y="0"/>
                      <a:pt x="61" y="0"/>
                    </a:cubicBezTo>
                    <a:cubicBezTo>
                      <a:pt x="9" y="12"/>
                      <a:pt x="9" y="12"/>
                      <a:pt x="9" y="12"/>
                    </a:cubicBezTo>
                    <a:cubicBezTo>
                      <a:pt x="4" y="14"/>
                      <a:pt x="0" y="18"/>
                      <a:pt x="0" y="24"/>
                    </a:cubicBezTo>
                    <a:cubicBezTo>
                      <a:pt x="0" y="30"/>
                      <a:pt x="4" y="34"/>
                      <a:pt x="9" y="36"/>
                    </a:cubicBezTo>
                    <a:cubicBezTo>
                      <a:pt x="20" y="38"/>
                      <a:pt x="20" y="38"/>
                      <a:pt x="20" y="38"/>
                    </a:cubicBezTo>
                    <a:cubicBezTo>
                      <a:pt x="20" y="72"/>
                      <a:pt x="20" y="72"/>
                      <a:pt x="20" y="72"/>
                    </a:cubicBezTo>
                    <a:cubicBezTo>
                      <a:pt x="20" y="83"/>
                      <a:pt x="32" y="92"/>
                      <a:pt x="64" y="92"/>
                    </a:cubicBezTo>
                    <a:cubicBezTo>
                      <a:pt x="96" y="92"/>
                      <a:pt x="108" y="83"/>
                      <a:pt x="108" y="72"/>
                    </a:cubicBezTo>
                    <a:cubicBezTo>
                      <a:pt x="108" y="38"/>
                      <a:pt x="108" y="38"/>
                      <a:pt x="108" y="38"/>
                    </a:cubicBezTo>
                    <a:cubicBezTo>
                      <a:pt x="119" y="36"/>
                      <a:pt x="119" y="36"/>
                      <a:pt x="119" y="36"/>
                    </a:cubicBezTo>
                    <a:cubicBezTo>
                      <a:pt x="124" y="34"/>
                      <a:pt x="128" y="30"/>
                      <a:pt x="128" y="24"/>
                    </a:cubicBezTo>
                    <a:close/>
                    <a:moveTo>
                      <a:pt x="100" y="72"/>
                    </a:moveTo>
                    <a:cubicBezTo>
                      <a:pt x="100" y="76"/>
                      <a:pt x="88" y="84"/>
                      <a:pt x="64" y="84"/>
                    </a:cubicBezTo>
                    <a:cubicBezTo>
                      <a:pt x="40" y="84"/>
                      <a:pt x="28" y="76"/>
                      <a:pt x="28" y="72"/>
                    </a:cubicBezTo>
                    <a:cubicBezTo>
                      <a:pt x="28" y="40"/>
                      <a:pt x="28" y="40"/>
                      <a:pt x="28" y="40"/>
                    </a:cubicBezTo>
                    <a:cubicBezTo>
                      <a:pt x="61" y="48"/>
                      <a:pt x="61" y="48"/>
                      <a:pt x="61" y="48"/>
                    </a:cubicBezTo>
                    <a:cubicBezTo>
                      <a:pt x="62" y="48"/>
                      <a:pt x="63" y="48"/>
                      <a:pt x="64" y="48"/>
                    </a:cubicBezTo>
                    <a:cubicBezTo>
                      <a:pt x="65" y="48"/>
                      <a:pt x="66" y="48"/>
                      <a:pt x="67" y="48"/>
                    </a:cubicBezTo>
                    <a:cubicBezTo>
                      <a:pt x="100" y="40"/>
                      <a:pt x="100" y="40"/>
                      <a:pt x="100" y="40"/>
                    </a:cubicBezTo>
                    <a:lnTo>
                      <a:pt x="100" y="72"/>
                    </a:lnTo>
                    <a:close/>
                    <a:moveTo>
                      <a:pt x="65" y="40"/>
                    </a:moveTo>
                    <a:cubicBezTo>
                      <a:pt x="65" y="40"/>
                      <a:pt x="64" y="40"/>
                      <a:pt x="64" y="40"/>
                    </a:cubicBezTo>
                    <a:cubicBezTo>
                      <a:pt x="64" y="40"/>
                      <a:pt x="63" y="40"/>
                      <a:pt x="63" y="40"/>
                    </a:cubicBezTo>
                    <a:cubicBezTo>
                      <a:pt x="11" y="28"/>
                      <a:pt x="11" y="28"/>
                      <a:pt x="11" y="28"/>
                    </a:cubicBezTo>
                    <a:cubicBezTo>
                      <a:pt x="9" y="27"/>
                      <a:pt x="8" y="26"/>
                      <a:pt x="8" y="24"/>
                    </a:cubicBezTo>
                    <a:cubicBezTo>
                      <a:pt x="8" y="22"/>
                      <a:pt x="9" y="21"/>
                      <a:pt x="11" y="20"/>
                    </a:cubicBezTo>
                    <a:cubicBezTo>
                      <a:pt x="63" y="8"/>
                      <a:pt x="63" y="8"/>
                      <a:pt x="63" y="8"/>
                    </a:cubicBezTo>
                    <a:cubicBezTo>
                      <a:pt x="63" y="8"/>
                      <a:pt x="64" y="8"/>
                      <a:pt x="64" y="8"/>
                    </a:cubicBezTo>
                    <a:cubicBezTo>
                      <a:pt x="64" y="8"/>
                      <a:pt x="65" y="8"/>
                      <a:pt x="65" y="8"/>
                    </a:cubicBezTo>
                    <a:cubicBezTo>
                      <a:pt x="117" y="20"/>
                      <a:pt x="117" y="20"/>
                      <a:pt x="117" y="20"/>
                    </a:cubicBezTo>
                    <a:cubicBezTo>
                      <a:pt x="119" y="21"/>
                      <a:pt x="120" y="22"/>
                      <a:pt x="120" y="24"/>
                    </a:cubicBezTo>
                    <a:cubicBezTo>
                      <a:pt x="120" y="26"/>
                      <a:pt x="119" y="27"/>
                      <a:pt x="117" y="28"/>
                    </a:cubicBezTo>
                    <a:lnTo>
                      <a:pt x="65"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530" name="Freeform 45"/>
              <p:cNvSpPr/>
              <p:nvPr/>
            </p:nvSpPr>
            <p:spPr bwMode="auto">
              <a:xfrm>
                <a:off x="4542479" y="5133624"/>
                <a:ext cx="22111" cy="122991"/>
              </a:xfrm>
              <a:custGeom>
                <a:avLst/>
                <a:gdLst>
                  <a:gd name="T0" fmla="*/ 0 w 8"/>
                  <a:gd name="T1" fmla="*/ 4 h 44"/>
                  <a:gd name="T2" fmla="*/ 0 w 8"/>
                  <a:gd name="T3" fmla="*/ 40 h 44"/>
                  <a:gd name="T4" fmla="*/ 4 w 8"/>
                  <a:gd name="T5" fmla="*/ 44 h 44"/>
                  <a:gd name="T6" fmla="*/ 8 w 8"/>
                  <a:gd name="T7" fmla="*/ 40 h 44"/>
                  <a:gd name="T8" fmla="*/ 8 w 8"/>
                  <a:gd name="T9" fmla="*/ 4 h 44"/>
                  <a:gd name="T10" fmla="*/ 4 w 8"/>
                  <a:gd name="T11" fmla="*/ 0 h 44"/>
                  <a:gd name="T12" fmla="*/ 0 w 8"/>
                  <a:gd name="T13" fmla="*/ 4 h 44"/>
                </a:gdLst>
                <a:ahLst/>
                <a:cxnLst>
                  <a:cxn ang="0">
                    <a:pos x="T0" y="T1"/>
                  </a:cxn>
                  <a:cxn ang="0">
                    <a:pos x="T2" y="T3"/>
                  </a:cxn>
                  <a:cxn ang="0">
                    <a:pos x="T4" y="T5"/>
                  </a:cxn>
                  <a:cxn ang="0">
                    <a:pos x="T6" y="T7"/>
                  </a:cxn>
                  <a:cxn ang="0">
                    <a:pos x="T8" y="T9"/>
                  </a:cxn>
                  <a:cxn ang="0">
                    <a:pos x="T10" y="T11"/>
                  </a:cxn>
                  <a:cxn ang="0">
                    <a:pos x="T12" y="T13"/>
                  </a:cxn>
                </a:cxnLst>
                <a:rect l="0" t="0" r="r" b="b"/>
                <a:pathLst>
                  <a:path w="8" h="44">
                    <a:moveTo>
                      <a:pt x="0" y="4"/>
                    </a:moveTo>
                    <a:cubicBezTo>
                      <a:pt x="0" y="40"/>
                      <a:pt x="0" y="40"/>
                      <a:pt x="0" y="40"/>
                    </a:cubicBezTo>
                    <a:cubicBezTo>
                      <a:pt x="0" y="42"/>
                      <a:pt x="2" y="44"/>
                      <a:pt x="4" y="44"/>
                    </a:cubicBezTo>
                    <a:cubicBezTo>
                      <a:pt x="6" y="44"/>
                      <a:pt x="8" y="42"/>
                      <a:pt x="8" y="40"/>
                    </a:cubicBezTo>
                    <a:cubicBezTo>
                      <a:pt x="8" y="4"/>
                      <a:pt x="8" y="4"/>
                      <a:pt x="8" y="4"/>
                    </a:cubicBezTo>
                    <a:cubicBezTo>
                      <a:pt x="8" y="2"/>
                      <a:pt x="6" y="0"/>
                      <a:pt x="4" y="0"/>
                    </a:cubicBezTo>
                    <a:cubicBezTo>
                      <a:pt x="2" y="0"/>
                      <a:pt x="0" y="2"/>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531" name="Oval 46"/>
              <p:cNvSpPr>
                <a:spLocks noChangeArrowheads="1"/>
              </p:cNvSpPr>
              <p:nvPr/>
            </p:nvSpPr>
            <p:spPr bwMode="auto">
              <a:xfrm>
                <a:off x="4531424" y="5267670"/>
                <a:ext cx="44221" cy="6633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grpSp>
        <p:grpSp>
          <p:nvGrpSpPr>
            <p:cNvPr id="2532" name="Group 2531"/>
            <p:cNvGrpSpPr/>
            <p:nvPr/>
          </p:nvGrpSpPr>
          <p:grpSpPr>
            <a:xfrm>
              <a:off x="2748031" y="3650656"/>
              <a:ext cx="367591" cy="345480"/>
              <a:chOff x="5648015" y="5725086"/>
              <a:chExt cx="367591" cy="345480"/>
            </a:xfrm>
            <a:solidFill>
              <a:schemeClr val="bg1"/>
            </a:solidFill>
          </p:grpSpPr>
          <p:sp>
            <p:nvSpPr>
              <p:cNvPr id="2533" name="Oval 17"/>
              <p:cNvSpPr>
                <a:spLocks noChangeArrowheads="1"/>
              </p:cNvSpPr>
              <p:nvPr/>
            </p:nvSpPr>
            <p:spPr bwMode="auto">
              <a:xfrm>
                <a:off x="5826282" y="5914409"/>
                <a:ext cx="44221" cy="4422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534" name="Freeform 18"/>
              <p:cNvSpPr>
                <a:spLocks noEditPoints="1"/>
              </p:cNvSpPr>
              <p:nvPr/>
            </p:nvSpPr>
            <p:spPr bwMode="auto">
              <a:xfrm>
                <a:off x="5648015" y="5725086"/>
                <a:ext cx="367591" cy="345480"/>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gency FB" panose="020B0503020202020204" pitchFamily="34" charset="0"/>
                </a:endParaRPr>
              </a:p>
            </p:txBody>
          </p:sp>
        </p:grpSp>
      </p:grpSp>
      <p:grpSp>
        <p:nvGrpSpPr>
          <p:cNvPr id="2536" name="组合 2535"/>
          <p:cNvGrpSpPr/>
          <p:nvPr/>
        </p:nvGrpSpPr>
        <p:grpSpPr>
          <a:xfrm>
            <a:off x="6187408" y="2037343"/>
            <a:ext cx="555387" cy="550931"/>
            <a:chOff x="4864068" y="2483748"/>
            <a:chExt cx="555387" cy="550931"/>
          </a:xfrm>
        </p:grpSpPr>
        <p:sp>
          <p:nvSpPr>
            <p:cNvPr id="2580" name="Rounded Rectangle 2579"/>
            <p:cNvSpPr/>
            <p:nvPr/>
          </p:nvSpPr>
          <p:spPr>
            <a:xfrm>
              <a:off x="4864068" y="2483748"/>
              <a:ext cx="555387" cy="550931"/>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gency FB" panose="020B0503020202020204" pitchFamily="34" charset="0"/>
              </a:endParaRPr>
            </a:p>
          </p:txBody>
        </p:sp>
        <p:sp>
          <p:nvSpPr>
            <p:cNvPr id="2581" name="Freeform 2580"/>
            <p:cNvSpPr>
              <a:spLocks noEditPoints="1"/>
            </p:cNvSpPr>
            <p:nvPr/>
          </p:nvSpPr>
          <p:spPr bwMode="auto">
            <a:xfrm>
              <a:off x="4953202" y="2575669"/>
              <a:ext cx="377118" cy="367087"/>
            </a:xfrm>
            <a:custGeom>
              <a:avLst/>
              <a:gdLst>
                <a:gd name="T0" fmla="*/ 180 w 633"/>
                <a:gd name="T1" fmla="*/ 597 h 624"/>
                <a:gd name="T2" fmla="*/ 150 w 633"/>
                <a:gd name="T3" fmla="*/ 493 h 624"/>
                <a:gd name="T4" fmla="*/ 38 w 633"/>
                <a:gd name="T5" fmla="*/ 462 h 624"/>
                <a:gd name="T6" fmla="*/ 75 w 633"/>
                <a:gd name="T7" fmla="*/ 361 h 624"/>
                <a:gd name="T8" fmla="*/ 0 w 633"/>
                <a:gd name="T9" fmla="*/ 312 h 624"/>
                <a:gd name="T10" fmla="*/ 75 w 633"/>
                <a:gd name="T11" fmla="*/ 262 h 624"/>
                <a:gd name="T12" fmla="*/ 38 w 633"/>
                <a:gd name="T13" fmla="*/ 161 h 624"/>
                <a:gd name="T14" fmla="*/ 150 w 633"/>
                <a:gd name="T15" fmla="*/ 130 h 624"/>
                <a:gd name="T16" fmla="*/ 180 w 633"/>
                <a:gd name="T17" fmla="*/ 26 h 624"/>
                <a:gd name="T18" fmla="*/ 288 w 633"/>
                <a:gd name="T19" fmla="*/ 67 h 624"/>
                <a:gd name="T20" fmla="*/ 374 w 633"/>
                <a:gd name="T21" fmla="*/ 0 h 624"/>
                <a:gd name="T22" fmla="*/ 438 w 633"/>
                <a:gd name="T23" fmla="*/ 97 h 624"/>
                <a:gd name="T24" fmla="*/ 546 w 633"/>
                <a:gd name="T25" fmla="*/ 93 h 624"/>
                <a:gd name="T26" fmla="*/ 540 w 633"/>
                <a:gd name="T27" fmla="*/ 210 h 624"/>
                <a:gd name="T28" fmla="*/ 630 w 633"/>
                <a:gd name="T29" fmla="*/ 270 h 624"/>
                <a:gd name="T30" fmla="*/ 623 w 633"/>
                <a:gd name="T31" fmla="*/ 359 h 624"/>
                <a:gd name="T32" fmla="*/ 593 w 633"/>
                <a:gd name="T33" fmla="*/ 454 h 624"/>
                <a:gd name="T34" fmla="*/ 537 w 633"/>
                <a:gd name="T35" fmla="*/ 531 h 624"/>
                <a:gd name="T36" fmla="*/ 457 w 633"/>
                <a:gd name="T37" fmla="*/ 589 h 624"/>
                <a:gd name="T38" fmla="*/ 366 w 633"/>
                <a:gd name="T39" fmla="*/ 618 h 624"/>
                <a:gd name="T40" fmla="*/ 267 w 633"/>
                <a:gd name="T41" fmla="*/ 618 h 624"/>
                <a:gd name="T42" fmla="*/ 355 w 633"/>
                <a:gd name="T43" fmla="*/ 546 h 624"/>
                <a:gd name="T44" fmla="*/ 423 w 633"/>
                <a:gd name="T45" fmla="*/ 525 h 624"/>
                <a:gd name="T46" fmla="*/ 486 w 633"/>
                <a:gd name="T47" fmla="*/ 478 h 624"/>
                <a:gd name="T48" fmla="*/ 527 w 633"/>
                <a:gd name="T49" fmla="*/ 421 h 624"/>
                <a:gd name="T50" fmla="*/ 552 w 633"/>
                <a:gd name="T51" fmla="*/ 347 h 624"/>
                <a:gd name="T52" fmla="*/ 617 w 633"/>
                <a:gd name="T53" fmla="*/ 278 h 624"/>
                <a:gd name="T54" fmla="*/ 525 w 633"/>
                <a:gd name="T55" fmla="*/ 210 h 624"/>
                <a:gd name="T56" fmla="*/ 540 w 633"/>
                <a:gd name="T57" fmla="*/ 108 h 624"/>
                <a:gd name="T58" fmla="*/ 426 w 633"/>
                <a:gd name="T59" fmla="*/ 107 h 624"/>
                <a:gd name="T60" fmla="*/ 377 w 633"/>
                <a:gd name="T61" fmla="*/ 15 h 624"/>
                <a:gd name="T62" fmla="*/ 285 w 633"/>
                <a:gd name="T63" fmla="*/ 82 h 624"/>
                <a:gd name="T64" fmla="*/ 191 w 633"/>
                <a:gd name="T65" fmla="*/ 36 h 624"/>
                <a:gd name="T66" fmla="*/ 156 w 633"/>
                <a:gd name="T67" fmla="*/ 144 h 624"/>
                <a:gd name="T68" fmla="*/ 53 w 633"/>
                <a:gd name="T69" fmla="*/ 162 h 624"/>
                <a:gd name="T70" fmla="*/ 88 w 633"/>
                <a:gd name="T71" fmla="*/ 271 h 624"/>
                <a:gd name="T72" fmla="*/ 14 w 633"/>
                <a:gd name="T73" fmla="*/ 312 h 624"/>
                <a:gd name="T74" fmla="*/ 88 w 633"/>
                <a:gd name="T75" fmla="*/ 353 h 624"/>
                <a:gd name="T76" fmla="*/ 53 w 633"/>
                <a:gd name="T77" fmla="*/ 461 h 624"/>
                <a:gd name="T78" fmla="*/ 156 w 633"/>
                <a:gd name="T79" fmla="*/ 479 h 624"/>
                <a:gd name="T80" fmla="*/ 191 w 633"/>
                <a:gd name="T81" fmla="*/ 587 h 624"/>
                <a:gd name="T82" fmla="*/ 285 w 633"/>
                <a:gd name="T83" fmla="*/ 542 h 624"/>
                <a:gd name="T84" fmla="*/ 316 w 633"/>
                <a:gd name="T85" fmla="*/ 409 h 624"/>
                <a:gd name="T86" fmla="*/ 414 w 633"/>
                <a:gd name="T87" fmla="*/ 312 h 624"/>
                <a:gd name="T88" fmla="*/ 233 w 633"/>
                <a:gd name="T89" fmla="*/ 312 h 624"/>
                <a:gd name="T90" fmla="*/ 316 w 633"/>
                <a:gd name="T91" fmla="*/ 22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33" h="624">
                  <a:moveTo>
                    <a:pt x="260" y="623"/>
                  </a:moveTo>
                  <a:cubicBezTo>
                    <a:pt x="260" y="623"/>
                    <a:pt x="259" y="623"/>
                    <a:pt x="259" y="623"/>
                  </a:cubicBezTo>
                  <a:cubicBezTo>
                    <a:pt x="232" y="618"/>
                    <a:pt x="205" y="609"/>
                    <a:pt x="180" y="597"/>
                  </a:cubicBezTo>
                  <a:cubicBezTo>
                    <a:pt x="177" y="596"/>
                    <a:pt x="175" y="592"/>
                    <a:pt x="176" y="589"/>
                  </a:cubicBezTo>
                  <a:cubicBezTo>
                    <a:pt x="195" y="526"/>
                    <a:pt x="195" y="526"/>
                    <a:pt x="195" y="526"/>
                  </a:cubicBezTo>
                  <a:cubicBezTo>
                    <a:pt x="179" y="517"/>
                    <a:pt x="164" y="506"/>
                    <a:pt x="150" y="493"/>
                  </a:cubicBezTo>
                  <a:cubicBezTo>
                    <a:pt x="96" y="531"/>
                    <a:pt x="96" y="531"/>
                    <a:pt x="96" y="531"/>
                  </a:cubicBezTo>
                  <a:cubicBezTo>
                    <a:pt x="93" y="533"/>
                    <a:pt x="89" y="532"/>
                    <a:pt x="87" y="530"/>
                  </a:cubicBezTo>
                  <a:cubicBezTo>
                    <a:pt x="68" y="510"/>
                    <a:pt x="51" y="487"/>
                    <a:pt x="38" y="462"/>
                  </a:cubicBezTo>
                  <a:cubicBezTo>
                    <a:pt x="36" y="459"/>
                    <a:pt x="37" y="456"/>
                    <a:pt x="40" y="454"/>
                  </a:cubicBezTo>
                  <a:cubicBezTo>
                    <a:pt x="92" y="414"/>
                    <a:pt x="92" y="414"/>
                    <a:pt x="92" y="414"/>
                  </a:cubicBezTo>
                  <a:cubicBezTo>
                    <a:pt x="84" y="397"/>
                    <a:pt x="79" y="379"/>
                    <a:pt x="75" y="361"/>
                  </a:cubicBezTo>
                  <a:cubicBezTo>
                    <a:pt x="9" y="359"/>
                    <a:pt x="9" y="359"/>
                    <a:pt x="9" y="359"/>
                  </a:cubicBezTo>
                  <a:cubicBezTo>
                    <a:pt x="6" y="359"/>
                    <a:pt x="3" y="357"/>
                    <a:pt x="2" y="353"/>
                  </a:cubicBezTo>
                  <a:cubicBezTo>
                    <a:pt x="1" y="339"/>
                    <a:pt x="0" y="325"/>
                    <a:pt x="0" y="312"/>
                  </a:cubicBezTo>
                  <a:cubicBezTo>
                    <a:pt x="0" y="298"/>
                    <a:pt x="1" y="284"/>
                    <a:pt x="2" y="270"/>
                  </a:cubicBezTo>
                  <a:cubicBezTo>
                    <a:pt x="3" y="267"/>
                    <a:pt x="6" y="264"/>
                    <a:pt x="9" y="264"/>
                  </a:cubicBezTo>
                  <a:cubicBezTo>
                    <a:pt x="75" y="262"/>
                    <a:pt x="75" y="262"/>
                    <a:pt x="75" y="262"/>
                  </a:cubicBezTo>
                  <a:cubicBezTo>
                    <a:pt x="79" y="244"/>
                    <a:pt x="84" y="226"/>
                    <a:pt x="92" y="210"/>
                  </a:cubicBezTo>
                  <a:cubicBezTo>
                    <a:pt x="40" y="170"/>
                    <a:pt x="40" y="170"/>
                    <a:pt x="40" y="170"/>
                  </a:cubicBezTo>
                  <a:cubicBezTo>
                    <a:pt x="37" y="168"/>
                    <a:pt x="36" y="164"/>
                    <a:pt x="38" y="161"/>
                  </a:cubicBezTo>
                  <a:cubicBezTo>
                    <a:pt x="51" y="136"/>
                    <a:pt x="68" y="114"/>
                    <a:pt x="87" y="93"/>
                  </a:cubicBezTo>
                  <a:cubicBezTo>
                    <a:pt x="89" y="91"/>
                    <a:pt x="93" y="91"/>
                    <a:pt x="96" y="93"/>
                  </a:cubicBezTo>
                  <a:cubicBezTo>
                    <a:pt x="150" y="130"/>
                    <a:pt x="150" y="130"/>
                    <a:pt x="150" y="130"/>
                  </a:cubicBezTo>
                  <a:cubicBezTo>
                    <a:pt x="164" y="117"/>
                    <a:pt x="179" y="106"/>
                    <a:pt x="195" y="97"/>
                  </a:cubicBezTo>
                  <a:cubicBezTo>
                    <a:pt x="176" y="34"/>
                    <a:pt x="176" y="34"/>
                    <a:pt x="176" y="34"/>
                  </a:cubicBezTo>
                  <a:cubicBezTo>
                    <a:pt x="175" y="31"/>
                    <a:pt x="177" y="27"/>
                    <a:pt x="180" y="26"/>
                  </a:cubicBezTo>
                  <a:cubicBezTo>
                    <a:pt x="205" y="14"/>
                    <a:pt x="231" y="5"/>
                    <a:pt x="259" y="0"/>
                  </a:cubicBezTo>
                  <a:cubicBezTo>
                    <a:pt x="262" y="0"/>
                    <a:pt x="266" y="2"/>
                    <a:pt x="267" y="5"/>
                  </a:cubicBezTo>
                  <a:cubicBezTo>
                    <a:pt x="288" y="67"/>
                    <a:pt x="288" y="67"/>
                    <a:pt x="288" y="67"/>
                  </a:cubicBezTo>
                  <a:cubicBezTo>
                    <a:pt x="307" y="65"/>
                    <a:pt x="326" y="65"/>
                    <a:pt x="344" y="67"/>
                  </a:cubicBezTo>
                  <a:cubicBezTo>
                    <a:pt x="366" y="5"/>
                    <a:pt x="366" y="5"/>
                    <a:pt x="366" y="5"/>
                  </a:cubicBezTo>
                  <a:cubicBezTo>
                    <a:pt x="367" y="2"/>
                    <a:pt x="370" y="0"/>
                    <a:pt x="374" y="0"/>
                  </a:cubicBezTo>
                  <a:cubicBezTo>
                    <a:pt x="401" y="5"/>
                    <a:pt x="428" y="14"/>
                    <a:pt x="453" y="26"/>
                  </a:cubicBezTo>
                  <a:cubicBezTo>
                    <a:pt x="456" y="27"/>
                    <a:pt x="458" y="31"/>
                    <a:pt x="457" y="34"/>
                  </a:cubicBezTo>
                  <a:cubicBezTo>
                    <a:pt x="438" y="97"/>
                    <a:pt x="438" y="97"/>
                    <a:pt x="438" y="97"/>
                  </a:cubicBezTo>
                  <a:cubicBezTo>
                    <a:pt x="454" y="106"/>
                    <a:pt x="469" y="117"/>
                    <a:pt x="483" y="130"/>
                  </a:cubicBezTo>
                  <a:cubicBezTo>
                    <a:pt x="537" y="93"/>
                    <a:pt x="537" y="93"/>
                    <a:pt x="537" y="93"/>
                  </a:cubicBezTo>
                  <a:cubicBezTo>
                    <a:pt x="539" y="91"/>
                    <a:pt x="543" y="91"/>
                    <a:pt x="546" y="93"/>
                  </a:cubicBezTo>
                  <a:cubicBezTo>
                    <a:pt x="565" y="114"/>
                    <a:pt x="581" y="136"/>
                    <a:pt x="595" y="161"/>
                  </a:cubicBezTo>
                  <a:cubicBezTo>
                    <a:pt x="596" y="164"/>
                    <a:pt x="596" y="168"/>
                    <a:pt x="593" y="170"/>
                  </a:cubicBezTo>
                  <a:cubicBezTo>
                    <a:pt x="540" y="210"/>
                    <a:pt x="540" y="210"/>
                    <a:pt x="540" y="210"/>
                  </a:cubicBezTo>
                  <a:cubicBezTo>
                    <a:pt x="548" y="226"/>
                    <a:pt x="554" y="244"/>
                    <a:pt x="558" y="262"/>
                  </a:cubicBezTo>
                  <a:cubicBezTo>
                    <a:pt x="623" y="264"/>
                    <a:pt x="623" y="264"/>
                    <a:pt x="623" y="264"/>
                  </a:cubicBezTo>
                  <a:cubicBezTo>
                    <a:pt x="627" y="264"/>
                    <a:pt x="630" y="267"/>
                    <a:pt x="630" y="270"/>
                  </a:cubicBezTo>
                  <a:cubicBezTo>
                    <a:pt x="632" y="284"/>
                    <a:pt x="633" y="298"/>
                    <a:pt x="633" y="312"/>
                  </a:cubicBezTo>
                  <a:cubicBezTo>
                    <a:pt x="633" y="325"/>
                    <a:pt x="632" y="339"/>
                    <a:pt x="630" y="353"/>
                  </a:cubicBezTo>
                  <a:cubicBezTo>
                    <a:pt x="630" y="357"/>
                    <a:pt x="627" y="359"/>
                    <a:pt x="623" y="359"/>
                  </a:cubicBezTo>
                  <a:cubicBezTo>
                    <a:pt x="558" y="361"/>
                    <a:pt x="558" y="361"/>
                    <a:pt x="558" y="361"/>
                  </a:cubicBezTo>
                  <a:cubicBezTo>
                    <a:pt x="554" y="379"/>
                    <a:pt x="548" y="397"/>
                    <a:pt x="540" y="414"/>
                  </a:cubicBezTo>
                  <a:cubicBezTo>
                    <a:pt x="593" y="454"/>
                    <a:pt x="593" y="454"/>
                    <a:pt x="593" y="454"/>
                  </a:cubicBezTo>
                  <a:cubicBezTo>
                    <a:pt x="596" y="456"/>
                    <a:pt x="596" y="459"/>
                    <a:pt x="595" y="462"/>
                  </a:cubicBezTo>
                  <a:cubicBezTo>
                    <a:pt x="581" y="487"/>
                    <a:pt x="565" y="509"/>
                    <a:pt x="546" y="530"/>
                  </a:cubicBezTo>
                  <a:cubicBezTo>
                    <a:pt x="543" y="532"/>
                    <a:pt x="539" y="533"/>
                    <a:pt x="537" y="531"/>
                  </a:cubicBezTo>
                  <a:cubicBezTo>
                    <a:pt x="483" y="493"/>
                    <a:pt x="483" y="493"/>
                    <a:pt x="483" y="493"/>
                  </a:cubicBezTo>
                  <a:cubicBezTo>
                    <a:pt x="469" y="506"/>
                    <a:pt x="454" y="517"/>
                    <a:pt x="438" y="526"/>
                  </a:cubicBezTo>
                  <a:cubicBezTo>
                    <a:pt x="457" y="589"/>
                    <a:pt x="457" y="589"/>
                    <a:pt x="457" y="589"/>
                  </a:cubicBezTo>
                  <a:cubicBezTo>
                    <a:pt x="458" y="592"/>
                    <a:pt x="456" y="596"/>
                    <a:pt x="453" y="597"/>
                  </a:cubicBezTo>
                  <a:cubicBezTo>
                    <a:pt x="428" y="609"/>
                    <a:pt x="401" y="618"/>
                    <a:pt x="374" y="623"/>
                  </a:cubicBezTo>
                  <a:cubicBezTo>
                    <a:pt x="370" y="624"/>
                    <a:pt x="367" y="622"/>
                    <a:pt x="366" y="618"/>
                  </a:cubicBezTo>
                  <a:cubicBezTo>
                    <a:pt x="344" y="556"/>
                    <a:pt x="344" y="556"/>
                    <a:pt x="344" y="556"/>
                  </a:cubicBezTo>
                  <a:cubicBezTo>
                    <a:pt x="326" y="558"/>
                    <a:pt x="307" y="558"/>
                    <a:pt x="288" y="556"/>
                  </a:cubicBezTo>
                  <a:cubicBezTo>
                    <a:pt x="267" y="618"/>
                    <a:pt x="267" y="618"/>
                    <a:pt x="267" y="618"/>
                  </a:cubicBezTo>
                  <a:cubicBezTo>
                    <a:pt x="266" y="621"/>
                    <a:pt x="263" y="623"/>
                    <a:pt x="260" y="623"/>
                  </a:cubicBezTo>
                  <a:close/>
                  <a:moveTo>
                    <a:pt x="349" y="542"/>
                  </a:moveTo>
                  <a:cubicBezTo>
                    <a:pt x="352" y="542"/>
                    <a:pt x="354" y="543"/>
                    <a:pt x="355" y="546"/>
                  </a:cubicBezTo>
                  <a:cubicBezTo>
                    <a:pt x="377" y="608"/>
                    <a:pt x="377" y="608"/>
                    <a:pt x="377" y="608"/>
                  </a:cubicBezTo>
                  <a:cubicBezTo>
                    <a:pt x="399" y="604"/>
                    <a:pt x="421" y="597"/>
                    <a:pt x="441" y="587"/>
                  </a:cubicBezTo>
                  <a:cubicBezTo>
                    <a:pt x="423" y="525"/>
                    <a:pt x="423" y="525"/>
                    <a:pt x="423" y="525"/>
                  </a:cubicBezTo>
                  <a:cubicBezTo>
                    <a:pt x="422" y="521"/>
                    <a:pt x="423" y="518"/>
                    <a:pt x="426" y="516"/>
                  </a:cubicBezTo>
                  <a:cubicBezTo>
                    <a:pt x="445" y="506"/>
                    <a:pt x="462" y="494"/>
                    <a:pt x="477" y="479"/>
                  </a:cubicBezTo>
                  <a:cubicBezTo>
                    <a:pt x="479" y="477"/>
                    <a:pt x="483" y="477"/>
                    <a:pt x="486" y="478"/>
                  </a:cubicBezTo>
                  <a:cubicBezTo>
                    <a:pt x="540" y="516"/>
                    <a:pt x="540" y="516"/>
                    <a:pt x="540" y="516"/>
                  </a:cubicBezTo>
                  <a:cubicBezTo>
                    <a:pt x="555" y="499"/>
                    <a:pt x="568" y="481"/>
                    <a:pt x="579" y="461"/>
                  </a:cubicBezTo>
                  <a:cubicBezTo>
                    <a:pt x="527" y="421"/>
                    <a:pt x="527" y="421"/>
                    <a:pt x="527" y="421"/>
                  </a:cubicBezTo>
                  <a:cubicBezTo>
                    <a:pt x="525" y="419"/>
                    <a:pt x="524" y="416"/>
                    <a:pt x="525" y="413"/>
                  </a:cubicBezTo>
                  <a:cubicBezTo>
                    <a:pt x="535" y="394"/>
                    <a:pt x="541" y="373"/>
                    <a:pt x="545" y="353"/>
                  </a:cubicBezTo>
                  <a:cubicBezTo>
                    <a:pt x="545" y="349"/>
                    <a:pt x="548" y="347"/>
                    <a:pt x="552" y="347"/>
                  </a:cubicBezTo>
                  <a:cubicBezTo>
                    <a:pt x="617" y="345"/>
                    <a:pt x="617" y="345"/>
                    <a:pt x="617" y="345"/>
                  </a:cubicBezTo>
                  <a:cubicBezTo>
                    <a:pt x="618" y="334"/>
                    <a:pt x="619" y="323"/>
                    <a:pt x="619" y="312"/>
                  </a:cubicBezTo>
                  <a:cubicBezTo>
                    <a:pt x="619" y="300"/>
                    <a:pt x="618" y="289"/>
                    <a:pt x="617" y="278"/>
                  </a:cubicBezTo>
                  <a:cubicBezTo>
                    <a:pt x="552" y="276"/>
                    <a:pt x="552" y="276"/>
                    <a:pt x="552" y="276"/>
                  </a:cubicBezTo>
                  <a:cubicBezTo>
                    <a:pt x="548" y="276"/>
                    <a:pt x="545" y="274"/>
                    <a:pt x="545" y="271"/>
                  </a:cubicBezTo>
                  <a:cubicBezTo>
                    <a:pt x="541" y="250"/>
                    <a:pt x="535" y="229"/>
                    <a:pt x="525" y="210"/>
                  </a:cubicBezTo>
                  <a:cubicBezTo>
                    <a:pt x="524" y="207"/>
                    <a:pt x="525" y="204"/>
                    <a:pt x="527" y="202"/>
                  </a:cubicBezTo>
                  <a:cubicBezTo>
                    <a:pt x="579" y="162"/>
                    <a:pt x="579" y="162"/>
                    <a:pt x="579" y="162"/>
                  </a:cubicBezTo>
                  <a:cubicBezTo>
                    <a:pt x="568" y="143"/>
                    <a:pt x="555" y="124"/>
                    <a:pt x="540" y="108"/>
                  </a:cubicBezTo>
                  <a:cubicBezTo>
                    <a:pt x="486" y="145"/>
                    <a:pt x="486" y="145"/>
                    <a:pt x="486" y="145"/>
                  </a:cubicBezTo>
                  <a:cubicBezTo>
                    <a:pt x="483" y="147"/>
                    <a:pt x="479" y="146"/>
                    <a:pt x="477" y="144"/>
                  </a:cubicBezTo>
                  <a:cubicBezTo>
                    <a:pt x="462" y="129"/>
                    <a:pt x="445" y="117"/>
                    <a:pt x="426" y="107"/>
                  </a:cubicBezTo>
                  <a:cubicBezTo>
                    <a:pt x="423" y="105"/>
                    <a:pt x="422" y="102"/>
                    <a:pt x="423" y="99"/>
                  </a:cubicBezTo>
                  <a:cubicBezTo>
                    <a:pt x="441" y="36"/>
                    <a:pt x="441" y="36"/>
                    <a:pt x="441" y="36"/>
                  </a:cubicBezTo>
                  <a:cubicBezTo>
                    <a:pt x="421" y="27"/>
                    <a:pt x="399" y="20"/>
                    <a:pt x="377" y="15"/>
                  </a:cubicBezTo>
                  <a:cubicBezTo>
                    <a:pt x="355" y="77"/>
                    <a:pt x="355" y="77"/>
                    <a:pt x="355" y="77"/>
                  </a:cubicBezTo>
                  <a:cubicBezTo>
                    <a:pt x="354" y="80"/>
                    <a:pt x="351" y="82"/>
                    <a:pt x="348" y="82"/>
                  </a:cubicBezTo>
                  <a:cubicBezTo>
                    <a:pt x="327" y="79"/>
                    <a:pt x="306" y="79"/>
                    <a:pt x="285" y="82"/>
                  </a:cubicBezTo>
                  <a:cubicBezTo>
                    <a:pt x="281" y="82"/>
                    <a:pt x="278" y="80"/>
                    <a:pt x="277" y="77"/>
                  </a:cubicBezTo>
                  <a:cubicBezTo>
                    <a:pt x="256" y="15"/>
                    <a:pt x="256" y="15"/>
                    <a:pt x="256" y="15"/>
                  </a:cubicBezTo>
                  <a:cubicBezTo>
                    <a:pt x="233" y="20"/>
                    <a:pt x="212" y="27"/>
                    <a:pt x="191" y="36"/>
                  </a:cubicBezTo>
                  <a:cubicBezTo>
                    <a:pt x="210" y="99"/>
                    <a:pt x="210" y="99"/>
                    <a:pt x="210" y="99"/>
                  </a:cubicBezTo>
                  <a:cubicBezTo>
                    <a:pt x="211" y="102"/>
                    <a:pt x="210" y="105"/>
                    <a:pt x="207" y="107"/>
                  </a:cubicBezTo>
                  <a:cubicBezTo>
                    <a:pt x="188" y="117"/>
                    <a:pt x="171" y="129"/>
                    <a:pt x="156" y="144"/>
                  </a:cubicBezTo>
                  <a:cubicBezTo>
                    <a:pt x="153" y="146"/>
                    <a:pt x="149" y="147"/>
                    <a:pt x="147" y="145"/>
                  </a:cubicBezTo>
                  <a:cubicBezTo>
                    <a:pt x="93" y="108"/>
                    <a:pt x="93" y="108"/>
                    <a:pt x="93" y="108"/>
                  </a:cubicBezTo>
                  <a:cubicBezTo>
                    <a:pt x="78" y="124"/>
                    <a:pt x="64" y="143"/>
                    <a:pt x="53" y="162"/>
                  </a:cubicBezTo>
                  <a:cubicBezTo>
                    <a:pt x="105" y="202"/>
                    <a:pt x="105" y="202"/>
                    <a:pt x="105" y="202"/>
                  </a:cubicBezTo>
                  <a:cubicBezTo>
                    <a:pt x="108" y="204"/>
                    <a:pt x="109" y="207"/>
                    <a:pt x="107" y="210"/>
                  </a:cubicBezTo>
                  <a:cubicBezTo>
                    <a:pt x="98" y="230"/>
                    <a:pt x="91" y="250"/>
                    <a:pt x="88" y="271"/>
                  </a:cubicBezTo>
                  <a:cubicBezTo>
                    <a:pt x="87" y="274"/>
                    <a:pt x="84" y="276"/>
                    <a:pt x="81" y="276"/>
                  </a:cubicBezTo>
                  <a:cubicBezTo>
                    <a:pt x="16" y="278"/>
                    <a:pt x="16" y="278"/>
                    <a:pt x="16" y="278"/>
                  </a:cubicBezTo>
                  <a:cubicBezTo>
                    <a:pt x="14" y="289"/>
                    <a:pt x="14" y="300"/>
                    <a:pt x="14" y="312"/>
                  </a:cubicBezTo>
                  <a:cubicBezTo>
                    <a:pt x="14" y="323"/>
                    <a:pt x="14" y="334"/>
                    <a:pt x="16" y="345"/>
                  </a:cubicBezTo>
                  <a:cubicBezTo>
                    <a:pt x="81" y="347"/>
                    <a:pt x="81" y="347"/>
                    <a:pt x="81" y="347"/>
                  </a:cubicBezTo>
                  <a:cubicBezTo>
                    <a:pt x="84" y="347"/>
                    <a:pt x="87" y="349"/>
                    <a:pt x="88" y="353"/>
                  </a:cubicBezTo>
                  <a:cubicBezTo>
                    <a:pt x="91" y="373"/>
                    <a:pt x="98" y="394"/>
                    <a:pt x="107" y="413"/>
                  </a:cubicBezTo>
                  <a:cubicBezTo>
                    <a:pt x="109" y="416"/>
                    <a:pt x="108" y="419"/>
                    <a:pt x="105" y="421"/>
                  </a:cubicBezTo>
                  <a:cubicBezTo>
                    <a:pt x="53" y="461"/>
                    <a:pt x="53" y="461"/>
                    <a:pt x="53" y="461"/>
                  </a:cubicBezTo>
                  <a:cubicBezTo>
                    <a:pt x="64" y="481"/>
                    <a:pt x="78" y="499"/>
                    <a:pt x="93" y="516"/>
                  </a:cubicBezTo>
                  <a:cubicBezTo>
                    <a:pt x="147" y="478"/>
                    <a:pt x="147" y="478"/>
                    <a:pt x="147" y="478"/>
                  </a:cubicBezTo>
                  <a:cubicBezTo>
                    <a:pt x="149" y="477"/>
                    <a:pt x="153" y="477"/>
                    <a:pt x="156" y="479"/>
                  </a:cubicBezTo>
                  <a:cubicBezTo>
                    <a:pt x="171" y="494"/>
                    <a:pt x="188" y="506"/>
                    <a:pt x="207" y="516"/>
                  </a:cubicBezTo>
                  <a:cubicBezTo>
                    <a:pt x="210" y="518"/>
                    <a:pt x="211" y="521"/>
                    <a:pt x="210" y="525"/>
                  </a:cubicBezTo>
                  <a:cubicBezTo>
                    <a:pt x="191" y="587"/>
                    <a:pt x="191" y="587"/>
                    <a:pt x="191" y="587"/>
                  </a:cubicBezTo>
                  <a:cubicBezTo>
                    <a:pt x="212" y="597"/>
                    <a:pt x="233" y="604"/>
                    <a:pt x="256" y="608"/>
                  </a:cubicBezTo>
                  <a:cubicBezTo>
                    <a:pt x="277" y="546"/>
                    <a:pt x="277" y="546"/>
                    <a:pt x="277" y="546"/>
                  </a:cubicBezTo>
                  <a:cubicBezTo>
                    <a:pt x="278" y="543"/>
                    <a:pt x="281" y="541"/>
                    <a:pt x="285" y="542"/>
                  </a:cubicBezTo>
                  <a:cubicBezTo>
                    <a:pt x="306" y="545"/>
                    <a:pt x="327" y="545"/>
                    <a:pt x="348" y="542"/>
                  </a:cubicBezTo>
                  <a:cubicBezTo>
                    <a:pt x="348" y="542"/>
                    <a:pt x="348" y="542"/>
                    <a:pt x="349" y="542"/>
                  </a:cubicBezTo>
                  <a:close/>
                  <a:moveTo>
                    <a:pt x="316" y="409"/>
                  </a:moveTo>
                  <a:cubicBezTo>
                    <a:pt x="263" y="409"/>
                    <a:pt x="219" y="365"/>
                    <a:pt x="219" y="312"/>
                  </a:cubicBezTo>
                  <a:cubicBezTo>
                    <a:pt x="219" y="258"/>
                    <a:pt x="263" y="214"/>
                    <a:pt x="316" y="214"/>
                  </a:cubicBezTo>
                  <a:cubicBezTo>
                    <a:pt x="370" y="214"/>
                    <a:pt x="414" y="258"/>
                    <a:pt x="414" y="312"/>
                  </a:cubicBezTo>
                  <a:cubicBezTo>
                    <a:pt x="414" y="365"/>
                    <a:pt x="370" y="409"/>
                    <a:pt x="316" y="409"/>
                  </a:cubicBezTo>
                  <a:close/>
                  <a:moveTo>
                    <a:pt x="316" y="228"/>
                  </a:moveTo>
                  <a:cubicBezTo>
                    <a:pt x="270" y="228"/>
                    <a:pt x="233" y="266"/>
                    <a:pt x="233" y="312"/>
                  </a:cubicBezTo>
                  <a:cubicBezTo>
                    <a:pt x="233" y="358"/>
                    <a:pt x="270" y="395"/>
                    <a:pt x="316" y="395"/>
                  </a:cubicBezTo>
                  <a:cubicBezTo>
                    <a:pt x="362" y="395"/>
                    <a:pt x="400" y="358"/>
                    <a:pt x="400" y="312"/>
                  </a:cubicBezTo>
                  <a:cubicBezTo>
                    <a:pt x="400" y="266"/>
                    <a:pt x="362" y="228"/>
                    <a:pt x="316" y="228"/>
                  </a:cubicBezTo>
                  <a:close/>
                </a:path>
              </a:pathLst>
            </a:custGeom>
            <a:solidFill>
              <a:schemeClr val="tx2"/>
            </a:solidFill>
            <a:ln>
              <a:noFill/>
            </a:ln>
          </p:spPr>
          <p:txBody>
            <a:bodyPr vert="horz" wrap="square" lIns="91440" tIns="45720" rIns="91440" bIns="45720" numCol="1" anchor="t" anchorCtr="0" compatLnSpc="1"/>
            <a:lstStyle/>
            <a:p>
              <a:endParaRPr lang="en-US">
                <a:latin typeface="Agency FB" panose="020B0503020202020204" pitchFamily="34" charset="0"/>
              </a:endParaRPr>
            </a:p>
          </p:txBody>
        </p:sp>
      </p:grpSp>
      <p:grpSp>
        <p:nvGrpSpPr>
          <p:cNvPr id="2537" name="组合 2536"/>
          <p:cNvGrpSpPr/>
          <p:nvPr/>
        </p:nvGrpSpPr>
        <p:grpSpPr>
          <a:xfrm>
            <a:off x="6186772" y="2956871"/>
            <a:ext cx="555387" cy="550931"/>
            <a:chOff x="4864067" y="3134036"/>
            <a:chExt cx="555387" cy="550931"/>
          </a:xfrm>
        </p:grpSpPr>
        <p:sp>
          <p:nvSpPr>
            <p:cNvPr id="2582" name="Rounded Rectangle 2581"/>
            <p:cNvSpPr/>
            <p:nvPr/>
          </p:nvSpPr>
          <p:spPr>
            <a:xfrm>
              <a:off x="4864067" y="3134036"/>
              <a:ext cx="555387" cy="550931"/>
            </a:xfrm>
            <a:prstGeom prst="roundRect">
              <a:avLst/>
            </a:prstGeom>
            <a:solidFill>
              <a:srgbClr val="3992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gency FB" panose="020B0503020202020204" pitchFamily="34" charset="0"/>
              </a:endParaRPr>
            </a:p>
          </p:txBody>
        </p:sp>
        <p:sp>
          <p:nvSpPr>
            <p:cNvPr id="2585" name="Freeform 108"/>
            <p:cNvSpPr>
              <a:spLocks noEditPoints="1"/>
            </p:cNvSpPr>
            <p:nvPr/>
          </p:nvSpPr>
          <p:spPr bwMode="auto">
            <a:xfrm>
              <a:off x="4963059" y="3223851"/>
              <a:ext cx="357399" cy="367308"/>
            </a:xfrm>
            <a:custGeom>
              <a:avLst/>
              <a:gdLst>
                <a:gd name="T0" fmla="*/ 594 w 594"/>
                <a:gd name="T1" fmla="*/ 421 h 627"/>
                <a:gd name="T2" fmla="*/ 594 w 594"/>
                <a:gd name="T3" fmla="*/ 420 h 627"/>
                <a:gd name="T4" fmla="*/ 594 w 594"/>
                <a:gd name="T5" fmla="*/ 419 h 627"/>
                <a:gd name="T6" fmla="*/ 594 w 594"/>
                <a:gd name="T7" fmla="*/ 418 h 627"/>
                <a:gd name="T8" fmla="*/ 499 w 594"/>
                <a:gd name="T9" fmla="*/ 149 h 627"/>
                <a:gd name="T10" fmla="*/ 498 w 594"/>
                <a:gd name="T11" fmla="*/ 147 h 627"/>
                <a:gd name="T12" fmla="*/ 496 w 594"/>
                <a:gd name="T13" fmla="*/ 146 h 627"/>
                <a:gd name="T14" fmla="*/ 494 w 594"/>
                <a:gd name="T15" fmla="*/ 145 h 627"/>
                <a:gd name="T16" fmla="*/ 329 w 594"/>
                <a:gd name="T17" fmla="*/ 100 h 627"/>
                <a:gd name="T18" fmla="*/ 305 w 594"/>
                <a:gd name="T19" fmla="*/ 68 h 627"/>
                <a:gd name="T20" fmla="*/ 298 w 594"/>
                <a:gd name="T21" fmla="*/ 0 h 627"/>
                <a:gd name="T22" fmla="*/ 291 w 594"/>
                <a:gd name="T23" fmla="*/ 68 h 627"/>
                <a:gd name="T24" fmla="*/ 105 w 594"/>
                <a:gd name="T25" fmla="*/ 39 h 627"/>
                <a:gd name="T26" fmla="*/ 103 w 594"/>
                <a:gd name="T27" fmla="*/ 38 h 627"/>
                <a:gd name="T28" fmla="*/ 101 w 594"/>
                <a:gd name="T29" fmla="*/ 39 h 627"/>
                <a:gd name="T30" fmla="*/ 99 w 594"/>
                <a:gd name="T31" fmla="*/ 40 h 627"/>
                <a:gd name="T32" fmla="*/ 97 w 594"/>
                <a:gd name="T33" fmla="*/ 41 h 627"/>
                <a:gd name="T34" fmla="*/ 97 w 594"/>
                <a:gd name="T35" fmla="*/ 43 h 627"/>
                <a:gd name="T36" fmla="*/ 1 w 594"/>
                <a:gd name="T37" fmla="*/ 310 h 627"/>
                <a:gd name="T38" fmla="*/ 0 w 594"/>
                <a:gd name="T39" fmla="*/ 311 h 627"/>
                <a:gd name="T40" fmla="*/ 0 w 594"/>
                <a:gd name="T41" fmla="*/ 313 h 627"/>
                <a:gd name="T42" fmla="*/ 0 w 594"/>
                <a:gd name="T43" fmla="*/ 314 h 627"/>
                <a:gd name="T44" fmla="*/ 1 w 594"/>
                <a:gd name="T45" fmla="*/ 315 h 627"/>
                <a:gd name="T46" fmla="*/ 1 w 594"/>
                <a:gd name="T47" fmla="*/ 316 h 627"/>
                <a:gd name="T48" fmla="*/ 1 w 594"/>
                <a:gd name="T49" fmla="*/ 316 h 627"/>
                <a:gd name="T50" fmla="*/ 205 w 594"/>
                <a:gd name="T51" fmla="*/ 316 h 627"/>
                <a:gd name="T52" fmla="*/ 205 w 594"/>
                <a:gd name="T53" fmla="*/ 316 h 627"/>
                <a:gd name="T54" fmla="*/ 205 w 594"/>
                <a:gd name="T55" fmla="*/ 315 h 627"/>
                <a:gd name="T56" fmla="*/ 206 w 594"/>
                <a:gd name="T57" fmla="*/ 314 h 627"/>
                <a:gd name="T58" fmla="*/ 206 w 594"/>
                <a:gd name="T59" fmla="*/ 313 h 627"/>
                <a:gd name="T60" fmla="*/ 206 w 594"/>
                <a:gd name="T61" fmla="*/ 311 h 627"/>
                <a:gd name="T62" fmla="*/ 205 w 594"/>
                <a:gd name="T63" fmla="*/ 310 h 627"/>
                <a:gd name="T64" fmla="*/ 266 w 594"/>
                <a:gd name="T65" fmla="*/ 97 h 627"/>
                <a:gd name="T66" fmla="*/ 291 w 594"/>
                <a:gd name="T67" fmla="*/ 130 h 627"/>
                <a:gd name="T68" fmla="*/ 182 w 594"/>
                <a:gd name="T69" fmla="*/ 578 h 627"/>
                <a:gd name="T70" fmla="*/ 146 w 594"/>
                <a:gd name="T71" fmla="*/ 627 h 627"/>
                <a:gd name="T72" fmla="*/ 457 w 594"/>
                <a:gd name="T73" fmla="*/ 620 h 627"/>
                <a:gd name="T74" fmla="*/ 305 w 594"/>
                <a:gd name="T75" fmla="*/ 578 h 627"/>
                <a:gd name="T76" fmla="*/ 326 w 594"/>
                <a:gd name="T77" fmla="*/ 114 h 627"/>
                <a:gd name="T78" fmla="*/ 389 w 594"/>
                <a:gd name="T79" fmla="*/ 418 h 627"/>
                <a:gd name="T80" fmla="*/ 389 w 594"/>
                <a:gd name="T81" fmla="*/ 419 h 627"/>
                <a:gd name="T82" fmla="*/ 388 w 594"/>
                <a:gd name="T83" fmla="*/ 420 h 627"/>
                <a:gd name="T84" fmla="*/ 389 w 594"/>
                <a:gd name="T85" fmla="*/ 421 h 627"/>
                <a:gd name="T86" fmla="*/ 389 w 594"/>
                <a:gd name="T87" fmla="*/ 422 h 627"/>
                <a:gd name="T88" fmla="*/ 390 w 594"/>
                <a:gd name="T89" fmla="*/ 424 h 627"/>
                <a:gd name="T90" fmla="*/ 390 w 594"/>
                <a:gd name="T91" fmla="*/ 424 h 627"/>
                <a:gd name="T92" fmla="*/ 593 w 594"/>
                <a:gd name="T93" fmla="*/ 424 h 627"/>
                <a:gd name="T94" fmla="*/ 593 w 594"/>
                <a:gd name="T95" fmla="*/ 424 h 627"/>
                <a:gd name="T96" fmla="*/ 594 w 594"/>
                <a:gd name="T97" fmla="*/ 422 h 627"/>
                <a:gd name="T98" fmla="*/ 103 w 594"/>
                <a:gd name="T99" fmla="*/ 66 h 627"/>
                <a:gd name="T100" fmla="*/ 17 w 594"/>
                <a:gd name="T101" fmla="*/ 306 h 627"/>
                <a:gd name="T102" fmla="*/ 103 w 594"/>
                <a:gd name="T103" fmla="*/ 353 h 627"/>
                <a:gd name="T104" fmla="*/ 185 w 594"/>
                <a:gd name="T105" fmla="*/ 320 h 627"/>
                <a:gd name="T106" fmla="*/ 442 w 594"/>
                <a:gd name="T107" fmla="*/ 613 h 627"/>
                <a:gd name="T108" fmla="*/ 182 w 594"/>
                <a:gd name="T109" fmla="*/ 592 h 627"/>
                <a:gd name="T110" fmla="*/ 442 w 594"/>
                <a:gd name="T111" fmla="*/ 613 h 627"/>
                <a:gd name="T112" fmla="*/ 280 w 594"/>
                <a:gd name="T113" fmla="*/ 99 h 627"/>
                <a:gd name="T114" fmla="*/ 315 w 594"/>
                <a:gd name="T115" fmla="*/ 99 h 627"/>
                <a:gd name="T116" fmla="*/ 577 w 594"/>
                <a:gd name="T117" fmla="*/ 413 h 627"/>
                <a:gd name="T118" fmla="*/ 492 w 594"/>
                <a:gd name="T119" fmla="*/ 173 h 627"/>
                <a:gd name="T120" fmla="*/ 491 w 594"/>
                <a:gd name="T121" fmla="*/ 460 h 627"/>
                <a:gd name="T122" fmla="*/ 573 w 594"/>
                <a:gd name="T123" fmla="*/ 427 h 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94" h="627">
                  <a:moveTo>
                    <a:pt x="594" y="422"/>
                  </a:moveTo>
                  <a:cubicBezTo>
                    <a:pt x="594" y="422"/>
                    <a:pt x="594" y="421"/>
                    <a:pt x="594" y="421"/>
                  </a:cubicBezTo>
                  <a:cubicBezTo>
                    <a:pt x="594" y="421"/>
                    <a:pt x="594" y="421"/>
                    <a:pt x="594" y="420"/>
                  </a:cubicBezTo>
                  <a:cubicBezTo>
                    <a:pt x="594" y="420"/>
                    <a:pt x="594" y="420"/>
                    <a:pt x="594" y="420"/>
                  </a:cubicBezTo>
                  <a:cubicBezTo>
                    <a:pt x="594" y="420"/>
                    <a:pt x="594" y="420"/>
                    <a:pt x="594" y="419"/>
                  </a:cubicBezTo>
                  <a:cubicBezTo>
                    <a:pt x="594" y="419"/>
                    <a:pt x="594" y="419"/>
                    <a:pt x="594" y="419"/>
                  </a:cubicBezTo>
                  <a:cubicBezTo>
                    <a:pt x="594" y="419"/>
                    <a:pt x="594" y="418"/>
                    <a:pt x="594" y="418"/>
                  </a:cubicBezTo>
                  <a:cubicBezTo>
                    <a:pt x="594" y="418"/>
                    <a:pt x="594" y="418"/>
                    <a:pt x="594" y="418"/>
                  </a:cubicBezTo>
                  <a:cubicBezTo>
                    <a:pt x="499" y="149"/>
                    <a:pt x="499" y="149"/>
                    <a:pt x="499" y="149"/>
                  </a:cubicBezTo>
                  <a:cubicBezTo>
                    <a:pt x="499" y="149"/>
                    <a:pt x="499" y="149"/>
                    <a:pt x="499" y="149"/>
                  </a:cubicBezTo>
                  <a:cubicBezTo>
                    <a:pt x="498" y="149"/>
                    <a:pt x="498" y="148"/>
                    <a:pt x="498" y="148"/>
                  </a:cubicBezTo>
                  <a:cubicBezTo>
                    <a:pt x="498" y="148"/>
                    <a:pt x="498" y="148"/>
                    <a:pt x="498" y="147"/>
                  </a:cubicBezTo>
                  <a:cubicBezTo>
                    <a:pt x="497" y="147"/>
                    <a:pt x="497" y="147"/>
                    <a:pt x="496" y="146"/>
                  </a:cubicBezTo>
                  <a:cubicBezTo>
                    <a:pt x="496" y="146"/>
                    <a:pt x="496" y="146"/>
                    <a:pt x="496" y="146"/>
                  </a:cubicBezTo>
                  <a:cubicBezTo>
                    <a:pt x="495" y="146"/>
                    <a:pt x="495" y="145"/>
                    <a:pt x="494" y="145"/>
                  </a:cubicBezTo>
                  <a:cubicBezTo>
                    <a:pt x="494" y="145"/>
                    <a:pt x="494" y="145"/>
                    <a:pt x="494" y="145"/>
                  </a:cubicBezTo>
                  <a:cubicBezTo>
                    <a:pt x="494" y="145"/>
                    <a:pt x="494" y="145"/>
                    <a:pt x="494" y="145"/>
                  </a:cubicBezTo>
                  <a:cubicBezTo>
                    <a:pt x="329" y="100"/>
                    <a:pt x="329" y="100"/>
                    <a:pt x="329" y="100"/>
                  </a:cubicBezTo>
                  <a:cubicBezTo>
                    <a:pt x="329" y="100"/>
                    <a:pt x="329" y="99"/>
                    <a:pt x="329" y="99"/>
                  </a:cubicBezTo>
                  <a:cubicBezTo>
                    <a:pt x="329" y="84"/>
                    <a:pt x="319" y="72"/>
                    <a:pt x="305" y="68"/>
                  </a:cubicBezTo>
                  <a:cubicBezTo>
                    <a:pt x="305" y="7"/>
                    <a:pt x="305" y="7"/>
                    <a:pt x="305" y="7"/>
                  </a:cubicBezTo>
                  <a:cubicBezTo>
                    <a:pt x="305" y="3"/>
                    <a:pt x="302" y="0"/>
                    <a:pt x="298" y="0"/>
                  </a:cubicBezTo>
                  <a:cubicBezTo>
                    <a:pt x="294" y="0"/>
                    <a:pt x="291" y="3"/>
                    <a:pt x="291" y="7"/>
                  </a:cubicBezTo>
                  <a:cubicBezTo>
                    <a:pt x="291" y="68"/>
                    <a:pt x="291" y="68"/>
                    <a:pt x="291" y="68"/>
                  </a:cubicBezTo>
                  <a:cubicBezTo>
                    <a:pt x="282" y="70"/>
                    <a:pt x="275" y="76"/>
                    <a:pt x="270" y="84"/>
                  </a:cubicBezTo>
                  <a:cubicBezTo>
                    <a:pt x="105" y="39"/>
                    <a:pt x="105" y="39"/>
                    <a:pt x="105" y="39"/>
                  </a:cubicBezTo>
                  <a:cubicBezTo>
                    <a:pt x="104" y="39"/>
                    <a:pt x="104" y="39"/>
                    <a:pt x="103" y="39"/>
                  </a:cubicBezTo>
                  <a:cubicBezTo>
                    <a:pt x="103" y="39"/>
                    <a:pt x="103" y="38"/>
                    <a:pt x="103" y="38"/>
                  </a:cubicBezTo>
                  <a:cubicBezTo>
                    <a:pt x="103" y="38"/>
                    <a:pt x="103" y="39"/>
                    <a:pt x="103" y="39"/>
                  </a:cubicBezTo>
                  <a:cubicBezTo>
                    <a:pt x="102" y="39"/>
                    <a:pt x="102" y="39"/>
                    <a:pt x="101" y="39"/>
                  </a:cubicBezTo>
                  <a:cubicBezTo>
                    <a:pt x="101" y="39"/>
                    <a:pt x="101" y="39"/>
                    <a:pt x="101" y="39"/>
                  </a:cubicBezTo>
                  <a:cubicBezTo>
                    <a:pt x="100" y="39"/>
                    <a:pt x="100" y="39"/>
                    <a:pt x="99" y="40"/>
                  </a:cubicBezTo>
                  <a:cubicBezTo>
                    <a:pt x="99" y="40"/>
                    <a:pt x="99" y="40"/>
                    <a:pt x="99" y="40"/>
                  </a:cubicBezTo>
                  <a:cubicBezTo>
                    <a:pt x="98" y="40"/>
                    <a:pt x="98" y="41"/>
                    <a:pt x="97" y="41"/>
                  </a:cubicBezTo>
                  <a:cubicBezTo>
                    <a:pt x="97" y="41"/>
                    <a:pt x="97" y="41"/>
                    <a:pt x="97" y="41"/>
                  </a:cubicBezTo>
                  <a:cubicBezTo>
                    <a:pt x="97" y="42"/>
                    <a:pt x="97" y="42"/>
                    <a:pt x="97" y="43"/>
                  </a:cubicBezTo>
                  <a:cubicBezTo>
                    <a:pt x="97" y="43"/>
                    <a:pt x="96" y="43"/>
                    <a:pt x="96" y="43"/>
                  </a:cubicBezTo>
                  <a:cubicBezTo>
                    <a:pt x="1" y="310"/>
                    <a:pt x="1" y="310"/>
                    <a:pt x="1" y="310"/>
                  </a:cubicBezTo>
                  <a:cubicBezTo>
                    <a:pt x="0" y="310"/>
                    <a:pt x="0" y="310"/>
                    <a:pt x="0" y="311"/>
                  </a:cubicBezTo>
                  <a:cubicBezTo>
                    <a:pt x="0" y="311"/>
                    <a:pt x="0" y="311"/>
                    <a:pt x="0" y="311"/>
                  </a:cubicBezTo>
                  <a:cubicBezTo>
                    <a:pt x="0" y="312"/>
                    <a:pt x="0" y="312"/>
                    <a:pt x="0" y="312"/>
                  </a:cubicBezTo>
                  <a:cubicBezTo>
                    <a:pt x="0" y="312"/>
                    <a:pt x="0" y="312"/>
                    <a:pt x="0" y="313"/>
                  </a:cubicBezTo>
                  <a:cubicBezTo>
                    <a:pt x="0" y="313"/>
                    <a:pt x="0" y="313"/>
                    <a:pt x="0" y="313"/>
                  </a:cubicBezTo>
                  <a:cubicBezTo>
                    <a:pt x="0" y="313"/>
                    <a:pt x="0" y="313"/>
                    <a:pt x="0" y="314"/>
                  </a:cubicBezTo>
                  <a:cubicBezTo>
                    <a:pt x="0" y="314"/>
                    <a:pt x="0" y="314"/>
                    <a:pt x="0" y="314"/>
                  </a:cubicBezTo>
                  <a:cubicBezTo>
                    <a:pt x="0" y="315"/>
                    <a:pt x="1" y="315"/>
                    <a:pt x="1" y="315"/>
                  </a:cubicBezTo>
                  <a:cubicBezTo>
                    <a:pt x="1" y="315"/>
                    <a:pt x="1" y="316"/>
                    <a:pt x="1" y="316"/>
                  </a:cubicBezTo>
                  <a:cubicBezTo>
                    <a:pt x="1" y="316"/>
                    <a:pt x="1" y="316"/>
                    <a:pt x="1" y="316"/>
                  </a:cubicBezTo>
                  <a:cubicBezTo>
                    <a:pt x="1" y="316"/>
                    <a:pt x="1" y="316"/>
                    <a:pt x="1" y="316"/>
                  </a:cubicBezTo>
                  <a:cubicBezTo>
                    <a:pt x="1" y="316"/>
                    <a:pt x="1" y="316"/>
                    <a:pt x="1" y="316"/>
                  </a:cubicBezTo>
                  <a:cubicBezTo>
                    <a:pt x="21" y="347"/>
                    <a:pt x="60" y="367"/>
                    <a:pt x="103" y="367"/>
                  </a:cubicBezTo>
                  <a:cubicBezTo>
                    <a:pt x="146" y="367"/>
                    <a:pt x="185" y="347"/>
                    <a:pt x="205" y="316"/>
                  </a:cubicBezTo>
                  <a:cubicBezTo>
                    <a:pt x="205" y="316"/>
                    <a:pt x="205" y="316"/>
                    <a:pt x="205" y="316"/>
                  </a:cubicBezTo>
                  <a:cubicBezTo>
                    <a:pt x="205" y="316"/>
                    <a:pt x="205" y="316"/>
                    <a:pt x="205" y="316"/>
                  </a:cubicBezTo>
                  <a:cubicBezTo>
                    <a:pt x="205" y="316"/>
                    <a:pt x="205" y="316"/>
                    <a:pt x="205" y="316"/>
                  </a:cubicBezTo>
                  <a:cubicBezTo>
                    <a:pt x="205" y="316"/>
                    <a:pt x="205" y="315"/>
                    <a:pt x="205" y="315"/>
                  </a:cubicBezTo>
                  <a:cubicBezTo>
                    <a:pt x="205" y="315"/>
                    <a:pt x="206" y="315"/>
                    <a:pt x="206" y="314"/>
                  </a:cubicBezTo>
                  <a:cubicBezTo>
                    <a:pt x="206" y="314"/>
                    <a:pt x="206" y="314"/>
                    <a:pt x="206" y="314"/>
                  </a:cubicBezTo>
                  <a:cubicBezTo>
                    <a:pt x="206" y="313"/>
                    <a:pt x="206" y="313"/>
                    <a:pt x="206" y="313"/>
                  </a:cubicBezTo>
                  <a:cubicBezTo>
                    <a:pt x="206" y="313"/>
                    <a:pt x="206" y="313"/>
                    <a:pt x="206" y="313"/>
                  </a:cubicBezTo>
                  <a:cubicBezTo>
                    <a:pt x="206" y="312"/>
                    <a:pt x="206" y="312"/>
                    <a:pt x="206" y="312"/>
                  </a:cubicBezTo>
                  <a:cubicBezTo>
                    <a:pt x="206" y="312"/>
                    <a:pt x="206" y="312"/>
                    <a:pt x="206" y="311"/>
                  </a:cubicBezTo>
                  <a:cubicBezTo>
                    <a:pt x="206" y="311"/>
                    <a:pt x="206" y="311"/>
                    <a:pt x="206" y="311"/>
                  </a:cubicBezTo>
                  <a:cubicBezTo>
                    <a:pt x="206" y="310"/>
                    <a:pt x="206" y="310"/>
                    <a:pt x="205" y="310"/>
                  </a:cubicBezTo>
                  <a:cubicBezTo>
                    <a:pt x="114" y="56"/>
                    <a:pt x="114" y="56"/>
                    <a:pt x="114" y="56"/>
                  </a:cubicBezTo>
                  <a:cubicBezTo>
                    <a:pt x="266" y="97"/>
                    <a:pt x="266" y="97"/>
                    <a:pt x="266" y="97"/>
                  </a:cubicBezTo>
                  <a:cubicBezTo>
                    <a:pt x="266" y="98"/>
                    <a:pt x="266" y="99"/>
                    <a:pt x="266" y="99"/>
                  </a:cubicBezTo>
                  <a:cubicBezTo>
                    <a:pt x="266" y="114"/>
                    <a:pt x="277" y="127"/>
                    <a:pt x="291" y="130"/>
                  </a:cubicBezTo>
                  <a:cubicBezTo>
                    <a:pt x="291" y="578"/>
                    <a:pt x="291" y="578"/>
                    <a:pt x="291" y="578"/>
                  </a:cubicBezTo>
                  <a:cubicBezTo>
                    <a:pt x="182" y="578"/>
                    <a:pt x="182" y="578"/>
                    <a:pt x="182" y="578"/>
                  </a:cubicBezTo>
                  <a:cubicBezTo>
                    <a:pt x="158" y="578"/>
                    <a:pt x="139" y="597"/>
                    <a:pt x="139" y="620"/>
                  </a:cubicBezTo>
                  <a:cubicBezTo>
                    <a:pt x="139" y="624"/>
                    <a:pt x="142" y="627"/>
                    <a:pt x="146" y="627"/>
                  </a:cubicBezTo>
                  <a:cubicBezTo>
                    <a:pt x="450" y="627"/>
                    <a:pt x="450" y="627"/>
                    <a:pt x="450" y="627"/>
                  </a:cubicBezTo>
                  <a:cubicBezTo>
                    <a:pt x="454" y="627"/>
                    <a:pt x="457" y="624"/>
                    <a:pt x="457" y="620"/>
                  </a:cubicBezTo>
                  <a:cubicBezTo>
                    <a:pt x="457" y="597"/>
                    <a:pt x="437" y="578"/>
                    <a:pt x="414" y="578"/>
                  </a:cubicBezTo>
                  <a:cubicBezTo>
                    <a:pt x="305" y="578"/>
                    <a:pt x="305" y="578"/>
                    <a:pt x="305" y="578"/>
                  </a:cubicBezTo>
                  <a:cubicBezTo>
                    <a:pt x="305" y="130"/>
                    <a:pt x="305" y="130"/>
                    <a:pt x="305" y="130"/>
                  </a:cubicBezTo>
                  <a:cubicBezTo>
                    <a:pt x="314" y="128"/>
                    <a:pt x="322" y="122"/>
                    <a:pt x="326" y="114"/>
                  </a:cubicBezTo>
                  <a:cubicBezTo>
                    <a:pt x="483" y="157"/>
                    <a:pt x="483" y="157"/>
                    <a:pt x="483" y="157"/>
                  </a:cubicBezTo>
                  <a:cubicBezTo>
                    <a:pt x="389" y="418"/>
                    <a:pt x="389" y="418"/>
                    <a:pt x="389" y="418"/>
                  </a:cubicBezTo>
                  <a:cubicBezTo>
                    <a:pt x="389" y="418"/>
                    <a:pt x="389" y="418"/>
                    <a:pt x="389" y="418"/>
                  </a:cubicBezTo>
                  <a:cubicBezTo>
                    <a:pt x="389" y="418"/>
                    <a:pt x="389" y="419"/>
                    <a:pt x="389" y="419"/>
                  </a:cubicBezTo>
                  <a:cubicBezTo>
                    <a:pt x="389" y="419"/>
                    <a:pt x="389" y="419"/>
                    <a:pt x="389" y="419"/>
                  </a:cubicBezTo>
                  <a:cubicBezTo>
                    <a:pt x="389" y="420"/>
                    <a:pt x="388" y="420"/>
                    <a:pt x="388" y="420"/>
                  </a:cubicBezTo>
                  <a:cubicBezTo>
                    <a:pt x="388" y="420"/>
                    <a:pt x="389" y="420"/>
                    <a:pt x="389" y="420"/>
                  </a:cubicBezTo>
                  <a:cubicBezTo>
                    <a:pt x="389" y="421"/>
                    <a:pt x="389" y="421"/>
                    <a:pt x="389" y="421"/>
                  </a:cubicBezTo>
                  <a:cubicBezTo>
                    <a:pt x="389" y="421"/>
                    <a:pt x="389" y="422"/>
                    <a:pt x="389" y="422"/>
                  </a:cubicBezTo>
                  <a:cubicBezTo>
                    <a:pt x="389" y="422"/>
                    <a:pt x="389" y="422"/>
                    <a:pt x="389" y="422"/>
                  </a:cubicBezTo>
                  <a:cubicBezTo>
                    <a:pt x="389" y="423"/>
                    <a:pt x="389" y="423"/>
                    <a:pt x="389" y="423"/>
                  </a:cubicBezTo>
                  <a:cubicBezTo>
                    <a:pt x="389" y="423"/>
                    <a:pt x="389" y="424"/>
                    <a:pt x="390" y="424"/>
                  </a:cubicBezTo>
                  <a:cubicBezTo>
                    <a:pt x="390" y="424"/>
                    <a:pt x="390" y="424"/>
                    <a:pt x="390" y="424"/>
                  </a:cubicBezTo>
                  <a:cubicBezTo>
                    <a:pt x="390" y="424"/>
                    <a:pt x="390" y="424"/>
                    <a:pt x="390" y="424"/>
                  </a:cubicBezTo>
                  <a:cubicBezTo>
                    <a:pt x="409" y="455"/>
                    <a:pt x="448" y="474"/>
                    <a:pt x="491" y="474"/>
                  </a:cubicBezTo>
                  <a:cubicBezTo>
                    <a:pt x="534" y="474"/>
                    <a:pt x="573" y="455"/>
                    <a:pt x="593" y="424"/>
                  </a:cubicBezTo>
                  <a:cubicBezTo>
                    <a:pt x="593" y="424"/>
                    <a:pt x="593" y="424"/>
                    <a:pt x="593" y="424"/>
                  </a:cubicBezTo>
                  <a:cubicBezTo>
                    <a:pt x="593" y="424"/>
                    <a:pt x="593" y="424"/>
                    <a:pt x="593" y="424"/>
                  </a:cubicBezTo>
                  <a:cubicBezTo>
                    <a:pt x="593" y="424"/>
                    <a:pt x="593" y="423"/>
                    <a:pt x="593" y="423"/>
                  </a:cubicBezTo>
                  <a:cubicBezTo>
                    <a:pt x="593" y="423"/>
                    <a:pt x="594" y="423"/>
                    <a:pt x="594" y="422"/>
                  </a:cubicBezTo>
                  <a:cubicBezTo>
                    <a:pt x="594" y="422"/>
                    <a:pt x="594" y="422"/>
                    <a:pt x="594" y="422"/>
                  </a:cubicBezTo>
                  <a:close/>
                  <a:moveTo>
                    <a:pt x="103" y="66"/>
                  </a:moveTo>
                  <a:cubicBezTo>
                    <a:pt x="189" y="306"/>
                    <a:pt x="189" y="306"/>
                    <a:pt x="189" y="306"/>
                  </a:cubicBezTo>
                  <a:cubicBezTo>
                    <a:pt x="17" y="306"/>
                    <a:pt x="17" y="306"/>
                    <a:pt x="17" y="306"/>
                  </a:cubicBezTo>
                  <a:lnTo>
                    <a:pt x="103" y="66"/>
                  </a:lnTo>
                  <a:close/>
                  <a:moveTo>
                    <a:pt x="103" y="353"/>
                  </a:moveTo>
                  <a:cubicBezTo>
                    <a:pt x="70" y="353"/>
                    <a:pt x="40" y="340"/>
                    <a:pt x="21" y="320"/>
                  </a:cubicBezTo>
                  <a:cubicBezTo>
                    <a:pt x="185" y="320"/>
                    <a:pt x="185" y="320"/>
                    <a:pt x="185" y="320"/>
                  </a:cubicBezTo>
                  <a:cubicBezTo>
                    <a:pt x="166" y="340"/>
                    <a:pt x="136" y="353"/>
                    <a:pt x="103" y="353"/>
                  </a:cubicBezTo>
                  <a:close/>
                  <a:moveTo>
                    <a:pt x="442" y="613"/>
                  </a:moveTo>
                  <a:cubicBezTo>
                    <a:pt x="154" y="613"/>
                    <a:pt x="154" y="613"/>
                    <a:pt x="154" y="613"/>
                  </a:cubicBezTo>
                  <a:cubicBezTo>
                    <a:pt x="157" y="601"/>
                    <a:pt x="168" y="592"/>
                    <a:pt x="182" y="592"/>
                  </a:cubicBezTo>
                  <a:cubicBezTo>
                    <a:pt x="414" y="592"/>
                    <a:pt x="414" y="592"/>
                    <a:pt x="414" y="592"/>
                  </a:cubicBezTo>
                  <a:cubicBezTo>
                    <a:pt x="427" y="592"/>
                    <a:pt x="439" y="601"/>
                    <a:pt x="442" y="613"/>
                  </a:cubicBezTo>
                  <a:close/>
                  <a:moveTo>
                    <a:pt x="298" y="117"/>
                  </a:moveTo>
                  <a:cubicBezTo>
                    <a:pt x="288" y="117"/>
                    <a:pt x="280" y="109"/>
                    <a:pt x="280" y="99"/>
                  </a:cubicBezTo>
                  <a:cubicBezTo>
                    <a:pt x="280" y="90"/>
                    <a:pt x="288" y="82"/>
                    <a:pt x="298" y="82"/>
                  </a:cubicBezTo>
                  <a:cubicBezTo>
                    <a:pt x="308" y="82"/>
                    <a:pt x="315" y="90"/>
                    <a:pt x="315" y="99"/>
                  </a:cubicBezTo>
                  <a:cubicBezTo>
                    <a:pt x="315" y="109"/>
                    <a:pt x="308" y="117"/>
                    <a:pt x="298" y="117"/>
                  </a:cubicBezTo>
                  <a:close/>
                  <a:moveTo>
                    <a:pt x="577" y="413"/>
                  </a:moveTo>
                  <a:cubicBezTo>
                    <a:pt x="405" y="413"/>
                    <a:pt x="405" y="413"/>
                    <a:pt x="405" y="413"/>
                  </a:cubicBezTo>
                  <a:cubicBezTo>
                    <a:pt x="492" y="173"/>
                    <a:pt x="492" y="173"/>
                    <a:pt x="492" y="173"/>
                  </a:cubicBezTo>
                  <a:lnTo>
                    <a:pt x="577" y="413"/>
                  </a:lnTo>
                  <a:close/>
                  <a:moveTo>
                    <a:pt x="491" y="460"/>
                  </a:moveTo>
                  <a:cubicBezTo>
                    <a:pt x="458" y="460"/>
                    <a:pt x="428" y="448"/>
                    <a:pt x="410" y="427"/>
                  </a:cubicBezTo>
                  <a:cubicBezTo>
                    <a:pt x="573" y="427"/>
                    <a:pt x="573" y="427"/>
                    <a:pt x="573" y="427"/>
                  </a:cubicBezTo>
                  <a:cubicBezTo>
                    <a:pt x="554" y="448"/>
                    <a:pt x="524" y="460"/>
                    <a:pt x="491" y="460"/>
                  </a:cubicBezTo>
                  <a:close/>
                </a:path>
              </a:pathLst>
            </a:custGeom>
            <a:solidFill>
              <a:schemeClr val="tx2"/>
            </a:solidFill>
            <a:ln>
              <a:noFill/>
            </a:ln>
          </p:spPr>
          <p:txBody>
            <a:bodyPr vert="horz" wrap="square" lIns="91440" tIns="45720" rIns="91440" bIns="45720" numCol="1" anchor="t" anchorCtr="0" compatLnSpc="1"/>
            <a:lstStyle/>
            <a:p>
              <a:endParaRPr lang="en-US">
                <a:latin typeface="Agency FB" panose="020B0503020202020204" pitchFamily="34" charset="0"/>
              </a:endParaRPr>
            </a:p>
          </p:txBody>
        </p:sp>
      </p:grpSp>
      <p:grpSp>
        <p:nvGrpSpPr>
          <p:cNvPr id="2538" name="组合 2537"/>
          <p:cNvGrpSpPr/>
          <p:nvPr/>
        </p:nvGrpSpPr>
        <p:grpSpPr>
          <a:xfrm>
            <a:off x="6170039" y="3796400"/>
            <a:ext cx="555387" cy="550931"/>
            <a:chOff x="4867654" y="3767825"/>
            <a:chExt cx="555387" cy="550931"/>
          </a:xfrm>
        </p:grpSpPr>
        <p:sp>
          <p:nvSpPr>
            <p:cNvPr id="2583" name="Rounded Rectangle 2582"/>
            <p:cNvSpPr/>
            <p:nvPr/>
          </p:nvSpPr>
          <p:spPr>
            <a:xfrm>
              <a:off x="4867654" y="3767825"/>
              <a:ext cx="555387" cy="550931"/>
            </a:xfrm>
            <a:prstGeom prst="roundRect">
              <a:avLst/>
            </a:prstGeom>
            <a:solidFill>
              <a:srgbClr val="F79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gency FB" panose="020B0503020202020204" pitchFamily="34" charset="0"/>
              </a:endParaRPr>
            </a:p>
          </p:txBody>
        </p:sp>
        <p:sp>
          <p:nvSpPr>
            <p:cNvPr id="2586" name="Freeform 101"/>
            <p:cNvSpPr>
              <a:spLocks noEditPoints="1"/>
            </p:cNvSpPr>
            <p:nvPr/>
          </p:nvSpPr>
          <p:spPr bwMode="auto">
            <a:xfrm>
              <a:off x="4998323" y="3821613"/>
              <a:ext cx="322135" cy="433034"/>
            </a:xfrm>
            <a:custGeom>
              <a:avLst/>
              <a:gdLst>
                <a:gd name="T0" fmla="*/ 309 w 384"/>
                <a:gd name="T1" fmla="*/ 309 h 576"/>
                <a:gd name="T2" fmla="*/ 243 w 384"/>
                <a:gd name="T3" fmla="*/ 111 h 576"/>
                <a:gd name="T4" fmla="*/ 200 w 384"/>
                <a:gd name="T5" fmla="*/ 7 h 576"/>
                <a:gd name="T6" fmla="*/ 186 w 384"/>
                <a:gd name="T7" fmla="*/ 7 h 576"/>
                <a:gd name="T8" fmla="*/ 142 w 384"/>
                <a:gd name="T9" fmla="*/ 111 h 576"/>
                <a:gd name="T10" fmla="*/ 75 w 384"/>
                <a:gd name="T11" fmla="*/ 309 h 576"/>
                <a:gd name="T12" fmla="*/ 0 w 384"/>
                <a:gd name="T13" fmla="*/ 316 h 576"/>
                <a:gd name="T14" fmla="*/ 70 w 384"/>
                <a:gd name="T15" fmla="*/ 323 h 576"/>
                <a:gd name="T16" fmla="*/ 15 w 384"/>
                <a:gd name="T17" fmla="*/ 474 h 576"/>
                <a:gd name="T18" fmla="*/ 36 w 384"/>
                <a:gd name="T19" fmla="*/ 569 h 576"/>
                <a:gd name="T20" fmla="*/ 50 w 384"/>
                <a:gd name="T21" fmla="*/ 569 h 576"/>
                <a:gd name="T22" fmla="*/ 126 w 384"/>
                <a:gd name="T23" fmla="*/ 323 h 576"/>
                <a:gd name="T24" fmla="*/ 186 w 384"/>
                <a:gd name="T25" fmla="*/ 358 h 576"/>
                <a:gd name="T26" fmla="*/ 200 w 384"/>
                <a:gd name="T27" fmla="*/ 358 h 576"/>
                <a:gd name="T28" fmla="*/ 258 w 384"/>
                <a:gd name="T29" fmla="*/ 323 h 576"/>
                <a:gd name="T30" fmla="*/ 334 w 384"/>
                <a:gd name="T31" fmla="*/ 569 h 576"/>
                <a:gd name="T32" fmla="*/ 348 w 384"/>
                <a:gd name="T33" fmla="*/ 569 h 576"/>
                <a:gd name="T34" fmla="*/ 370 w 384"/>
                <a:gd name="T35" fmla="*/ 474 h 576"/>
                <a:gd name="T36" fmla="*/ 314 w 384"/>
                <a:gd name="T37" fmla="*/ 323 h 576"/>
                <a:gd name="T38" fmla="*/ 384 w 384"/>
                <a:gd name="T39" fmla="*/ 316 h 576"/>
                <a:gd name="T40" fmla="*/ 193 w 384"/>
                <a:gd name="T41" fmla="*/ 74 h 576"/>
                <a:gd name="T42" fmla="*/ 200 w 384"/>
                <a:gd name="T43" fmla="*/ 146 h 576"/>
                <a:gd name="T44" fmla="*/ 193 w 384"/>
                <a:gd name="T45" fmla="*/ 147 h 576"/>
                <a:gd name="T46" fmla="*/ 193 w 384"/>
                <a:gd name="T47" fmla="*/ 74 h 576"/>
                <a:gd name="T48" fmla="*/ 174 w 384"/>
                <a:gd name="T49" fmla="*/ 157 h 576"/>
                <a:gd name="T50" fmla="*/ 28 w 384"/>
                <a:gd name="T51" fmla="*/ 471 h 576"/>
                <a:gd name="T52" fmla="*/ 200 w 384"/>
                <a:gd name="T53" fmla="*/ 309 h 576"/>
                <a:gd name="T54" fmla="*/ 193 w 384"/>
                <a:gd name="T55" fmla="*/ 267 h 576"/>
                <a:gd name="T56" fmla="*/ 186 w 384"/>
                <a:gd name="T57" fmla="*/ 309 h 576"/>
                <a:gd name="T58" fmla="*/ 188 w 384"/>
                <a:gd name="T59" fmla="*/ 160 h 576"/>
                <a:gd name="T60" fmla="*/ 196 w 384"/>
                <a:gd name="T61" fmla="*/ 160 h 576"/>
                <a:gd name="T62" fmla="*/ 200 w 384"/>
                <a:gd name="T63" fmla="*/ 309 h 576"/>
                <a:gd name="T64" fmla="*/ 210 w 384"/>
                <a:gd name="T65" fmla="*/ 157 h 576"/>
                <a:gd name="T66" fmla="*/ 298 w 384"/>
                <a:gd name="T67" fmla="*/ 319 h 576"/>
                <a:gd name="T68" fmla="*/ 356 w 384"/>
                <a:gd name="T69" fmla="*/ 471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4" h="576">
                  <a:moveTo>
                    <a:pt x="377" y="309"/>
                  </a:moveTo>
                  <a:cubicBezTo>
                    <a:pt x="309" y="309"/>
                    <a:pt x="309" y="309"/>
                    <a:pt x="309" y="309"/>
                  </a:cubicBezTo>
                  <a:cubicBezTo>
                    <a:pt x="240" y="127"/>
                    <a:pt x="240" y="127"/>
                    <a:pt x="240" y="127"/>
                  </a:cubicBezTo>
                  <a:cubicBezTo>
                    <a:pt x="242" y="122"/>
                    <a:pt x="243" y="116"/>
                    <a:pt x="243" y="111"/>
                  </a:cubicBezTo>
                  <a:cubicBezTo>
                    <a:pt x="243" y="85"/>
                    <a:pt x="224" y="64"/>
                    <a:pt x="200" y="61"/>
                  </a:cubicBezTo>
                  <a:cubicBezTo>
                    <a:pt x="200" y="7"/>
                    <a:pt x="200" y="7"/>
                    <a:pt x="200" y="7"/>
                  </a:cubicBezTo>
                  <a:cubicBezTo>
                    <a:pt x="200" y="3"/>
                    <a:pt x="196" y="0"/>
                    <a:pt x="193" y="0"/>
                  </a:cubicBezTo>
                  <a:cubicBezTo>
                    <a:pt x="189" y="0"/>
                    <a:pt x="186" y="3"/>
                    <a:pt x="186" y="7"/>
                  </a:cubicBezTo>
                  <a:cubicBezTo>
                    <a:pt x="186" y="61"/>
                    <a:pt x="186" y="61"/>
                    <a:pt x="186" y="61"/>
                  </a:cubicBezTo>
                  <a:cubicBezTo>
                    <a:pt x="161" y="64"/>
                    <a:pt x="142" y="85"/>
                    <a:pt x="142" y="111"/>
                  </a:cubicBezTo>
                  <a:cubicBezTo>
                    <a:pt x="142" y="116"/>
                    <a:pt x="143" y="121"/>
                    <a:pt x="145" y="126"/>
                  </a:cubicBezTo>
                  <a:cubicBezTo>
                    <a:pt x="75" y="309"/>
                    <a:pt x="75" y="309"/>
                    <a:pt x="75" y="309"/>
                  </a:cubicBezTo>
                  <a:cubicBezTo>
                    <a:pt x="7" y="309"/>
                    <a:pt x="7" y="309"/>
                    <a:pt x="7" y="309"/>
                  </a:cubicBezTo>
                  <a:cubicBezTo>
                    <a:pt x="3" y="309"/>
                    <a:pt x="0" y="312"/>
                    <a:pt x="0" y="316"/>
                  </a:cubicBezTo>
                  <a:cubicBezTo>
                    <a:pt x="0" y="320"/>
                    <a:pt x="3" y="323"/>
                    <a:pt x="7" y="323"/>
                  </a:cubicBezTo>
                  <a:cubicBezTo>
                    <a:pt x="70" y="323"/>
                    <a:pt x="70" y="323"/>
                    <a:pt x="70" y="323"/>
                  </a:cubicBezTo>
                  <a:cubicBezTo>
                    <a:pt x="14" y="469"/>
                    <a:pt x="14" y="469"/>
                    <a:pt x="14" y="469"/>
                  </a:cubicBezTo>
                  <a:cubicBezTo>
                    <a:pt x="14" y="471"/>
                    <a:pt x="14" y="473"/>
                    <a:pt x="15" y="474"/>
                  </a:cubicBezTo>
                  <a:cubicBezTo>
                    <a:pt x="36" y="523"/>
                    <a:pt x="36" y="523"/>
                    <a:pt x="36" y="523"/>
                  </a:cubicBezTo>
                  <a:cubicBezTo>
                    <a:pt x="36" y="569"/>
                    <a:pt x="36" y="569"/>
                    <a:pt x="36" y="569"/>
                  </a:cubicBezTo>
                  <a:cubicBezTo>
                    <a:pt x="36" y="573"/>
                    <a:pt x="39" y="576"/>
                    <a:pt x="43" y="576"/>
                  </a:cubicBezTo>
                  <a:cubicBezTo>
                    <a:pt x="47" y="576"/>
                    <a:pt x="50" y="573"/>
                    <a:pt x="50" y="569"/>
                  </a:cubicBezTo>
                  <a:cubicBezTo>
                    <a:pt x="50" y="523"/>
                    <a:pt x="50" y="523"/>
                    <a:pt x="50" y="523"/>
                  </a:cubicBezTo>
                  <a:cubicBezTo>
                    <a:pt x="126" y="323"/>
                    <a:pt x="126" y="323"/>
                    <a:pt x="126" y="323"/>
                  </a:cubicBezTo>
                  <a:cubicBezTo>
                    <a:pt x="186" y="323"/>
                    <a:pt x="186" y="323"/>
                    <a:pt x="186" y="323"/>
                  </a:cubicBezTo>
                  <a:cubicBezTo>
                    <a:pt x="186" y="358"/>
                    <a:pt x="186" y="358"/>
                    <a:pt x="186" y="358"/>
                  </a:cubicBezTo>
                  <a:cubicBezTo>
                    <a:pt x="186" y="362"/>
                    <a:pt x="189" y="365"/>
                    <a:pt x="193" y="365"/>
                  </a:cubicBezTo>
                  <a:cubicBezTo>
                    <a:pt x="196" y="365"/>
                    <a:pt x="200" y="362"/>
                    <a:pt x="200" y="358"/>
                  </a:cubicBezTo>
                  <a:cubicBezTo>
                    <a:pt x="200" y="323"/>
                    <a:pt x="200" y="323"/>
                    <a:pt x="200" y="323"/>
                  </a:cubicBezTo>
                  <a:cubicBezTo>
                    <a:pt x="258" y="323"/>
                    <a:pt x="258" y="323"/>
                    <a:pt x="258" y="323"/>
                  </a:cubicBezTo>
                  <a:cubicBezTo>
                    <a:pt x="334" y="523"/>
                    <a:pt x="334" y="523"/>
                    <a:pt x="334" y="523"/>
                  </a:cubicBezTo>
                  <a:cubicBezTo>
                    <a:pt x="334" y="569"/>
                    <a:pt x="334" y="569"/>
                    <a:pt x="334" y="569"/>
                  </a:cubicBezTo>
                  <a:cubicBezTo>
                    <a:pt x="334" y="573"/>
                    <a:pt x="337" y="576"/>
                    <a:pt x="341" y="576"/>
                  </a:cubicBezTo>
                  <a:cubicBezTo>
                    <a:pt x="345" y="576"/>
                    <a:pt x="348" y="573"/>
                    <a:pt x="348" y="569"/>
                  </a:cubicBezTo>
                  <a:cubicBezTo>
                    <a:pt x="348" y="523"/>
                    <a:pt x="348" y="523"/>
                    <a:pt x="348" y="523"/>
                  </a:cubicBezTo>
                  <a:cubicBezTo>
                    <a:pt x="370" y="474"/>
                    <a:pt x="370" y="474"/>
                    <a:pt x="370" y="474"/>
                  </a:cubicBezTo>
                  <a:cubicBezTo>
                    <a:pt x="371" y="473"/>
                    <a:pt x="371" y="471"/>
                    <a:pt x="370" y="469"/>
                  </a:cubicBezTo>
                  <a:cubicBezTo>
                    <a:pt x="314" y="323"/>
                    <a:pt x="314" y="323"/>
                    <a:pt x="314" y="323"/>
                  </a:cubicBezTo>
                  <a:cubicBezTo>
                    <a:pt x="377" y="323"/>
                    <a:pt x="377" y="323"/>
                    <a:pt x="377" y="323"/>
                  </a:cubicBezTo>
                  <a:cubicBezTo>
                    <a:pt x="381" y="323"/>
                    <a:pt x="384" y="320"/>
                    <a:pt x="384" y="316"/>
                  </a:cubicBezTo>
                  <a:cubicBezTo>
                    <a:pt x="384" y="312"/>
                    <a:pt x="381" y="309"/>
                    <a:pt x="377" y="309"/>
                  </a:cubicBezTo>
                  <a:close/>
                  <a:moveTo>
                    <a:pt x="193" y="74"/>
                  </a:moveTo>
                  <a:cubicBezTo>
                    <a:pt x="212" y="74"/>
                    <a:pt x="229" y="91"/>
                    <a:pt x="229" y="111"/>
                  </a:cubicBezTo>
                  <a:cubicBezTo>
                    <a:pt x="229" y="128"/>
                    <a:pt x="216" y="143"/>
                    <a:pt x="200" y="146"/>
                  </a:cubicBezTo>
                  <a:cubicBezTo>
                    <a:pt x="200" y="146"/>
                    <a:pt x="200" y="146"/>
                    <a:pt x="200" y="146"/>
                  </a:cubicBezTo>
                  <a:cubicBezTo>
                    <a:pt x="197" y="146"/>
                    <a:pt x="195" y="147"/>
                    <a:pt x="193" y="147"/>
                  </a:cubicBezTo>
                  <a:cubicBezTo>
                    <a:pt x="173" y="147"/>
                    <a:pt x="156" y="130"/>
                    <a:pt x="156" y="111"/>
                  </a:cubicBezTo>
                  <a:cubicBezTo>
                    <a:pt x="156" y="91"/>
                    <a:pt x="173" y="74"/>
                    <a:pt x="193" y="74"/>
                  </a:cubicBezTo>
                  <a:close/>
                  <a:moveTo>
                    <a:pt x="154" y="142"/>
                  </a:moveTo>
                  <a:cubicBezTo>
                    <a:pt x="159" y="149"/>
                    <a:pt x="166" y="154"/>
                    <a:pt x="174" y="157"/>
                  </a:cubicBezTo>
                  <a:cubicBezTo>
                    <a:pt x="43" y="503"/>
                    <a:pt x="43" y="503"/>
                    <a:pt x="43" y="503"/>
                  </a:cubicBezTo>
                  <a:cubicBezTo>
                    <a:pt x="28" y="471"/>
                    <a:pt x="28" y="471"/>
                    <a:pt x="28" y="471"/>
                  </a:cubicBezTo>
                  <a:lnTo>
                    <a:pt x="154" y="142"/>
                  </a:lnTo>
                  <a:close/>
                  <a:moveTo>
                    <a:pt x="200" y="309"/>
                  </a:moveTo>
                  <a:cubicBezTo>
                    <a:pt x="200" y="274"/>
                    <a:pt x="200" y="274"/>
                    <a:pt x="200" y="274"/>
                  </a:cubicBezTo>
                  <a:cubicBezTo>
                    <a:pt x="200" y="270"/>
                    <a:pt x="196" y="267"/>
                    <a:pt x="193" y="267"/>
                  </a:cubicBezTo>
                  <a:cubicBezTo>
                    <a:pt x="189" y="267"/>
                    <a:pt x="186" y="270"/>
                    <a:pt x="186" y="274"/>
                  </a:cubicBezTo>
                  <a:cubicBezTo>
                    <a:pt x="186" y="309"/>
                    <a:pt x="186" y="309"/>
                    <a:pt x="186" y="309"/>
                  </a:cubicBezTo>
                  <a:cubicBezTo>
                    <a:pt x="132" y="309"/>
                    <a:pt x="132" y="309"/>
                    <a:pt x="132" y="309"/>
                  </a:cubicBezTo>
                  <a:cubicBezTo>
                    <a:pt x="188" y="160"/>
                    <a:pt x="188" y="160"/>
                    <a:pt x="188" y="160"/>
                  </a:cubicBezTo>
                  <a:cubicBezTo>
                    <a:pt x="190" y="161"/>
                    <a:pt x="191" y="161"/>
                    <a:pt x="193" y="161"/>
                  </a:cubicBezTo>
                  <a:cubicBezTo>
                    <a:pt x="194" y="161"/>
                    <a:pt x="195" y="161"/>
                    <a:pt x="196" y="160"/>
                  </a:cubicBezTo>
                  <a:cubicBezTo>
                    <a:pt x="253" y="309"/>
                    <a:pt x="253" y="309"/>
                    <a:pt x="253" y="309"/>
                  </a:cubicBezTo>
                  <a:lnTo>
                    <a:pt x="200" y="309"/>
                  </a:lnTo>
                  <a:close/>
                  <a:moveTo>
                    <a:pt x="342" y="503"/>
                  </a:moveTo>
                  <a:cubicBezTo>
                    <a:pt x="210" y="157"/>
                    <a:pt x="210" y="157"/>
                    <a:pt x="210" y="157"/>
                  </a:cubicBezTo>
                  <a:cubicBezTo>
                    <a:pt x="218" y="154"/>
                    <a:pt x="225" y="149"/>
                    <a:pt x="231" y="143"/>
                  </a:cubicBezTo>
                  <a:cubicBezTo>
                    <a:pt x="298" y="319"/>
                    <a:pt x="298" y="319"/>
                    <a:pt x="298" y="319"/>
                  </a:cubicBezTo>
                  <a:cubicBezTo>
                    <a:pt x="298" y="319"/>
                    <a:pt x="298" y="319"/>
                    <a:pt x="298" y="319"/>
                  </a:cubicBezTo>
                  <a:cubicBezTo>
                    <a:pt x="356" y="471"/>
                    <a:pt x="356" y="471"/>
                    <a:pt x="356" y="471"/>
                  </a:cubicBezTo>
                  <a:lnTo>
                    <a:pt x="342" y="503"/>
                  </a:lnTo>
                  <a:close/>
                </a:path>
              </a:pathLst>
            </a:custGeom>
            <a:solidFill>
              <a:schemeClr val="tx2"/>
            </a:solidFill>
            <a:ln>
              <a:noFill/>
            </a:ln>
          </p:spPr>
          <p:txBody>
            <a:bodyPr vert="horz" wrap="square" lIns="91440" tIns="45720" rIns="91440" bIns="45720" numCol="1" anchor="t" anchorCtr="0" compatLnSpc="1"/>
            <a:lstStyle/>
            <a:p>
              <a:endParaRPr lang="en-US">
                <a:latin typeface="Agency FB" panose="020B0503020202020204" pitchFamily="34" charset="0"/>
              </a:endParaRPr>
            </a:p>
          </p:txBody>
        </p:sp>
      </p:grpSp>
      <p:grpSp>
        <p:nvGrpSpPr>
          <p:cNvPr id="2539" name="组合 2538"/>
          <p:cNvGrpSpPr/>
          <p:nvPr/>
        </p:nvGrpSpPr>
        <p:grpSpPr>
          <a:xfrm>
            <a:off x="6170262" y="4550882"/>
            <a:ext cx="555387" cy="550931"/>
            <a:chOff x="4864067" y="4423247"/>
            <a:chExt cx="555387" cy="550931"/>
          </a:xfrm>
        </p:grpSpPr>
        <p:sp>
          <p:nvSpPr>
            <p:cNvPr id="2584" name="Rounded Rectangle 2583"/>
            <p:cNvSpPr/>
            <p:nvPr/>
          </p:nvSpPr>
          <p:spPr>
            <a:xfrm>
              <a:off x="4864067" y="4423247"/>
              <a:ext cx="555387" cy="550931"/>
            </a:xfrm>
            <a:prstGeom prst="roundRect">
              <a:avLst/>
            </a:prstGeom>
            <a:solidFill>
              <a:srgbClr val="49A9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gency FB" panose="020B0503020202020204" pitchFamily="34" charset="0"/>
              </a:endParaRPr>
            </a:p>
          </p:txBody>
        </p:sp>
        <p:sp>
          <p:nvSpPr>
            <p:cNvPr id="2587" name="Freeform 83"/>
            <p:cNvSpPr>
              <a:spLocks noEditPoints="1"/>
            </p:cNvSpPr>
            <p:nvPr/>
          </p:nvSpPr>
          <p:spPr bwMode="auto">
            <a:xfrm>
              <a:off x="4986828" y="4489326"/>
              <a:ext cx="309861" cy="364984"/>
            </a:xfrm>
            <a:custGeom>
              <a:avLst/>
              <a:gdLst>
                <a:gd name="T0" fmla="*/ 404 w 546"/>
                <a:gd name="T1" fmla="*/ 203 h 676"/>
                <a:gd name="T2" fmla="*/ 302 w 546"/>
                <a:gd name="T3" fmla="*/ 11 h 676"/>
                <a:gd name="T4" fmla="*/ 290 w 546"/>
                <a:gd name="T5" fmla="*/ 3 h 676"/>
                <a:gd name="T6" fmla="*/ 218 w 546"/>
                <a:gd name="T7" fmla="*/ 221 h 676"/>
                <a:gd name="T8" fmla="*/ 189 w 546"/>
                <a:gd name="T9" fmla="*/ 294 h 676"/>
                <a:gd name="T10" fmla="*/ 157 w 546"/>
                <a:gd name="T11" fmla="*/ 257 h 676"/>
                <a:gd name="T12" fmla="*/ 146 w 546"/>
                <a:gd name="T13" fmla="*/ 250 h 676"/>
                <a:gd name="T14" fmla="*/ 0 w 546"/>
                <a:gd name="T15" fmla="*/ 457 h 676"/>
                <a:gd name="T16" fmla="*/ 227 w 546"/>
                <a:gd name="T17" fmla="*/ 676 h 676"/>
                <a:gd name="T18" fmla="*/ 234 w 546"/>
                <a:gd name="T19" fmla="*/ 669 h 676"/>
                <a:gd name="T20" fmla="*/ 225 w 546"/>
                <a:gd name="T21" fmla="*/ 661 h 676"/>
                <a:gd name="T22" fmla="*/ 145 w 546"/>
                <a:gd name="T23" fmla="*/ 577 h 676"/>
                <a:gd name="T24" fmla="*/ 181 w 546"/>
                <a:gd name="T25" fmla="*/ 504 h 676"/>
                <a:gd name="T26" fmla="*/ 223 w 546"/>
                <a:gd name="T27" fmla="*/ 385 h 676"/>
                <a:gd name="T28" fmla="*/ 315 w 546"/>
                <a:gd name="T29" fmla="*/ 272 h 676"/>
                <a:gd name="T30" fmla="*/ 309 w 546"/>
                <a:gd name="T31" fmla="*/ 407 h 676"/>
                <a:gd name="T32" fmla="*/ 336 w 546"/>
                <a:gd name="T33" fmla="*/ 520 h 676"/>
                <a:gd name="T34" fmla="*/ 385 w 546"/>
                <a:gd name="T35" fmla="*/ 471 h 676"/>
                <a:gd name="T36" fmla="*/ 346 w 546"/>
                <a:gd name="T37" fmla="*/ 662 h 676"/>
                <a:gd name="T38" fmla="*/ 352 w 546"/>
                <a:gd name="T39" fmla="*/ 674 h 676"/>
                <a:gd name="T40" fmla="*/ 408 w 546"/>
                <a:gd name="T41" fmla="*/ 207 h 676"/>
                <a:gd name="T42" fmla="*/ 432 w 546"/>
                <a:gd name="T43" fmla="*/ 552 h 676"/>
                <a:gd name="T44" fmla="*/ 379 w 546"/>
                <a:gd name="T45" fmla="*/ 449 h 676"/>
                <a:gd name="T46" fmla="*/ 372 w 546"/>
                <a:gd name="T47" fmla="*/ 457 h 676"/>
                <a:gd name="T48" fmla="*/ 336 w 546"/>
                <a:gd name="T49" fmla="*/ 506 h 676"/>
                <a:gd name="T50" fmla="*/ 320 w 546"/>
                <a:gd name="T51" fmla="*/ 415 h 676"/>
                <a:gd name="T52" fmla="*/ 315 w 546"/>
                <a:gd name="T53" fmla="*/ 251 h 676"/>
                <a:gd name="T54" fmla="*/ 304 w 546"/>
                <a:gd name="T55" fmla="*/ 256 h 676"/>
                <a:gd name="T56" fmla="*/ 215 w 546"/>
                <a:gd name="T57" fmla="*/ 374 h 676"/>
                <a:gd name="T58" fmla="*/ 168 w 546"/>
                <a:gd name="T59" fmla="*/ 509 h 676"/>
                <a:gd name="T60" fmla="*/ 145 w 546"/>
                <a:gd name="T61" fmla="*/ 563 h 676"/>
                <a:gd name="T62" fmla="*/ 117 w 546"/>
                <a:gd name="T63" fmla="*/ 555 h 676"/>
                <a:gd name="T64" fmla="*/ 158 w 546"/>
                <a:gd name="T65" fmla="*/ 637 h 676"/>
                <a:gd name="T66" fmla="*/ 139 w 546"/>
                <a:gd name="T67" fmla="*/ 271 h 676"/>
                <a:gd name="T68" fmla="*/ 150 w 546"/>
                <a:gd name="T69" fmla="*/ 289 h 676"/>
                <a:gd name="T70" fmla="*/ 239 w 546"/>
                <a:gd name="T71" fmla="*/ 257 h 676"/>
                <a:gd name="T72" fmla="*/ 220 w 546"/>
                <a:gd name="T73" fmla="*/ 146 h 676"/>
                <a:gd name="T74" fmla="*/ 376 w 546"/>
                <a:gd name="T75" fmla="*/ 195 h 676"/>
                <a:gd name="T76" fmla="*/ 398 w 546"/>
                <a:gd name="T77" fmla="*/ 217 h 676"/>
                <a:gd name="T78" fmla="*/ 397 w 546"/>
                <a:gd name="T79" fmla="*/ 639 h 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46" h="676">
                  <a:moveTo>
                    <a:pt x="408" y="207"/>
                  </a:moveTo>
                  <a:cubicBezTo>
                    <a:pt x="404" y="203"/>
                    <a:pt x="404" y="203"/>
                    <a:pt x="404" y="203"/>
                  </a:cubicBezTo>
                  <a:cubicBezTo>
                    <a:pt x="398" y="198"/>
                    <a:pt x="392" y="191"/>
                    <a:pt x="386" y="185"/>
                  </a:cubicBezTo>
                  <a:cubicBezTo>
                    <a:pt x="334" y="134"/>
                    <a:pt x="275" y="76"/>
                    <a:pt x="302" y="11"/>
                  </a:cubicBezTo>
                  <a:cubicBezTo>
                    <a:pt x="303" y="7"/>
                    <a:pt x="302" y="4"/>
                    <a:pt x="299" y="2"/>
                  </a:cubicBezTo>
                  <a:cubicBezTo>
                    <a:pt x="296" y="0"/>
                    <a:pt x="293" y="0"/>
                    <a:pt x="290" y="3"/>
                  </a:cubicBezTo>
                  <a:cubicBezTo>
                    <a:pt x="237" y="50"/>
                    <a:pt x="206" y="89"/>
                    <a:pt x="206" y="146"/>
                  </a:cubicBezTo>
                  <a:cubicBezTo>
                    <a:pt x="206" y="176"/>
                    <a:pt x="213" y="201"/>
                    <a:pt x="218" y="221"/>
                  </a:cubicBezTo>
                  <a:cubicBezTo>
                    <a:pt x="222" y="235"/>
                    <a:pt x="225" y="247"/>
                    <a:pt x="225" y="257"/>
                  </a:cubicBezTo>
                  <a:cubicBezTo>
                    <a:pt x="225" y="277"/>
                    <a:pt x="208" y="294"/>
                    <a:pt x="189" y="294"/>
                  </a:cubicBezTo>
                  <a:cubicBezTo>
                    <a:pt x="179" y="294"/>
                    <a:pt x="168" y="289"/>
                    <a:pt x="161" y="281"/>
                  </a:cubicBezTo>
                  <a:cubicBezTo>
                    <a:pt x="156" y="274"/>
                    <a:pt x="154" y="266"/>
                    <a:pt x="157" y="257"/>
                  </a:cubicBezTo>
                  <a:cubicBezTo>
                    <a:pt x="157" y="255"/>
                    <a:pt x="156" y="252"/>
                    <a:pt x="154" y="250"/>
                  </a:cubicBezTo>
                  <a:cubicBezTo>
                    <a:pt x="152" y="248"/>
                    <a:pt x="148" y="248"/>
                    <a:pt x="146" y="250"/>
                  </a:cubicBezTo>
                  <a:cubicBezTo>
                    <a:pt x="141" y="253"/>
                    <a:pt x="136" y="256"/>
                    <a:pt x="132" y="259"/>
                  </a:cubicBezTo>
                  <a:cubicBezTo>
                    <a:pt x="73" y="297"/>
                    <a:pt x="0" y="344"/>
                    <a:pt x="0" y="457"/>
                  </a:cubicBezTo>
                  <a:cubicBezTo>
                    <a:pt x="0" y="599"/>
                    <a:pt x="157" y="658"/>
                    <a:pt x="225" y="676"/>
                  </a:cubicBezTo>
                  <a:cubicBezTo>
                    <a:pt x="226" y="676"/>
                    <a:pt x="226" y="676"/>
                    <a:pt x="227" y="676"/>
                  </a:cubicBezTo>
                  <a:cubicBezTo>
                    <a:pt x="227" y="676"/>
                    <a:pt x="227" y="676"/>
                    <a:pt x="227" y="676"/>
                  </a:cubicBezTo>
                  <a:cubicBezTo>
                    <a:pt x="231" y="676"/>
                    <a:pt x="234" y="673"/>
                    <a:pt x="234" y="669"/>
                  </a:cubicBezTo>
                  <a:cubicBezTo>
                    <a:pt x="234" y="667"/>
                    <a:pt x="232" y="664"/>
                    <a:pt x="230" y="663"/>
                  </a:cubicBezTo>
                  <a:cubicBezTo>
                    <a:pt x="225" y="661"/>
                    <a:pt x="225" y="661"/>
                    <a:pt x="225" y="661"/>
                  </a:cubicBezTo>
                  <a:cubicBezTo>
                    <a:pt x="170" y="631"/>
                    <a:pt x="141" y="616"/>
                    <a:pt x="130" y="575"/>
                  </a:cubicBezTo>
                  <a:cubicBezTo>
                    <a:pt x="135" y="576"/>
                    <a:pt x="140" y="577"/>
                    <a:pt x="145" y="577"/>
                  </a:cubicBezTo>
                  <a:cubicBezTo>
                    <a:pt x="154" y="577"/>
                    <a:pt x="167" y="574"/>
                    <a:pt x="178" y="560"/>
                  </a:cubicBezTo>
                  <a:cubicBezTo>
                    <a:pt x="195" y="539"/>
                    <a:pt x="188" y="522"/>
                    <a:pt x="181" y="504"/>
                  </a:cubicBezTo>
                  <a:cubicBezTo>
                    <a:pt x="176" y="491"/>
                    <a:pt x="171" y="476"/>
                    <a:pt x="171" y="455"/>
                  </a:cubicBezTo>
                  <a:cubicBezTo>
                    <a:pt x="171" y="427"/>
                    <a:pt x="194" y="408"/>
                    <a:pt x="223" y="385"/>
                  </a:cubicBezTo>
                  <a:cubicBezTo>
                    <a:pt x="238" y="373"/>
                    <a:pt x="253" y="361"/>
                    <a:pt x="267" y="346"/>
                  </a:cubicBezTo>
                  <a:cubicBezTo>
                    <a:pt x="299" y="313"/>
                    <a:pt x="310" y="290"/>
                    <a:pt x="315" y="272"/>
                  </a:cubicBezTo>
                  <a:cubicBezTo>
                    <a:pt x="324" y="285"/>
                    <a:pt x="339" y="311"/>
                    <a:pt x="339" y="340"/>
                  </a:cubicBezTo>
                  <a:cubicBezTo>
                    <a:pt x="339" y="367"/>
                    <a:pt x="324" y="387"/>
                    <a:pt x="309" y="407"/>
                  </a:cubicBezTo>
                  <a:cubicBezTo>
                    <a:pt x="295" y="426"/>
                    <a:pt x="282" y="444"/>
                    <a:pt x="282" y="467"/>
                  </a:cubicBezTo>
                  <a:cubicBezTo>
                    <a:pt x="282" y="501"/>
                    <a:pt x="301" y="520"/>
                    <a:pt x="336" y="520"/>
                  </a:cubicBezTo>
                  <a:cubicBezTo>
                    <a:pt x="348" y="520"/>
                    <a:pt x="360" y="515"/>
                    <a:pt x="369" y="505"/>
                  </a:cubicBezTo>
                  <a:cubicBezTo>
                    <a:pt x="378" y="496"/>
                    <a:pt x="383" y="484"/>
                    <a:pt x="385" y="471"/>
                  </a:cubicBezTo>
                  <a:cubicBezTo>
                    <a:pt x="398" y="486"/>
                    <a:pt x="418" y="520"/>
                    <a:pt x="418" y="552"/>
                  </a:cubicBezTo>
                  <a:cubicBezTo>
                    <a:pt x="418" y="609"/>
                    <a:pt x="386" y="634"/>
                    <a:pt x="346" y="662"/>
                  </a:cubicBezTo>
                  <a:cubicBezTo>
                    <a:pt x="343" y="664"/>
                    <a:pt x="342" y="668"/>
                    <a:pt x="343" y="671"/>
                  </a:cubicBezTo>
                  <a:cubicBezTo>
                    <a:pt x="345" y="674"/>
                    <a:pt x="349" y="675"/>
                    <a:pt x="352" y="674"/>
                  </a:cubicBezTo>
                  <a:cubicBezTo>
                    <a:pt x="486" y="621"/>
                    <a:pt x="546" y="555"/>
                    <a:pt x="546" y="459"/>
                  </a:cubicBezTo>
                  <a:cubicBezTo>
                    <a:pt x="546" y="348"/>
                    <a:pt x="476" y="276"/>
                    <a:pt x="408" y="207"/>
                  </a:cubicBezTo>
                  <a:close/>
                  <a:moveTo>
                    <a:pt x="397" y="639"/>
                  </a:moveTo>
                  <a:cubicBezTo>
                    <a:pt x="417" y="618"/>
                    <a:pt x="432" y="591"/>
                    <a:pt x="432" y="552"/>
                  </a:cubicBezTo>
                  <a:cubicBezTo>
                    <a:pt x="432" y="508"/>
                    <a:pt x="398" y="457"/>
                    <a:pt x="382" y="450"/>
                  </a:cubicBezTo>
                  <a:cubicBezTo>
                    <a:pt x="381" y="449"/>
                    <a:pt x="380" y="449"/>
                    <a:pt x="379" y="449"/>
                  </a:cubicBezTo>
                  <a:cubicBezTo>
                    <a:pt x="378" y="449"/>
                    <a:pt x="376" y="450"/>
                    <a:pt x="375" y="450"/>
                  </a:cubicBezTo>
                  <a:cubicBezTo>
                    <a:pt x="373" y="452"/>
                    <a:pt x="372" y="454"/>
                    <a:pt x="372" y="457"/>
                  </a:cubicBezTo>
                  <a:cubicBezTo>
                    <a:pt x="373" y="471"/>
                    <a:pt x="368" y="486"/>
                    <a:pt x="359" y="495"/>
                  </a:cubicBezTo>
                  <a:cubicBezTo>
                    <a:pt x="354" y="500"/>
                    <a:pt x="346" y="506"/>
                    <a:pt x="336" y="506"/>
                  </a:cubicBezTo>
                  <a:cubicBezTo>
                    <a:pt x="309" y="506"/>
                    <a:pt x="296" y="494"/>
                    <a:pt x="296" y="467"/>
                  </a:cubicBezTo>
                  <a:cubicBezTo>
                    <a:pt x="296" y="449"/>
                    <a:pt x="308" y="433"/>
                    <a:pt x="320" y="415"/>
                  </a:cubicBezTo>
                  <a:cubicBezTo>
                    <a:pt x="336" y="395"/>
                    <a:pt x="353" y="371"/>
                    <a:pt x="353" y="340"/>
                  </a:cubicBezTo>
                  <a:cubicBezTo>
                    <a:pt x="353" y="296"/>
                    <a:pt x="324" y="257"/>
                    <a:pt x="315" y="251"/>
                  </a:cubicBezTo>
                  <a:cubicBezTo>
                    <a:pt x="313" y="250"/>
                    <a:pt x="310" y="249"/>
                    <a:pt x="308" y="250"/>
                  </a:cubicBezTo>
                  <a:cubicBezTo>
                    <a:pt x="306" y="251"/>
                    <a:pt x="304" y="253"/>
                    <a:pt x="304" y="256"/>
                  </a:cubicBezTo>
                  <a:cubicBezTo>
                    <a:pt x="301" y="274"/>
                    <a:pt x="294" y="297"/>
                    <a:pt x="256" y="337"/>
                  </a:cubicBezTo>
                  <a:cubicBezTo>
                    <a:pt x="243" y="351"/>
                    <a:pt x="229" y="362"/>
                    <a:pt x="215" y="374"/>
                  </a:cubicBezTo>
                  <a:cubicBezTo>
                    <a:pt x="185" y="398"/>
                    <a:pt x="157" y="420"/>
                    <a:pt x="157" y="455"/>
                  </a:cubicBezTo>
                  <a:cubicBezTo>
                    <a:pt x="157" y="479"/>
                    <a:pt x="163" y="496"/>
                    <a:pt x="168" y="509"/>
                  </a:cubicBezTo>
                  <a:cubicBezTo>
                    <a:pt x="175" y="527"/>
                    <a:pt x="179" y="537"/>
                    <a:pt x="167" y="552"/>
                  </a:cubicBezTo>
                  <a:cubicBezTo>
                    <a:pt x="161" y="560"/>
                    <a:pt x="154" y="563"/>
                    <a:pt x="145" y="563"/>
                  </a:cubicBezTo>
                  <a:cubicBezTo>
                    <a:pt x="136" y="563"/>
                    <a:pt x="128" y="558"/>
                    <a:pt x="125" y="556"/>
                  </a:cubicBezTo>
                  <a:cubicBezTo>
                    <a:pt x="123" y="554"/>
                    <a:pt x="120" y="553"/>
                    <a:pt x="117" y="555"/>
                  </a:cubicBezTo>
                  <a:cubicBezTo>
                    <a:pt x="114" y="556"/>
                    <a:pt x="113" y="559"/>
                    <a:pt x="113" y="562"/>
                  </a:cubicBezTo>
                  <a:cubicBezTo>
                    <a:pt x="119" y="598"/>
                    <a:pt x="134" y="619"/>
                    <a:pt x="158" y="637"/>
                  </a:cubicBezTo>
                  <a:cubicBezTo>
                    <a:pt x="90" y="607"/>
                    <a:pt x="14" y="552"/>
                    <a:pt x="14" y="457"/>
                  </a:cubicBezTo>
                  <a:cubicBezTo>
                    <a:pt x="14" y="352"/>
                    <a:pt x="83" y="307"/>
                    <a:pt x="139" y="271"/>
                  </a:cubicBezTo>
                  <a:cubicBezTo>
                    <a:pt x="140" y="270"/>
                    <a:pt x="141" y="270"/>
                    <a:pt x="142" y="269"/>
                  </a:cubicBezTo>
                  <a:cubicBezTo>
                    <a:pt x="143" y="276"/>
                    <a:pt x="146" y="283"/>
                    <a:pt x="150" y="289"/>
                  </a:cubicBezTo>
                  <a:cubicBezTo>
                    <a:pt x="159" y="301"/>
                    <a:pt x="175" y="308"/>
                    <a:pt x="189" y="308"/>
                  </a:cubicBezTo>
                  <a:cubicBezTo>
                    <a:pt x="216" y="308"/>
                    <a:pt x="239" y="284"/>
                    <a:pt x="239" y="257"/>
                  </a:cubicBezTo>
                  <a:cubicBezTo>
                    <a:pt x="239" y="245"/>
                    <a:pt x="236" y="232"/>
                    <a:pt x="232" y="218"/>
                  </a:cubicBezTo>
                  <a:cubicBezTo>
                    <a:pt x="226" y="197"/>
                    <a:pt x="220" y="175"/>
                    <a:pt x="220" y="146"/>
                  </a:cubicBezTo>
                  <a:cubicBezTo>
                    <a:pt x="220" y="105"/>
                    <a:pt x="237" y="73"/>
                    <a:pt x="282" y="30"/>
                  </a:cubicBezTo>
                  <a:cubicBezTo>
                    <a:pt x="273" y="93"/>
                    <a:pt x="329" y="149"/>
                    <a:pt x="376" y="195"/>
                  </a:cubicBezTo>
                  <a:cubicBezTo>
                    <a:pt x="382" y="201"/>
                    <a:pt x="388" y="207"/>
                    <a:pt x="394" y="213"/>
                  </a:cubicBezTo>
                  <a:cubicBezTo>
                    <a:pt x="398" y="217"/>
                    <a:pt x="398" y="217"/>
                    <a:pt x="398" y="217"/>
                  </a:cubicBezTo>
                  <a:cubicBezTo>
                    <a:pt x="467" y="287"/>
                    <a:pt x="532" y="353"/>
                    <a:pt x="532" y="459"/>
                  </a:cubicBezTo>
                  <a:cubicBezTo>
                    <a:pt x="532" y="537"/>
                    <a:pt x="491" y="592"/>
                    <a:pt x="397" y="639"/>
                  </a:cubicBezTo>
                  <a:close/>
                </a:path>
              </a:pathLst>
            </a:custGeom>
            <a:solidFill>
              <a:schemeClr val="tx2"/>
            </a:solidFill>
            <a:ln>
              <a:noFill/>
            </a:ln>
          </p:spPr>
          <p:txBody>
            <a:bodyPr vert="horz" wrap="square" lIns="91440" tIns="45720" rIns="91440" bIns="45720" numCol="1" anchor="t" anchorCtr="0" compatLnSpc="1"/>
            <a:lstStyle/>
            <a:p>
              <a:endParaRPr lang="en-US">
                <a:latin typeface="Agency FB" panose="020B0503020202020204" pitchFamily="34" charset="0"/>
              </a:endParaRPr>
            </a:p>
          </p:txBody>
        </p:sp>
      </p:grpSp>
      <p:sp>
        <p:nvSpPr>
          <p:cNvPr id="2588" name="Text Placeholder 5"/>
          <p:cNvSpPr txBox="1"/>
          <p:nvPr/>
        </p:nvSpPr>
        <p:spPr>
          <a:xfrm>
            <a:off x="7021484" y="2112578"/>
            <a:ext cx="3397226" cy="475387"/>
          </a:xfrm>
          <a:prstGeom prst="rect">
            <a:avLst/>
          </a:prstGeom>
        </p:spPr>
        <p:txBody>
          <a:bodyPr vert="horz" lIns="91440" tIns="45720" rIns="91440" bIns="45720" rtlCol="0">
            <a:normAutofit fontScale="90000"/>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sz="1200" dirty="0">
                <a:latin typeface="微软雅黑" panose="020B0503020204020204" pitchFamily="34" charset="-122"/>
                <a:ea typeface="微软雅黑" panose="020B0503020204020204" pitchFamily="34" charset="-122"/>
                <a:sym typeface="+mn-ea"/>
              </a:rPr>
              <a:t>单击此处编辑内容，建议您在展示单击此处编辑内容单击此处编辑内容，建议您在展示单击此处编辑内容</a:t>
            </a:r>
            <a:endParaRPr lang="en-US" sz="1200" dirty="0">
              <a:solidFill>
                <a:schemeClr val="bg1">
                  <a:lumMod val="65000"/>
                </a:schemeClr>
              </a:solidFill>
              <a:latin typeface="Agency FB" panose="020B0503020202020204" pitchFamily="34" charset="0"/>
            </a:endParaRPr>
          </a:p>
          <a:p>
            <a:pPr marL="0" indent="0" algn="just">
              <a:buNone/>
            </a:pPr>
            <a:endParaRPr lang="id-ID" sz="1200">
              <a:latin typeface="Agency FB" panose="020B0503020202020204" pitchFamily="34" charset="0"/>
            </a:endParaRPr>
          </a:p>
        </p:txBody>
      </p:sp>
      <p:sp>
        <p:nvSpPr>
          <p:cNvPr id="2589" name="Text Placeholder 5"/>
          <p:cNvSpPr txBox="1"/>
          <p:nvPr/>
        </p:nvSpPr>
        <p:spPr>
          <a:xfrm>
            <a:off x="7021484" y="3025910"/>
            <a:ext cx="3397226" cy="475387"/>
          </a:xfrm>
          <a:prstGeom prst="rect">
            <a:avLst/>
          </a:prstGeom>
        </p:spPr>
        <p:txBody>
          <a:bodyPr vert="horz" lIns="91440" tIns="45720" rIns="91440" bIns="45720" rtlCol="0">
            <a:normAutofit fontScale="90000"/>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sz="1200" dirty="0">
                <a:latin typeface="微软雅黑" panose="020B0503020204020204" pitchFamily="34" charset="-122"/>
                <a:ea typeface="微软雅黑" panose="020B0503020204020204" pitchFamily="34" charset="-122"/>
                <a:sym typeface="+mn-ea"/>
              </a:rPr>
              <a:t>单击此处编辑内容，建议您在展示单击此处编辑内容单击此处编辑内容，建议您在展示单击此处编辑内容</a:t>
            </a:r>
            <a:endParaRPr lang="en-US" sz="1200" dirty="0">
              <a:solidFill>
                <a:schemeClr val="bg1">
                  <a:lumMod val="65000"/>
                </a:schemeClr>
              </a:solidFill>
              <a:latin typeface="Agency FB" panose="020B0503020202020204" pitchFamily="34" charset="0"/>
            </a:endParaRPr>
          </a:p>
          <a:p>
            <a:pPr marL="0" indent="0" algn="just">
              <a:buNone/>
            </a:pPr>
            <a:endParaRPr lang="id-ID" sz="1200">
              <a:latin typeface="Agency FB" panose="020B0503020202020204" pitchFamily="34" charset="0"/>
            </a:endParaRPr>
          </a:p>
        </p:txBody>
      </p:sp>
      <p:sp>
        <p:nvSpPr>
          <p:cNvPr id="2590" name="Text Placeholder 5"/>
          <p:cNvSpPr txBox="1"/>
          <p:nvPr/>
        </p:nvSpPr>
        <p:spPr>
          <a:xfrm>
            <a:off x="7021484" y="3901114"/>
            <a:ext cx="3397226" cy="475387"/>
          </a:xfrm>
          <a:prstGeom prst="rect">
            <a:avLst/>
          </a:prstGeom>
        </p:spPr>
        <p:txBody>
          <a:bodyPr vert="horz" lIns="91440" tIns="45720" rIns="91440" bIns="45720" rtlCol="0">
            <a:normAutofit fontScale="90000"/>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sz="1200" dirty="0">
                <a:latin typeface="微软雅黑" panose="020B0503020204020204" pitchFamily="34" charset="-122"/>
                <a:ea typeface="微软雅黑" panose="020B0503020204020204" pitchFamily="34" charset="-122"/>
                <a:sym typeface="+mn-ea"/>
              </a:rPr>
              <a:t>单击此处编辑内容，建议您在展示单击此处编辑内容单击此处编辑内容，建议您在展示单击此处编辑内容</a:t>
            </a:r>
            <a:endParaRPr lang="en-US" sz="1200" dirty="0">
              <a:solidFill>
                <a:schemeClr val="bg1">
                  <a:lumMod val="65000"/>
                </a:schemeClr>
              </a:solidFill>
              <a:latin typeface="Agency FB" panose="020B0503020202020204" pitchFamily="34" charset="0"/>
            </a:endParaRPr>
          </a:p>
          <a:p>
            <a:pPr marL="0" indent="0" algn="just">
              <a:buNone/>
            </a:pPr>
            <a:endParaRPr lang="id-ID" sz="1200">
              <a:latin typeface="Agency FB" panose="020B0503020202020204" pitchFamily="34" charset="0"/>
            </a:endParaRPr>
          </a:p>
        </p:txBody>
      </p:sp>
      <p:sp>
        <p:nvSpPr>
          <p:cNvPr id="2591" name="Text Placeholder 5"/>
          <p:cNvSpPr txBox="1"/>
          <p:nvPr/>
        </p:nvSpPr>
        <p:spPr>
          <a:xfrm>
            <a:off x="7021484" y="4663316"/>
            <a:ext cx="3397226" cy="475387"/>
          </a:xfrm>
          <a:prstGeom prst="rect">
            <a:avLst/>
          </a:prstGeom>
        </p:spPr>
        <p:txBody>
          <a:bodyPr vert="horz" lIns="91440" tIns="45720" rIns="91440" bIns="45720" rtlCol="0">
            <a:normAutofit fontScale="90000"/>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sz="1200" dirty="0">
                <a:latin typeface="微软雅黑" panose="020B0503020204020204" pitchFamily="34" charset="-122"/>
                <a:ea typeface="微软雅黑" panose="020B0503020204020204" pitchFamily="34" charset="-122"/>
                <a:sym typeface="+mn-ea"/>
              </a:rPr>
              <a:t>单击此处编辑内容，建议您在展示单击此处编辑内容单击此处编辑内容，建议您在展示单击此处编辑内容</a:t>
            </a:r>
            <a:endParaRPr lang="en-US" sz="1200" dirty="0">
              <a:solidFill>
                <a:schemeClr val="bg1">
                  <a:lumMod val="65000"/>
                </a:schemeClr>
              </a:solidFill>
              <a:latin typeface="Agency FB" panose="020B0503020202020204" pitchFamily="34" charset="0"/>
            </a:endParaRPr>
          </a:p>
          <a:p>
            <a:pPr marL="0" indent="0" algn="just">
              <a:buNone/>
            </a:pPr>
            <a:endParaRPr lang="id-ID" sz="1200">
              <a:latin typeface="Agency FB" panose="020B0503020202020204" pitchFamily="34" charset="0"/>
            </a:endParaRPr>
          </a:p>
        </p:txBody>
      </p:sp>
      <p:grpSp>
        <p:nvGrpSpPr>
          <p:cNvPr id="2560" name="组合 2559"/>
          <p:cNvGrpSpPr/>
          <p:nvPr/>
        </p:nvGrpSpPr>
        <p:grpSpPr>
          <a:xfrm>
            <a:off x="389760" y="-78015"/>
            <a:ext cx="987163" cy="1189012"/>
            <a:chOff x="336692" y="-179502"/>
            <a:chExt cx="987163" cy="1189012"/>
          </a:xfrm>
          <a:solidFill>
            <a:srgbClr val="C00000"/>
          </a:solidFill>
        </p:grpSpPr>
        <p:sp>
          <p:nvSpPr>
            <p:cNvPr id="2561" name="Diamond 13"/>
            <p:cNvSpPr/>
            <p:nvPr/>
          </p:nvSpPr>
          <p:spPr>
            <a:xfrm rot="2747839">
              <a:off x="336692" y="-150750"/>
              <a:ext cx="283103" cy="283103"/>
            </a:xfrm>
            <a:prstGeom prst="diamond">
              <a:avLst/>
            </a:prstGeom>
            <a:grp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sp>
          <p:nvSpPr>
            <p:cNvPr id="2562" name="Diamond 16"/>
            <p:cNvSpPr/>
            <p:nvPr/>
          </p:nvSpPr>
          <p:spPr>
            <a:xfrm rot="8147839">
              <a:off x="496416" y="-179502"/>
              <a:ext cx="508031" cy="508031"/>
            </a:xfrm>
            <a:prstGeom prst="diamond">
              <a:avLst/>
            </a:prstGeom>
            <a:grpFill/>
            <a:ln>
              <a:noFill/>
            </a:ln>
            <a:effectLst>
              <a:outerShdw blurRad="50800" dist="38100" dir="10800000" algn="r"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sp>
          <p:nvSpPr>
            <p:cNvPr id="2563" name="Diamond 14"/>
            <p:cNvSpPr/>
            <p:nvPr/>
          </p:nvSpPr>
          <p:spPr>
            <a:xfrm rot="18947839">
              <a:off x="437330" y="122985"/>
              <a:ext cx="886525" cy="886525"/>
            </a:xfrm>
            <a:prstGeom prst="diamond">
              <a:avLst/>
            </a:prstGeom>
            <a:grpFill/>
            <a:ln>
              <a:noFill/>
            </a:ln>
            <a:effectLst>
              <a:outerShdw blurRad="50800" dist="38100" dir="16200000"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grpSp>
      <p:sp>
        <p:nvSpPr>
          <p:cNvPr id="2564" name="文本框 2563"/>
          <p:cNvSpPr txBox="1"/>
          <p:nvPr/>
        </p:nvSpPr>
        <p:spPr>
          <a:xfrm>
            <a:off x="604482" y="406124"/>
            <a:ext cx="658356" cy="521970"/>
          </a:xfrm>
          <a:prstGeom prst="rect">
            <a:avLst/>
          </a:prstGeom>
          <a:solidFill>
            <a:srgbClr val="C00000"/>
          </a:solidFill>
        </p:spPr>
        <p:txBody>
          <a:bodyPr wrap="square" rtlCol="0">
            <a:spAutoFit/>
          </a:bodyPr>
          <a:lstStyle/>
          <a:p>
            <a:pPr algn="ctr"/>
            <a:r>
              <a:rPr lang="en-US" altLang="zh-CN" sz="2800" b="1" dirty="0">
                <a:ln w="28575">
                  <a:noFill/>
                </a:ln>
                <a:solidFill>
                  <a:schemeClr val="bg1"/>
                </a:solidFill>
                <a:latin typeface="微软雅黑" panose="020B0503020204020204" pitchFamily="34" charset="-122"/>
                <a:ea typeface="微软雅黑" panose="020B0503020204020204" pitchFamily="34" charset="-122"/>
              </a:rPr>
              <a:t>0</a:t>
            </a:r>
            <a:r>
              <a:rPr lang="en-US" sz="2800" b="1" dirty="0">
                <a:ln w="28575">
                  <a:noFill/>
                </a:ln>
                <a:solidFill>
                  <a:schemeClr val="bg1"/>
                </a:solidFill>
                <a:latin typeface="微软雅黑" panose="020B0503020204020204" pitchFamily="34" charset="-122"/>
                <a:ea typeface="微软雅黑" panose="020B0503020204020204" pitchFamily="34" charset="-122"/>
              </a:rPr>
              <a:t>4</a:t>
            </a:r>
            <a:endParaRPr lang="en-US" sz="4400" b="1" dirty="0">
              <a:ln w="28575">
                <a:noFill/>
              </a:ln>
              <a:solidFill>
                <a:schemeClr val="bg1"/>
              </a:solidFill>
              <a:latin typeface="微软雅黑" panose="020B0503020204020204" pitchFamily="34" charset="-122"/>
              <a:ea typeface="微软雅黑" panose="020B0503020204020204" pitchFamily="34" charset="-122"/>
            </a:endParaRPr>
          </a:p>
        </p:txBody>
      </p:sp>
      <p:grpSp>
        <p:nvGrpSpPr>
          <p:cNvPr id="2566" name="组合 33"/>
          <p:cNvGrpSpPr/>
          <p:nvPr/>
        </p:nvGrpSpPr>
        <p:grpSpPr>
          <a:xfrm>
            <a:off x="11222378" y="292030"/>
            <a:ext cx="575689" cy="577804"/>
            <a:chOff x="6084168" y="1274820"/>
            <a:chExt cx="432048" cy="432834"/>
          </a:xfrm>
        </p:grpSpPr>
        <p:sp>
          <p:nvSpPr>
            <p:cNvPr id="2567" name="椭圆 22"/>
            <p:cNvSpPr/>
            <p:nvPr/>
          </p:nvSpPr>
          <p:spPr>
            <a:xfrm>
              <a:off x="6084168" y="1274820"/>
              <a:ext cx="432048" cy="432834"/>
            </a:xfrm>
            <a:prstGeom prst="ellipse">
              <a:avLst/>
            </a:prstGeom>
            <a:solidFill>
              <a:srgbClr val="88559D"/>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2568" name="Freeform 59"/>
            <p:cNvSpPr/>
            <p:nvPr/>
          </p:nvSpPr>
          <p:spPr>
            <a:xfrm>
              <a:off x="6180302" y="1365898"/>
              <a:ext cx="239780" cy="250679"/>
            </a:xfrm>
            <a:custGeom>
              <a:avLst/>
              <a:gdLst>
                <a:gd name="txL" fmla="*/ 0 w 581"/>
                <a:gd name="txT" fmla="*/ 0 h 609"/>
                <a:gd name="txR" fmla="*/ 581 w 581"/>
                <a:gd name="txB" fmla="*/ 609 h 609"/>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0"/>
                </a:cxn>
                <a:cxn ang="0">
                  <a:pos x="2147483647" y="2147483647"/>
                </a:cxn>
              </a:cxnLst>
              <a:rect l="txL" t="txT" r="txR" b="tx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2569" name="组合 36"/>
          <p:cNvGrpSpPr/>
          <p:nvPr/>
        </p:nvGrpSpPr>
        <p:grpSpPr>
          <a:xfrm>
            <a:off x="9493197" y="292030"/>
            <a:ext cx="577804" cy="577804"/>
            <a:chOff x="4788024" y="1275213"/>
            <a:chExt cx="432048" cy="432048"/>
          </a:xfrm>
        </p:grpSpPr>
        <p:sp>
          <p:nvSpPr>
            <p:cNvPr id="2570" name="椭圆 65"/>
            <p:cNvSpPr/>
            <p:nvPr/>
          </p:nvSpPr>
          <p:spPr>
            <a:xfrm>
              <a:off x="4788024" y="1275213"/>
              <a:ext cx="432048" cy="432048"/>
            </a:xfrm>
            <a:prstGeom prst="ellipse">
              <a:avLst/>
            </a:prstGeom>
            <a:solidFill>
              <a:srgbClr val="F79600"/>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2571" name="Freeform 110"/>
            <p:cNvSpPr/>
            <p:nvPr/>
          </p:nvSpPr>
          <p:spPr>
            <a:xfrm>
              <a:off x="4891102" y="1366806"/>
              <a:ext cx="250679" cy="248862"/>
            </a:xfrm>
            <a:custGeom>
              <a:avLst/>
              <a:gdLst>
                <a:gd name="txL" fmla="*/ 0 w 609"/>
                <a:gd name="txT" fmla="*/ 0 h 602"/>
                <a:gd name="txR" fmla="*/ 609 w 609"/>
                <a:gd name="txB" fmla="*/ 602 h 602"/>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2572" name="组合 39"/>
          <p:cNvGrpSpPr/>
          <p:nvPr/>
        </p:nvGrpSpPr>
        <p:grpSpPr>
          <a:xfrm>
            <a:off x="10358845" y="292030"/>
            <a:ext cx="575689" cy="577804"/>
            <a:chOff x="5436096" y="1274820"/>
            <a:chExt cx="432833" cy="432834"/>
          </a:xfrm>
        </p:grpSpPr>
        <p:sp>
          <p:nvSpPr>
            <p:cNvPr id="2573" name="椭圆 16"/>
            <p:cNvSpPr>
              <a:spLocks noChangeArrowheads="1"/>
            </p:cNvSpPr>
            <p:nvPr/>
          </p:nvSpPr>
          <p:spPr bwMode="auto">
            <a:xfrm>
              <a:off x="5436096" y="1274820"/>
              <a:ext cx="432833" cy="432834"/>
            </a:xfrm>
            <a:prstGeom prst="ellipse">
              <a:avLst/>
            </a:prstGeom>
            <a:solidFill>
              <a:srgbClr val="49A9B7"/>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2574" name="Freeform 16"/>
            <p:cNvSpPr/>
            <p:nvPr/>
          </p:nvSpPr>
          <p:spPr>
            <a:xfrm>
              <a:off x="5554420" y="1377705"/>
              <a:ext cx="196183" cy="227065"/>
            </a:xfrm>
            <a:custGeom>
              <a:avLst/>
              <a:gdLst>
                <a:gd name="txL" fmla="*/ 0 w 475"/>
                <a:gd name="txT" fmla="*/ 0 h 552"/>
                <a:gd name="txR" fmla="*/ 475 w 475"/>
                <a:gd name="txB" fmla="*/ 552 h 552"/>
              </a:gdLst>
              <a:ahLst/>
              <a:cxnLst>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Lst>
              <a:rect l="txL" t="txT" r="txR" b="tx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2575" name="组合 43"/>
          <p:cNvGrpSpPr/>
          <p:nvPr/>
        </p:nvGrpSpPr>
        <p:grpSpPr>
          <a:xfrm>
            <a:off x="7766132" y="292030"/>
            <a:ext cx="577804" cy="577804"/>
            <a:chOff x="3491880" y="1274820"/>
            <a:chExt cx="432833" cy="432834"/>
          </a:xfrm>
        </p:grpSpPr>
        <p:sp>
          <p:nvSpPr>
            <p:cNvPr id="2576" name="椭圆 16"/>
            <p:cNvSpPr/>
            <p:nvPr/>
          </p:nvSpPr>
          <p:spPr>
            <a:xfrm>
              <a:off x="3491880" y="1274820"/>
              <a:ext cx="432833" cy="432834"/>
            </a:xfrm>
            <a:prstGeom prst="ellipse">
              <a:avLst/>
            </a:prstGeom>
            <a:solidFill>
              <a:srgbClr val="C00000"/>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2577" name="Freeform 75"/>
            <p:cNvSpPr/>
            <p:nvPr/>
          </p:nvSpPr>
          <p:spPr>
            <a:xfrm>
              <a:off x="3583864" y="1385879"/>
              <a:ext cx="248863" cy="210716"/>
            </a:xfrm>
            <a:custGeom>
              <a:avLst/>
              <a:gdLst>
                <a:gd name="txL" fmla="*/ 0 w 602"/>
                <a:gd name="txT" fmla="*/ 0 h 510"/>
                <a:gd name="txR" fmla="*/ 602 w 602"/>
                <a:gd name="txB" fmla="*/ 510 h 510"/>
              </a:gdLst>
              <a:ahLst/>
              <a:cxnLst>
                <a:cxn ang="0">
                  <a:pos x="2147483647" y="2147483647"/>
                </a:cxn>
                <a:cxn ang="0">
                  <a:pos x="2147483647" y="2147483647"/>
                </a:cxn>
                <a:cxn ang="0">
                  <a:pos x="2147483647" y="2147483647"/>
                </a:cxn>
                <a:cxn ang="0">
                  <a:pos x="0"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2578" name="组合 76"/>
          <p:cNvGrpSpPr/>
          <p:nvPr/>
        </p:nvGrpSpPr>
        <p:grpSpPr>
          <a:xfrm>
            <a:off x="8629664" y="292030"/>
            <a:ext cx="577804" cy="577804"/>
            <a:chOff x="4139952" y="1274820"/>
            <a:chExt cx="432833" cy="432834"/>
          </a:xfrm>
        </p:grpSpPr>
        <p:sp>
          <p:nvSpPr>
            <p:cNvPr id="2579" name="椭圆 16"/>
            <p:cNvSpPr/>
            <p:nvPr/>
          </p:nvSpPr>
          <p:spPr>
            <a:xfrm>
              <a:off x="4139952" y="1274820"/>
              <a:ext cx="432833" cy="432834"/>
            </a:xfrm>
            <a:prstGeom prst="ellipse">
              <a:avLst/>
            </a:prstGeom>
            <a:solidFill>
              <a:srgbClr val="3992DB"/>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2596" name="Freeform 84"/>
            <p:cNvSpPr/>
            <p:nvPr/>
          </p:nvSpPr>
          <p:spPr>
            <a:xfrm>
              <a:off x="4241546" y="1366806"/>
              <a:ext cx="248863" cy="248863"/>
            </a:xfrm>
            <a:custGeom>
              <a:avLst/>
              <a:gdLst>
                <a:gd name="txL" fmla="*/ 0 w 602"/>
                <a:gd name="txT" fmla="*/ 0 h 602"/>
                <a:gd name="txR" fmla="*/ 602 w 602"/>
                <a:gd name="txB" fmla="*/ 602 h 602"/>
              </a:gdLst>
              <a:ahLst/>
              <a:cxnLst>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Lst>
              <a:rect l="txL" t="txT" r="txR" b="tx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sp>
        <p:nvSpPr>
          <p:cNvPr id="2597" name="矩形 2596"/>
          <p:cNvSpPr/>
          <p:nvPr/>
        </p:nvSpPr>
        <p:spPr>
          <a:xfrm flipV="1">
            <a:off x="128" y="1"/>
            <a:ext cx="12191744" cy="9550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322877" y="166010"/>
            <a:ext cx="2632710" cy="829945"/>
          </a:xfrm>
          <a:prstGeom prst="rect">
            <a:avLst/>
          </a:prstGeom>
          <a:noFill/>
          <a:extLst>
            <a:ext uri="{909E8E84-426E-40DD-AFC4-6F175D3DCCD1}">
              <a14:hiddenFill xmlns:a14="http://schemas.microsoft.com/office/drawing/2010/main">
                <a:solidFill>
                  <a:srgbClr val="C00000"/>
                </a:solidFill>
              </a14:hiddenFill>
            </a:ext>
          </a:extLst>
        </p:spPr>
        <p:txBody>
          <a:bodyPr wrap="none">
            <a:spAutoFit/>
          </a:bodyPr>
          <a:lstStyle/>
          <a:p>
            <a:pPr algn="l">
              <a:lnSpc>
                <a:spcPct val="150000"/>
              </a:lnSpc>
            </a:pPr>
            <a:r>
              <a:rPr lang="zh-CN" altLang="en-US" sz="3200" b="1" dirty="0">
                <a:effectLst/>
                <a:latin typeface="黑体" panose="02010609060101010101" charset="-122"/>
                <a:ea typeface="黑体" panose="02010609060101010101" charset="-122"/>
                <a:cs typeface="华文楷体" panose="02010600040101010101" pitchFamily="1" charset="-122"/>
                <a:sym typeface="华文楷体" panose="02010600040101010101" pitchFamily="1" charset="-122"/>
              </a:rPr>
              <a:t>工作不足之处</a:t>
            </a:r>
            <a:endParaRPr lang="zh-CN" altLang="en-US" sz="3200" b="1" dirty="0">
              <a:solidFill>
                <a:srgbClr val="ED7D31"/>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4000">
        <p:random/>
      </p:transition>
    </mc:Choice>
    <mc:Fallback>
      <p:transition spd="med"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35"/>
                                        </p:tgtEl>
                                        <p:attrNameLst>
                                          <p:attrName>style.visibility</p:attrName>
                                        </p:attrNameLst>
                                      </p:cBhvr>
                                      <p:to>
                                        <p:strVal val="visible"/>
                                      </p:to>
                                    </p:set>
                                    <p:anim calcmode="lin" valueType="num">
                                      <p:cBhvr>
                                        <p:cTn id="7" dur="500" fill="hold"/>
                                        <p:tgtEl>
                                          <p:spTgt spid="2535"/>
                                        </p:tgtEl>
                                        <p:attrNameLst>
                                          <p:attrName>ppt_w</p:attrName>
                                        </p:attrNameLst>
                                      </p:cBhvr>
                                      <p:tavLst>
                                        <p:tav tm="0">
                                          <p:val>
                                            <p:fltVal val="0"/>
                                          </p:val>
                                        </p:tav>
                                        <p:tav tm="100000">
                                          <p:val>
                                            <p:strVal val="#ppt_w"/>
                                          </p:val>
                                        </p:tav>
                                      </p:tavLst>
                                    </p:anim>
                                    <p:anim calcmode="lin" valueType="num">
                                      <p:cBhvr>
                                        <p:cTn id="8" dur="500" fill="hold"/>
                                        <p:tgtEl>
                                          <p:spTgt spid="2535"/>
                                        </p:tgtEl>
                                        <p:attrNameLst>
                                          <p:attrName>ppt_h</p:attrName>
                                        </p:attrNameLst>
                                      </p:cBhvr>
                                      <p:tavLst>
                                        <p:tav tm="0">
                                          <p:val>
                                            <p:fltVal val="0"/>
                                          </p:val>
                                        </p:tav>
                                        <p:tav tm="100000">
                                          <p:val>
                                            <p:strVal val="#ppt_h"/>
                                          </p:val>
                                        </p:tav>
                                      </p:tavLst>
                                    </p:anim>
                                    <p:animEffect transition="in" filter="fade">
                                      <p:cBhvr>
                                        <p:cTn id="9" dur="500"/>
                                        <p:tgtEl>
                                          <p:spTgt spid="253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536"/>
                                        </p:tgtEl>
                                        <p:attrNameLst>
                                          <p:attrName>style.visibility</p:attrName>
                                        </p:attrNameLst>
                                      </p:cBhvr>
                                      <p:to>
                                        <p:strVal val="visible"/>
                                      </p:to>
                                    </p:set>
                                    <p:anim calcmode="lin" valueType="num">
                                      <p:cBhvr>
                                        <p:cTn id="13" dur="500" fill="hold"/>
                                        <p:tgtEl>
                                          <p:spTgt spid="2536"/>
                                        </p:tgtEl>
                                        <p:attrNameLst>
                                          <p:attrName>ppt_w</p:attrName>
                                        </p:attrNameLst>
                                      </p:cBhvr>
                                      <p:tavLst>
                                        <p:tav tm="0">
                                          <p:val>
                                            <p:fltVal val="0"/>
                                          </p:val>
                                        </p:tav>
                                        <p:tav tm="100000">
                                          <p:val>
                                            <p:strVal val="#ppt_w"/>
                                          </p:val>
                                        </p:tav>
                                      </p:tavLst>
                                    </p:anim>
                                    <p:anim calcmode="lin" valueType="num">
                                      <p:cBhvr>
                                        <p:cTn id="14" dur="500" fill="hold"/>
                                        <p:tgtEl>
                                          <p:spTgt spid="2536"/>
                                        </p:tgtEl>
                                        <p:attrNameLst>
                                          <p:attrName>ppt_h</p:attrName>
                                        </p:attrNameLst>
                                      </p:cBhvr>
                                      <p:tavLst>
                                        <p:tav tm="0">
                                          <p:val>
                                            <p:fltVal val="0"/>
                                          </p:val>
                                        </p:tav>
                                        <p:tav tm="100000">
                                          <p:val>
                                            <p:strVal val="#ppt_h"/>
                                          </p:val>
                                        </p:tav>
                                      </p:tavLst>
                                    </p:anim>
                                    <p:animEffect transition="in" filter="fade">
                                      <p:cBhvr>
                                        <p:cTn id="15" dur="500"/>
                                        <p:tgtEl>
                                          <p:spTgt spid="2536"/>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588"/>
                                        </p:tgtEl>
                                        <p:attrNameLst>
                                          <p:attrName>style.visibility</p:attrName>
                                        </p:attrNameLst>
                                      </p:cBhvr>
                                      <p:to>
                                        <p:strVal val="visible"/>
                                      </p:to>
                                    </p:set>
                                    <p:anim calcmode="lin" valueType="num">
                                      <p:cBhvr>
                                        <p:cTn id="19" dur="500" fill="hold"/>
                                        <p:tgtEl>
                                          <p:spTgt spid="2588"/>
                                        </p:tgtEl>
                                        <p:attrNameLst>
                                          <p:attrName>ppt_w</p:attrName>
                                        </p:attrNameLst>
                                      </p:cBhvr>
                                      <p:tavLst>
                                        <p:tav tm="0">
                                          <p:val>
                                            <p:fltVal val="0"/>
                                          </p:val>
                                        </p:tav>
                                        <p:tav tm="100000">
                                          <p:val>
                                            <p:strVal val="#ppt_w"/>
                                          </p:val>
                                        </p:tav>
                                      </p:tavLst>
                                    </p:anim>
                                    <p:anim calcmode="lin" valueType="num">
                                      <p:cBhvr>
                                        <p:cTn id="20" dur="500" fill="hold"/>
                                        <p:tgtEl>
                                          <p:spTgt spid="2588"/>
                                        </p:tgtEl>
                                        <p:attrNameLst>
                                          <p:attrName>ppt_h</p:attrName>
                                        </p:attrNameLst>
                                      </p:cBhvr>
                                      <p:tavLst>
                                        <p:tav tm="0">
                                          <p:val>
                                            <p:fltVal val="0"/>
                                          </p:val>
                                        </p:tav>
                                        <p:tav tm="100000">
                                          <p:val>
                                            <p:strVal val="#ppt_h"/>
                                          </p:val>
                                        </p:tav>
                                      </p:tavLst>
                                    </p:anim>
                                    <p:animEffect transition="in" filter="fade">
                                      <p:cBhvr>
                                        <p:cTn id="21" dur="500"/>
                                        <p:tgtEl>
                                          <p:spTgt spid="2588"/>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2537"/>
                                        </p:tgtEl>
                                        <p:attrNameLst>
                                          <p:attrName>style.visibility</p:attrName>
                                        </p:attrNameLst>
                                      </p:cBhvr>
                                      <p:to>
                                        <p:strVal val="visible"/>
                                      </p:to>
                                    </p:set>
                                    <p:anim calcmode="lin" valueType="num">
                                      <p:cBhvr>
                                        <p:cTn id="25" dur="500" fill="hold"/>
                                        <p:tgtEl>
                                          <p:spTgt spid="2537"/>
                                        </p:tgtEl>
                                        <p:attrNameLst>
                                          <p:attrName>ppt_w</p:attrName>
                                        </p:attrNameLst>
                                      </p:cBhvr>
                                      <p:tavLst>
                                        <p:tav tm="0">
                                          <p:val>
                                            <p:fltVal val="0"/>
                                          </p:val>
                                        </p:tav>
                                        <p:tav tm="100000">
                                          <p:val>
                                            <p:strVal val="#ppt_w"/>
                                          </p:val>
                                        </p:tav>
                                      </p:tavLst>
                                    </p:anim>
                                    <p:anim calcmode="lin" valueType="num">
                                      <p:cBhvr>
                                        <p:cTn id="26" dur="500" fill="hold"/>
                                        <p:tgtEl>
                                          <p:spTgt spid="2537"/>
                                        </p:tgtEl>
                                        <p:attrNameLst>
                                          <p:attrName>ppt_h</p:attrName>
                                        </p:attrNameLst>
                                      </p:cBhvr>
                                      <p:tavLst>
                                        <p:tav tm="0">
                                          <p:val>
                                            <p:fltVal val="0"/>
                                          </p:val>
                                        </p:tav>
                                        <p:tav tm="100000">
                                          <p:val>
                                            <p:strVal val="#ppt_h"/>
                                          </p:val>
                                        </p:tav>
                                      </p:tavLst>
                                    </p:anim>
                                    <p:animEffect transition="in" filter="fade">
                                      <p:cBhvr>
                                        <p:cTn id="27" dur="500"/>
                                        <p:tgtEl>
                                          <p:spTgt spid="2537"/>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2589"/>
                                        </p:tgtEl>
                                        <p:attrNameLst>
                                          <p:attrName>style.visibility</p:attrName>
                                        </p:attrNameLst>
                                      </p:cBhvr>
                                      <p:to>
                                        <p:strVal val="visible"/>
                                      </p:to>
                                    </p:set>
                                    <p:anim calcmode="lin" valueType="num">
                                      <p:cBhvr>
                                        <p:cTn id="31" dur="500" fill="hold"/>
                                        <p:tgtEl>
                                          <p:spTgt spid="2589"/>
                                        </p:tgtEl>
                                        <p:attrNameLst>
                                          <p:attrName>ppt_w</p:attrName>
                                        </p:attrNameLst>
                                      </p:cBhvr>
                                      <p:tavLst>
                                        <p:tav tm="0">
                                          <p:val>
                                            <p:fltVal val="0"/>
                                          </p:val>
                                        </p:tav>
                                        <p:tav tm="100000">
                                          <p:val>
                                            <p:strVal val="#ppt_w"/>
                                          </p:val>
                                        </p:tav>
                                      </p:tavLst>
                                    </p:anim>
                                    <p:anim calcmode="lin" valueType="num">
                                      <p:cBhvr>
                                        <p:cTn id="32" dur="500" fill="hold"/>
                                        <p:tgtEl>
                                          <p:spTgt spid="2589"/>
                                        </p:tgtEl>
                                        <p:attrNameLst>
                                          <p:attrName>ppt_h</p:attrName>
                                        </p:attrNameLst>
                                      </p:cBhvr>
                                      <p:tavLst>
                                        <p:tav tm="0">
                                          <p:val>
                                            <p:fltVal val="0"/>
                                          </p:val>
                                        </p:tav>
                                        <p:tav tm="100000">
                                          <p:val>
                                            <p:strVal val="#ppt_h"/>
                                          </p:val>
                                        </p:tav>
                                      </p:tavLst>
                                    </p:anim>
                                    <p:animEffect transition="in" filter="fade">
                                      <p:cBhvr>
                                        <p:cTn id="33" dur="500"/>
                                        <p:tgtEl>
                                          <p:spTgt spid="2589"/>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2538"/>
                                        </p:tgtEl>
                                        <p:attrNameLst>
                                          <p:attrName>style.visibility</p:attrName>
                                        </p:attrNameLst>
                                      </p:cBhvr>
                                      <p:to>
                                        <p:strVal val="visible"/>
                                      </p:to>
                                    </p:set>
                                    <p:anim calcmode="lin" valueType="num">
                                      <p:cBhvr>
                                        <p:cTn id="37" dur="500" fill="hold"/>
                                        <p:tgtEl>
                                          <p:spTgt spid="2538"/>
                                        </p:tgtEl>
                                        <p:attrNameLst>
                                          <p:attrName>ppt_w</p:attrName>
                                        </p:attrNameLst>
                                      </p:cBhvr>
                                      <p:tavLst>
                                        <p:tav tm="0">
                                          <p:val>
                                            <p:fltVal val="0"/>
                                          </p:val>
                                        </p:tav>
                                        <p:tav tm="100000">
                                          <p:val>
                                            <p:strVal val="#ppt_w"/>
                                          </p:val>
                                        </p:tav>
                                      </p:tavLst>
                                    </p:anim>
                                    <p:anim calcmode="lin" valueType="num">
                                      <p:cBhvr>
                                        <p:cTn id="38" dur="500" fill="hold"/>
                                        <p:tgtEl>
                                          <p:spTgt spid="2538"/>
                                        </p:tgtEl>
                                        <p:attrNameLst>
                                          <p:attrName>ppt_h</p:attrName>
                                        </p:attrNameLst>
                                      </p:cBhvr>
                                      <p:tavLst>
                                        <p:tav tm="0">
                                          <p:val>
                                            <p:fltVal val="0"/>
                                          </p:val>
                                        </p:tav>
                                        <p:tav tm="100000">
                                          <p:val>
                                            <p:strVal val="#ppt_h"/>
                                          </p:val>
                                        </p:tav>
                                      </p:tavLst>
                                    </p:anim>
                                    <p:animEffect transition="in" filter="fade">
                                      <p:cBhvr>
                                        <p:cTn id="39" dur="500"/>
                                        <p:tgtEl>
                                          <p:spTgt spid="2538"/>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2590"/>
                                        </p:tgtEl>
                                        <p:attrNameLst>
                                          <p:attrName>style.visibility</p:attrName>
                                        </p:attrNameLst>
                                      </p:cBhvr>
                                      <p:to>
                                        <p:strVal val="visible"/>
                                      </p:to>
                                    </p:set>
                                    <p:anim calcmode="lin" valueType="num">
                                      <p:cBhvr>
                                        <p:cTn id="43" dur="500" fill="hold"/>
                                        <p:tgtEl>
                                          <p:spTgt spid="2590"/>
                                        </p:tgtEl>
                                        <p:attrNameLst>
                                          <p:attrName>ppt_w</p:attrName>
                                        </p:attrNameLst>
                                      </p:cBhvr>
                                      <p:tavLst>
                                        <p:tav tm="0">
                                          <p:val>
                                            <p:fltVal val="0"/>
                                          </p:val>
                                        </p:tav>
                                        <p:tav tm="100000">
                                          <p:val>
                                            <p:strVal val="#ppt_w"/>
                                          </p:val>
                                        </p:tav>
                                      </p:tavLst>
                                    </p:anim>
                                    <p:anim calcmode="lin" valueType="num">
                                      <p:cBhvr>
                                        <p:cTn id="44" dur="500" fill="hold"/>
                                        <p:tgtEl>
                                          <p:spTgt spid="2590"/>
                                        </p:tgtEl>
                                        <p:attrNameLst>
                                          <p:attrName>ppt_h</p:attrName>
                                        </p:attrNameLst>
                                      </p:cBhvr>
                                      <p:tavLst>
                                        <p:tav tm="0">
                                          <p:val>
                                            <p:fltVal val="0"/>
                                          </p:val>
                                        </p:tav>
                                        <p:tav tm="100000">
                                          <p:val>
                                            <p:strVal val="#ppt_h"/>
                                          </p:val>
                                        </p:tav>
                                      </p:tavLst>
                                    </p:anim>
                                    <p:animEffect transition="in" filter="fade">
                                      <p:cBhvr>
                                        <p:cTn id="45" dur="500"/>
                                        <p:tgtEl>
                                          <p:spTgt spid="2590"/>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2539"/>
                                        </p:tgtEl>
                                        <p:attrNameLst>
                                          <p:attrName>style.visibility</p:attrName>
                                        </p:attrNameLst>
                                      </p:cBhvr>
                                      <p:to>
                                        <p:strVal val="visible"/>
                                      </p:to>
                                    </p:set>
                                    <p:anim calcmode="lin" valueType="num">
                                      <p:cBhvr>
                                        <p:cTn id="49" dur="500" fill="hold"/>
                                        <p:tgtEl>
                                          <p:spTgt spid="2539"/>
                                        </p:tgtEl>
                                        <p:attrNameLst>
                                          <p:attrName>ppt_w</p:attrName>
                                        </p:attrNameLst>
                                      </p:cBhvr>
                                      <p:tavLst>
                                        <p:tav tm="0">
                                          <p:val>
                                            <p:fltVal val="0"/>
                                          </p:val>
                                        </p:tav>
                                        <p:tav tm="100000">
                                          <p:val>
                                            <p:strVal val="#ppt_w"/>
                                          </p:val>
                                        </p:tav>
                                      </p:tavLst>
                                    </p:anim>
                                    <p:anim calcmode="lin" valueType="num">
                                      <p:cBhvr>
                                        <p:cTn id="50" dur="500" fill="hold"/>
                                        <p:tgtEl>
                                          <p:spTgt spid="2539"/>
                                        </p:tgtEl>
                                        <p:attrNameLst>
                                          <p:attrName>ppt_h</p:attrName>
                                        </p:attrNameLst>
                                      </p:cBhvr>
                                      <p:tavLst>
                                        <p:tav tm="0">
                                          <p:val>
                                            <p:fltVal val="0"/>
                                          </p:val>
                                        </p:tav>
                                        <p:tav tm="100000">
                                          <p:val>
                                            <p:strVal val="#ppt_h"/>
                                          </p:val>
                                        </p:tav>
                                      </p:tavLst>
                                    </p:anim>
                                    <p:animEffect transition="in" filter="fade">
                                      <p:cBhvr>
                                        <p:cTn id="51" dur="500"/>
                                        <p:tgtEl>
                                          <p:spTgt spid="2539"/>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2591"/>
                                        </p:tgtEl>
                                        <p:attrNameLst>
                                          <p:attrName>style.visibility</p:attrName>
                                        </p:attrNameLst>
                                      </p:cBhvr>
                                      <p:to>
                                        <p:strVal val="visible"/>
                                      </p:to>
                                    </p:set>
                                    <p:anim calcmode="lin" valueType="num">
                                      <p:cBhvr>
                                        <p:cTn id="55" dur="500" fill="hold"/>
                                        <p:tgtEl>
                                          <p:spTgt spid="2591"/>
                                        </p:tgtEl>
                                        <p:attrNameLst>
                                          <p:attrName>ppt_w</p:attrName>
                                        </p:attrNameLst>
                                      </p:cBhvr>
                                      <p:tavLst>
                                        <p:tav tm="0">
                                          <p:val>
                                            <p:fltVal val="0"/>
                                          </p:val>
                                        </p:tav>
                                        <p:tav tm="100000">
                                          <p:val>
                                            <p:strVal val="#ppt_w"/>
                                          </p:val>
                                        </p:tav>
                                      </p:tavLst>
                                    </p:anim>
                                    <p:anim calcmode="lin" valueType="num">
                                      <p:cBhvr>
                                        <p:cTn id="56" dur="500" fill="hold"/>
                                        <p:tgtEl>
                                          <p:spTgt spid="2591"/>
                                        </p:tgtEl>
                                        <p:attrNameLst>
                                          <p:attrName>ppt_h</p:attrName>
                                        </p:attrNameLst>
                                      </p:cBhvr>
                                      <p:tavLst>
                                        <p:tav tm="0">
                                          <p:val>
                                            <p:fltVal val="0"/>
                                          </p:val>
                                        </p:tav>
                                        <p:tav tm="100000">
                                          <p:val>
                                            <p:strVal val="#ppt_h"/>
                                          </p:val>
                                        </p:tav>
                                      </p:tavLst>
                                    </p:anim>
                                    <p:animEffect transition="in" filter="fade">
                                      <p:cBhvr>
                                        <p:cTn id="57" dur="500"/>
                                        <p:tgtEl>
                                          <p:spTgt spid="25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88" grpId="0"/>
      <p:bldP spid="2589" grpId="0"/>
      <p:bldP spid="2590" grpId="0"/>
      <p:bldP spid="259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p:nvPr/>
        </p:nvSpPr>
        <p:spPr bwMode="auto">
          <a:xfrm>
            <a:off x="2435860" y="1625918"/>
            <a:ext cx="1203325" cy="1050925"/>
          </a:xfrm>
          <a:custGeom>
            <a:avLst/>
            <a:gdLst>
              <a:gd name="T0" fmla="*/ 0 w 714"/>
              <a:gd name="T1" fmla="*/ 2147483646 h 617"/>
              <a:gd name="T2" fmla="*/ 2147483646 w 714"/>
              <a:gd name="T3" fmla="*/ 0 h 617"/>
              <a:gd name="T4" fmla="*/ 2147483646 w 714"/>
              <a:gd name="T5" fmla="*/ 2147483646 h 617"/>
              <a:gd name="T6" fmla="*/ 0 w 714"/>
              <a:gd name="T7" fmla="*/ 2147483646 h 617"/>
              <a:gd name="T8" fmla="*/ 0 w 714"/>
              <a:gd name="T9" fmla="*/ 2147483646 h 617"/>
              <a:gd name="T10" fmla="*/ 0 60000 65536"/>
              <a:gd name="T11" fmla="*/ 0 60000 65536"/>
              <a:gd name="T12" fmla="*/ 0 60000 65536"/>
              <a:gd name="T13" fmla="*/ 0 60000 65536"/>
              <a:gd name="T14" fmla="*/ 0 60000 65536"/>
              <a:gd name="T15" fmla="*/ 0 w 714"/>
              <a:gd name="T16" fmla="*/ 0 h 617"/>
              <a:gd name="T17" fmla="*/ 714 w 714"/>
              <a:gd name="T18" fmla="*/ 617 h 617"/>
            </a:gdLst>
            <a:ahLst/>
            <a:cxnLst>
              <a:cxn ang="T10">
                <a:pos x="T0" y="T1"/>
              </a:cxn>
              <a:cxn ang="T11">
                <a:pos x="T2" y="T3"/>
              </a:cxn>
              <a:cxn ang="T12">
                <a:pos x="T4" y="T5"/>
              </a:cxn>
              <a:cxn ang="T13">
                <a:pos x="T6" y="T7"/>
              </a:cxn>
              <a:cxn ang="T14">
                <a:pos x="T8" y="T9"/>
              </a:cxn>
            </a:cxnLst>
            <a:rect l="T15" t="T16" r="T17" b="T18"/>
            <a:pathLst>
              <a:path w="714" h="617">
                <a:moveTo>
                  <a:pt x="0" y="617"/>
                </a:moveTo>
                <a:lnTo>
                  <a:pt x="355" y="0"/>
                </a:lnTo>
                <a:lnTo>
                  <a:pt x="714" y="617"/>
                </a:lnTo>
                <a:lnTo>
                  <a:pt x="0" y="617"/>
                </a:lnTo>
                <a:close/>
              </a:path>
            </a:pathLst>
          </a:custGeom>
          <a:solidFill>
            <a:srgbClr val="EEA945"/>
          </a:solidFill>
          <a:ln>
            <a:noFill/>
          </a:ln>
        </p:spPr>
        <p:txBody>
          <a:bodyPr tIns="180000" anchor="ctr" anchorCtr="1"/>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00000"/>
              </a:lnSpc>
              <a:spcBef>
                <a:spcPct val="0"/>
              </a:spcBef>
              <a:buFontTx/>
              <a:buNone/>
            </a:pPr>
            <a:r>
              <a:rPr lang="en-US" altLang="zh-CN" sz="3200" b="1">
                <a:solidFill>
                  <a:srgbClr val="FFFFFF"/>
                </a:solidFill>
                <a:latin typeface="微软雅黑" panose="020B0503020204020204" pitchFamily="34" charset="-122"/>
                <a:ea typeface="微软雅黑" panose="020B0503020204020204" pitchFamily="34" charset="-122"/>
              </a:rPr>
              <a:t>1</a:t>
            </a:r>
            <a:endParaRPr lang="en-US" altLang="zh-CN" sz="3200" b="1">
              <a:solidFill>
                <a:srgbClr val="FFFFFF"/>
              </a:solidFill>
              <a:latin typeface="微软雅黑" panose="020B0503020204020204" pitchFamily="34" charset="-122"/>
              <a:ea typeface="微软雅黑" panose="020B0503020204020204" pitchFamily="34" charset="-122"/>
            </a:endParaRPr>
          </a:p>
        </p:txBody>
      </p:sp>
      <p:sp>
        <p:nvSpPr>
          <p:cNvPr id="7" name="Freeform 7"/>
          <p:cNvSpPr/>
          <p:nvPr/>
        </p:nvSpPr>
        <p:spPr bwMode="auto">
          <a:xfrm>
            <a:off x="3105785" y="2843530"/>
            <a:ext cx="1193800" cy="1035050"/>
          </a:xfrm>
          <a:custGeom>
            <a:avLst/>
            <a:gdLst>
              <a:gd name="T0" fmla="*/ 0 w 709"/>
              <a:gd name="T1" fmla="*/ 2147483646 h 614"/>
              <a:gd name="T2" fmla="*/ 2147483646 w 709"/>
              <a:gd name="T3" fmla="*/ 0 h 614"/>
              <a:gd name="T4" fmla="*/ 2147483646 w 709"/>
              <a:gd name="T5" fmla="*/ 2147483646 h 614"/>
              <a:gd name="T6" fmla="*/ 0 w 709"/>
              <a:gd name="T7" fmla="*/ 2147483646 h 614"/>
              <a:gd name="T8" fmla="*/ 0 w 709"/>
              <a:gd name="T9" fmla="*/ 2147483646 h 6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09" h="614">
                <a:moveTo>
                  <a:pt x="0" y="614"/>
                </a:moveTo>
                <a:lnTo>
                  <a:pt x="355" y="0"/>
                </a:lnTo>
                <a:lnTo>
                  <a:pt x="709" y="614"/>
                </a:lnTo>
                <a:lnTo>
                  <a:pt x="0" y="614"/>
                </a:lnTo>
                <a:close/>
              </a:path>
            </a:pathLst>
          </a:custGeom>
          <a:solidFill>
            <a:srgbClr val="007182"/>
          </a:solidFill>
          <a:ln>
            <a:noFill/>
          </a:ln>
        </p:spPr>
        <p:txBody>
          <a:bodyPr anchor="ctr" anchorCtr="1"/>
          <a:lstStyle/>
          <a:p>
            <a:endParaRPr lang="zh-CN" altLang="en-US"/>
          </a:p>
        </p:txBody>
      </p:sp>
      <p:sp>
        <p:nvSpPr>
          <p:cNvPr id="8" name="Freeform 8"/>
          <p:cNvSpPr/>
          <p:nvPr/>
        </p:nvSpPr>
        <p:spPr bwMode="auto">
          <a:xfrm>
            <a:off x="1065848" y="4045268"/>
            <a:ext cx="1790700" cy="1035050"/>
          </a:xfrm>
          <a:custGeom>
            <a:avLst/>
            <a:gdLst>
              <a:gd name="T0" fmla="*/ 2147483646 w 1063"/>
              <a:gd name="T1" fmla="*/ 0 h 615"/>
              <a:gd name="T2" fmla="*/ 0 w 1063"/>
              <a:gd name="T3" fmla="*/ 2147483646 h 615"/>
              <a:gd name="T4" fmla="*/ 2147483646 w 1063"/>
              <a:gd name="T5" fmla="*/ 2147483646 h 615"/>
              <a:gd name="T6" fmla="*/ 2147483646 w 1063"/>
              <a:gd name="T7" fmla="*/ 0 h 615"/>
              <a:gd name="T8" fmla="*/ 2147483646 w 1063"/>
              <a:gd name="T9" fmla="*/ 0 h 615"/>
              <a:gd name="T10" fmla="*/ 0 60000 65536"/>
              <a:gd name="T11" fmla="*/ 0 60000 65536"/>
              <a:gd name="T12" fmla="*/ 0 60000 65536"/>
              <a:gd name="T13" fmla="*/ 0 60000 65536"/>
              <a:gd name="T14" fmla="*/ 0 60000 65536"/>
              <a:gd name="T15" fmla="*/ 0 w 1063"/>
              <a:gd name="T16" fmla="*/ 0 h 615"/>
              <a:gd name="T17" fmla="*/ 1063 w 1063"/>
              <a:gd name="T18" fmla="*/ 615 h 615"/>
            </a:gdLst>
            <a:ahLst/>
            <a:cxnLst>
              <a:cxn ang="T10">
                <a:pos x="T0" y="T1"/>
              </a:cxn>
              <a:cxn ang="T11">
                <a:pos x="T2" y="T3"/>
              </a:cxn>
              <a:cxn ang="T12">
                <a:pos x="T4" y="T5"/>
              </a:cxn>
              <a:cxn ang="T13">
                <a:pos x="T6" y="T7"/>
              </a:cxn>
              <a:cxn ang="T14">
                <a:pos x="T8" y="T9"/>
              </a:cxn>
            </a:cxnLst>
            <a:rect l="T15" t="T16" r="T17" b="T18"/>
            <a:pathLst>
              <a:path w="1063" h="615">
                <a:moveTo>
                  <a:pt x="354" y="0"/>
                </a:moveTo>
                <a:lnTo>
                  <a:pt x="0" y="615"/>
                </a:lnTo>
                <a:lnTo>
                  <a:pt x="708" y="615"/>
                </a:lnTo>
                <a:lnTo>
                  <a:pt x="1063" y="0"/>
                </a:lnTo>
                <a:lnTo>
                  <a:pt x="354" y="0"/>
                </a:lnTo>
                <a:close/>
              </a:path>
            </a:pathLst>
          </a:custGeom>
          <a:solidFill>
            <a:srgbClr val="C02856"/>
          </a:solidFill>
          <a:ln>
            <a:noFill/>
          </a:ln>
        </p:spPr>
        <p:txBody>
          <a:bodyPr tIns="0" anchor="ctr" anchorCtr="1"/>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00000"/>
              </a:lnSpc>
              <a:spcBef>
                <a:spcPct val="0"/>
              </a:spcBef>
              <a:buFontTx/>
              <a:buNone/>
            </a:pPr>
            <a:r>
              <a:rPr lang="en-US" altLang="zh-CN" sz="3200" b="1">
                <a:solidFill>
                  <a:srgbClr val="FFFFFF"/>
                </a:solidFill>
                <a:latin typeface="微软雅黑" panose="020B0503020204020204" pitchFamily="34" charset="-122"/>
                <a:ea typeface="微软雅黑" panose="020B0503020204020204" pitchFamily="34" charset="-122"/>
              </a:rPr>
              <a:t>3</a:t>
            </a:r>
            <a:endParaRPr lang="en-US" altLang="zh-CN" sz="3200" b="1">
              <a:solidFill>
                <a:srgbClr val="FFFFFF"/>
              </a:solidFill>
              <a:latin typeface="微软雅黑" panose="020B0503020204020204" pitchFamily="34" charset="-122"/>
              <a:ea typeface="微软雅黑" panose="020B0503020204020204" pitchFamily="34" charset="-122"/>
            </a:endParaRPr>
          </a:p>
        </p:txBody>
      </p:sp>
      <p:sp>
        <p:nvSpPr>
          <p:cNvPr id="9" name="Freeform 9"/>
          <p:cNvSpPr/>
          <p:nvPr/>
        </p:nvSpPr>
        <p:spPr bwMode="auto">
          <a:xfrm>
            <a:off x="1748473" y="2843530"/>
            <a:ext cx="1785937" cy="1035050"/>
          </a:xfrm>
          <a:custGeom>
            <a:avLst/>
            <a:gdLst>
              <a:gd name="T0" fmla="*/ 2147483646 w 1060"/>
              <a:gd name="T1" fmla="*/ 0 h 614"/>
              <a:gd name="T2" fmla="*/ 2147483646 w 1060"/>
              <a:gd name="T3" fmla="*/ 0 h 614"/>
              <a:gd name="T4" fmla="*/ 0 w 1060"/>
              <a:gd name="T5" fmla="*/ 2147483646 h 614"/>
              <a:gd name="T6" fmla="*/ 2147483646 w 1060"/>
              <a:gd name="T7" fmla="*/ 2147483646 h 614"/>
              <a:gd name="T8" fmla="*/ 2147483646 w 1060"/>
              <a:gd name="T9" fmla="*/ 0 h 614"/>
              <a:gd name="T10" fmla="*/ 0 60000 65536"/>
              <a:gd name="T11" fmla="*/ 0 60000 65536"/>
              <a:gd name="T12" fmla="*/ 0 60000 65536"/>
              <a:gd name="T13" fmla="*/ 0 60000 65536"/>
              <a:gd name="T14" fmla="*/ 0 60000 65536"/>
              <a:gd name="T15" fmla="*/ 0 w 1060"/>
              <a:gd name="T16" fmla="*/ 0 h 614"/>
              <a:gd name="T17" fmla="*/ 1060 w 1060"/>
              <a:gd name="T18" fmla="*/ 614 h 614"/>
            </a:gdLst>
            <a:ahLst/>
            <a:cxnLst>
              <a:cxn ang="T10">
                <a:pos x="T0" y="T1"/>
              </a:cxn>
              <a:cxn ang="T11">
                <a:pos x="T2" y="T3"/>
              </a:cxn>
              <a:cxn ang="T12">
                <a:pos x="T4" y="T5"/>
              </a:cxn>
              <a:cxn ang="T13">
                <a:pos x="T6" y="T7"/>
              </a:cxn>
              <a:cxn ang="T14">
                <a:pos x="T8" y="T9"/>
              </a:cxn>
            </a:cxnLst>
            <a:rect l="T15" t="T16" r="T17" b="T18"/>
            <a:pathLst>
              <a:path w="1060" h="614">
                <a:moveTo>
                  <a:pt x="1060" y="0"/>
                </a:moveTo>
                <a:lnTo>
                  <a:pt x="352" y="0"/>
                </a:lnTo>
                <a:lnTo>
                  <a:pt x="0" y="614"/>
                </a:lnTo>
                <a:lnTo>
                  <a:pt x="708" y="614"/>
                </a:lnTo>
                <a:lnTo>
                  <a:pt x="1060" y="0"/>
                </a:lnTo>
                <a:close/>
              </a:path>
            </a:pathLst>
          </a:custGeom>
          <a:solidFill>
            <a:srgbClr val="007182"/>
          </a:solidFill>
          <a:ln>
            <a:noFill/>
          </a:ln>
        </p:spPr>
        <p:txBody>
          <a:bodyPr tIns="0" anchor="ctr" anchorCtr="1"/>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00000"/>
              </a:lnSpc>
              <a:spcBef>
                <a:spcPct val="0"/>
              </a:spcBef>
              <a:buFontTx/>
              <a:buNone/>
            </a:pPr>
            <a:r>
              <a:rPr lang="en-US" altLang="zh-CN" sz="3200" b="1">
                <a:solidFill>
                  <a:srgbClr val="FFFFFF"/>
                </a:solidFill>
                <a:latin typeface="微软雅黑" panose="020B0503020204020204" pitchFamily="34" charset="-122"/>
                <a:ea typeface="微软雅黑" panose="020B0503020204020204" pitchFamily="34" charset="-122"/>
              </a:rPr>
              <a:t>2</a:t>
            </a:r>
            <a:endParaRPr lang="en-US" altLang="zh-CN" sz="3200" b="1">
              <a:solidFill>
                <a:srgbClr val="FFFFFF"/>
              </a:solidFill>
              <a:latin typeface="微软雅黑" panose="020B0503020204020204" pitchFamily="34" charset="-122"/>
              <a:ea typeface="微软雅黑" panose="020B0503020204020204" pitchFamily="34" charset="-122"/>
            </a:endParaRPr>
          </a:p>
        </p:txBody>
      </p:sp>
      <p:sp>
        <p:nvSpPr>
          <p:cNvPr id="10" name="Freeform 10"/>
          <p:cNvSpPr/>
          <p:nvPr/>
        </p:nvSpPr>
        <p:spPr bwMode="auto">
          <a:xfrm>
            <a:off x="2435860" y="4045268"/>
            <a:ext cx="2509838" cy="1039812"/>
          </a:xfrm>
          <a:custGeom>
            <a:avLst/>
            <a:gdLst>
              <a:gd name="T0" fmla="*/ 2147483646 w 1489"/>
              <a:gd name="T1" fmla="*/ 0 h 617"/>
              <a:gd name="T2" fmla="*/ 2147483646 w 1489"/>
              <a:gd name="T3" fmla="*/ 0 h 617"/>
              <a:gd name="T4" fmla="*/ 2147483646 w 1489"/>
              <a:gd name="T5" fmla="*/ 0 h 617"/>
              <a:gd name="T6" fmla="*/ 0 w 1489"/>
              <a:gd name="T7" fmla="*/ 2147483646 h 617"/>
              <a:gd name="T8" fmla="*/ 2147483646 w 1489"/>
              <a:gd name="T9" fmla="*/ 2147483646 h 617"/>
              <a:gd name="T10" fmla="*/ 2147483646 w 1489"/>
              <a:gd name="T11" fmla="*/ 2147483646 h 617"/>
              <a:gd name="T12" fmla="*/ 2147483646 w 1489"/>
              <a:gd name="T13" fmla="*/ 2147483646 h 617"/>
              <a:gd name="T14" fmla="*/ 2147483646 w 1489"/>
              <a:gd name="T15" fmla="*/ 0 h 61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89" h="617">
                <a:moveTo>
                  <a:pt x="1137" y="0"/>
                </a:moveTo>
                <a:lnTo>
                  <a:pt x="360" y="0"/>
                </a:lnTo>
                <a:lnTo>
                  <a:pt x="355" y="0"/>
                </a:lnTo>
                <a:lnTo>
                  <a:pt x="0" y="617"/>
                </a:lnTo>
                <a:lnTo>
                  <a:pt x="709" y="617"/>
                </a:lnTo>
                <a:lnTo>
                  <a:pt x="714" y="617"/>
                </a:lnTo>
                <a:lnTo>
                  <a:pt x="1489" y="617"/>
                </a:lnTo>
                <a:lnTo>
                  <a:pt x="1137" y="0"/>
                </a:lnTo>
                <a:close/>
              </a:path>
            </a:pathLst>
          </a:custGeom>
          <a:solidFill>
            <a:srgbClr val="C02856"/>
          </a:solidFill>
          <a:ln>
            <a:noFill/>
          </a:ln>
        </p:spPr>
        <p:txBody>
          <a:bodyPr/>
          <a:lstStyle/>
          <a:p>
            <a:endParaRPr lang="zh-CN" altLang="en-US"/>
          </a:p>
        </p:txBody>
      </p:sp>
      <p:sp>
        <p:nvSpPr>
          <p:cNvPr id="11" name="文本框 16"/>
          <p:cNvSpPr txBox="1">
            <a:spLocks noChangeArrowheads="1"/>
          </p:cNvSpPr>
          <p:nvPr/>
        </p:nvSpPr>
        <p:spPr bwMode="auto">
          <a:xfrm>
            <a:off x="3802380" y="2177733"/>
            <a:ext cx="6300788"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en-US" altLang="zh-CN" sz="1600">
                <a:solidFill>
                  <a:srgbClr val="000000"/>
                </a:solidFill>
                <a:latin typeface="宋体" panose="02010600030101010101" pitchFamily="2" charset="-122"/>
              </a:rPr>
              <a:t>zero</a:t>
            </a:r>
            <a:r>
              <a:rPr lang="zh-CN" altLang="en-US" sz="1600">
                <a:solidFill>
                  <a:srgbClr val="000000"/>
                </a:solidFill>
                <a:latin typeface="宋体" panose="02010600030101010101" pitchFamily="2" charset="-122"/>
              </a:rPr>
              <a:t>极简主义设计，极致简约风潮流所向，通用设计</a:t>
            </a:r>
            <a:endParaRPr lang="zh-CN" altLang="en-US" sz="1600">
              <a:solidFill>
                <a:srgbClr val="000000"/>
              </a:solidFill>
              <a:latin typeface="宋体" panose="02010600030101010101" pitchFamily="2" charset="-122"/>
            </a:endParaRPr>
          </a:p>
        </p:txBody>
      </p:sp>
      <p:sp>
        <p:nvSpPr>
          <p:cNvPr id="12" name="矩形 17"/>
          <p:cNvSpPr>
            <a:spLocks noChangeArrowheads="1"/>
          </p:cNvSpPr>
          <p:nvPr/>
        </p:nvSpPr>
        <p:spPr bwMode="auto">
          <a:xfrm>
            <a:off x="3680460" y="1659255"/>
            <a:ext cx="19764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800" b="1">
                <a:solidFill>
                  <a:srgbClr val="000000"/>
                </a:solidFill>
                <a:latin typeface="微软雅黑" panose="020B0503020204020204" pitchFamily="34" charset="-122"/>
                <a:ea typeface="微软雅黑" panose="020B0503020204020204" pitchFamily="34" charset="-122"/>
              </a:rPr>
              <a:t>点击添加标题</a:t>
            </a:r>
            <a:endParaRPr lang="zh-CN" altLang="en-US" sz="1800" b="1">
              <a:solidFill>
                <a:srgbClr val="000000"/>
              </a:solidFill>
              <a:latin typeface="微软雅黑" panose="020B0503020204020204" pitchFamily="34" charset="-122"/>
              <a:ea typeface="微软雅黑" panose="020B0503020204020204" pitchFamily="34" charset="-122"/>
            </a:endParaRPr>
          </a:p>
        </p:txBody>
      </p:sp>
      <p:sp>
        <p:nvSpPr>
          <p:cNvPr id="13" name="文本框 19"/>
          <p:cNvSpPr txBox="1">
            <a:spLocks noChangeArrowheads="1"/>
          </p:cNvSpPr>
          <p:nvPr/>
        </p:nvSpPr>
        <p:spPr bwMode="auto">
          <a:xfrm>
            <a:off x="4453573" y="3421380"/>
            <a:ext cx="63627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en-US" altLang="zh-CN" sz="1600">
                <a:solidFill>
                  <a:srgbClr val="000000"/>
                </a:solidFill>
                <a:latin typeface="宋体" panose="02010600030101010101" pitchFamily="2" charset="-122"/>
              </a:rPr>
              <a:t>zero</a:t>
            </a:r>
            <a:r>
              <a:rPr lang="zh-CN" altLang="en-US" sz="1600">
                <a:solidFill>
                  <a:srgbClr val="000000"/>
                </a:solidFill>
                <a:latin typeface="宋体" panose="02010600030101010101" pitchFamily="2" charset="-122"/>
              </a:rPr>
              <a:t>极简主义设计，极致简约风潮流所向，通用设计，完美兼容。</a:t>
            </a:r>
            <a:endParaRPr lang="zh-CN" altLang="en-US" sz="1600">
              <a:solidFill>
                <a:srgbClr val="000000"/>
              </a:solidFill>
              <a:latin typeface="宋体" panose="02010600030101010101" pitchFamily="2" charset="-122"/>
            </a:endParaRPr>
          </a:p>
        </p:txBody>
      </p:sp>
      <p:sp>
        <p:nvSpPr>
          <p:cNvPr id="14" name="矩形 20"/>
          <p:cNvSpPr>
            <a:spLocks noChangeArrowheads="1"/>
          </p:cNvSpPr>
          <p:nvPr/>
        </p:nvSpPr>
        <p:spPr bwMode="auto">
          <a:xfrm>
            <a:off x="4390073" y="2867343"/>
            <a:ext cx="17764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800" b="1">
                <a:solidFill>
                  <a:srgbClr val="000000"/>
                </a:solidFill>
                <a:latin typeface="微软雅黑" panose="020B0503020204020204" pitchFamily="34" charset="-122"/>
                <a:ea typeface="微软雅黑" panose="020B0503020204020204" pitchFamily="34" charset="-122"/>
              </a:rPr>
              <a:t>点击添加标题</a:t>
            </a:r>
            <a:endParaRPr lang="zh-CN" altLang="en-US" sz="1800" b="1">
              <a:solidFill>
                <a:srgbClr val="000000"/>
              </a:solidFill>
              <a:latin typeface="微软雅黑" panose="020B0503020204020204" pitchFamily="34" charset="-122"/>
              <a:ea typeface="微软雅黑" panose="020B0503020204020204" pitchFamily="34" charset="-122"/>
            </a:endParaRPr>
          </a:p>
        </p:txBody>
      </p:sp>
      <p:sp>
        <p:nvSpPr>
          <p:cNvPr id="15" name="文本框 22"/>
          <p:cNvSpPr txBox="1">
            <a:spLocks noChangeArrowheads="1"/>
          </p:cNvSpPr>
          <p:nvPr/>
        </p:nvSpPr>
        <p:spPr bwMode="auto">
          <a:xfrm>
            <a:off x="5180648" y="4596448"/>
            <a:ext cx="628015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en-US" altLang="zh-CN" sz="1600">
                <a:solidFill>
                  <a:srgbClr val="000000"/>
                </a:solidFill>
                <a:latin typeface="宋体" panose="02010600030101010101" pitchFamily="2" charset="-122"/>
              </a:rPr>
              <a:t>zero</a:t>
            </a:r>
            <a:r>
              <a:rPr lang="zh-CN" altLang="en-US" sz="1600">
                <a:solidFill>
                  <a:srgbClr val="000000"/>
                </a:solidFill>
                <a:latin typeface="宋体" panose="02010600030101010101" pitchFamily="2" charset="-122"/>
              </a:rPr>
              <a:t>极简主义设计，极致简约风潮流所向，通用设计，完美兼容。</a:t>
            </a:r>
            <a:endParaRPr lang="zh-CN" altLang="en-US" sz="1600">
              <a:solidFill>
                <a:srgbClr val="000000"/>
              </a:solidFill>
              <a:latin typeface="宋体" panose="02010600030101010101" pitchFamily="2" charset="-122"/>
            </a:endParaRPr>
          </a:p>
        </p:txBody>
      </p:sp>
      <p:sp>
        <p:nvSpPr>
          <p:cNvPr id="16" name="矩形 23"/>
          <p:cNvSpPr>
            <a:spLocks noChangeArrowheads="1"/>
          </p:cNvSpPr>
          <p:nvPr/>
        </p:nvSpPr>
        <p:spPr bwMode="auto">
          <a:xfrm>
            <a:off x="5118735" y="4088130"/>
            <a:ext cx="17716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800" b="1">
                <a:solidFill>
                  <a:srgbClr val="000000"/>
                </a:solidFill>
                <a:latin typeface="微软雅黑" panose="020B0503020204020204" pitchFamily="34" charset="-122"/>
                <a:ea typeface="微软雅黑" panose="020B0503020204020204" pitchFamily="34" charset="-122"/>
              </a:rPr>
              <a:t>点击添加标题</a:t>
            </a:r>
            <a:endParaRPr lang="zh-CN" altLang="en-US" sz="1800" b="1">
              <a:solidFill>
                <a:srgbClr val="000000"/>
              </a:solidFill>
              <a:latin typeface="微软雅黑" panose="020B0503020204020204" pitchFamily="34" charset="-122"/>
              <a:ea typeface="微软雅黑" panose="020B0503020204020204" pitchFamily="34" charset="-122"/>
            </a:endParaRPr>
          </a:p>
        </p:txBody>
      </p:sp>
      <p:cxnSp>
        <p:nvCxnSpPr>
          <p:cNvPr id="17" name="直接连接符 16"/>
          <p:cNvCxnSpPr/>
          <p:nvPr/>
        </p:nvCxnSpPr>
        <p:spPr>
          <a:xfrm>
            <a:off x="2481898" y="5073968"/>
            <a:ext cx="9207500" cy="0"/>
          </a:xfrm>
          <a:prstGeom prst="line">
            <a:avLst/>
          </a:prstGeom>
          <a:ln w="28575">
            <a:solidFill>
              <a:srgbClr val="C02856"/>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3151823" y="3865880"/>
            <a:ext cx="7600950" cy="0"/>
          </a:xfrm>
          <a:prstGeom prst="line">
            <a:avLst/>
          </a:prstGeom>
          <a:ln w="28575">
            <a:solidFill>
              <a:srgbClr val="007182"/>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2481898" y="2665730"/>
            <a:ext cx="7542212" cy="0"/>
          </a:xfrm>
          <a:prstGeom prst="line">
            <a:avLst/>
          </a:prstGeom>
          <a:ln w="28575">
            <a:solidFill>
              <a:srgbClr val="EEA945">
                <a:alpha val="80000"/>
              </a:srgbClr>
            </a:solidFill>
          </a:ln>
        </p:spPr>
        <p:style>
          <a:lnRef idx="1">
            <a:schemeClr val="accent1"/>
          </a:lnRef>
          <a:fillRef idx="0">
            <a:schemeClr val="accent1"/>
          </a:fillRef>
          <a:effectRef idx="0">
            <a:schemeClr val="accent1"/>
          </a:effectRef>
          <a:fontRef idx="minor">
            <a:schemeClr val="tx1"/>
          </a:fontRef>
        </p:style>
      </p:cxnSp>
      <p:grpSp>
        <p:nvGrpSpPr>
          <p:cNvPr id="36" name="组合 35"/>
          <p:cNvGrpSpPr/>
          <p:nvPr/>
        </p:nvGrpSpPr>
        <p:grpSpPr>
          <a:xfrm>
            <a:off x="389760" y="-78015"/>
            <a:ext cx="987163" cy="1189012"/>
            <a:chOff x="336692" y="-179502"/>
            <a:chExt cx="987163" cy="1189012"/>
          </a:xfrm>
          <a:solidFill>
            <a:srgbClr val="C00000"/>
          </a:solidFill>
        </p:grpSpPr>
        <p:sp>
          <p:nvSpPr>
            <p:cNvPr id="37" name="Diamond 13"/>
            <p:cNvSpPr/>
            <p:nvPr/>
          </p:nvSpPr>
          <p:spPr>
            <a:xfrm rot="2747839">
              <a:off x="336692" y="-150750"/>
              <a:ext cx="283103" cy="283103"/>
            </a:xfrm>
            <a:prstGeom prst="diamond">
              <a:avLst/>
            </a:prstGeom>
            <a:grp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sp>
          <p:nvSpPr>
            <p:cNvPr id="38" name="Diamond 16"/>
            <p:cNvSpPr/>
            <p:nvPr/>
          </p:nvSpPr>
          <p:spPr>
            <a:xfrm rot="8147839">
              <a:off x="496416" y="-179502"/>
              <a:ext cx="508031" cy="508031"/>
            </a:xfrm>
            <a:prstGeom prst="diamond">
              <a:avLst/>
            </a:prstGeom>
            <a:grpFill/>
            <a:ln>
              <a:noFill/>
            </a:ln>
            <a:effectLst>
              <a:outerShdw blurRad="50800" dist="38100" dir="10800000" algn="r"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sp>
          <p:nvSpPr>
            <p:cNvPr id="39" name="Diamond 14"/>
            <p:cNvSpPr/>
            <p:nvPr/>
          </p:nvSpPr>
          <p:spPr>
            <a:xfrm rot="18947839">
              <a:off x="437330" y="122985"/>
              <a:ext cx="886525" cy="886525"/>
            </a:xfrm>
            <a:prstGeom prst="diamond">
              <a:avLst/>
            </a:prstGeom>
            <a:grpFill/>
            <a:ln>
              <a:noFill/>
            </a:ln>
            <a:effectLst>
              <a:outerShdw blurRad="50800" dist="38100" dir="16200000"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grpSp>
      <p:sp>
        <p:nvSpPr>
          <p:cNvPr id="40" name="文本框 39"/>
          <p:cNvSpPr txBox="1"/>
          <p:nvPr/>
        </p:nvSpPr>
        <p:spPr>
          <a:xfrm>
            <a:off x="604482" y="406124"/>
            <a:ext cx="658356" cy="521970"/>
          </a:xfrm>
          <a:prstGeom prst="rect">
            <a:avLst/>
          </a:prstGeom>
          <a:solidFill>
            <a:srgbClr val="C00000"/>
          </a:solidFill>
        </p:spPr>
        <p:txBody>
          <a:bodyPr wrap="square" rtlCol="0">
            <a:spAutoFit/>
          </a:bodyPr>
          <a:lstStyle/>
          <a:p>
            <a:pPr algn="ctr"/>
            <a:r>
              <a:rPr lang="en-US" altLang="zh-CN" sz="2800" b="1" dirty="0">
                <a:ln w="28575">
                  <a:noFill/>
                </a:ln>
                <a:solidFill>
                  <a:schemeClr val="bg1"/>
                </a:solidFill>
                <a:latin typeface="微软雅黑" panose="020B0503020204020204" pitchFamily="34" charset="-122"/>
                <a:ea typeface="微软雅黑" panose="020B0503020204020204" pitchFamily="34" charset="-122"/>
              </a:rPr>
              <a:t>0</a:t>
            </a:r>
            <a:r>
              <a:rPr lang="en-US" sz="2800" b="1" dirty="0">
                <a:ln w="28575">
                  <a:noFill/>
                </a:ln>
                <a:solidFill>
                  <a:schemeClr val="bg1"/>
                </a:solidFill>
                <a:latin typeface="微软雅黑" panose="020B0503020204020204" pitchFamily="34" charset="-122"/>
                <a:ea typeface="微软雅黑" panose="020B0503020204020204" pitchFamily="34" charset="-122"/>
              </a:rPr>
              <a:t>4</a:t>
            </a:r>
            <a:endParaRPr lang="en-US" sz="4400" b="1" dirty="0">
              <a:ln w="28575">
                <a:noFill/>
              </a:ln>
              <a:solidFill>
                <a:schemeClr val="bg1"/>
              </a:solidFill>
              <a:latin typeface="微软雅黑" panose="020B0503020204020204" pitchFamily="34" charset="-122"/>
              <a:ea typeface="微软雅黑" panose="020B0503020204020204" pitchFamily="34" charset="-122"/>
            </a:endParaRPr>
          </a:p>
        </p:txBody>
      </p:sp>
      <p:grpSp>
        <p:nvGrpSpPr>
          <p:cNvPr id="45" name="组合 33"/>
          <p:cNvGrpSpPr/>
          <p:nvPr/>
        </p:nvGrpSpPr>
        <p:grpSpPr>
          <a:xfrm>
            <a:off x="11222378" y="292030"/>
            <a:ext cx="575689" cy="577804"/>
            <a:chOff x="6084168" y="1274820"/>
            <a:chExt cx="432048" cy="432834"/>
          </a:xfrm>
        </p:grpSpPr>
        <p:sp>
          <p:nvSpPr>
            <p:cNvPr id="46" name="椭圆 22"/>
            <p:cNvSpPr/>
            <p:nvPr/>
          </p:nvSpPr>
          <p:spPr>
            <a:xfrm>
              <a:off x="6084168" y="1274820"/>
              <a:ext cx="432048" cy="432834"/>
            </a:xfrm>
            <a:prstGeom prst="ellipse">
              <a:avLst/>
            </a:prstGeom>
            <a:solidFill>
              <a:srgbClr val="88559D"/>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47" name="Freeform 59"/>
            <p:cNvSpPr/>
            <p:nvPr/>
          </p:nvSpPr>
          <p:spPr>
            <a:xfrm>
              <a:off x="6180302" y="1365898"/>
              <a:ext cx="239780" cy="250679"/>
            </a:xfrm>
            <a:custGeom>
              <a:avLst/>
              <a:gdLst>
                <a:gd name="txL" fmla="*/ 0 w 581"/>
                <a:gd name="txT" fmla="*/ 0 h 609"/>
                <a:gd name="txR" fmla="*/ 581 w 581"/>
                <a:gd name="txB" fmla="*/ 609 h 609"/>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0"/>
                </a:cxn>
                <a:cxn ang="0">
                  <a:pos x="2147483647" y="2147483647"/>
                </a:cxn>
              </a:cxnLst>
              <a:rect l="txL" t="txT" r="txR" b="tx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48" name="组合 36"/>
          <p:cNvGrpSpPr/>
          <p:nvPr/>
        </p:nvGrpSpPr>
        <p:grpSpPr>
          <a:xfrm>
            <a:off x="9493197" y="292030"/>
            <a:ext cx="577804" cy="577804"/>
            <a:chOff x="4788024" y="1275213"/>
            <a:chExt cx="432048" cy="432048"/>
          </a:xfrm>
        </p:grpSpPr>
        <p:sp>
          <p:nvSpPr>
            <p:cNvPr id="49" name="椭圆 65"/>
            <p:cNvSpPr/>
            <p:nvPr/>
          </p:nvSpPr>
          <p:spPr>
            <a:xfrm>
              <a:off x="4788024" y="1275213"/>
              <a:ext cx="432048" cy="432048"/>
            </a:xfrm>
            <a:prstGeom prst="ellipse">
              <a:avLst/>
            </a:prstGeom>
            <a:solidFill>
              <a:srgbClr val="F79600"/>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50" name="Freeform 110"/>
            <p:cNvSpPr/>
            <p:nvPr/>
          </p:nvSpPr>
          <p:spPr>
            <a:xfrm>
              <a:off x="4891102" y="1366806"/>
              <a:ext cx="250679" cy="248862"/>
            </a:xfrm>
            <a:custGeom>
              <a:avLst/>
              <a:gdLst>
                <a:gd name="txL" fmla="*/ 0 w 609"/>
                <a:gd name="txT" fmla="*/ 0 h 602"/>
                <a:gd name="txR" fmla="*/ 609 w 609"/>
                <a:gd name="txB" fmla="*/ 602 h 602"/>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51" name="组合 39"/>
          <p:cNvGrpSpPr/>
          <p:nvPr/>
        </p:nvGrpSpPr>
        <p:grpSpPr>
          <a:xfrm>
            <a:off x="10358845" y="292030"/>
            <a:ext cx="575689" cy="577804"/>
            <a:chOff x="5436096" y="1274820"/>
            <a:chExt cx="432833" cy="432834"/>
          </a:xfrm>
        </p:grpSpPr>
        <p:sp>
          <p:nvSpPr>
            <p:cNvPr id="52" name="椭圆 16"/>
            <p:cNvSpPr>
              <a:spLocks noChangeArrowheads="1"/>
            </p:cNvSpPr>
            <p:nvPr/>
          </p:nvSpPr>
          <p:spPr bwMode="auto">
            <a:xfrm>
              <a:off x="5436096" y="1274820"/>
              <a:ext cx="432833" cy="432834"/>
            </a:xfrm>
            <a:prstGeom prst="ellipse">
              <a:avLst/>
            </a:prstGeom>
            <a:solidFill>
              <a:srgbClr val="49A9B7"/>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53" name="Freeform 16"/>
            <p:cNvSpPr/>
            <p:nvPr/>
          </p:nvSpPr>
          <p:spPr>
            <a:xfrm>
              <a:off x="5554420" y="1377705"/>
              <a:ext cx="196183" cy="227065"/>
            </a:xfrm>
            <a:custGeom>
              <a:avLst/>
              <a:gdLst>
                <a:gd name="txL" fmla="*/ 0 w 475"/>
                <a:gd name="txT" fmla="*/ 0 h 552"/>
                <a:gd name="txR" fmla="*/ 475 w 475"/>
                <a:gd name="txB" fmla="*/ 552 h 552"/>
              </a:gdLst>
              <a:ahLst/>
              <a:cxnLst>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Lst>
              <a:rect l="txL" t="txT" r="txR" b="tx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54" name="组合 43"/>
          <p:cNvGrpSpPr/>
          <p:nvPr/>
        </p:nvGrpSpPr>
        <p:grpSpPr>
          <a:xfrm>
            <a:off x="7766132" y="292030"/>
            <a:ext cx="577804" cy="577804"/>
            <a:chOff x="3491880" y="1274820"/>
            <a:chExt cx="432833" cy="432834"/>
          </a:xfrm>
        </p:grpSpPr>
        <p:sp>
          <p:nvSpPr>
            <p:cNvPr id="55" name="椭圆 16"/>
            <p:cNvSpPr/>
            <p:nvPr/>
          </p:nvSpPr>
          <p:spPr>
            <a:xfrm>
              <a:off x="3491880" y="1274820"/>
              <a:ext cx="432833" cy="432834"/>
            </a:xfrm>
            <a:prstGeom prst="ellipse">
              <a:avLst/>
            </a:prstGeom>
            <a:solidFill>
              <a:srgbClr val="C00000"/>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56" name="Freeform 75"/>
            <p:cNvSpPr/>
            <p:nvPr/>
          </p:nvSpPr>
          <p:spPr>
            <a:xfrm>
              <a:off x="3583864" y="1385879"/>
              <a:ext cx="248863" cy="210716"/>
            </a:xfrm>
            <a:custGeom>
              <a:avLst/>
              <a:gdLst>
                <a:gd name="txL" fmla="*/ 0 w 602"/>
                <a:gd name="txT" fmla="*/ 0 h 510"/>
                <a:gd name="txR" fmla="*/ 602 w 602"/>
                <a:gd name="txB" fmla="*/ 510 h 510"/>
              </a:gdLst>
              <a:ahLst/>
              <a:cxnLst>
                <a:cxn ang="0">
                  <a:pos x="2147483647" y="2147483647"/>
                </a:cxn>
                <a:cxn ang="0">
                  <a:pos x="2147483647" y="2147483647"/>
                </a:cxn>
                <a:cxn ang="0">
                  <a:pos x="2147483647" y="2147483647"/>
                </a:cxn>
                <a:cxn ang="0">
                  <a:pos x="0"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57" name="组合 76"/>
          <p:cNvGrpSpPr/>
          <p:nvPr/>
        </p:nvGrpSpPr>
        <p:grpSpPr>
          <a:xfrm>
            <a:off x="8629664" y="292030"/>
            <a:ext cx="577804" cy="577804"/>
            <a:chOff x="4139952" y="1274820"/>
            <a:chExt cx="432833" cy="432834"/>
          </a:xfrm>
        </p:grpSpPr>
        <p:sp>
          <p:nvSpPr>
            <p:cNvPr id="58" name="椭圆 16"/>
            <p:cNvSpPr/>
            <p:nvPr/>
          </p:nvSpPr>
          <p:spPr>
            <a:xfrm>
              <a:off x="4139952" y="1274820"/>
              <a:ext cx="432833" cy="432834"/>
            </a:xfrm>
            <a:prstGeom prst="ellipse">
              <a:avLst/>
            </a:prstGeom>
            <a:solidFill>
              <a:srgbClr val="3992DB"/>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59" name="Freeform 84"/>
            <p:cNvSpPr/>
            <p:nvPr/>
          </p:nvSpPr>
          <p:spPr>
            <a:xfrm>
              <a:off x="4241546" y="1366806"/>
              <a:ext cx="248863" cy="248863"/>
            </a:xfrm>
            <a:custGeom>
              <a:avLst/>
              <a:gdLst>
                <a:gd name="txL" fmla="*/ 0 w 602"/>
                <a:gd name="txT" fmla="*/ 0 h 602"/>
                <a:gd name="txR" fmla="*/ 602 w 602"/>
                <a:gd name="txB" fmla="*/ 602 h 602"/>
              </a:gdLst>
              <a:ahLst/>
              <a:cxnLst>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Lst>
              <a:rect l="txL" t="txT" r="txR" b="tx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sp>
        <p:nvSpPr>
          <p:cNvPr id="60" name="矩形 59"/>
          <p:cNvSpPr/>
          <p:nvPr/>
        </p:nvSpPr>
        <p:spPr>
          <a:xfrm flipV="1">
            <a:off x="128" y="1"/>
            <a:ext cx="12191744" cy="9550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322877" y="166010"/>
            <a:ext cx="2632710" cy="829945"/>
          </a:xfrm>
          <a:prstGeom prst="rect">
            <a:avLst/>
          </a:prstGeom>
          <a:noFill/>
          <a:extLst>
            <a:ext uri="{909E8E84-426E-40DD-AFC4-6F175D3DCCD1}">
              <a14:hiddenFill xmlns:a14="http://schemas.microsoft.com/office/drawing/2010/main">
                <a:solidFill>
                  <a:srgbClr val="C00000"/>
                </a:solidFill>
              </a14:hiddenFill>
            </a:ext>
          </a:extLst>
        </p:spPr>
        <p:txBody>
          <a:bodyPr wrap="none">
            <a:spAutoFit/>
          </a:bodyPr>
          <a:lstStyle/>
          <a:p>
            <a:pPr algn="l">
              <a:lnSpc>
                <a:spcPct val="150000"/>
              </a:lnSpc>
            </a:pPr>
            <a:r>
              <a:rPr lang="zh-CN" altLang="en-US" sz="3200" b="1" dirty="0">
                <a:effectLst/>
                <a:latin typeface="黑体" panose="02010609060101010101" charset="-122"/>
                <a:ea typeface="黑体" panose="02010609060101010101" charset="-122"/>
                <a:cs typeface="华文楷体" panose="02010600040101010101" pitchFamily="1" charset="-122"/>
                <a:sym typeface="华文楷体" panose="02010600040101010101" pitchFamily="1" charset="-122"/>
              </a:rPr>
              <a:t>工作不足之处</a:t>
            </a:r>
            <a:endParaRPr lang="zh-CN" altLang="en-US" sz="3200" b="1" dirty="0">
              <a:solidFill>
                <a:srgbClr val="ED7D31"/>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random/>
      </p:transition>
    </mc:Choice>
    <mc:Fallback>
      <p:transition spd="med"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8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100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22" presetClass="entr" presetSubtype="8" fill="hold" nodeType="withEffect">
                                  <p:stCondLst>
                                    <p:cond delay="120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500"/>
                                        <p:tgtEl>
                                          <p:spTgt spid="17"/>
                                        </p:tgtEl>
                                      </p:cBhvr>
                                    </p:animEffect>
                                  </p:childTnLst>
                                </p:cTn>
                              </p:par>
                              <p:par>
                                <p:cTn id="14" presetID="22" presetClass="entr" presetSubtype="8" fill="hold" grpId="0" nodeType="withEffect">
                                  <p:stCondLst>
                                    <p:cond delay="120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par>
                                <p:cTn id="17" presetID="22" presetClass="entr" presetSubtype="8" fill="hold" grpId="0" nodeType="withEffect">
                                  <p:stCondLst>
                                    <p:cond delay="1200"/>
                                  </p:stCondLst>
                                  <p:childTnLst>
                                    <p:set>
                                      <p:cBhvr>
                                        <p:cTn id="18" dur="1" fill="hold">
                                          <p:stCondLst>
                                            <p:cond delay="0"/>
                                          </p:stCondLst>
                                        </p:cTn>
                                        <p:tgtEl>
                                          <p:spTgt spid="16"/>
                                        </p:tgtEl>
                                        <p:attrNameLst>
                                          <p:attrName>style.visibility</p:attrName>
                                        </p:attrNameLst>
                                      </p:cBhvr>
                                      <p:to>
                                        <p:strVal val="visible"/>
                                      </p:to>
                                    </p:set>
                                    <p:animEffect transition="in" filter="wipe(left)">
                                      <p:cBhvr>
                                        <p:cTn id="19" dur="500"/>
                                        <p:tgtEl>
                                          <p:spTgt spid="16"/>
                                        </p:tgtEl>
                                      </p:cBhvr>
                                    </p:animEffect>
                                  </p:childTnLst>
                                </p:cTn>
                              </p:par>
                              <p:par>
                                <p:cTn id="20" presetID="10" presetClass="entr" presetSubtype="0" fill="hold" grpId="0" nodeType="withEffect">
                                  <p:stCondLst>
                                    <p:cond delay="170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nodeType="withEffect">
                                  <p:stCondLst>
                                    <p:cond delay="170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22" presetClass="entr" presetSubtype="8" fill="hold" nodeType="withEffect">
                                  <p:stCondLst>
                                    <p:cond delay="1900"/>
                                  </p:stCondLst>
                                  <p:childTnLst>
                                    <p:set>
                                      <p:cBhvr>
                                        <p:cTn id="27" dur="1" fill="hold">
                                          <p:stCondLst>
                                            <p:cond delay="0"/>
                                          </p:stCondLst>
                                        </p:cTn>
                                        <p:tgtEl>
                                          <p:spTgt spid="18"/>
                                        </p:tgtEl>
                                        <p:attrNameLst>
                                          <p:attrName>style.visibility</p:attrName>
                                        </p:attrNameLst>
                                      </p:cBhvr>
                                      <p:to>
                                        <p:strVal val="visible"/>
                                      </p:to>
                                    </p:set>
                                    <p:animEffect transition="in" filter="wipe(left)">
                                      <p:cBhvr>
                                        <p:cTn id="28" dur="500"/>
                                        <p:tgtEl>
                                          <p:spTgt spid="18"/>
                                        </p:tgtEl>
                                      </p:cBhvr>
                                    </p:animEffect>
                                  </p:childTnLst>
                                </p:cTn>
                              </p:par>
                              <p:par>
                                <p:cTn id="29" presetID="22" presetClass="entr" presetSubtype="8" fill="hold" grpId="0" nodeType="withEffect">
                                  <p:stCondLst>
                                    <p:cond delay="2100"/>
                                  </p:stCondLst>
                                  <p:childTnLst>
                                    <p:set>
                                      <p:cBhvr>
                                        <p:cTn id="30" dur="1" fill="hold">
                                          <p:stCondLst>
                                            <p:cond delay="0"/>
                                          </p:stCondLst>
                                        </p:cTn>
                                        <p:tgtEl>
                                          <p:spTgt spid="13"/>
                                        </p:tgtEl>
                                        <p:attrNameLst>
                                          <p:attrName>style.visibility</p:attrName>
                                        </p:attrNameLst>
                                      </p:cBhvr>
                                      <p:to>
                                        <p:strVal val="visible"/>
                                      </p:to>
                                    </p:set>
                                    <p:animEffect transition="in" filter="wipe(left)">
                                      <p:cBhvr>
                                        <p:cTn id="31" dur="500"/>
                                        <p:tgtEl>
                                          <p:spTgt spid="13"/>
                                        </p:tgtEl>
                                      </p:cBhvr>
                                    </p:animEffect>
                                  </p:childTnLst>
                                </p:cTn>
                              </p:par>
                              <p:par>
                                <p:cTn id="32" presetID="22" presetClass="entr" presetSubtype="8" fill="hold" grpId="0" nodeType="withEffect">
                                  <p:stCondLst>
                                    <p:cond delay="2100"/>
                                  </p:stCondLst>
                                  <p:childTnLst>
                                    <p:set>
                                      <p:cBhvr>
                                        <p:cTn id="33" dur="1" fill="hold">
                                          <p:stCondLst>
                                            <p:cond delay="0"/>
                                          </p:stCondLst>
                                        </p:cTn>
                                        <p:tgtEl>
                                          <p:spTgt spid="14"/>
                                        </p:tgtEl>
                                        <p:attrNameLst>
                                          <p:attrName>style.visibility</p:attrName>
                                        </p:attrNameLst>
                                      </p:cBhvr>
                                      <p:to>
                                        <p:strVal val="visible"/>
                                      </p:to>
                                    </p:set>
                                    <p:animEffect transition="in" filter="wipe(left)">
                                      <p:cBhvr>
                                        <p:cTn id="34" dur="500"/>
                                        <p:tgtEl>
                                          <p:spTgt spid="14"/>
                                        </p:tgtEl>
                                      </p:cBhvr>
                                    </p:animEffect>
                                  </p:childTnLst>
                                </p:cTn>
                              </p:par>
                              <p:par>
                                <p:cTn id="35" presetID="10" presetClass="entr" presetSubtype="0" fill="hold" grpId="0" nodeType="withEffect">
                                  <p:stCondLst>
                                    <p:cond delay="250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par>
                                <p:cTn id="38" presetID="22" presetClass="entr" presetSubtype="8" fill="hold" nodeType="withEffect">
                                  <p:stCondLst>
                                    <p:cond delay="2800"/>
                                  </p:stCondLst>
                                  <p:childTnLst>
                                    <p:set>
                                      <p:cBhvr>
                                        <p:cTn id="39" dur="1" fill="hold">
                                          <p:stCondLst>
                                            <p:cond delay="0"/>
                                          </p:stCondLst>
                                        </p:cTn>
                                        <p:tgtEl>
                                          <p:spTgt spid="19"/>
                                        </p:tgtEl>
                                        <p:attrNameLst>
                                          <p:attrName>style.visibility</p:attrName>
                                        </p:attrNameLst>
                                      </p:cBhvr>
                                      <p:to>
                                        <p:strVal val="visible"/>
                                      </p:to>
                                    </p:set>
                                    <p:animEffect transition="in" filter="wipe(left)">
                                      <p:cBhvr>
                                        <p:cTn id="40" dur="500"/>
                                        <p:tgtEl>
                                          <p:spTgt spid="19"/>
                                        </p:tgtEl>
                                      </p:cBhvr>
                                    </p:animEffect>
                                  </p:childTnLst>
                                </p:cTn>
                              </p:par>
                              <p:par>
                                <p:cTn id="41" presetID="22" presetClass="entr" presetSubtype="8" fill="hold" grpId="0" nodeType="withEffect">
                                  <p:stCondLst>
                                    <p:cond delay="2800"/>
                                  </p:stCondLst>
                                  <p:childTnLst>
                                    <p:set>
                                      <p:cBhvr>
                                        <p:cTn id="42" dur="1" fill="hold">
                                          <p:stCondLst>
                                            <p:cond delay="0"/>
                                          </p:stCondLst>
                                        </p:cTn>
                                        <p:tgtEl>
                                          <p:spTgt spid="11"/>
                                        </p:tgtEl>
                                        <p:attrNameLst>
                                          <p:attrName>style.visibility</p:attrName>
                                        </p:attrNameLst>
                                      </p:cBhvr>
                                      <p:to>
                                        <p:strVal val="visible"/>
                                      </p:to>
                                    </p:set>
                                    <p:animEffect transition="in" filter="wipe(left)">
                                      <p:cBhvr>
                                        <p:cTn id="43" dur="500"/>
                                        <p:tgtEl>
                                          <p:spTgt spid="11"/>
                                        </p:tgtEl>
                                      </p:cBhvr>
                                    </p:animEffect>
                                  </p:childTnLst>
                                </p:cTn>
                              </p:par>
                              <p:par>
                                <p:cTn id="44" presetID="22" presetClass="entr" presetSubtype="8" fill="hold" grpId="0" nodeType="withEffect">
                                  <p:stCondLst>
                                    <p:cond delay="2800"/>
                                  </p:stCondLst>
                                  <p:childTnLst>
                                    <p:set>
                                      <p:cBhvr>
                                        <p:cTn id="45" dur="1" fill="hold">
                                          <p:stCondLst>
                                            <p:cond delay="0"/>
                                          </p:stCondLst>
                                        </p:cTn>
                                        <p:tgtEl>
                                          <p:spTgt spid="12"/>
                                        </p:tgtEl>
                                        <p:attrNameLst>
                                          <p:attrName>style.visibility</p:attrName>
                                        </p:attrNameLst>
                                      </p:cBhvr>
                                      <p:to>
                                        <p:strVal val="visible"/>
                                      </p:to>
                                    </p:set>
                                    <p:animEffect transition="in" filter="wipe(left)">
                                      <p:cBhvr>
                                        <p:cTn id="4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8" grpId="0" bldLvl="0" animBg="1"/>
      <p:bldP spid="9" grpId="0" bldLvl="0" animBg="1"/>
      <p:bldP spid="11" grpId="0"/>
      <p:bldP spid="12" grpId="0"/>
      <p:bldP spid="13" grpId="0"/>
      <p:bldP spid="14" grpId="0"/>
      <p:bldP spid="15" grpId="0"/>
      <p:bldP spid="1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原创设计师QQ598969553     _6"/>
          <p:cNvGrpSpPr/>
          <p:nvPr/>
        </p:nvGrpSpPr>
        <p:grpSpPr>
          <a:xfrm>
            <a:off x="2012016" y="2166595"/>
            <a:ext cx="2136137" cy="1812389"/>
            <a:chOff x="7388330" y="3692384"/>
            <a:chExt cx="2397222" cy="2093640"/>
          </a:xfrm>
        </p:grpSpPr>
        <p:grpSp>
          <p:nvGrpSpPr>
            <p:cNvPr id="6" name="组合 5"/>
            <p:cNvGrpSpPr/>
            <p:nvPr/>
          </p:nvGrpSpPr>
          <p:grpSpPr>
            <a:xfrm>
              <a:off x="7388330" y="3692384"/>
              <a:ext cx="2397222" cy="2093640"/>
              <a:chOff x="7388330" y="3692384"/>
              <a:chExt cx="2397222" cy="2093640"/>
            </a:xfrm>
          </p:grpSpPr>
          <p:grpSp>
            <p:nvGrpSpPr>
              <p:cNvPr id="7" name="组合 6"/>
              <p:cNvGrpSpPr/>
              <p:nvPr/>
            </p:nvGrpSpPr>
            <p:grpSpPr>
              <a:xfrm>
                <a:off x="7388330" y="3692384"/>
                <a:ext cx="2397222" cy="2093640"/>
                <a:chOff x="1511944" y="2420246"/>
                <a:chExt cx="2627152" cy="2294453"/>
              </a:xfrm>
              <a:effectLst>
                <a:outerShdw blurRad="203200" dist="38100" dir="3780000" sx="103000" sy="103000" algn="t" rotWithShape="0">
                  <a:prstClr val="black">
                    <a:alpha val="25000"/>
                  </a:prstClr>
                </a:outerShdw>
              </a:effectLst>
            </p:grpSpPr>
            <p:sp>
              <p:nvSpPr>
                <p:cNvPr id="22"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121910" tIns="60955" rIns="121910" bIns="60955" numCol="1" anchor="t" anchorCtr="0" compatLnSpc="1"/>
                <a:lstStyle/>
                <a:p>
                  <a:endParaRPr lang="zh-CN" altLang="en-US" sz="2930">
                    <a:latin typeface="+mj-ea"/>
                    <a:ea typeface="+mj-ea"/>
                  </a:endParaRPr>
                </a:p>
              </p:txBody>
            </p:sp>
            <p:sp>
              <p:nvSpPr>
                <p:cNvPr id="23"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121910" tIns="60955" rIns="121910" bIns="60955" numCol="1" anchor="t" anchorCtr="0" compatLnSpc="1"/>
                <a:lstStyle/>
                <a:p>
                  <a:endParaRPr lang="zh-CN" altLang="en-US" sz="2930">
                    <a:latin typeface="+mj-ea"/>
                    <a:ea typeface="+mj-ea"/>
                  </a:endParaRPr>
                </a:p>
              </p:txBody>
            </p:sp>
          </p:grpSp>
          <p:sp>
            <p:nvSpPr>
              <p:cNvPr id="24" name="Freeform 7"/>
              <p:cNvSpPr/>
              <p:nvPr/>
            </p:nvSpPr>
            <p:spPr bwMode="auto">
              <a:xfrm>
                <a:off x="7700013" y="3936334"/>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2"/>
              </a:solidFill>
              <a:ln w="7938" cap="flat">
                <a:noFill/>
                <a:prstDash val="solid"/>
                <a:miter lim="800000"/>
              </a:ln>
              <a:effectLst/>
            </p:spPr>
            <p:txBody>
              <a:bodyPr vert="horz" wrap="square" lIns="121910" tIns="60955" rIns="121910" bIns="60955" numCol="1" anchor="t" anchorCtr="0" compatLnSpc="1"/>
              <a:lstStyle/>
              <a:p>
                <a:endParaRPr lang="zh-CN" altLang="en-US" sz="2930">
                  <a:latin typeface="+mj-ea"/>
                  <a:ea typeface="+mj-ea"/>
                </a:endParaRPr>
              </a:p>
            </p:txBody>
          </p:sp>
        </p:grpSp>
        <p:sp>
          <p:nvSpPr>
            <p:cNvPr id="25" name="TextBox 105"/>
            <p:cNvSpPr txBox="1"/>
            <p:nvPr/>
          </p:nvSpPr>
          <p:spPr>
            <a:xfrm>
              <a:off x="8105549" y="4230954"/>
              <a:ext cx="1185202" cy="958738"/>
            </a:xfrm>
            <a:prstGeom prst="rect">
              <a:avLst/>
            </a:prstGeom>
            <a:noFill/>
          </p:spPr>
          <p:txBody>
            <a:bodyPr wrap="square" rtlCol="0">
              <a:spAutoFit/>
            </a:bodyPr>
            <a:lstStyle/>
            <a:p>
              <a:pPr>
                <a:buNone/>
              </a:pPr>
              <a:r>
                <a:rPr lang="en-US" altLang="zh-CN" sz="4800" dirty="0">
                  <a:solidFill>
                    <a:schemeClr val="bg1"/>
                  </a:solidFill>
                  <a:latin typeface="+mj-ea"/>
                  <a:ea typeface="+mj-ea"/>
                </a:rPr>
                <a:t>05</a:t>
              </a:r>
              <a:endParaRPr lang="zh-CN" altLang="en-US" sz="4800" dirty="0">
                <a:solidFill>
                  <a:schemeClr val="bg1"/>
                </a:solidFill>
                <a:latin typeface="+mj-ea"/>
                <a:ea typeface="+mj-ea"/>
              </a:endParaRPr>
            </a:p>
          </p:txBody>
        </p:sp>
      </p:grpSp>
      <p:sp>
        <p:nvSpPr>
          <p:cNvPr id="26" name="原创设计师QQ598969553     _1"/>
          <p:cNvSpPr txBox="1"/>
          <p:nvPr/>
        </p:nvSpPr>
        <p:spPr>
          <a:xfrm>
            <a:off x="5264785" y="2166620"/>
            <a:ext cx="4295140" cy="829945"/>
          </a:xfrm>
          <a:prstGeom prst="rect">
            <a:avLst/>
          </a:prstGeom>
          <a:noFill/>
        </p:spPr>
        <p:txBody>
          <a:bodyPr wrap="square" rtlCol="0">
            <a:spAutoFit/>
          </a:bodyPr>
          <a:lstStyle/>
          <a:p>
            <a:pPr marL="0" lvl="1" algn="just">
              <a:buNone/>
            </a:pPr>
            <a:r>
              <a:rPr lang="zh-CN" altLang="en-US" sz="4800" b="1" dirty="0">
                <a:effectLst/>
                <a:latin typeface="黑体" panose="02010609060101010101" charset="-122"/>
                <a:ea typeface="黑体" panose="02010609060101010101" charset="-122"/>
                <a:cs typeface="华文楷体" panose="02010600040101010101" pitchFamily="1" charset="-122"/>
                <a:sym typeface="+mn-ea"/>
              </a:rPr>
              <a:t>明年工作计划</a:t>
            </a:r>
            <a:endParaRPr lang="en-US" altLang="zh-CN" sz="4800" b="1" dirty="0">
              <a:solidFill>
                <a:schemeClr val="accent1"/>
              </a:solidFill>
              <a:latin typeface="+mj-ea"/>
              <a:ea typeface="+mj-ea"/>
            </a:endParaRPr>
          </a:p>
        </p:txBody>
      </p:sp>
      <p:cxnSp>
        <p:nvCxnSpPr>
          <p:cNvPr id="27" name="原创设计师QQ598969553     _2"/>
          <p:cNvCxnSpPr/>
          <p:nvPr/>
        </p:nvCxnSpPr>
        <p:spPr>
          <a:xfrm flipV="1">
            <a:off x="4847959" y="1881239"/>
            <a:ext cx="0" cy="2565698"/>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28" name="原创设计师QQ598969553     _4"/>
          <p:cNvSpPr txBox="1"/>
          <p:nvPr/>
        </p:nvSpPr>
        <p:spPr>
          <a:xfrm>
            <a:off x="5264785" y="3416935"/>
            <a:ext cx="2225675" cy="325755"/>
          </a:xfrm>
          <a:prstGeom prst="rect">
            <a:avLst/>
          </a:prstGeom>
          <a:noFill/>
        </p:spPr>
        <p:txBody>
          <a:bodyPr wrap="square" lIns="80618" tIns="40309" rIns="80618" bIns="40309" rtlCol="0">
            <a:spAutoFit/>
          </a:bodyPr>
          <a:lstStyle/>
          <a:p>
            <a:pPr marL="0" marR="0" lvl="1" indent="0" algn="l" defTabSz="914400" rtl="0" eaLnBrk="1" fontAlgn="auto" latinLnBrk="0" hangingPunct="1">
              <a:lnSpc>
                <a:spcPct val="100000"/>
              </a:lnSpc>
              <a:spcBef>
                <a:spcPts val="0"/>
              </a:spcBef>
              <a:spcAft>
                <a:spcPts val="0"/>
              </a:spcAft>
              <a:buClrTx/>
              <a:buSzTx/>
              <a:buFontTx/>
              <a:buNone/>
              <a:defRPr/>
            </a:pPr>
            <a:r>
              <a:rPr lang="en-US" altLang="zh-CN" sz="1600" dirty="0">
                <a:solidFill>
                  <a:srgbClr val="080808"/>
                </a:solidFill>
                <a:latin typeface="+mj-ea"/>
                <a:ea typeface="+mj-ea"/>
              </a:rPr>
              <a:t>※ </a:t>
            </a:r>
            <a:r>
              <a:rPr lang="zh-CN" altLang="en-US" sz="160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sym typeface="+mn-ea"/>
              </a:rPr>
              <a:t>明年工作整体思路</a:t>
            </a:r>
            <a:endParaRPr lang="en-US" altLang="zh-CN" sz="1600" dirty="0">
              <a:solidFill>
                <a:srgbClr val="080808"/>
              </a:solidFill>
              <a:latin typeface="+mj-ea"/>
              <a:ea typeface="+mj-ea"/>
            </a:endParaRPr>
          </a:p>
        </p:txBody>
      </p:sp>
      <p:sp>
        <p:nvSpPr>
          <p:cNvPr id="29" name="原创设计师QQ598969553     _5"/>
          <p:cNvSpPr txBox="1"/>
          <p:nvPr/>
        </p:nvSpPr>
        <p:spPr>
          <a:xfrm>
            <a:off x="7707744" y="3402625"/>
            <a:ext cx="2941408" cy="325755"/>
          </a:xfrm>
          <a:prstGeom prst="rect">
            <a:avLst/>
          </a:prstGeom>
          <a:noFill/>
        </p:spPr>
        <p:txBody>
          <a:bodyPr wrap="square" lIns="80618" tIns="40309" rIns="80618" bIns="40309" rtlCol="0">
            <a:spAutoFit/>
          </a:bodyPr>
          <a:lstStyle/>
          <a:p>
            <a:r>
              <a:rPr lang="en-US" altLang="zh-CN" sz="1600" dirty="0">
                <a:solidFill>
                  <a:srgbClr val="080808"/>
                </a:solidFill>
                <a:latin typeface="+mj-ea"/>
                <a:ea typeface="+mj-ea"/>
                <a:sym typeface="+mn-ea"/>
              </a:rPr>
              <a:t>※ </a:t>
            </a:r>
            <a:r>
              <a:rPr lang="zh-CN" altLang="en-US" sz="160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sym typeface="+mn-ea"/>
              </a:rPr>
              <a:t>明年重点工作</a:t>
            </a:r>
            <a:endParaRPr lang="zh-CN" altLang="en-US" sz="1600" dirty="0">
              <a:solidFill>
                <a:srgbClr val="080808"/>
              </a:solidFill>
              <a:latin typeface="+mj-ea"/>
              <a:ea typeface="+mj-ea"/>
            </a:endParaRPr>
          </a:p>
        </p:txBody>
      </p:sp>
      <p:sp>
        <p:nvSpPr>
          <p:cNvPr id="30" name="原创设计师QQ598969553     _7"/>
          <p:cNvSpPr txBox="1"/>
          <p:nvPr/>
        </p:nvSpPr>
        <p:spPr>
          <a:xfrm>
            <a:off x="7733030" y="3879850"/>
            <a:ext cx="2240915" cy="325755"/>
          </a:xfrm>
          <a:prstGeom prst="rect">
            <a:avLst/>
          </a:prstGeom>
          <a:noFill/>
        </p:spPr>
        <p:txBody>
          <a:bodyPr wrap="square" lIns="80618" tIns="40309" rIns="80618" bIns="40309" rtlCol="0">
            <a:spAutoFit/>
          </a:bodyPr>
          <a:lstStyle/>
          <a:p>
            <a:pPr marL="0" marR="0" lvl="1" indent="0" algn="l" defTabSz="914400" rtl="0" eaLnBrk="1" fontAlgn="auto" latinLnBrk="0" hangingPunct="1">
              <a:lnSpc>
                <a:spcPct val="100000"/>
              </a:lnSpc>
              <a:spcBef>
                <a:spcPts val="0"/>
              </a:spcBef>
              <a:spcAft>
                <a:spcPts val="0"/>
              </a:spcAft>
              <a:buClrTx/>
              <a:buSzTx/>
              <a:buFontTx/>
              <a:buNone/>
              <a:defRPr/>
            </a:pPr>
            <a:r>
              <a:rPr lang="en-US" altLang="zh-CN" sz="1600" dirty="0">
                <a:solidFill>
                  <a:srgbClr val="080808"/>
                </a:solidFill>
                <a:latin typeface="+mj-ea"/>
                <a:ea typeface="+mj-ea"/>
                <a:sym typeface="+mn-ea"/>
              </a:rPr>
              <a:t>※ </a:t>
            </a:r>
            <a:r>
              <a:rPr lang="zh-CN" altLang="en-US" sz="160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sym typeface="+mn-ea"/>
              </a:rPr>
              <a:t>明年工作实施计划</a:t>
            </a:r>
            <a:endParaRPr lang="zh-CN" altLang="en-US" sz="1600" dirty="0">
              <a:solidFill>
                <a:srgbClr val="080808"/>
              </a:solidFill>
              <a:latin typeface="+mj-ea"/>
              <a:ea typeface="+mj-ea"/>
            </a:endParaRPr>
          </a:p>
        </p:txBody>
      </p:sp>
      <p:sp>
        <p:nvSpPr>
          <p:cNvPr id="31" name="原创设计师QQ598969553     _8"/>
          <p:cNvSpPr txBox="1"/>
          <p:nvPr/>
        </p:nvSpPr>
        <p:spPr>
          <a:xfrm>
            <a:off x="5268709" y="4327784"/>
            <a:ext cx="2769654" cy="572135"/>
          </a:xfrm>
          <a:prstGeom prst="rect">
            <a:avLst/>
          </a:prstGeom>
          <a:noFill/>
        </p:spPr>
        <p:txBody>
          <a:bodyPr wrap="square" lIns="80618" tIns="40309" rIns="80618" bIns="40309" rtlCol="0">
            <a:spAutoFit/>
          </a:bodyPr>
          <a:lstStyle/>
          <a:p>
            <a:pPr marL="0" lvl="1"/>
            <a:r>
              <a:rPr lang="en-US" altLang="zh-CN" sz="1600" dirty="0">
                <a:solidFill>
                  <a:srgbClr val="080808"/>
                </a:solidFill>
                <a:latin typeface="+mj-ea"/>
                <a:ea typeface="+mj-ea"/>
                <a:sym typeface="+mn-ea"/>
              </a:rPr>
              <a:t>※ </a:t>
            </a:r>
            <a:r>
              <a:rPr lang="zh-CN" altLang="en-US" sz="1600">
                <a:solidFill>
                  <a:prstClr val="black">
                    <a:lumMod val="65000"/>
                    <a:lumOff val="35000"/>
                  </a:prstClr>
                </a:solidFill>
                <a:latin typeface="微软雅黑" panose="020B0503020204020204" pitchFamily="34" charset="-122"/>
                <a:ea typeface="微软雅黑" panose="020B0503020204020204" pitchFamily="34" charset="-122"/>
                <a:sym typeface="+mn-ea"/>
              </a:rPr>
              <a:t>新年工作展望</a:t>
            </a:r>
            <a:endParaRPr kumimoji="0" lang="zh-CN" altLang="en-US" sz="16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a:p>
            <a:endParaRPr lang="zh-CN" altLang="en-US" sz="1600" dirty="0">
              <a:solidFill>
                <a:srgbClr val="080808"/>
              </a:solidFill>
              <a:latin typeface="+mj-ea"/>
              <a:ea typeface="+mj-ea"/>
            </a:endParaRPr>
          </a:p>
        </p:txBody>
      </p:sp>
      <p:sp>
        <p:nvSpPr>
          <p:cNvPr id="32" name="原创设计师QQ598969553     _5"/>
          <p:cNvSpPr txBox="1"/>
          <p:nvPr/>
        </p:nvSpPr>
        <p:spPr>
          <a:xfrm>
            <a:off x="5254104" y="3878240"/>
            <a:ext cx="2941408" cy="325755"/>
          </a:xfrm>
          <a:prstGeom prst="rect">
            <a:avLst/>
          </a:prstGeom>
          <a:noFill/>
        </p:spPr>
        <p:txBody>
          <a:bodyPr wrap="square" lIns="80618" tIns="40309" rIns="80618" bIns="40309" rtlCol="0">
            <a:spAutoFit/>
          </a:bodyPr>
          <a:lstStyle/>
          <a:p>
            <a:r>
              <a:rPr lang="en-US" altLang="zh-CN" sz="1600" dirty="0">
                <a:solidFill>
                  <a:srgbClr val="080808"/>
                </a:solidFill>
                <a:latin typeface="+mj-ea"/>
                <a:ea typeface="+mj-ea"/>
                <a:sym typeface="+mn-ea"/>
              </a:rPr>
              <a:t>※ </a:t>
            </a:r>
            <a:r>
              <a:rPr lang="zh-CN" altLang="en-US" sz="160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sym typeface="+mn-ea"/>
              </a:rPr>
              <a:t>明年工作目标及规划</a:t>
            </a:r>
            <a:endParaRPr lang="en-US" altLang="zh-CN" sz="160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4000">
        <p:random/>
      </p:transition>
    </mc:Choice>
    <mc:Fallback>
      <p:transition spd="med"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wipe(down)">
                                      <p:cBhvr>
                                        <p:cTn id="13" dur="500"/>
                                        <p:tgtEl>
                                          <p:spTgt spid="27"/>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p:tgtEl>
                                          <p:spTgt spid="26"/>
                                        </p:tgtEl>
                                        <p:attrNameLst>
                                          <p:attrName>ppt_x</p:attrName>
                                        </p:attrNameLst>
                                      </p:cBhvr>
                                      <p:tavLst>
                                        <p:tav tm="0">
                                          <p:val>
                                            <p:strVal val="#ppt_x-#ppt_w*1.125000"/>
                                          </p:val>
                                        </p:tav>
                                        <p:tav tm="100000">
                                          <p:val>
                                            <p:strVal val="#ppt_x"/>
                                          </p:val>
                                        </p:tav>
                                      </p:tavLst>
                                    </p:anim>
                                    <p:animEffect transition="in" filter="wipe(right)">
                                      <p:cBhvr>
                                        <p:cTn id="18" dur="500"/>
                                        <p:tgtEl>
                                          <p:spTgt spid="26"/>
                                        </p:tgtEl>
                                      </p:cBhvr>
                                    </p:animEffect>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additive="base">
                                        <p:cTn id="22" dur="500" fill="hold"/>
                                        <p:tgtEl>
                                          <p:spTgt spid="28"/>
                                        </p:tgtEl>
                                        <p:attrNameLst>
                                          <p:attrName>ppt_x</p:attrName>
                                        </p:attrNameLst>
                                      </p:cBhvr>
                                      <p:tavLst>
                                        <p:tav tm="0">
                                          <p:val>
                                            <p:strVal val="#ppt_x"/>
                                          </p:val>
                                        </p:tav>
                                        <p:tav tm="100000">
                                          <p:val>
                                            <p:strVal val="#ppt_x"/>
                                          </p:val>
                                        </p:tav>
                                      </p:tavLst>
                                    </p:anim>
                                    <p:anim calcmode="lin" valueType="num">
                                      <p:cBhvr additive="base">
                                        <p:cTn id="23" dur="500" fill="hold"/>
                                        <p:tgtEl>
                                          <p:spTgt spid="28"/>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20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500" fill="hold"/>
                                        <p:tgtEl>
                                          <p:spTgt spid="29"/>
                                        </p:tgtEl>
                                        <p:attrNameLst>
                                          <p:attrName>ppt_x</p:attrName>
                                        </p:attrNameLst>
                                      </p:cBhvr>
                                      <p:tavLst>
                                        <p:tav tm="0">
                                          <p:val>
                                            <p:strVal val="#ppt_x"/>
                                          </p:val>
                                        </p:tav>
                                        <p:tav tm="100000">
                                          <p:val>
                                            <p:strVal val="#ppt_x"/>
                                          </p:val>
                                        </p:tav>
                                      </p:tavLst>
                                    </p:anim>
                                    <p:anim calcmode="lin" valueType="num">
                                      <p:cBhvr additive="base">
                                        <p:cTn id="27" dur="500" fill="hold"/>
                                        <p:tgtEl>
                                          <p:spTgt spid="29"/>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600"/>
                                  </p:stCondLst>
                                  <p:childTnLst>
                                    <p:set>
                                      <p:cBhvr>
                                        <p:cTn id="29" dur="1" fill="hold">
                                          <p:stCondLst>
                                            <p:cond delay="0"/>
                                          </p:stCondLst>
                                        </p:cTn>
                                        <p:tgtEl>
                                          <p:spTgt spid="30"/>
                                        </p:tgtEl>
                                        <p:attrNameLst>
                                          <p:attrName>style.visibility</p:attrName>
                                        </p:attrNameLst>
                                      </p:cBhvr>
                                      <p:to>
                                        <p:strVal val="visible"/>
                                      </p:to>
                                    </p:set>
                                    <p:anim calcmode="lin" valueType="num">
                                      <p:cBhvr additive="base">
                                        <p:cTn id="30" dur="500" fill="hold"/>
                                        <p:tgtEl>
                                          <p:spTgt spid="30"/>
                                        </p:tgtEl>
                                        <p:attrNameLst>
                                          <p:attrName>ppt_x</p:attrName>
                                        </p:attrNameLst>
                                      </p:cBhvr>
                                      <p:tavLst>
                                        <p:tav tm="0">
                                          <p:val>
                                            <p:strVal val="#ppt_x"/>
                                          </p:val>
                                        </p:tav>
                                        <p:tav tm="100000">
                                          <p:val>
                                            <p:strVal val="#ppt_x"/>
                                          </p:val>
                                        </p:tav>
                                      </p:tavLst>
                                    </p:anim>
                                    <p:anim calcmode="lin" valueType="num">
                                      <p:cBhvr additive="base">
                                        <p:cTn id="31" dur="500" fill="hold"/>
                                        <p:tgtEl>
                                          <p:spTgt spid="3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800"/>
                                  </p:stCondLst>
                                  <p:childTnLst>
                                    <p:set>
                                      <p:cBhvr>
                                        <p:cTn id="33" dur="1" fill="hold">
                                          <p:stCondLst>
                                            <p:cond delay="0"/>
                                          </p:stCondLst>
                                        </p:cTn>
                                        <p:tgtEl>
                                          <p:spTgt spid="31"/>
                                        </p:tgtEl>
                                        <p:attrNameLst>
                                          <p:attrName>style.visibility</p:attrName>
                                        </p:attrNameLst>
                                      </p:cBhvr>
                                      <p:to>
                                        <p:strVal val="visible"/>
                                      </p:to>
                                    </p:set>
                                    <p:anim calcmode="lin" valueType="num">
                                      <p:cBhvr additive="base">
                                        <p:cTn id="34" dur="500" fill="hold"/>
                                        <p:tgtEl>
                                          <p:spTgt spid="31"/>
                                        </p:tgtEl>
                                        <p:attrNameLst>
                                          <p:attrName>ppt_x</p:attrName>
                                        </p:attrNameLst>
                                      </p:cBhvr>
                                      <p:tavLst>
                                        <p:tav tm="0">
                                          <p:val>
                                            <p:strVal val="#ppt_x"/>
                                          </p:val>
                                        </p:tav>
                                        <p:tav tm="100000">
                                          <p:val>
                                            <p:strVal val="#ppt_x"/>
                                          </p:val>
                                        </p:tav>
                                      </p:tavLst>
                                    </p:anim>
                                    <p:anim calcmode="lin" valueType="num">
                                      <p:cBhvr additive="base">
                                        <p:cTn id="35" dur="500" fill="hold"/>
                                        <p:tgtEl>
                                          <p:spTgt spid="31"/>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32"/>
                                        </p:tgtEl>
                                        <p:attrNameLst>
                                          <p:attrName>style.visibility</p:attrName>
                                        </p:attrNameLst>
                                      </p:cBhvr>
                                      <p:to>
                                        <p:strVal val="visible"/>
                                      </p:to>
                                    </p:set>
                                    <p:anim calcmode="lin" valueType="num">
                                      <p:cBhvr additive="base">
                                        <p:cTn id="38" dur="500" fill="hold"/>
                                        <p:tgtEl>
                                          <p:spTgt spid="32"/>
                                        </p:tgtEl>
                                        <p:attrNameLst>
                                          <p:attrName>ppt_x</p:attrName>
                                        </p:attrNameLst>
                                      </p:cBhvr>
                                      <p:tavLst>
                                        <p:tav tm="0">
                                          <p:val>
                                            <p:strVal val="#ppt_x"/>
                                          </p:val>
                                        </p:tav>
                                        <p:tav tm="100000">
                                          <p:val>
                                            <p:strVal val="#ppt_x"/>
                                          </p:val>
                                        </p:tav>
                                      </p:tavLst>
                                    </p:anim>
                                    <p:anim calcmode="lin" valueType="num">
                                      <p:cBhvr additive="base">
                                        <p:cTn id="39"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8" grpId="0"/>
      <p:bldP spid="29" grpId="0"/>
      <p:bldP spid="30" grpId="0"/>
      <p:bldP spid="31" grpId="0"/>
      <p:bldP spid="3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24765" y="2811916"/>
            <a:ext cx="12192000" cy="10699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ource Sans Pro" panose="020B0503030403020204" charset="0"/>
            </a:endParaRPr>
          </a:p>
        </p:txBody>
      </p:sp>
      <p:sp>
        <p:nvSpPr>
          <p:cNvPr id="8" name="Freeform 6"/>
          <p:cNvSpPr/>
          <p:nvPr/>
        </p:nvSpPr>
        <p:spPr bwMode="auto">
          <a:xfrm>
            <a:off x="4638889" y="2811916"/>
            <a:ext cx="979487" cy="1069975"/>
          </a:xfrm>
          <a:custGeom>
            <a:avLst/>
            <a:gdLst>
              <a:gd name="T0" fmla="*/ 617 w 617"/>
              <a:gd name="T1" fmla="*/ 337 h 674"/>
              <a:gd name="T2" fmla="*/ 282 w 617"/>
              <a:gd name="T3" fmla="*/ 0 h 674"/>
              <a:gd name="T4" fmla="*/ 0 w 617"/>
              <a:gd name="T5" fmla="*/ 0 h 674"/>
              <a:gd name="T6" fmla="*/ 334 w 617"/>
              <a:gd name="T7" fmla="*/ 337 h 674"/>
              <a:gd name="T8" fmla="*/ 0 w 617"/>
              <a:gd name="T9" fmla="*/ 674 h 674"/>
              <a:gd name="T10" fmla="*/ 282 w 617"/>
              <a:gd name="T11" fmla="*/ 674 h 674"/>
              <a:gd name="T12" fmla="*/ 617 w 617"/>
              <a:gd name="T13" fmla="*/ 337 h 674"/>
            </a:gdLst>
            <a:ahLst/>
            <a:cxnLst>
              <a:cxn ang="0">
                <a:pos x="T0" y="T1"/>
              </a:cxn>
              <a:cxn ang="0">
                <a:pos x="T2" y="T3"/>
              </a:cxn>
              <a:cxn ang="0">
                <a:pos x="T4" y="T5"/>
              </a:cxn>
              <a:cxn ang="0">
                <a:pos x="T6" y="T7"/>
              </a:cxn>
              <a:cxn ang="0">
                <a:pos x="T8" y="T9"/>
              </a:cxn>
              <a:cxn ang="0">
                <a:pos x="T10" y="T11"/>
              </a:cxn>
              <a:cxn ang="0">
                <a:pos x="T12" y="T13"/>
              </a:cxn>
            </a:cxnLst>
            <a:rect l="0" t="0" r="r" b="b"/>
            <a:pathLst>
              <a:path w="617" h="674">
                <a:moveTo>
                  <a:pt x="617" y="337"/>
                </a:moveTo>
                <a:lnTo>
                  <a:pt x="282" y="0"/>
                </a:lnTo>
                <a:lnTo>
                  <a:pt x="0" y="0"/>
                </a:lnTo>
                <a:lnTo>
                  <a:pt x="334" y="337"/>
                </a:lnTo>
                <a:lnTo>
                  <a:pt x="0" y="674"/>
                </a:lnTo>
                <a:lnTo>
                  <a:pt x="282" y="674"/>
                </a:lnTo>
                <a:lnTo>
                  <a:pt x="617" y="337"/>
                </a:lnTo>
                <a:close/>
              </a:path>
            </a:pathLst>
          </a:custGeom>
          <a:solidFill>
            <a:srgbClr val="C00000"/>
          </a:solidFill>
          <a:ln>
            <a:noFill/>
          </a:ln>
        </p:spPr>
        <p:txBody>
          <a:bodyPr vert="horz" wrap="square" lIns="91440" tIns="45720" rIns="91440" bIns="45720" numCol="1" anchor="t" anchorCtr="0" compatLnSpc="1"/>
          <a:lstStyle/>
          <a:p>
            <a:endParaRPr lang="en-US" dirty="0">
              <a:latin typeface="Source Sans Pro" panose="020B0503030403020204" charset="0"/>
            </a:endParaRPr>
          </a:p>
        </p:txBody>
      </p:sp>
      <p:sp>
        <p:nvSpPr>
          <p:cNvPr id="9" name="Freeform 7"/>
          <p:cNvSpPr/>
          <p:nvPr/>
        </p:nvSpPr>
        <p:spPr bwMode="auto">
          <a:xfrm>
            <a:off x="5975038" y="2811916"/>
            <a:ext cx="979487" cy="1069975"/>
          </a:xfrm>
          <a:custGeom>
            <a:avLst/>
            <a:gdLst>
              <a:gd name="T0" fmla="*/ 617 w 617"/>
              <a:gd name="T1" fmla="*/ 337 h 674"/>
              <a:gd name="T2" fmla="*/ 283 w 617"/>
              <a:gd name="T3" fmla="*/ 0 h 674"/>
              <a:gd name="T4" fmla="*/ 0 w 617"/>
              <a:gd name="T5" fmla="*/ 0 h 674"/>
              <a:gd name="T6" fmla="*/ 335 w 617"/>
              <a:gd name="T7" fmla="*/ 337 h 674"/>
              <a:gd name="T8" fmla="*/ 0 w 617"/>
              <a:gd name="T9" fmla="*/ 674 h 674"/>
              <a:gd name="T10" fmla="*/ 283 w 617"/>
              <a:gd name="T11" fmla="*/ 674 h 674"/>
              <a:gd name="T12" fmla="*/ 617 w 617"/>
              <a:gd name="T13" fmla="*/ 337 h 674"/>
            </a:gdLst>
            <a:ahLst/>
            <a:cxnLst>
              <a:cxn ang="0">
                <a:pos x="T0" y="T1"/>
              </a:cxn>
              <a:cxn ang="0">
                <a:pos x="T2" y="T3"/>
              </a:cxn>
              <a:cxn ang="0">
                <a:pos x="T4" y="T5"/>
              </a:cxn>
              <a:cxn ang="0">
                <a:pos x="T6" y="T7"/>
              </a:cxn>
              <a:cxn ang="0">
                <a:pos x="T8" y="T9"/>
              </a:cxn>
              <a:cxn ang="0">
                <a:pos x="T10" y="T11"/>
              </a:cxn>
              <a:cxn ang="0">
                <a:pos x="T12" y="T13"/>
              </a:cxn>
            </a:cxnLst>
            <a:rect l="0" t="0" r="r" b="b"/>
            <a:pathLst>
              <a:path w="617" h="674">
                <a:moveTo>
                  <a:pt x="617" y="337"/>
                </a:moveTo>
                <a:lnTo>
                  <a:pt x="283" y="0"/>
                </a:lnTo>
                <a:lnTo>
                  <a:pt x="0" y="0"/>
                </a:lnTo>
                <a:lnTo>
                  <a:pt x="335" y="337"/>
                </a:lnTo>
                <a:lnTo>
                  <a:pt x="0" y="674"/>
                </a:lnTo>
                <a:lnTo>
                  <a:pt x="283" y="674"/>
                </a:lnTo>
                <a:lnTo>
                  <a:pt x="617" y="337"/>
                </a:lnTo>
                <a:close/>
              </a:path>
            </a:pathLst>
          </a:custGeom>
          <a:solidFill>
            <a:srgbClr val="3992DB"/>
          </a:solidFill>
          <a:ln>
            <a:noFill/>
          </a:ln>
        </p:spPr>
        <p:txBody>
          <a:bodyPr vert="horz" wrap="square" lIns="91440" tIns="45720" rIns="91440" bIns="45720" numCol="1" anchor="t" anchorCtr="0" compatLnSpc="1"/>
          <a:lstStyle/>
          <a:p>
            <a:endParaRPr lang="en-US" dirty="0">
              <a:latin typeface="Source Sans Pro" panose="020B0503030403020204" charset="0"/>
            </a:endParaRPr>
          </a:p>
        </p:txBody>
      </p:sp>
      <p:sp>
        <p:nvSpPr>
          <p:cNvPr id="10" name="Freeform 8"/>
          <p:cNvSpPr/>
          <p:nvPr/>
        </p:nvSpPr>
        <p:spPr bwMode="auto">
          <a:xfrm>
            <a:off x="7311187" y="2811916"/>
            <a:ext cx="981075" cy="1069975"/>
          </a:xfrm>
          <a:custGeom>
            <a:avLst/>
            <a:gdLst>
              <a:gd name="T0" fmla="*/ 618 w 618"/>
              <a:gd name="T1" fmla="*/ 337 h 674"/>
              <a:gd name="T2" fmla="*/ 283 w 618"/>
              <a:gd name="T3" fmla="*/ 0 h 674"/>
              <a:gd name="T4" fmla="*/ 0 w 618"/>
              <a:gd name="T5" fmla="*/ 0 h 674"/>
              <a:gd name="T6" fmla="*/ 335 w 618"/>
              <a:gd name="T7" fmla="*/ 337 h 674"/>
              <a:gd name="T8" fmla="*/ 0 w 618"/>
              <a:gd name="T9" fmla="*/ 674 h 674"/>
              <a:gd name="T10" fmla="*/ 283 w 618"/>
              <a:gd name="T11" fmla="*/ 674 h 674"/>
              <a:gd name="T12" fmla="*/ 618 w 618"/>
              <a:gd name="T13" fmla="*/ 337 h 674"/>
            </a:gdLst>
            <a:ahLst/>
            <a:cxnLst>
              <a:cxn ang="0">
                <a:pos x="T0" y="T1"/>
              </a:cxn>
              <a:cxn ang="0">
                <a:pos x="T2" y="T3"/>
              </a:cxn>
              <a:cxn ang="0">
                <a:pos x="T4" y="T5"/>
              </a:cxn>
              <a:cxn ang="0">
                <a:pos x="T6" y="T7"/>
              </a:cxn>
              <a:cxn ang="0">
                <a:pos x="T8" y="T9"/>
              </a:cxn>
              <a:cxn ang="0">
                <a:pos x="T10" y="T11"/>
              </a:cxn>
              <a:cxn ang="0">
                <a:pos x="T12" y="T13"/>
              </a:cxn>
            </a:cxnLst>
            <a:rect l="0" t="0" r="r" b="b"/>
            <a:pathLst>
              <a:path w="618" h="674">
                <a:moveTo>
                  <a:pt x="618" y="337"/>
                </a:moveTo>
                <a:lnTo>
                  <a:pt x="283" y="0"/>
                </a:lnTo>
                <a:lnTo>
                  <a:pt x="0" y="0"/>
                </a:lnTo>
                <a:lnTo>
                  <a:pt x="335" y="337"/>
                </a:lnTo>
                <a:lnTo>
                  <a:pt x="0" y="674"/>
                </a:lnTo>
                <a:lnTo>
                  <a:pt x="283" y="674"/>
                </a:lnTo>
                <a:lnTo>
                  <a:pt x="618" y="337"/>
                </a:lnTo>
                <a:close/>
              </a:path>
            </a:pathLst>
          </a:custGeom>
          <a:solidFill>
            <a:srgbClr val="49A9B7"/>
          </a:solidFill>
          <a:ln>
            <a:noFill/>
          </a:ln>
        </p:spPr>
        <p:txBody>
          <a:bodyPr vert="horz" wrap="square" lIns="91440" tIns="45720" rIns="91440" bIns="45720" numCol="1" anchor="t" anchorCtr="0" compatLnSpc="1"/>
          <a:lstStyle/>
          <a:p>
            <a:endParaRPr lang="en-US" dirty="0">
              <a:latin typeface="Source Sans Pro" panose="020B0503030403020204" charset="0"/>
            </a:endParaRPr>
          </a:p>
        </p:txBody>
      </p:sp>
      <p:sp>
        <p:nvSpPr>
          <p:cNvPr id="11" name="Freeform 9"/>
          <p:cNvSpPr/>
          <p:nvPr/>
        </p:nvSpPr>
        <p:spPr bwMode="auto">
          <a:xfrm>
            <a:off x="8648924" y="2811916"/>
            <a:ext cx="971550" cy="1069975"/>
          </a:xfrm>
          <a:custGeom>
            <a:avLst/>
            <a:gdLst>
              <a:gd name="T0" fmla="*/ 612 w 612"/>
              <a:gd name="T1" fmla="*/ 337 h 674"/>
              <a:gd name="T2" fmla="*/ 283 w 612"/>
              <a:gd name="T3" fmla="*/ 0 h 674"/>
              <a:gd name="T4" fmla="*/ 0 w 612"/>
              <a:gd name="T5" fmla="*/ 0 h 674"/>
              <a:gd name="T6" fmla="*/ 329 w 612"/>
              <a:gd name="T7" fmla="*/ 337 h 674"/>
              <a:gd name="T8" fmla="*/ 0 w 612"/>
              <a:gd name="T9" fmla="*/ 674 h 674"/>
              <a:gd name="T10" fmla="*/ 283 w 612"/>
              <a:gd name="T11" fmla="*/ 674 h 674"/>
              <a:gd name="T12" fmla="*/ 612 w 612"/>
              <a:gd name="T13" fmla="*/ 337 h 674"/>
            </a:gdLst>
            <a:ahLst/>
            <a:cxnLst>
              <a:cxn ang="0">
                <a:pos x="T0" y="T1"/>
              </a:cxn>
              <a:cxn ang="0">
                <a:pos x="T2" y="T3"/>
              </a:cxn>
              <a:cxn ang="0">
                <a:pos x="T4" y="T5"/>
              </a:cxn>
              <a:cxn ang="0">
                <a:pos x="T6" y="T7"/>
              </a:cxn>
              <a:cxn ang="0">
                <a:pos x="T8" y="T9"/>
              </a:cxn>
              <a:cxn ang="0">
                <a:pos x="T10" y="T11"/>
              </a:cxn>
              <a:cxn ang="0">
                <a:pos x="T12" y="T13"/>
              </a:cxn>
            </a:cxnLst>
            <a:rect l="0" t="0" r="r" b="b"/>
            <a:pathLst>
              <a:path w="612" h="674">
                <a:moveTo>
                  <a:pt x="612" y="337"/>
                </a:moveTo>
                <a:lnTo>
                  <a:pt x="283" y="0"/>
                </a:lnTo>
                <a:lnTo>
                  <a:pt x="0" y="0"/>
                </a:lnTo>
                <a:lnTo>
                  <a:pt x="329" y="337"/>
                </a:lnTo>
                <a:lnTo>
                  <a:pt x="0" y="674"/>
                </a:lnTo>
                <a:lnTo>
                  <a:pt x="283" y="674"/>
                </a:lnTo>
                <a:lnTo>
                  <a:pt x="612" y="337"/>
                </a:lnTo>
                <a:close/>
              </a:path>
            </a:pathLst>
          </a:custGeom>
          <a:solidFill>
            <a:srgbClr val="88559D"/>
          </a:solidFill>
          <a:ln>
            <a:noFill/>
          </a:ln>
        </p:spPr>
        <p:txBody>
          <a:bodyPr vert="horz" wrap="square" lIns="91440" tIns="45720" rIns="91440" bIns="45720" numCol="1" anchor="t" anchorCtr="0" compatLnSpc="1"/>
          <a:lstStyle/>
          <a:p>
            <a:endParaRPr lang="en-US" dirty="0">
              <a:latin typeface="Source Sans Pro" panose="020B0503030403020204" charset="0"/>
            </a:endParaRPr>
          </a:p>
        </p:txBody>
      </p:sp>
      <p:grpSp>
        <p:nvGrpSpPr>
          <p:cNvPr id="27" name="Group 26"/>
          <p:cNvGrpSpPr/>
          <p:nvPr/>
        </p:nvGrpSpPr>
        <p:grpSpPr>
          <a:xfrm>
            <a:off x="994633" y="1881641"/>
            <a:ext cx="2811462" cy="3032125"/>
            <a:chOff x="563527" y="1714240"/>
            <a:chExt cx="2811462" cy="3032125"/>
          </a:xfrm>
          <a:solidFill>
            <a:srgbClr val="FF0000"/>
          </a:solidFill>
        </p:grpSpPr>
        <p:sp>
          <p:nvSpPr>
            <p:cNvPr id="12" name="Oval 10"/>
            <p:cNvSpPr>
              <a:spLocks noChangeArrowheads="1"/>
            </p:cNvSpPr>
            <p:nvPr/>
          </p:nvSpPr>
          <p:spPr bwMode="auto">
            <a:xfrm>
              <a:off x="2019264" y="1714240"/>
              <a:ext cx="568325" cy="571500"/>
            </a:xfrm>
            <a:prstGeom prst="ellipse">
              <a:avLst/>
            </a:prstGeom>
            <a:grpFill/>
            <a:ln>
              <a:noFill/>
            </a:ln>
          </p:spPr>
          <p:txBody>
            <a:bodyPr vert="horz" wrap="square" lIns="91440" tIns="45720" rIns="91440" bIns="45720" numCol="1" anchor="t" anchorCtr="0" compatLnSpc="1"/>
            <a:lstStyle/>
            <a:p>
              <a:endParaRPr lang="en-US" dirty="0">
                <a:latin typeface="Source Sans Pro" panose="020B0503030403020204" charset="0"/>
              </a:endParaRPr>
            </a:p>
          </p:txBody>
        </p:sp>
        <p:sp>
          <p:nvSpPr>
            <p:cNvPr id="13" name="Freeform 11"/>
            <p:cNvSpPr/>
            <p:nvPr/>
          </p:nvSpPr>
          <p:spPr bwMode="auto">
            <a:xfrm>
              <a:off x="563527" y="2368290"/>
              <a:ext cx="2811462" cy="2378075"/>
            </a:xfrm>
            <a:custGeom>
              <a:avLst/>
              <a:gdLst>
                <a:gd name="T0" fmla="*/ 303 w 307"/>
                <a:gd name="T1" fmla="*/ 233 h 258"/>
                <a:gd name="T2" fmla="*/ 262 w 307"/>
                <a:gd name="T3" fmla="*/ 161 h 258"/>
                <a:gd name="T4" fmla="*/ 242 w 307"/>
                <a:gd name="T5" fmla="*/ 144 h 258"/>
                <a:gd name="T6" fmla="*/ 187 w 307"/>
                <a:gd name="T7" fmla="*/ 125 h 258"/>
                <a:gd name="T8" fmla="*/ 196 w 307"/>
                <a:gd name="T9" fmla="*/ 39 h 258"/>
                <a:gd name="T10" fmla="*/ 213 w 307"/>
                <a:gd name="T11" fmla="*/ 56 h 258"/>
                <a:gd name="T12" fmla="*/ 237 w 307"/>
                <a:gd name="T13" fmla="*/ 66 h 258"/>
                <a:gd name="T14" fmla="*/ 253 w 307"/>
                <a:gd name="T15" fmla="*/ 61 h 258"/>
                <a:gd name="T16" fmla="*/ 288 w 307"/>
                <a:gd name="T17" fmla="*/ 43 h 258"/>
                <a:gd name="T18" fmla="*/ 293 w 307"/>
                <a:gd name="T19" fmla="*/ 26 h 258"/>
                <a:gd name="T20" fmla="*/ 293 w 307"/>
                <a:gd name="T21" fmla="*/ 26 h 258"/>
                <a:gd name="T22" fmla="*/ 275 w 307"/>
                <a:gd name="T23" fmla="*/ 20 h 258"/>
                <a:gd name="T24" fmla="*/ 241 w 307"/>
                <a:gd name="T25" fmla="*/ 39 h 258"/>
                <a:gd name="T26" fmla="*/ 231 w 307"/>
                <a:gd name="T27" fmla="*/ 37 h 258"/>
                <a:gd name="T28" fmla="*/ 211 w 307"/>
                <a:gd name="T29" fmla="*/ 18 h 258"/>
                <a:gd name="T30" fmla="*/ 180 w 307"/>
                <a:gd name="T31" fmla="*/ 4 h 258"/>
                <a:gd name="T32" fmla="*/ 149 w 307"/>
                <a:gd name="T33" fmla="*/ 1 h 258"/>
                <a:gd name="T34" fmla="*/ 122 w 307"/>
                <a:gd name="T35" fmla="*/ 4 h 258"/>
                <a:gd name="T36" fmla="*/ 81 w 307"/>
                <a:gd name="T37" fmla="*/ 21 h 258"/>
                <a:gd name="T38" fmla="*/ 59 w 307"/>
                <a:gd name="T39" fmla="*/ 49 h 258"/>
                <a:gd name="T40" fmla="*/ 52 w 307"/>
                <a:gd name="T41" fmla="*/ 102 h 258"/>
                <a:gd name="T42" fmla="*/ 63 w 307"/>
                <a:gd name="T43" fmla="*/ 117 h 258"/>
                <a:gd name="T44" fmla="*/ 64 w 307"/>
                <a:gd name="T45" fmla="*/ 117 h 258"/>
                <a:gd name="T46" fmla="*/ 78 w 307"/>
                <a:gd name="T47" fmla="*/ 106 h 258"/>
                <a:gd name="T48" fmla="*/ 84 w 307"/>
                <a:gd name="T49" fmla="*/ 52 h 258"/>
                <a:gd name="T50" fmla="*/ 90 w 307"/>
                <a:gd name="T51" fmla="*/ 45 h 258"/>
                <a:gd name="T52" fmla="*/ 132 w 307"/>
                <a:gd name="T53" fmla="*/ 28 h 258"/>
                <a:gd name="T54" fmla="*/ 122 w 307"/>
                <a:gd name="T55" fmla="*/ 128 h 258"/>
                <a:gd name="T56" fmla="*/ 87 w 307"/>
                <a:gd name="T57" fmla="*/ 197 h 258"/>
                <a:gd name="T58" fmla="*/ 83 w 307"/>
                <a:gd name="T59" fmla="*/ 200 h 258"/>
                <a:gd name="T60" fmla="*/ 78 w 307"/>
                <a:gd name="T61" fmla="*/ 199 h 258"/>
                <a:gd name="T62" fmla="*/ 26 w 307"/>
                <a:gd name="T63" fmla="*/ 162 h 258"/>
                <a:gd name="T64" fmla="*/ 5 w 307"/>
                <a:gd name="T65" fmla="*/ 166 h 258"/>
                <a:gd name="T66" fmla="*/ 5 w 307"/>
                <a:gd name="T67" fmla="*/ 166 h 258"/>
                <a:gd name="T68" fmla="*/ 8 w 307"/>
                <a:gd name="T69" fmla="*/ 187 h 258"/>
                <a:gd name="T70" fmla="*/ 60 w 307"/>
                <a:gd name="T71" fmla="*/ 224 h 258"/>
                <a:gd name="T72" fmla="*/ 81 w 307"/>
                <a:gd name="T73" fmla="*/ 231 h 258"/>
                <a:gd name="T74" fmla="*/ 95 w 307"/>
                <a:gd name="T75" fmla="*/ 228 h 258"/>
                <a:gd name="T76" fmla="*/ 115 w 307"/>
                <a:gd name="T77" fmla="*/ 209 h 258"/>
                <a:gd name="T78" fmla="*/ 146 w 307"/>
                <a:gd name="T79" fmla="*/ 147 h 258"/>
                <a:gd name="T80" fmla="*/ 151 w 307"/>
                <a:gd name="T81" fmla="*/ 145 h 258"/>
                <a:gd name="T82" fmla="*/ 232 w 307"/>
                <a:gd name="T83" fmla="*/ 173 h 258"/>
                <a:gd name="T84" fmla="*/ 236 w 307"/>
                <a:gd name="T85" fmla="*/ 176 h 258"/>
                <a:gd name="T86" fmla="*/ 277 w 307"/>
                <a:gd name="T87" fmla="*/ 248 h 258"/>
                <a:gd name="T88" fmla="*/ 297 w 307"/>
                <a:gd name="T89" fmla="*/ 254 h 258"/>
                <a:gd name="T90" fmla="*/ 297 w 307"/>
                <a:gd name="T91" fmla="*/ 253 h 258"/>
                <a:gd name="T92" fmla="*/ 303 w 307"/>
                <a:gd name="T93" fmla="*/ 233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07" h="258">
                  <a:moveTo>
                    <a:pt x="303" y="233"/>
                  </a:moveTo>
                  <a:cubicBezTo>
                    <a:pt x="262" y="161"/>
                    <a:pt x="262" y="161"/>
                    <a:pt x="262" y="161"/>
                  </a:cubicBezTo>
                  <a:cubicBezTo>
                    <a:pt x="258" y="153"/>
                    <a:pt x="251" y="147"/>
                    <a:pt x="242" y="144"/>
                  </a:cubicBezTo>
                  <a:cubicBezTo>
                    <a:pt x="187" y="125"/>
                    <a:pt x="187" y="125"/>
                    <a:pt x="187" y="125"/>
                  </a:cubicBezTo>
                  <a:cubicBezTo>
                    <a:pt x="196" y="39"/>
                    <a:pt x="196" y="39"/>
                    <a:pt x="196" y="39"/>
                  </a:cubicBezTo>
                  <a:cubicBezTo>
                    <a:pt x="213" y="56"/>
                    <a:pt x="213" y="56"/>
                    <a:pt x="213" y="56"/>
                  </a:cubicBezTo>
                  <a:cubicBezTo>
                    <a:pt x="220" y="62"/>
                    <a:pt x="228" y="66"/>
                    <a:pt x="237" y="66"/>
                  </a:cubicBezTo>
                  <a:cubicBezTo>
                    <a:pt x="243" y="66"/>
                    <a:pt x="248" y="64"/>
                    <a:pt x="253" y="61"/>
                  </a:cubicBezTo>
                  <a:cubicBezTo>
                    <a:pt x="288" y="43"/>
                    <a:pt x="288" y="43"/>
                    <a:pt x="288" y="43"/>
                  </a:cubicBezTo>
                  <a:cubicBezTo>
                    <a:pt x="294" y="40"/>
                    <a:pt x="296" y="32"/>
                    <a:pt x="293" y="26"/>
                  </a:cubicBezTo>
                  <a:cubicBezTo>
                    <a:pt x="293" y="26"/>
                    <a:pt x="293" y="26"/>
                    <a:pt x="293" y="26"/>
                  </a:cubicBezTo>
                  <a:cubicBezTo>
                    <a:pt x="289" y="19"/>
                    <a:pt x="282" y="17"/>
                    <a:pt x="275" y="20"/>
                  </a:cubicBezTo>
                  <a:cubicBezTo>
                    <a:pt x="241" y="39"/>
                    <a:pt x="241" y="39"/>
                    <a:pt x="241" y="39"/>
                  </a:cubicBezTo>
                  <a:cubicBezTo>
                    <a:pt x="238" y="40"/>
                    <a:pt x="234" y="40"/>
                    <a:pt x="231" y="37"/>
                  </a:cubicBezTo>
                  <a:cubicBezTo>
                    <a:pt x="211" y="18"/>
                    <a:pt x="211" y="18"/>
                    <a:pt x="211" y="18"/>
                  </a:cubicBezTo>
                  <a:cubicBezTo>
                    <a:pt x="203" y="10"/>
                    <a:pt x="192" y="5"/>
                    <a:pt x="180" y="4"/>
                  </a:cubicBezTo>
                  <a:cubicBezTo>
                    <a:pt x="149" y="1"/>
                    <a:pt x="149" y="1"/>
                    <a:pt x="149" y="1"/>
                  </a:cubicBezTo>
                  <a:cubicBezTo>
                    <a:pt x="140" y="0"/>
                    <a:pt x="131" y="1"/>
                    <a:pt x="122" y="4"/>
                  </a:cubicBezTo>
                  <a:cubicBezTo>
                    <a:pt x="81" y="21"/>
                    <a:pt x="81" y="21"/>
                    <a:pt x="81" y="21"/>
                  </a:cubicBezTo>
                  <a:cubicBezTo>
                    <a:pt x="69" y="25"/>
                    <a:pt x="60" y="36"/>
                    <a:pt x="59" y="49"/>
                  </a:cubicBezTo>
                  <a:cubicBezTo>
                    <a:pt x="52" y="102"/>
                    <a:pt x="52" y="102"/>
                    <a:pt x="52" y="102"/>
                  </a:cubicBezTo>
                  <a:cubicBezTo>
                    <a:pt x="51" y="109"/>
                    <a:pt x="56" y="116"/>
                    <a:pt x="63" y="117"/>
                  </a:cubicBezTo>
                  <a:cubicBezTo>
                    <a:pt x="64" y="117"/>
                    <a:pt x="64" y="117"/>
                    <a:pt x="64" y="117"/>
                  </a:cubicBezTo>
                  <a:cubicBezTo>
                    <a:pt x="71" y="118"/>
                    <a:pt x="77" y="113"/>
                    <a:pt x="78" y="106"/>
                  </a:cubicBezTo>
                  <a:cubicBezTo>
                    <a:pt x="84" y="52"/>
                    <a:pt x="84" y="52"/>
                    <a:pt x="84" y="52"/>
                  </a:cubicBezTo>
                  <a:cubicBezTo>
                    <a:pt x="85" y="49"/>
                    <a:pt x="87" y="46"/>
                    <a:pt x="90" y="45"/>
                  </a:cubicBezTo>
                  <a:cubicBezTo>
                    <a:pt x="132" y="28"/>
                    <a:pt x="132" y="28"/>
                    <a:pt x="132" y="28"/>
                  </a:cubicBezTo>
                  <a:cubicBezTo>
                    <a:pt x="122" y="128"/>
                    <a:pt x="122" y="128"/>
                    <a:pt x="122" y="128"/>
                  </a:cubicBezTo>
                  <a:cubicBezTo>
                    <a:pt x="87" y="197"/>
                    <a:pt x="87" y="197"/>
                    <a:pt x="87" y="197"/>
                  </a:cubicBezTo>
                  <a:cubicBezTo>
                    <a:pt x="86" y="199"/>
                    <a:pt x="84" y="200"/>
                    <a:pt x="83" y="200"/>
                  </a:cubicBezTo>
                  <a:cubicBezTo>
                    <a:pt x="82" y="201"/>
                    <a:pt x="80" y="201"/>
                    <a:pt x="78" y="199"/>
                  </a:cubicBezTo>
                  <a:cubicBezTo>
                    <a:pt x="26" y="162"/>
                    <a:pt x="26" y="162"/>
                    <a:pt x="26" y="162"/>
                  </a:cubicBezTo>
                  <a:cubicBezTo>
                    <a:pt x="19" y="157"/>
                    <a:pt x="10" y="159"/>
                    <a:pt x="5" y="166"/>
                  </a:cubicBezTo>
                  <a:cubicBezTo>
                    <a:pt x="5" y="166"/>
                    <a:pt x="5" y="166"/>
                    <a:pt x="5" y="166"/>
                  </a:cubicBezTo>
                  <a:cubicBezTo>
                    <a:pt x="0" y="173"/>
                    <a:pt x="1" y="182"/>
                    <a:pt x="8" y="187"/>
                  </a:cubicBezTo>
                  <a:cubicBezTo>
                    <a:pt x="60" y="224"/>
                    <a:pt x="60" y="224"/>
                    <a:pt x="60" y="224"/>
                  </a:cubicBezTo>
                  <a:cubicBezTo>
                    <a:pt x="66" y="228"/>
                    <a:pt x="74" y="231"/>
                    <a:pt x="81" y="231"/>
                  </a:cubicBezTo>
                  <a:cubicBezTo>
                    <a:pt x="86" y="231"/>
                    <a:pt x="90" y="230"/>
                    <a:pt x="95" y="228"/>
                  </a:cubicBezTo>
                  <a:cubicBezTo>
                    <a:pt x="104" y="225"/>
                    <a:pt x="111" y="218"/>
                    <a:pt x="115" y="209"/>
                  </a:cubicBezTo>
                  <a:cubicBezTo>
                    <a:pt x="146" y="147"/>
                    <a:pt x="146" y="147"/>
                    <a:pt x="146" y="147"/>
                  </a:cubicBezTo>
                  <a:cubicBezTo>
                    <a:pt x="147" y="145"/>
                    <a:pt x="149" y="144"/>
                    <a:pt x="151" y="145"/>
                  </a:cubicBezTo>
                  <a:cubicBezTo>
                    <a:pt x="232" y="173"/>
                    <a:pt x="232" y="173"/>
                    <a:pt x="232" y="173"/>
                  </a:cubicBezTo>
                  <a:cubicBezTo>
                    <a:pt x="234" y="173"/>
                    <a:pt x="235" y="174"/>
                    <a:pt x="236" y="176"/>
                  </a:cubicBezTo>
                  <a:cubicBezTo>
                    <a:pt x="277" y="248"/>
                    <a:pt x="277" y="248"/>
                    <a:pt x="277" y="248"/>
                  </a:cubicBezTo>
                  <a:cubicBezTo>
                    <a:pt x="281" y="255"/>
                    <a:pt x="290" y="258"/>
                    <a:pt x="297" y="254"/>
                  </a:cubicBezTo>
                  <a:cubicBezTo>
                    <a:pt x="297" y="253"/>
                    <a:pt x="297" y="253"/>
                    <a:pt x="297" y="253"/>
                  </a:cubicBezTo>
                  <a:cubicBezTo>
                    <a:pt x="305" y="249"/>
                    <a:pt x="307" y="240"/>
                    <a:pt x="303" y="233"/>
                  </a:cubicBezTo>
                  <a:close/>
                </a:path>
              </a:pathLst>
            </a:custGeom>
            <a:grpFill/>
            <a:ln>
              <a:noFill/>
            </a:ln>
          </p:spPr>
          <p:txBody>
            <a:bodyPr vert="horz" wrap="square" lIns="91440" tIns="45720" rIns="91440" bIns="45720" numCol="1" anchor="t" anchorCtr="0" compatLnSpc="1"/>
            <a:lstStyle/>
            <a:p>
              <a:endParaRPr lang="en-US" dirty="0">
                <a:latin typeface="Source Sans Pro" panose="020B0503030403020204" charset="0"/>
              </a:endParaRPr>
            </a:p>
          </p:txBody>
        </p:sp>
      </p:grpSp>
      <p:sp>
        <p:nvSpPr>
          <p:cNvPr id="15" name="Freeform 14"/>
          <p:cNvSpPr/>
          <p:nvPr/>
        </p:nvSpPr>
        <p:spPr>
          <a:xfrm flipV="1">
            <a:off x="6145515" y="1869271"/>
            <a:ext cx="363689" cy="927789"/>
          </a:xfrm>
          <a:custGeom>
            <a:avLst/>
            <a:gdLst>
              <a:gd name="connsiteX0" fmla="*/ 9167091 w 9167091"/>
              <a:gd name="connsiteY0" fmla="*/ 5137727 h 5149273"/>
              <a:gd name="connsiteX1" fmla="*/ 11546 w 9167091"/>
              <a:gd name="connsiteY1" fmla="*/ 5149273 h 5149273"/>
              <a:gd name="connsiteX2" fmla="*/ 0 w 9167091"/>
              <a:gd name="connsiteY2" fmla="*/ 0 h 5149273"/>
            </a:gdLst>
            <a:ahLst/>
            <a:cxnLst>
              <a:cxn ang="0">
                <a:pos x="connsiteX0" y="connsiteY0"/>
              </a:cxn>
              <a:cxn ang="0">
                <a:pos x="connsiteX1" y="connsiteY1"/>
              </a:cxn>
              <a:cxn ang="0">
                <a:pos x="connsiteX2" y="connsiteY2"/>
              </a:cxn>
            </a:cxnLst>
            <a:rect l="l" t="t" r="r" b="b"/>
            <a:pathLst>
              <a:path w="9167091" h="5149273">
                <a:moveTo>
                  <a:pt x="9167091" y="5137727"/>
                </a:moveTo>
                <a:lnTo>
                  <a:pt x="11546" y="5149273"/>
                </a:lnTo>
                <a:cubicBezTo>
                  <a:pt x="7697" y="3432849"/>
                  <a:pt x="3849" y="1716424"/>
                  <a:pt x="0" y="0"/>
                </a:cubicBezTo>
              </a:path>
            </a:pathLst>
          </a:custGeom>
          <a:ln w="12700" cmpd="sng">
            <a:solidFill>
              <a:srgbClr val="3992DB"/>
            </a:solidFill>
            <a:headEnd type="oval" w="lg" len="lg"/>
            <a:tailEnd type="none" w="lg" len="lg"/>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200" dirty="0">
              <a:latin typeface="Source Sans Pro" panose="020B0503030403020204" charset="0"/>
            </a:endParaRPr>
          </a:p>
        </p:txBody>
      </p:sp>
      <p:sp>
        <p:nvSpPr>
          <p:cNvPr id="16" name="Rectangle 15"/>
          <p:cNvSpPr/>
          <p:nvPr/>
        </p:nvSpPr>
        <p:spPr>
          <a:xfrm>
            <a:off x="6626225" y="1624330"/>
            <a:ext cx="1704975" cy="727710"/>
          </a:xfrm>
          <a:prstGeom prst="rect">
            <a:avLst/>
          </a:prstGeom>
        </p:spPr>
        <p:txBody>
          <a:bodyPr wrap="square" lIns="121920" rIns="121920" bIns="60960">
            <a:spAutoFit/>
          </a:bodyPr>
          <a:lstStyle/>
          <a:p>
            <a:pPr>
              <a:lnSpc>
                <a:spcPct val="89000"/>
              </a:lnSpc>
            </a:pPr>
            <a:r>
              <a:rPr lang="en-US" sz="2135" dirty="0">
                <a:latin typeface="Source Sans Pro" panose="020B0503030403020204" charset="0"/>
                <a:sym typeface="+mn-ea"/>
              </a:rPr>
              <a:t>点击输入</a:t>
            </a:r>
            <a:endParaRPr lang="en-US" sz="2135" dirty="0">
              <a:solidFill>
                <a:schemeClr val="tx1"/>
              </a:solidFill>
              <a:latin typeface="Source Sans Pro" panose="020B0503030403020204" charset="0"/>
            </a:endParaRPr>
          </a:p>
          <a:p>
            <a:pPr>
              <a:lnSpc>
                <a:spcPct val="89000"/>
              </a:lnSpc>
            </a:pPr>
            <a:r>
              <a:rPr lang="zh-CN" altLang="en-US" sz="1200" dirty="0">
                <a:solidFill>
                  <a:schemeClr val="tx1"/>
                </a:solidFill>
                <a:latin typeface="+mj-ea"/>
                <a:ea typeface="+mj-ea"/>
                <a:sym typeface="+mn-ea"/>
              </a:rPr>
              <a:t>点击输入标题文本点击输入标题文本点击</a:t>
            </a:r>
            <a:endParaRPr lang="zh-CN" altLang="en-US" sz="1200" dirty="0">
              <a:solidFill>
                <a:schemeClr val="tx1"/>
              </a:solidFill>
              <a:latin typeface="+mj-ea"/>
              <a:ea typeface="+mj-ea"/>
              <a:sym typeface="+mn-ea"/>
            </a:endParaRPr>
          </a:p>
        </p:txBody>
      </p:sp>
      <p:sp>
        <p:nvSpPr>
          <p:cNvPr id="17" name="Freeform 16"/>
          <p:cNvSpPr/>
          <p:nvPr/>
        </p:nvSpPr>
        <p:spPr>
          <a:xfrm>
            <a:off x="4905189" y="3872613"/>
            <a:ext cx="486056" cy="1304428"/>
          </a:xfrm>
          <a:custGeom>
            <a:avLst/>
            <a:gdLst>
              <a:gd name="connsiteX0" fmla="*/ 9167091 w 9167091"/>
              <a:gd name="connsiteY0" fmla="*/ 5137727 h 5149273"/>
              <a:gd name="connsiteX1" fmla="*/ 11546 w 9167091"/>
              <a:gd name="connsiteY1" fmla="*/ 5149273 h 5149273"/>
              <a:gd name="connsiteX2" fmla="*/ 0 w 9167091"/>
              <a:gd name="connsiteY2" fmla="*/ 0 h 5149273"/>
            </a:gdLst>
            <a:ahLst/>
            <a:cxnLst>
              <a:cxn ang="0">
                <a:pos x="connsiteX0" y="connsiteY0"/>
              </a:cxn>
              <a:cxn ang="0">
                <a:pos x="connsiteX1" y="connsiteY1"/>
              </a:cxn>
              <a:cxn ang="0">
                <a:pos x="connsiteX2" y="connsiteY2"/>
              </a:cxn>
            </a:cxnLst>
            <a:rect l="l" t="t" r="r" b="b"/>
            <a:pathLst>
              <a:path w="9167091" h="5149273">
                <a:moveTo>
                  <a:pt x="9167091" y="5137727"/>
                </a:moveTo>
                <a:lnTo>
                  <a:pt x="11546" y="5149273"/>
                </a:lnTo>
                <a:cubicBezTo>
                  <a:pt x="7697" y="3432849"/>
                  <a:pt x="3849" y="1716424"/>
                  <a:pt x="0" y="0"/>
                </a:cubicBezTo>
              </a:path>
            </a:pathLst>
          </a:custGeom>
          <a:ln w="12700" cmpd="sng">
            <a:solidFill>
              <a:srgbClr val="FF0000"/>
            </a:solidFill>
            <a:headEnd type="oval" w="lg" len="lg"/>
            <a:tailEnd type="none" w="lg" len="lg"/>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200" dirty="0">
              <a:latin typeface="Source Sans Pro" panose="020B0503030403020204" charset="0"/>
            </a:endParaRPr>
          </a:p>
        </p:txBody>
      </p:sp>
      <p:sp>
        <p:nvSpPr>
          <p:cNvPr id="18" name="Rectangle 17"/>
          <p:cNvSpPr/>
          <p:nvPr/>
        </p:nvSpPr>
        <p:spPr>
          <a:xfrm>
            <a:off x="5508625" y="4953000"/>
            <a:ext cx="1816100" cy="727710"/>
          </a:xfrm>
          <a:prstGeom prst="rect">
            <a:avLst/>
          </a:prstGeom>
        </p:spPr>
        <p:txBody>
          <a:bodyPr wrap="square" lIns="121920" rIns="121920" bIns="60960">
            <a:spAutoFit/>
          </a:bodyPr>
          <a:lstStyle/>
          <a:p>
            <a:pPr>
              <a:lnSpc>
                <a:spcPct val="89000"/>
              </a:lnSpc>
            </a:pPr>
            <a:r>
              <a:rPr lang="en-US" sz="2135" dirty="0">
                <a:latin typeface="Source Sans Pro" panose="020B0503030403020204" charset="0"/>
                <a:sym typeface="+mn-ea"/>
              </a:rPr>
              <a:t>点击输入</a:t>
            </a:r>
            <a:endParaRPr lang="en-US" sz="2135" dirty="0">
              <a:solidFill>
                <a:schemeClr val="tx1"/>
              </a:solidFill>
              <a:latin typeface="Source Sans Pro" panose="020B0503030403020204" charset="0"/>
            </a:endParaRPr>
          </a:p>
          <a:p>
            <a:pPr>
              <a:lnSpc>
                <a:spcPct val="89000"/>
              </a:lnSpc>
            </a:pPr>
            <a:r>
              <a:rPr lang="zh-CN" altLang="en-US" sz="1200" dirty="0">
                <a:latin typeface="+mj-ea"/>
                <a:ea typeface="+mj-ea"/>
                <a:sym typeface="+mn-ea"/>
              </a:rPr>
              <a:t>点击输入标题文本点击输入标题文本点击</a:t>
            </a:r>
            <a:endParaRPr lang="en-US" sz="1200" dirty="0" err="1">
              <a:solidFill>
                <a:schemeClr val="tx1"/>
              </a:solidFill>
              <a:latin typeface="Source Sans Pro" panose="020B0503030403020204" charset="0"/>
            </a:endParaRPr>
          </a:p>
        </p:txBody>
      </p:sp>
      <p:sp>
        <p:nvSpPr>
          <p:cNvPr id="23" name="Freeform 22"/>
          <p:cNvSpPr/>
          <p:nvPr/>
        </p:nvSpPr>
        <p:spPr>
          <a:xfrm flipV="1">
            <a:off x="8896659" y="1881336"/>
            <a:ext cx="363689" cy="927789"/>
          </a:xfrm>
          <a:custGeom>
            <a:avLst/>
            <a:gdLst>
              <a:gd name="connsiteX0" fmla="*/ 9167091 w 9167091"/>
              <a:gd name="connsiteY0" fmla="*/ 5137727 h 5149273"/>
              <a:gd name="connsiteX1" fmla="*/ 11546 w 9167091"/>
              <a:gd name="connsiteY1" fmla="*/ 5149273 h 5149273"/>
              <a:gd name="connsiteX2" fmla="*/ 0 w 9167091"/>
              <a:gd name="connsiteY2" fmla="*/ 0 h 5149273"/>
            </a:gdLst>
            <a:ahLst/>
            <a:cxnLst>
              <a:cxn ang="0">
                <a:pos x="connsiteX0" y="connsiteY0"/>
              </a:cxn>
              <a:cxn ang="0">
                <a:pos x="connsiteX1" y="connsiteY1"/>
              </a:cxn>
              <a:cxn ang="0">
                <a:pos x="connsiteX2" y="connsiteY2"/>
              </a:cxn>
            </a:cxnLst>
            <a:rect l="l" t="t" r="r" b="b"/>
            <a:pathLst>
              <a:path w="9167091" h="5149273">
                <a:moveTo>
                  <a:pt x="9167091" y="5137727"/>
                </a:moveTo>
                <a:lnTo>
                  <a:pt x="11546" y="5149273"/>
                </a:lnTo>
                <a:cubicBezTo>
                  <a:pt x="7697" y="3432849"/>
                  <a:pt x="3849" y="1716424"/>
                  <a:pt x="0" y="0"/>
                </a:cubicBezTo>
              </a:path>
            </a:pathLst>
          </a:custGeom>
          <a:ln w="12700" cmpd="sng">
            <a:solidFill>
              <a:srgbClr val="88559D"/>
            </a:solidFill>
            <a:headEnd type="oval" w="lg" len="lg"/>
            <a:tailEnd type="none" w="lg" len="lg"/>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200" dirty="0">
              <a:latin typeface="Source Sans Pro" panose="020B0503030403020204" charset="0"/>
            </a:endParaRPr>
          </a:p>
        </p:txBody>
      </p:sp>
      <p:sp>
        <p:nvSpPr>
          <p:cNvPr id="24" name="Rectangle 23"/>
          <p:cNvSpPr/>
          <p:nvPr/>
        </p:nvSpPr>
        <p:spPr>
          <a:xfrm>
            <a:off x="9377045" y="1624330"/>
            <a:ext cx="1623060" cy="727710"/>
          </a:xfrm>
          <a:prstGeom prst="rect">
            <a:avLst/>
          </a:prstGeom>
        </p:spPr>
        <p:txBody>
          <a:bodyPr wrap="square" lIns="121920" rIns="121920" bIns="60960">
            <a:spAutoFit/>
          </a:bodyPr>
          <a:lstStyle/>
          <a:p>
            <a:pPr>
              <a:lnSpc>
                <a:spcPct val="89000"/>
              </a:lnSpc>
            </a:pPr>
            <a:r>
              <a:rPr lang="en-US" sz="2135" dirty="0">
                <a:latin typeface="Source Sans Pro" panose="020B0503030403020204" charset="0"/>
                <a:sym typeface="+mn-ea"/>
              </a:rPr>
              <a:t>点击输入</a:t>
            </a:r>
            <a:endParaRPr lang="en-US" sz="2135" dirty="0">
              <a:solidFill>
                <a:schemeClr val="tx1"/>
              </a:solidFill>
              <a:latin typeface="Source Sans Pro" panose="020B0503030403020204" charset="0"/>
            </a:endParaRPr>
          </a:p>
          <a:p>
            <a:pPr>
              <a:lnSpc>
                <a:spcPct val="89000"/>
              </a:lnSpc>
            </a:pPr>
            <a:r>
              <a:rPr lang="zh-CN" altLang="en-US" sz="1200" dirty="0">
                <a:latin typeface="+mj-ea"/>
                <a:ea typeface="+mj-ea"/>
                <a:sym typeface="+mn-ea"/>
              </a:rPr>
              <a:t>点击输入标题文本点击输入标题文本点击</a:t>
            </a:r>
            <a:endParaRPr lang="en-US" sz="1200" dirty="0" err="1">
              <a:solidFill>
                <a:schemeClr val="tx1"/>
              </a:solidFill>
              <a:latin typeface="Source Sans Pro" panose="020B0503030403020204" charset="0"/>
            </a:endParaRPr>
          </a:p>
        </p:txBody>
      </p:sp>
      <p:sp>
        <p:nvSpPr>
          <p:cNvPr id="25" name="Freeform 24"/>
          <p:cNvSpPr/>
          <p:nvPr/>
        </p:nvSpPr>
        <p:spPr>
          <a:xfrm>
            <a:off x="7589433" y="3872613"/>
            <a:ext cx="486056" cy="1304428"/>
          </a:xfrm>
          <a:custGeom>
            <a:avLst/>
            <a:gdLst>
              <a:gd name="connsiteX0" fmla="*/ 9167091 w 9167091"/>
              <a:gd name="connsiteY0" fmla="*/ 5137727 h 5149273"/>
              <a:gd name="connsiteX1" fmla="*/ 11546 w 9167091"/>
              <a:gd name="connsiteY1" fmla="*/ 5149273 h 5149273"/>
              <a:gd name="connsiteX2" fmla="*/ 0 w 9167091"/>
              <a:gd name="connsiteY2" fmla="*/ 0 h 5149273"/>
            </a:gdLst>
            <a:ahLst/>
            <a:cxnLst>
              <a:cxn ang="0">
                <a:pos x="connsiteX0" y="connsiteY0"/>
              </a:cxn>
              <a:cxn ang="0">
                <a:pos x="connsiteX1" y="connsiteY1"/>
              </a:cxn>
              <a:cxn ang="0">
                <a:pos x="connsiteX2" y="connsiteY2"/>
              </a:cxn>
            </a:cxnLst>
            <a:rect l="l" t="t" r="r" b="b"/>
            <a:pathLst>
              <a:path w="9167091" h="5149273">
                <a:moveTo>
                  <a:pt x="9167091" y="5137727"/>
                </a:moveTo>
                <a:lnTo>
                  <a:pt x="11546" y="5149273"/>
                </a:lnTo>
                <a:cubicBezTo>
                  <a:pt x="7697" y="3432849"/>
                  <a:pt x="3849" y="1716424"/>
                  <a:pt x="0" y="0"/>
                </a:cubicBezTo>
              </a:path>
            </a:pathLst>
          </a:custGeom>
          <a:ln w="12700" cmpd="sng">
            <a:solidFill>
              <a:srgbClr val="88559D"/>
            </a:solidFill>
            <a:headEnd type="oval" w="lg" len="lg"/>
            <a:tailEnd type="none" w="lg" len="lg"/>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200" dirty="0">
              <a:latin typeface="Source Sans Pro" panose="020B0503030403020204" charset="0"/>
            </a:endParaRPr>
          </a:p>
        </p:txBody>
      </p:sp>
      <p:sp>
        <p:nvSpPr>
          <p:cNvPr id="26" name="Rectangle 25"/>
          <p:cNvSpPr/>
          <p:nvPr/>
        </p:nvSpPr>
        <p:spPr>
          <a:xfrm>
            <a:off x="8192770" y="4953000"/>
            <a:ext cx="1855470" cy="727710"/>
          </a:xfrm>
          <a:prstGeom prst="rect">
            <a:avLst/>
          </a:prstGeom>
        </p:spPr>
        <p:txBody>
          <a:bodyPr wrap="square" lIns="121920" rIns="121920" bIns="60960">
            <a:spAutoFit/>
          </a:bodyPr>
          <a:lstStyle/>
          <a:p>
            <a:pPr>
              <a:lnSpc>
                <a:spcPct val="89000"/>
              </a:lnSpc>
            </a:pPr>
            <a:r>
              <a:rPr lang="en-US" sz="2135" dirty="0">
                <a:latin typeface="Source Sans Pro" panose="020B0503030403020204" charset="0"/>
                <a:sym typeface="+mn-ea"/>
              </a:rPr>
              <a:t>点击输入</a:t>
            </a:r>
            <a:endParaRPr lang="en-US" sz="2135" dirty="0">
              <a:solidFill>
                <a:schemeClr val="tx1"/>
              </a:solidFill>
              <a:latin typeface="Source Sans Pro" panose="020B0503030403020204" charset="0"/>
            </a:endParaRPr>
          </a:p>
          <a:p>
            <a:pPr>
              <a:lnSpc>
                <a:spcPct val="89000"/>
              </a:lnSpc>
            </a:pPr>
            <a:r>
              <a:rPr lang="zh-CN" altLang="en-US" sz="1200" dirty="0">
                <a:latin typeface="+mj-ea"/>
                <a:ea typeface="+mj-ea"/>
                <a:sym typeface="+mn-ea"/>
              </a:rPr>
              <a:t>点击输入标题文本点击输入标题文本点击</a:t>
            </a:r>
            <a:endParaRPr lang="en-US" sz="1200" dirty="0" err="1">
              <a:solidFill>
                <a:schemeClr val="tx1"/>
              </a:solidFill>
              <a:latin typeface="Source Sans Pro" panose="020B0503030403020204" charset="0"/>
            </a:endParaRPr>
          </a:p>
        </p:txBody>
      </p:sp>
      <p:sp>
        <p:nvSpPr>
          <p:cNvPr id="28" name="Rectangle 27"/>
          <p:cNvSpPr/>
          <p:nvPr/>
        </p:nvSpPr>
        <p:spPr>
          <a:xfrm>
            <a:off x="3959609" y="3046500"/>
            <a:ext cx="703409" cy="598805"/>
          </a:xfrm>
          <a:prstGeom prst="rect">
            <a:avLst/>
          </a:prstGeom>
        </p:spPr>
        <p:txBody>
          <a:bodyPr wrap="square" lIns="121920" rIns="121920" bIns="60960">
            <a:spAutoFit/>
          </a:bodyPr>
          <a:lstStyle/>
          <a:p>
            <a:pPr>
              <a:lnSpc>
                <a:spcPct val="89000"/>
              </a:lnSpc>
            </a:pPr>
            <a:r>
              <a:rPr lang="en-US" sz="3600" dirty="0">
                <a:solidFill>
                  <a:srgbClr val="FF0000"/>
                </a:solidFill>
                <a:latin typeface="linea-basic-10" panose="02000509000000000000" pitchFamily="49" charset="0"/>
              </a:rPr>
              <a:t>f</a:t>
            </a:r>
            <a:endParaRPr lang="en-US" sz="3600" dirty="0">
              <a:solidFill>
                <a:srgbClr val="FF0000"/>
              </a:solidFill>
              <a:latin typeface="linea-basic-10" panose="02000509000000000000" pitchFamily="49" charset="0"/>
            </a:endParaRPr>
          </a:p>
        </p:txBody>
      </p:sp>
      <p:sp>
        <p:nvSpPr>
          <p:cNvPr id="29" name="Rectangle 28"/>
          <p:cNvSpPr/>
          <p:nvPr/>
        </p:nvSpPr>
        <p:spPr>
          <a:xfrm>
            <a:off x="5609459" y="3046500"/>
            <a:ext cx="703409" cy="598805"/>
          </a:xfrm>
          <a:prstGeom prst="rect">
            <a:avLst/>
          </a:prstGeom>
        </p:spPr>
        <p:txBody>
          <a:bodyPr wrap="square" lIns="121920" rIns="121920" bIns="60960">
            <a:spAutoFit/>
          </a:bodyPr>
          <a:lstStyle/>
          <a:p>
            <a:pPr>
              <a:lnSpc>
                <a:spcPct val="89000"/>
              </a:lnSpc>
            </a:pPr>
            <a:r>
              <a:rPr lang="en-US" sz="3600" dirty="0">
                <a:solidFill>
                  <a:srgbClr val="FF0000"/>
                </a:solidFill>
                <a:latin typeface="linea-basic-10" panose="02000509000000000000" pitchFamily="49" charset="0"/>
              </a:rPr>
              <a:t>b</a:t>
            </a:r>
            <a:endParaRPr lang="en-US" sz="3600" dirty="0">
              <a:solidFill>
                <a:srgbClr val="FF0000"/>
              </a:solidFill>
              <a:latin typeface="linea-basic-10" panose="02000509000000000000" pitchFamily="49" charset="0"/>
            </a:endParaRPr>
          </a:p>
        </p:txBody>
      </p:sp>
      <p:sp>
        <p:nvSpPr>
          <p:cNvPr id="30" name="Rectangle 29"/>
          <p:cNvSpPr/>
          <p:nvPr/>
        </p:nvSpPr>
        <p:spPr>
          <a:xfrm>
            <a:off x="6913103" y="3046500"/>
            <a:ext cx="703409" cy="598805"/>
          </a:xfrm>
          <a:prstGeom prst="rect">
            <a:avLst/>
          </a:prstGeom>
        </p:spPr>
        <p:txBody>
          <a:bodyPr wrap="square" lIns="121920" rIns="121920" bIns="60960">
            <a:spAutoFit/>
          </a:bodyPr>
          <a:lstStyle/>
          <a:p>
            <a:pPr>
              <a:lnSpc>
                <a:spcPct val="89000"/>
              </a:lnSpc>
            </a:pPr>
            <a:r>
              <a:rPr lang="en-US" sz="3600" dirty="0">
                <a:solidFill>
                  <a:srgbClr val="FF0000"/>
                </a:solidFill>
                <a:latin typeface="linea-basic-10" panose="02000509000000000000" pitchFamily="49" charset="0"/>
              </a:rPr>
              <a:t>n</a:t>
            </a:r>
            <a:endParaRPr lang="en-US" sz="3600" dirty="0">
              <a:solidFill>
                <a:srgbClr val="FF0000"/>
              </a:solidFill>
              <a:latin typeface="linea-basic-10" panose="02000509000000000000" pitchFamily="49" charset="0"/>
            </a:endParaRPr>
          </a:p>
        </p:txBody>
      </p:sp>
      <p:sp>
        <p:nvSpPr>
          <p:cNvPr id="31" name="Rectangle 30"/>
          <p:cNvSpPr/>
          <p:nvPr/>
        </p:nvSpPr>
        <p:spPr>
          <a:xfrm>
            <a:off x="8292262" y="3046500"/>
            <a:ext cx="703409" cy="598805"/>
          </a:xfrm>
          <a:prstGeom prst="rect">
            <a:avLst/>
          </a:prstGeom>
        </p:spPr>
        <p:txBody>
          <a:bodyPr wrap="square" lIns="121920" rIns="121920" bIns="60960">
            <a:spAutoFit/>
          </a:bodyPr>
          <a:lstStyle/>
          <a:p>
            <a:pPr>
              <a:lnSpc>
                <a:spcPct val="89000"/>
              </a:lnSpc>
            </a:pPr>
            <a:r>
              <a:rPr lang="en-US" sz="3600" dirty="0">
                <a:solidFill>
                  <a:srgbClr val="FF0000"/>
                </a:solidFill>
                <a:latin typeface="linea-basic-10" panose="02000509000000000000" pitchFamily="49" charset="0"/>
              </a:rPr>
              <a:t>c</a:t>
            </a:r>
            <a:endParaRPr lang="en-US" sz="3600" dirty="0">
              <a:solidFill>
                <a:srgbClr val="FF0000"/>
              </a:solidFill>
              <a:latin typeface="linea-basic-10" panose="02000509000000000000" pitchFamily="49" charset="0"/>
            </a:endParaRPr>
          </a:p>
        </p:txBody>
      </p:sp>
      <p:sp>
        <p:nvSpPr>
          <p:cNvPr id="2" name="矩形 1"/>
          <p:cNvSpPr/>
          <p:nvPr/>
        </p:nvSpPr>
        <p:spPr>
          <a:xfrm flipV="1">
            <a:off x="128" y="1"/>
            <a:ext cx="12191744" cy="9550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389890" y="-78105"/>
            <a:ext cx="987425" cy="1188720"/>
            <a:chOff x="614" y="-123"/>
            <a:chExt cx="1555" cy="1872"/>
          </a:xfrm>
        </p:grpSpPr>
        <p:grpSp>
          <p:nvGrpSpPr>
            <p:cNvPr id="5" name="组合 4"/>
            <p:cNvGrpSpPr/>
            <p:nvPr/>
          </p:nvGrpSpPr>
          <p:grpSpPr>
            <a:xfrm>
              <a:off x="614" y="-123"/>
              <a:ext cx="1555" cy="1872"/>
              <a:chOff x="336692" y="-179502"/>
              <a:chExt cx="987163" cy="1189012"/>
            </a:xfrm>
            <a:solidFill>
              <a:srgbClr val="C00000"/>
            </a:solidFill>
          </p:grpSpPr>
          <p:sp>
            <p:nvSpPr>
              <p:cNvPr id="6" name="Diamond 13"/>
              <p:cNvSpPr/>
              <p:nvPr/>
            </p:nvSpPr>
            <p:spPr>
              <a:xfrm rot="2747839">
                <a:off x="336692" y="-150750"/>
                <a:ext cx="283103" cy="283103"/>
              </a:xfrm>
              <a:prstGeom prst="diamond">
                <a:avLst/>
              </a:prstGeom>
              <a:grp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sp>
            <p:nvSpPr>
              <p:cNvPr id="7" name="Diamond 16"/>
              <p:cNvSpPr/>
              <p:nvPr/>
            </p:nvSpPr>
            <p:spPr>
              <a:xfrm rot="8147839">
                <a:off x="496416" y="-179502"/>
                <a:ext cx="508031" cy="508031"/>
              </a:xfrm>
              <a:prstGeom prst="diamond">
                <a:avLst/>
              </a:prstGeom>
              <a:grpFill/>
              <a:ln>
                <a:noFill/>
              </a:ln>
              <a:effectLst>
                <a:outerShdw blurRad="50800" dist="38100" dir="10800000" algn="r"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sp>
            <p:nvSpPr>
              <p:cNvPr id="19" name="Diamond 14"/>
              <p:cNvSpPr/>
              <p:nvPr/>
            </p:nvSpPr>
            <p:spPr>
              <a:xfrm rot="18947839">
                <a:off x="437330" y="122985"/>
                <a:ext cx="886525" cy="886525"/>
              </a:xfrm>
              <a:prstGeom prst="diamond">
                <a:avLst/>
              </a:prstGeom>
              <a:grpFill/>
              <a:ln>
                <a:noFill/>
              </a:ln>
              <a:effectLst>
                <a:outerShdw blurRad="50800" dist="38100" dir="16200000"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grpSp>
        <p:sp>
          <p:nvSpPr>
            <p:cNvPr id="58" name="文本框 57"/>
            <p:cNvSpPr txBox="1"/>
            <p:nvPr/>
          </p:nvSpPr>
          <p:spPr>
            <a:xfrm>
              <a:off x="952" y="640"/>
              <a:ext cx="1037" cy="822"/>
            </a:xfrm>
            <a:prstGeom prst="rect">
              <a:avLst/>
            </a:prstGeom>
            <a:solidFill>
              <a:srgbClr val="C00000"/>
            </a:solidFill>
          </p:spPr>
          <p:txBody>
            <a:bodyPr wrap="square" rtlCol="0">
              <a:spAutoFit/>
            </a:bodyPr>
            <a:lstStyle/>
            <a:p>
              <a:pPr algn="ctr"/>
              <a:r>
                <a:rPr lang="en-US" altLang="zh-CN" sz="2800" b="1" dirty="0">
                  <a:ln w="28575">
                    <a:noFill/>
                  </a:ln>
                  <a:solidFill>
                    <a:schemeClr val="bg1"/>
                  </a:solidFill>
                  <a:latin typeface="微软雅黑" panose="020B0503020204020204" pitchFamily="34" charset="-122"/>
                  <a:ea typeface="微软雅黑" panose="020B0503020204020204" pitchFamily="34" charset="-122"/>
                </a:rPr>
                <a:t>0</a:t>
              </a:r>
              <a:r>
                <a:rPr lang="en-US" sz="2800" b="1" dirty="0">
                  <a:ln w="28575">
                    <a:noFill/>
                  </a:ln>
                  <a:solidFill>
                    <a:schemeClr val="bg1"/>
                  </a:solidFill>
                  <a:latin typeface="微软雅黑" panose="020B0503020204020204" pitchFamily="34" charset="-122"/>
                  <a:ea typeface="微软雅黑" panose="020B0503020204020204" pitchFamily="34" charset="-122"/>
                </a:rPr>
                <a:t>5</a:t>
              </a:r>
              <a:endParaRPr lang="en-US" sz="4400" b="1" dirty="0">
                <a:ln w="28575">
                  <a:noFill/>
                </a:ln>
                <a:solidFill>
                  <a:schemeClr val="bg1"/>
                </a:solidFill>
                <a:latin typeface="微软雅黑" panose="020B0503020204020204" pitchFamily="34" charset="-122"/>
                <a:ea typeface="微软雅黑" panose="020B0503020204020204" pitchFamily="34" charset="-122"/>
              </a:endParaRPr>
            </a:p>
          </p:txBody>
        </p:sp>
      </p:grpSp>
      <p:sp>
        <p:nvSpPr>
          <p:cNvPr id="59" name="矩形 58"/>
          <p:cNvSpPr/>
          <p:nvPr/>
        </p:nvSpPr>
        <p:spPr>
          <a:xfrm>
            <a:off x="1322877" y="166010"/>
            <a:ext cx="2632710" cy="829945"/>
          </a:xfrm>
          <a:prstGeom prst="rect">
            <a:avLst/>
          </a:prstGeom>
          <a:noFill/>
          <a:extLst>
            <a:ext uri="{909E8E84-426E-40DD-AFC4-6F175D3DCCD1}">
              <a14:hiddenFill xmlns:a14="http://schemas.microsoft.com/office/drawing/2010/main">
                <a:solidFill>
                  <a:srgbClr val="C00000"/>
                </a:solidFill>
              </a14:hiddenFill>
            </a:ext>
          </a:extLst>
        </p:spPr>
        <p:txBody>
          <a:bodyPr wrap="none">
            <a:spAutoFit/>
          </a:bodyPr>
          <a:lstStyle/>
          <a:p>
            <a:pPr algn="l">
              <a:lnSpc>
                <a:spcPct val="150000"/>
              </a:lnSpc>
            </a:pPr>
            <a:r>
              <a:rPr lang="zh-CN" altLang="en-US" sz="3200" b="1" dirty="0">
                <a:effectLst/>
                <a:latin typeface="黑体" panose="02010609060101010101" charset="-122"/>
                <a:ea typeface="黑体" panose="02010609060101010101" charset="-122"/>
                <a:cs typeface="华文楷体" panose="02010600040101010101" pitchFamily="1" charset="-122"/>
                <a:sym typeface="+mn-ea"/>
              </a:rPr>
              <a:t>明年工作计划</a:t>
            </a:r>
            <a:endParaRPr lang="zh-CN" altLang="en-US" sz="3200" b="1" dirty="0">
              <a:solidFill>
                <a:srgbClr val="ED7D31"/>
              </a:solidFill>
              <a:latin typeface="微软雅黑" panose="020B0503020204020204" pitchFamily="34" charset="-122"/>
              <a:ea typeface="微软雅黑" panose="020B0503020204020204" pitchFamily="34" charset="-122"/>
              <a:sym typeface="+mn-ea"/>
            </a:endParaRPr>
          </a:p>
        </p:txBody>
      </p:sp>
      <p:grpSp>
        <p:nvGrpSpPr>
          <p:cNvPr id="60" name="组合 59"/>
          <p:cNvGrpSpPr/>
          <p:nvPr/>
        </p:nvGrpSpPr>
        <p:grpSpPr>
          <a:xfrm>
            <a:off x="11222378" y="292030"/>
            <a:ext cx="575689" cy="577804"/>
            <a:chOff x="6084168" y="1274820"/>
            <a:chExt cx="432048" cy="432834"/>
          </a:xfrm>
        </p:grpSpPr>
        <p:sp>
          <p:nvSpPr>
            <p:cNvPr id="61" name="椭圆 22"/>
            <p:cNvSpPr/>
            <p:nvPr/>
          </p:nvSpPr>
          <p:spPr>
            <a:xfrm>
              <a:off x="6084168" y="1274820"/>
              <a:ext cx="432048" cy="432834"/>
            </a:xfrm>
            <a:prstGeom prst="ellipse">
              <a:avLst/>
            </a:prstGeom>
            <a:solidFill>
              <a:srgbClr val="88559D"/>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62" name="Freeform 59"/>
            <p:cNvSpPr/>
            <p:nvPr/>
          </p:nvSpPr>
          <p:spPr>
            <a:xfrm>
              <a:off x="6180302" y="1365898"/>
              <a:ext cx="239780" cy="250679"/>
            </a:xfrm>
            <a:custGeom>
              <a:avLst/>
              <a:gdLst>
                <a:gd name="txL" fmla="*/ 0 w 581"/>
                <a:gd name="txT" fmla="*/ 0 h 609"/>
                <a:gd name="txR" fmla="*/ 581 w 581"/>
                <a:gd name="txB" fmla="*/ 609 h 609"/>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0"/>
                </a:cxn>
                <a:cxn ang="0">
                  <a:pos x="2147483647" y="2147483647"/>
                </a:cxn>
              </a:cxnLst>
              <a:rect l="txL" t="txT" r="txR" b="tx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63" name="组合 36"/>
          <p:cNvGrpSpPr/>
          <p:nvPr/>
        </p:nvGrpSpPr>
        <p:grpSpPr>
          <a:xfrm>
            <a:off x="9493197" y="292030"/>
            <a:ext cx="577804" cy="577804"/>
            <a:chOff x="4788024" y="1275213"/>
            <a:chExt cx="432048" cy="432048"/>
          </a:xfrm>
        </p:grpSpPr>
        <p:sp>
          <p:nvSpPr>
            <p:cNvPr id="64" name="椭圆 65"/>
            <p:cNvSpPr/>
            <p:nvPr/>
          </p:nvSpPr>
          <p:spPr>
            <a:xfrm>
              <a:off x="4788024" y="1275213"/>
              <a:ext cx="432048" cy="432048"/>
            </a:xfrm>
            <a:prstGeom prst="ellipse">
              <a:avLst/>
            </a:prstGeom>
            <a:solidFill>
              <a:srgbClr val="F79600"/>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76" name="Freeform 110"/>
            <p:cNvSpPr/>
            <p:nvPr/>
          </p:nvSpPr>
          <p:spPr>
            <a:xfrm>
              <a:off x="4891102" y="1366806"/>
              <a:ext cx="250679" cy="248862"/>
            </a:xfrm>
            <a:custGeom>
              <a:avLst/>
              <a:gdLst>
                <a:gd name="txL" fmla="*/ 0 w 609"/>
                <a:gd name="txT" fmla="*/ 0 h 602"/>
                <a:gd name="txR" fmla="*/ 609 w 609"/>
                <a:gd name="txB" fmla="*/ 602 h 602"/>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78" name="组合 39"/>
          <p:cNvGrpSpPr/>
          <p:nvPr/>
        </p:nvGrpSpPr>
        <p:grpSpPr>
          <a:xfrm>
            <a:off x="10358845" y="292030"/>
            <a:ext cx="575689" cy="577804"/>
            <a:chOff x="5436096" y="1274820"/>
            <a:chExt cx="432833" cy="432834"/>
          </a:xfrm>
        </p:grpSpPr>
        <p:sp>
          <p:nvSpPr>
            <p:cNvPr id="79" name="椭圆 16"/>
            <p:cNvSpPr>
              <a:spLocks noChangeArrowheads="1"/>
            </p:cNvSpPr>
            <p:nvPr/>
          </p:nvSpPr>
          <p:spPr bwMode="auto">
            <a:xfrm>
              <a:off x="5436096" y="1274820"/>
              <a:ext cx="432833" cy="432834"/>
            </a:xfrm>
            <a:prstGeom prst="ellipse">
              <a:avLst/>
            </a:prstGeom>
            <a:solidFill>
              <a:srgbClr val="49A9B7"/>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81" name="Freeform 16"/>
            <p:cNvSpPr/>
            <p:nvPr/>
          </p:nvSpPr>
          <p:spPr>
            <a:xfrm>
              <a:off x="5554420" y="1377705"/>
              <a:ext cx="196183" cy="227065"/>
            </a:xfrm>
            <a:custGeom>
              <a:avLst/>
              <a:gdLst>
                <a:gd name="txL" fmla="*/ 0 w 475"/>
                <a:gd name="txT" fmla="*/ 0 h 552"/>
                <a:gd name="txR" fmla="*/ 475 w 475"/>
                <a:gd name="txB" fmla="*/ 552 h 552"/>
              </a:gdLst>
              <a:ahLst/>
              <a:cxnLst>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Lst>
              <a:rect l="txL" t="txT" r="txR" b="tx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82" name="组合 43"/>
          <p:cNvGrpSpPr/>
          <p:nvPr/>
        </p:nvGrpSpPr>
        <p:grpSpPr>
          <a:xfrm>
            <a:off x="7766132" y="292030"/>
            <a:ext cx="577804" cy="577804"/>
            <a:chOff x="3491880" y="1274820"/>
            <a:chExt cx="432833" cy="432834"/>
          </a:xfrm>
        </p:grpSpPr>
        <p:sp>
          <p:nvSpPr>
            <p:cNvPr id="20" name="椭圆 16"/>
            <p:cNvSpPr/>
            <p:nvPr/>
          </p:nvSpPr>
          <p:spPr>
            <a:xfrm>
              <a:off x="3491880" y="1274820"/>
              <a:ext cx="432833" cy="432834"/>
            </a:xfrm>
            <a:prstGeom prst="ellipse">
              <a:avLst/>
            </a:prstGeom>
            <a:solidFill>
              <a:srgbClr val="C00000"/>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21" name="Freeform 75"/>
            <p:cNvSpPr/>
            <p:nvPr/>
          </p:nvSpPr>
          <p:spPr>
            <a:xfrm>
              <a:off x="3583864" y="1385879"/>
              <a:ext cx="248863" cy="210716"/>
            </a:xfrm>
            <a:custGeom>
              <a:avLst/>
              <a:gdLst>
                <a:gd name="txL" fmla="*/ 0 w 602"/>
                <a:gd name="txT" fmla="*/ 0 h 510"/>
                <a:gd name="txR" fmla="*/ 602 w 602"/>
                <a:gd name="txB" fmla="*/ 510 h 510"/>
              </a:gdLst>
              <a:ahLst/>
              <a:cxnLst>
                <a:cxn ang="0">
                  <a:pos x="2147483647" y="2147483647"/>
                </a:cxn>
                <a:cxn ang="0">
                  <a:pos x="2147483647" y="2147483647"/>
                </a:cxn>
                <a:cxn ang="0">
                  <a:pos x="2147483647" y="2147483647"/>
                </a:cxn>
                <a:cxn ang="0">
                  <a:pos x="0"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22" name="组合 76"/>
          <p:cNvGrpSpPr/>
          <p:nvPr/>
        </p:nvGrpSpPr>
        <p:grpSpPr>
          <a:xfrm>
            <a:off x="8629664" y="292030"/>
            <a:ext cx="577804" cy="577804"/>
            <a:chOff x="4139952" y="1274820"/>
            <a:chExt cx="432833" cy="432834"/>
          </a:xfrm>
        </p:grpSpPr>
        <p:sp>
          <p:nvSpPr>
            <p:cNvPr id="33" name="椭圆 16"/>
            <p:cNvSpPr/>
            <p:nvPr/>
          </p:nvSpPr>
          <p:spPr>
            <a:xfrm>
              <a:off x="4139952" y="1274820"/>
              <a:ext cx="432833" cy="432834"/>
            </a:xfrm>
            <a:prstGeom prst="ellipse">
              <a:avLst/>
            </a:prstGeom>
            <a:solidFill>
              <a:srgbClr val="3992DB"/>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34" name="Freeform 84"/>
            <p:cNvSpPr/>
            <p:nvPr/>
          </p:nvSpPr>
          <p:spPr>
            <a:xfrm>
              <a:off x="4241546" y="1366806"/>
              <a:ext cx="248863" cy="248863"/>
            </a:xfrm>
            <a:custGeom>
              <a:avLst/>
              <a:gdLst>
                <a:gd name="txL" fmla="*/ 0 w 602"/>
                <a:gd name="txT" fmla="*/ 0 h 602"/>
                <a:gd name="txR" fmla="*/ 602 w 602"/>
                <a:gd name="txB" fmla="*/ 602 h 602"/>
              </a:gdLst>
              <a:ahLst/>
              <a:cxnLst>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Lst>
              <a:rect l="txL" t="txT" r="txR" b="tx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5000">
        <p:random/>
      </p:transition>
    </mc:Choice>
    <mc:Fallback>
      <p:transition spd="med"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childTnLst>
                          </p:cTn>
                        </p:par>
                        <p:par>
                          <p:cTn id="12" fill="hold">
                            <p:stCondLst>
                              <p:cond delay="1000"/>
                            </p:stCondLst>
                            <p:childTnLst>
                              <p:par>
                                <p:cTn id="13" presetID="12" presetClass="entr" presetSubtype="8" fill="hold" grpId="1" nodeType="afterEffect">
                                  <p:stCondLst>
                                    <p:cond delay="0"/>
                                  </p:stCondLst>
                                  <p:childTnLst>
                                    <p:set>
                                      <p:cBhvr>
                                        <p:cTn id="14" dur="1" fill="hold">
                                          <p:stCondLst>
                                            <p:cond delay="0"/>
                                          </p:stCondLst>
                                        </p:cTn>
                                        <p:tgtEl>
                                          <p:spTgt spid="59"/>
                                        </p:tgtEl>
                                        <p:attrNameLst>
                                          <p:attrName>style.visibility</p:attrName>
                                        </p:attrNameLst>
                                      </p:cBhvr>
                                      <p:to>
                                        <p:strVal val="visible"/>
                                      </p:to>
                                    </p:set>
                                    <p:anim calcmode="lin" valueType="num">
                                      <p:cBhvr additive="base">
                                        <p:cTn id="15" dur="500"/>
                                        <p:tgtEl>
                                          <p:spTgt spid="59"/>
                                        </p:tgtEl>
                                        <p:attrNameLst>
                                          <p:attrName>ppt_x</p:attrName>
                                        </p:attrNameLst>
                                      </p:cBhvr>
                                      <p:tavLst>
                                        <p:tav tm="0">
                                          <p:val>
                                            <p:strVal val="#ppt_x-#ppt_w*1.125000"/>
                                          </p:val>
                                        </p:tav>
                                        <p:tav tm="100000">
                                          <p:val>
                                            <p:strVal val="#ppt_x"/>
                                          </p:val>
                                        </p:tav>
                                      </p:tavLst>
                                    </p:anim>
                                    <p:animEffect transition="in" filter="wipe(right)">
                                      <p:cBhvr>
                                        <p:cTn id="16" dur="500"/>
                                        <p:tgtEl>
                                          <p:spTgt spid="59"/>
                                        </p:tgtEl>
                                      </p:cBhvr>
                                    </p:animEffect>
                                  </p:childTnLst>
                                </p:cTn>
                              </p:par>
                            </p:childTnLst>
                          </p:cTn>
                        </p:par>
                        <p:par>
                          <p:cTn id="17" fill="hold">
                            <p:stCondLst>
                              <p:cond delay="1500"/>
                            </p:stCondLst>
                            <p:childTnLst>
                              <p:par>
                                <p:cTn id="18" presetID="35" presetClass="entr" presetSubtype="0" fill="hold" nodeType="afterEffect">
                                  <p:stCondLst>
                                    <p:cond delay="0"/>
                                  </p:stCondLst>
                                  <p:childTnLst>
                                    <p:set>
                                      <p:cBhvr>
                                        <p:cTn id="19" dur="1" fill="hold">
                                          <p:stCondLst>
                                            <p:cond delay="0"/>
                                          </p:stCondLst>
                                        </p:cTn>
                                        <p:tgtEl>
                                          <p:spTgt spid="60"/>
                                        </p:tgtEl>
                                        <p:attrNameLst>
                                          <p:attrName>style.visibility</p:attrName>
                                        </p:attrNameLst>
                                      </p:cBhvr>
                                      <p:to>
                                        <p:strVal val="visible"/>
                                      </p:to>
                                    </p:set>
                                    <p:animEffect transition="in" filter="fade">
                                      <p:cBhvr>
                                        <p:cTn id="20" dur="2000"/>
                                        <p:tgtEl>
                                          <p:spTgt spid="60"/>
                                        </p:tgtEl>
                                      </p:cBhvr>
                                    </p:animEffect>
                                    <p:anim calcmode="lin" valueType="num">
                                      <p:cBhvr>
                                        <p:cTn id="21" dur="2000" fill="hold"/>
                                        <p:tgtEl>
                                          <p:spTgt spid="60"/>
                                        </p:tgtEl>
                                        <p:attrNameLst>
                                          <p:attrName>style.rotation</p:attrName>
                                        </p:attrNameLst>
                                      </p:cBhvr>
                                      <p:tavLst>
                                        <p:tav tm="0">
                                          <p:val>
                                            <p:fltVal val="720"/>
                                          </p:val>
                                        </p:tav>
                                        <p:tav tm="100000">
                                          <p:val>
                                            <p:fltVal val="0"/>
                                          </p:val>
                                        </p:tav>
                                      </p:tavLst>
                                    </p:anim>
                                    <p:anim calcmode="lin" valueType="num">
                                      <p:cBhvr>
                                        <p:cTn id="22" dur="2000" fill="hold"/>
                                        <p:tgtEl>
                                          <p:spTgt spid="60"/>
                                        </p:tgtEl>
                                        <p:attrNameLst>
                                          <p:attrName>ppt_h</p:attrName>
                                        </p:attrNameLst>
                                      </p:cBhvr>
                                      <p:tavLst>
                                        <p:tav tm="0">
                                          <p:val>
                                            <p:fltVal val="0"/>
                                          </p:val>
                                        </p:tav>
                                        <p:tav tm="100000">
                                          <p:val>
                                            <p:strVal val="#ppt_h"/>
                                          </p:val>
                                        </p:tav>
                                      </p:tavLst>
                                    </p:anim>
                                    <p:anim calcmode="lin" valueType="num">
                                      <p:cBhvr>
                                        <p:cTn id="23" dur="2000" fill="hold"/>
                                        <p:tgtEl>
                                          <p:spTgt spid="60"/>
                                        </p:tgtEl>
                                        <p:attrNameLst>
                                          <p:attrName>ppt_w</p:attrName>
                                        </p:attrNameLst>
                                      </p:cBhvr>
                                      <p:tavLst>
                                        <p:tav tm="0">
                                          <p:val>
                                            <p:fltVal val="0"/>
                                          </p:val>
                                        </p:tav>
                                        <p:tav tm="100000">
                                          <p:val>
                                            <p:strVal val="#ppt_w"/>
                                          </p:val>
                                        </p:tav>
                                      </p:tavLst>
                                    </p:anim>
                                  </p:childTnLst>
                                </p:cTn>
                              </p:par>
                              <p:par>
                                <p:cTn id="24" presetID="35" presetClass="entr" presetSubtype="0" fill="hold" nodeType="withEffect">
                                  <p:stCondLst>
                                    <p:cond delay="0"/>
                                  </p:stCondLst>
                                  <p:childTnLst>
                                    <p:set>
                                      <p:cBhvr>
                                        <p:cTn id="25" dur="1" fill="hold">
                                          <p:stCondLst>
                                            <p:cond delay="0"/>
                                          </p:stCondLst>
                                        </p:cTn>
                                        <p:tgtEl>
                                          <p:spTgt spid="63"/>
                                        </p:tgtEl>
                                        <p:attrNameLst>
                                          <p:attrName>style.visibility</p:attrName>
                                        </p:attrNameLst>
                                      </p:cBhvr>
                                      <p:to>
                                        <p:strVal val="visible"/>
                                      </p:to>
                                    </p:set>
                                    <p:animEffect transition="in" filter="fade">
                                      <p:cBhvr>
                                        <p:cTn id="26" dur="2000"/>
                                        <p:tgtEl>
                                          <p:spTgt spid="63"/>
                                        </p:tgtEl>
                                      </p:cBhvr>
                                    </p:animEffect>
                                    <p:anim calcmode="lin" valueType="num">
                                      <p:cBhvr>
                                        <p:cTn id="27" dur="2000" fill="hold"/>
                                        <p:tgtEl>
                                          <p:spTgt spid="63"/>
                                        </p:tgtEl>
                                        <p:attrNameLst>
                                          <p:attrName>style.rotation</p:attrName>
                                        </p:attrNameLst>
                                      </p:cBhvr>
                                      <p:tavLst>
                                        <p:tav tm="0">
                                          <p:val>
                                            <p:fltVal val="720"/>
                                          </p:val>
                                        </p:tav>
                                        <p:tav tm="100000">
                                          <p:val>
                                            <p:fltVal val="0"/>
                                          </p:val>
                                        </p:tav>
                                      </p:tavLst>
                                    </p:anim>
                                    <p:anim calcmode="lin" valueType="num">
                                      <p:cBhvr>
                                        <p:cTn id="28" dur="2000" fill="hold"/>
                                        <p:tgtEl>
                                          <p:spTgt spid="63"/>
                                        </p:tgtEl>
                                        <p:attrNameLst>
                                          <p:attrName>ppt_h</p:attrName>
                                        </p:attrNameLst>
                                      </p:cBhvr>
                                      <p:tavLst>
                                        <p:tav tm="0">
                                          <p:val>
                                            <p:fltVal val="0"/>
                                          </p:val>
                                        </p:tav>
                                        <p:tav tm="100000">
                                          <p:val>
                                            <p:strVal val="#ppt_h"/>
                                          </p:val>
                                        </p:tav>
                                      </p:tavLst>
                                    </p:anim>
                                    <p:anim calcmode="lin" valueType="num">
                                      <p:cBhvr>
                                        <p:cTn id="29" dur="2000" fill="hold"/>
                                        <p:tgtEl>
                                          <p:spTgt spid="63"/>
                                        </p:tgtEl>
                                        <p:attrNameLst>
                                          <p:attrName>ppt_w</p:attrName>
                                        </p:attrNameLst>
                                      </p:cBhvr>
                                      <p:tavLst>
                                        <p:tav tm="0">
                                          <p:val>
                                            <p:fltVal val="0"/>
                                          </p:val>
                                        </p:tav>
                                        <p:tav tm="100000">
                                          <p:val>
                                            <p:strVal val="#ppt_w"/>
                                          </p:val>
                                        </p:tav>
                                      </p:tavLst>
                                    </p:anim>
                                  </p:childTnLst>
                                </p:cTn>
                              </p:par>
                              <p:par>
                                <p:cTn id="30" presetID="35" presetClass="entr" presetSubtype="0" fill="hold" nodeType="withEffect">
                                  <p:stCondLst>
                                    <p:cond delay="0"/>
                                  </p:stCondLst>
                                  <p:childTnLst>
                                    <p:set>
                                      <p:cBhvr>
                                        <p:cTn id="31" dur="1" fill="hold">
                                          <p:stCondLst>
                                            <p:cond delay="0"/>
                                          </p:stCondLst>
                                        </p:cTn>
                                        <p:tgtEl>
                                          <p:spTgt spid="78"/>
                                        </p:tgtEl>
                                        <p:attrNameLst>
                                          <p:attrName>style.visibility</p:attrName>
                                        </p:attrNameLst>
                                      </p:cBhvr>
                                      <p:to>
                                        <p:strVal val="visible"/>
                                      </p:to>
                                    </p:set>
                                    <p:animEffect transition="in" filter="fade">
                                      <p:cBhvr>
                                        <p:cTn id="32" dur="2000"/>
                                        <p:tgtEl>
                                          <p:spTgt spid="78"/>
                                        </p:tgtEl>
                                      </p:cBhvr>
                                    </p:animEffect>
                                    <p:anim calcmode="lin" valueType="num">
                                      <p:cBhvr>
                                        <p:cTn id="33" dur="2000" fill="hold"/>
                                        <p:tgtEl>
                                          <p:spTgt spid="78"/>
                                        </p:tgtEl>
                                        <p:attrNameLst>
                                          <p:attrName>style.rotation</p:attrName>
                                        </p:attrNameLst>
                                      </p:cBhvr>
                                      <p:tavLst>
                                        <p:tav tm="0">
                                          <p:val>
                                            <p:fltVal val="720"/>
                                          </p:val>
                                        </p:tav>
                                        <p:tav tm="100000">
                                          <p:val>
                                            <p:fltVal val="0"/>
                                          </p:val>
                                        </p:tav>
                                      </p:tavLst>
                                    </p:anim>
                                    <p:anim calcmode="lin" valueType="num">
                                      <p:cBhvr>
                                        <p:cTn id="34" dur="2000" fill="hold"/>
                                        <p:tgtEl>
                                          <p:spTgt spid="78"/>
                                        </p:tgtEl>
                                        <p:attrNameLst>
                                          <p:attrName>ppt_h</p:attrName>
                                        </p:attrNameLst>
                                      </p:cBhvr>
                                      <p:tavLst>
                                        <p:tav tm="0">
                                          <p:val>
                                            <p:fltVal val="0"/>
                                          </p:val>
                                        </p:tav>
                                        <p:tav tm="100000">
                                          <p:val>
                                            <p:strVal val="#ppt_h"/>
                                          </p:val>
                                        </p:tav>
                                      </p:tavLst>
                                    </p:anim>
                                    <p:anim calcmode="lin" valueType="num">
                                      <p:cBhvr>
                                        <p:cTn id="35" dur="2000" fill="hold"/>
                                        <p:tgtEl>
                                          <p:spTgt spid="78"/>
                                        </p:tgtEl>
                                        <p:attrNameLst>
                                          <p:attrName>ppt_w</p:attrName>
                                        </p:attrNameLst>
                                      </p:cBhvr>
                                      <p:tavLst>
                                        <p:tav tm="0">
                                          <p:val>
                                            <p:fltVal val="0"/>
                                          </p:val>
                                        </p:tav>
                                        <p:tav tm="100000">
                                          <p:val>
                                            <p:strVal val="#ppt_w"/>
                                          </p:val>
                                        </p:tav>
                                      </p:tavLst>
                                    </p:anim>
                                  </p:childTnLst>
                                </p:cTn>
                              </p:par>
                              <p:par>
                                <p:cTn id="36" presetID="35" presetClass="entr" presetSubtype="0" fill="hold" nodeType="withEffect">
                                  <p:stCondLst>
                                    <p:cond delay="0"/>
                                  </p:stCondLst>
                                  <p:childTnLst>
                                    <p:set>
                                      <p:cBhvr>
                                        <p:cTn id="37" dur="1" fill="hold">
                                          <p:stCondLst>
                                            <p:cond delay="0"/>
                                          </p:stCondLst>
                                        </p:cTn>
                                        <p:tgtEl>
                                          <p:spTgt spid="82"/>
                                        </p:tgtEl>
                                        <p:attrNameLst>
                                          <p:attrName>style.visibility</p:attrName>
                                        </p:attrNameLst>
                                      </p:cBhvr>
                                      <p:to>
                                        <p:strVal val="visible"/>
                                      </p:to>
                                    </p:set>
                                    <p:animEffect transition="in" filter="fade">
                                      <p:cBhvr>
                                        <p:cTn id="38" dur="2000"/>
                                        <p:tgtEl>
                                          <p:spTgt spid="82"/>
                                        </p:tgtEl>
                                      </p:cBhvr>
                                    </p:animEffect>
                                    <p:anim calcmode="lin" valueType="num">
                                      <p:cBhvr>
                                        <p:cTn id="39" dur="2000" fill="hold"/>
                                        <p:tgtEl>
                                          <p:spTgt spid="82"/>
                                        </p:tgtEl>
                                        <p:attrNameLst>
                                          <p:attrName>style.rotation</p:attrName>
                                        </p:attrNameLst>
                                      </p:cBhvr>
                                      <p:tavLst>
                                        <p:tav tm="0">
                                          <p:val>
                                            <p:fltVal val="720"/>
                                          </p:val>
                                        </p:tav>
                                        <p:tav tm="100000">
                                          <p:val>
                                            <p:fltVal val="0"/>
                                          </p:val>
                                        </p:tav>
                                      </p:tavLst>
                                    </p:anim>
                                    <p:anim calcmode="lin" valueType="num">
                                      <p:cBhvr>
                                        <p:cTn id="40" dur="2000" fill="hold"/>
                                        <p:tgtEl>
                                          <p:spTgt spid="82"/>
                                        </p:tgtEl>
                                        <p:attrNameLst>
                                          <p:attrName>ppt_h</p:attrName>
                                        </p:attrNameLst>
                                      </p:cBhvr>
                                      <p:tavLst>
                                        <p:tav tm="0">
                                          <p:val>
                                            <p:fltVal val="0"/>
                                          </p:val>
                                        </p:tav>
                                        <p:tav tm="100000">
                                          <p:val>
                                            <p:strVal val="#ppt_h"/>
                                          </p:val>
                                        </p:tav>
                                      </p:tavLst>
                                    </p:anim>
                                    <p:anim calcmode="lin" valueType="num">
                                      <p:cBhvr>
                                        <p:cTn id="41" dur="2000" fill="hold"/>
                                        <p:tgtEl>
                                          <p:spTgt spid="82"/>
                                        </p:tgtEl>
                                        <p:attrNameLst>
                                          <p:attrName>ppt_w</p:attrName>
                                        </p:attrNameLst>
                                      </p:cBhvr>
                                      <p:tavLst>
                                        <p:tav tm="0">
                                          <p:val>
                                            <p:fltVal val="0"/>
                                          </p:val>
                                        </p:tav>
                                        <p:tav tm="100000">
                                          <p:val>
                                            <p:strVal val="#ppt_w"/>
                                          </p:val>
                                        </p:tav>
                                      </p:tavLst>
                                    </p:anim>
                                  </p:childTnLst>
                                </p:cTn>
                              </p:par>
                              <p:par>
                                <p:cTn id="42" presetID="35" presetClass="entr" presetSubtype="0" fill="hold" nodeType="with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2000"/>
                                        <p:tgtEl>
                                          <p:spTgt spid="22"/>
                                        </p:tgtEl>
                                      </p:cBhvr>
                                    </p:animEffect>
                                    <p:anim calcmode="lin" valueType="num">
                                      <p:cBhvr>
                                        <p:cTn id="45" dur="2000" fill="hold"/>
                                        <p:tgtEl>
                                          <p:spTgt spid="22"/>
                                        </p:tgtEl>
                                        <p:attrNameLst>
                                          <p:attrName>style.rotation</p:attrName>
                                        </p:attrNameLst>
                                      </p:cBhvr>
                                      <p:tavLst>
                                        <p:tav tm="0">
                                          <p:val>
                                            <p:fltVal val="720"/>
                                          </p:val>
                                        </p:tav>
                                        <p:tav tm="100000">
                                          <p:val>
                                            <p:fltVal val="0"/>
                                          </p:val>
                                        </p:tav>
                                      </p:tavLst>
                                    </p:anim>
                                    <p:anim calcmode="lin" valueType="num">
                                      <p:cBhvr>
                                        <p:cTn id="46" dur="2000" fill="hold"/>
                                        <p:tgtEl>
                                          <p:spTgt spid="22"/>
                                        </p:tgtEl>
                                        <p:attrNameLst>
                                          <p:attrName>ppt_h</p:attrName>
                                        </p:attrNameLst>
                                      </p:cBhvr>
                                      <p:tavLst>
                                        <p:tav tm="0">
                                          <p:val>
                                            <p:fltVal val="0"/>
                                          </p:val>
                                        </p:tav>
                                        <p:tav tm="100000">
                                          <p:val>
                                            <p:strVal val="#ppt_h"/>
                                          </p:val>
                                        </p:tav>
                                      </p:tavLst>
                                    </p:anim>
                                    <p:anim calcmode="lin" valueType="num">
                                      <p:cBhvr>
                                        <p:cTn id="47" dur="2000" fill="hold"/>
                                        <p:tgtEl>
                                          <p:spTgt spid="22"/>
                                        </p:tgtEl>
                                        <p:attrNameLst>
                                          <p:attrName>ppt_w</p:attrName>
                                        </p:attrNameLst>
                                      </p:cBhvr>
                                      <p:tavLst>
                                        <p:tav tm="0">
                                          <p:val>
                                            <p:fltVal val="0"/>
                                          </p:val>
                                        </p:tav>
                                        <p:tav tm="100000">
                                          <p:val>
                                            <p:strVal val="#ppt_w"/>
                                          </p:val>
                                        </p:tav>
                                      </p:tavLst>
                                    </p:anim>
                                  </p:childTnLst>
                                </p:cTn>
                              </p:par>
                            </p:childTnLst>
                          </p:cTn>
                        </p:par>
                        <p:par>
                          <p:cTn id="48" fill="hold">
                            <p:stCondLst>
                              <p:cond delay="3500"/>
                            </p:stCondLst>
                            <p:childTnLst>
                              <p:par>
                                <p:cTn id="49" presetID="22" presetClass="entr" presetSubtype="8"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left)">
                                      <p:cBhvr>
                                        <p:cTn id="51" dur="500"/>
                                        <p:tgtEl>
                                          <p:spTgt spid="14"/>
                                        </p:tgtEl>
                                      </p:cBhvr>
                                    </p:animEffect>
                                  </p:childTnLst>
                                </p:cTn>
                              </p:par>
                            </p:childTnLst>
                          </p:cTn>
                        </p:par>
                        <p:par>
                          <p:cTn id="52" fill="hold">
                            <p:stCondLst>
                              <p:cond delay="4000"/>
                            </p:stCondLst>
                            <p:childTnLst>
                              <p:par>
                                <p:cTn id="53" presetID="22" presetClass="entr" presetSubtype="8" fill="hold" grpId="0" nodeType="afterEffect">
                                  <p:stCondLst>
                                    <p:cond delay="1650"/>
                                  </p:stCondLst>
                                  <p:childTnLst>
                                    <p:set>
                                      <p:cBhvr>
                                        <p:cTn id="54" dur="1" fill="hold">
                                          <p:stCondLst>
                                            <p:cond delay="0"/>
                                          </p:stCondLst>
                                        </p:cTn>
                                        <p:tgtEl>
                                          <p:spTgt spid="15"/>
                                        </p:tgtEl>
                                        <p:attrNameLst>
                                          <p:attrName>style.visibility</p:attrName>
                                        </p:attrNameLst>
                                      </p:cBhvr>
                                      <p:to>
                                        <p:strVal val="visible"/>
                                      </p:to>
                                    </p:set>
                                    <p:animEffect transition="in" filter="wipe(left)">
                                      <p:cBhvr>
                                        <p:cTn id="55" dur="250"/>
                                        <p:tgtEl>
                                          <p:spTgt spid="15"/>
                                        </p:tgtEl>
                                      </p:cBhvr>
                                    </p:animEffect>
                                  </p:childTnLst>
                                </p:cTn>
                              </p:par>
                              <p:par>
                                <p:cTn id="56" presetID="10" presetClass="entr" presetSubtype="0" fill="hold" grpId="0" nodeType="withEffect">
                                  <p:stCondLst>
                                    <p:cond delay="1950"/>
                                  </p:stCondLst>
                                  <p:childTnLst>
                                    <p:set>
                                      <p:cBhvr>
                                        <p:cTn id="57" dur="1" fill="hold">
                                          <p:stCondLst>
                                            <p:cond delay="0"/>
                                          </p:stCondLst>
                                        </p:cTn>
                                        <p:tgtEl>
                                          <p:spTgt spid="16"/>
                                        </p:tgtEl>
                                        <p:attrNameLst>
                                          <p:attrName>style.visibility</p:attrName>
                                        </p:attrNameLst>
                                      </p:cBhvr>
                                      <p:to>
                                        <p:strVal val="visible"/>
                                      </p:to>
                                    </p:set>
                                    <p:animEffect transition="in" filter="fade">
                                      <p:cBhvr>
                                        <p:cTn id="58" dur="250"/>
                                        <p:tgtEl>
                                          <p:spTgt spid="16"/>
                                        </p:tgtEl>
                                      </p:cBhvr>
                                    </p:animEffect>
                                  </p:childTnLst>
                                </p:cTn>
                              </p:par>
                              <p:par>
                                <p:cTn id="59" presetID="22" presetClass="entr" presetSubtype="2" fill="hold" grpId="0" nodeType="withEffect">
                                  <p:stCondLst>
                                    <p:cond delay="1350"/>
                                  </p:stCondLst>
                                  <p:childTnLst>
                                    <p:set>
                                      <p:cBhvr>
                                        <p:cTn id="60" dur="1" fill="hold">
                                          <p:stCondLst>
                                            <p:cond delay="0"/>
                                          </p:stCondLst>
                                        </p:cTn>
                                        <p:tgtEl>
                                          <p:spTgt spid="17"/>
                                        </p:tgtEl>
                                        <p:attrNameLst>
                                          <p:attrName>style.visibility</p:attrName>
                                        </p:attrNameLst>
                                      </p:cBhvr>
                                      <p:to>
                                        <p:strVal val="visible"/>
                                      </p:to>
                                    </p:set>
                                    <p:animEffect transition="in" filter="wipe(right)">
                                      <p:cBhvr>
                                        <p:cTn id="61" dur="250"/>
                                        <p:tgtEl>
                                          <p:spTgt spid="17"/>
                                        </p:tgtEl>
                                      </p:cBhvr>
                                    </p:animEffect>
                                  </p:childTnLst>
                                </p:cTn>
                              </p:par>
                              <p:par>
                                <p:cTn id="62" presetID="10" presetClass="entr" presetSubtype="0" fill="hold" grpId="0" nodeType="withEffect">
                                  <p:stCondLst>
                                    <p:cond delay="1950"/>
                                  </p:stCondLst>
                                  <p:childTnLst>
                                    <p:set>
                                      <p:cBhvr>
                                        <p:cTn id="63" dur="1" fill="hold">
                                          <p:stCondLst>
                                            <p:cond delay="0"/>
                                          </p:stCondLst>
                                        </p:cTn>
                                        <p:tgtEl>
                                          <p:spTgt spid="18"/>
                                        </p:tgtEl>
                                        <p:attrNameLst>
                                          <p:attrName>style.visibility</p:attrName>
                                        </p:attrNameLst>
                                      </p:cBhvr>
                                      <p:to>
                                        <p:strVal val="visible"/>
                                      </p:to>
                                    </p:set>
                                    <p:animEffect transition="in" filter="fade">
                                      <p:cBhvr>
                                        <p:cTn id="64" dur="250"/>
                                        <p:tgtEl>
                                          <p:spTgt spid="18"/>
                                        </p:tgtEl>
                                      </p:cBhvr>
                                    </p:animEffect>
                                  </p:childTnLst>
                                </p:cTn>
                              </p:par>
                              <p:par>
                                <p:cTn id="65" presetID="22" presetClass="entr" presetSubtype="8" fill="hold" grpId="0" nodeType="withEffect">
                                  <p:stCondLst>
                                    <p:cond delay="1650"/>
                                  </p:stCondLst>
                                  <p:childTnLst>
                                    <p:set>
                                      <p:cBhvr>
                                        <p:cTn id="66" dur="1" fill="hold">
                                          <p:stCondLst>
                                            <p:cond delay="0"/>
                                          </p:stCondLst>
                                        </p:cTn>
                                        <p:tgtEl>
                                          <p:spTgt spid="23"/>
                                        </p:tgtEl>
                                        <p:attrNameLst>
                                          <p:attrName>style.visibility</p:attrName>
                                        </p:attrNameLst>
                                      </p:cBhvr>
                                      <p:to>
                                        <p:strVal val="visible"/>
                                      </p:to>
                                    </p:set>
                                    <p:animEffect transition="in" filter="wipe(left)">
                                      <p:cBhvr>
                                        <p:cTn id="67" dur="250"/>
                                        <p:tgtEl>
                                          <p:spTgt spid="23"/>
                                        </p:tgtEl>
                                      </p:cBhvr>
                                    </p:animEffect>
                                  </p:childTnLst>
                                </p:cTn>
                              </p:par>
                              <p:par>
                                <p:cTn id="68" presetID="10" presetClass="entr" presetSubtype="0" fill="hold" grpId="0" nodeType="withEffect">
                                  <p:stCondLst>
                                    <p:cond delay="1950"/>
                                  </p:stCondLst>
                                  <p:childTnLst>
                                    <p:set>
                                      <p:cBhvr>
                                        <p:cTn id="69" dur="1" fill="hold">
                                          <p:stCondLst>
                                            <p:cond delay="0"/>
                                          </p:stCondLst>
                                        </p:cTn>
                                        <p:tgtEl>
                                          <p:spTgt spid="24"/>
                                        </p:tgtEl>
                                        <p:attrNameLst>
                                          <p:attrName>style.visibility</p:attrName>
                                        </p:attrNameLst>
                                      </p:cBhvr>
                                      <p:to>
                                        <p:strVal val="visible"/>
                                      </p:to>
                                    </p:set>
                                    <p:animEffect transition="in" filter="fade">
                                      <p:cBhvr>
                                        <p:cTn id="70" dur="250"/>
                                        <p:tgtEl>
                                          <p:spTgt spid="24"/>
                                        </p:tgtEl>
                                      </p:cBhvr>
                                    </p:animEffect>
                                  </p:childTnLst>
                                </p:cTn>
                              </p:par>
                              <p:par>
                                <p:cTn id="71" presetID="22" presetClass="entr" presetSubtype="2" fill="hold" grpId="0" nodeType="withEffect">
                                  <p:stCondLst>
                                    <p:cond delay="1350"/>
                                  </p:stCondLst>
                                  <p:childTnLst>
                                    <p:set>
                                      <p:cBhvr>
                                        <p:cTn id="72" dur="1" fill="hold">
                                          <p:stCondLst>
                                            <p:cond delay="0"/>
                                          </p:stCondLst>
                                        </p:cTn>
                                        <p:tgtEl>
                                          <p:spTgt spid="25"/>
                                        </p:tgtEl>
                                        <p:attrNameLst>
                                          <p:attrName>style.visibility</p:attrName>
                                        </p:attrNameLst>
                                      </p:cBhvr>
                                      <p:to>
                                        <p:strVal val="visible"/>
                                      </p:to>
                                    </p:set>
                                    <p:animEffect transition="in" filter="wipe(right)">
                                      <p:cBhvr>
                                        <p:cTn id="73" dur="250"/>
                                        <p:tgtEl>
                                          <p:spTgt spid="25"/>
                                        </p:tgtEl>
                                      </p:cBhvr>
                                    </p:animEffect>
                                  </p:childTnLst>
                                </p:cTn>
                              </p:par>
                              <p:par>
                                <p:cTn id="74" presetID="10" presetClass="entr" presetSubtype="0" fill="hold" grpId="0" nodeType="withEffect">
                                  <p:stCondLst>
                                    <p:cond delay="1950"/>
                                  </p:stCondLst>
                                  <p:childTnLst>
                                    <p:set>
                                      <p:cBhvr>
                                        <p:cTn id="75" dur="1" fill="hold">
                                          <p:stCondLst>
                                            <p:cond delay="0"/>
                                          </p:stCondLst>
                                        </p:cTn>
                                        <p:tgtEl>
                                          <p:spTgt spid="26"/>
                                        </p:tgtEl>
                                        <p:attrNameLst>
                                          <p:attrName>style.visibility</p:attrName>
                                        </p:attrNameLst>
                                      </p:cBhvr>
                                      <p:to>
                                        <p:strVal val="visible"/>
                                      </p:to>
                                    </p:set>
                                    <p:animEffect transition="in" filter="fade">
                                      <p:cBhvr>
                                        <p:cTn id="76" dur="250"/>
                                        <p:tgtEl>
                                          <p:spTgt spid="26"/>
                                        </p:tgtEl>
                                      </p:cBhvr>
                                    </p:animEffect>
                                  </p:childTnLst>
                                </p:cTn>
                              </p:par>
                              <p:par>
                                <p:cTn id="77" presetID="2" presetClass="entr" presetSubtype="8" accel="18000" decel="80000" fill="hold" nodeType="withEffect">
                                  <p:stCondLst>
                                    <p:cond delay="0"/>
                                  </p:stCondLst>
                                  <p:childTnLst>
                                    <p:set>
                                      <p:cBhvr>
                                        <p:cTn id="78" dur="1" fill="hold">
                                          <p:stCondLst>
                                            <p:cond delay="0"/>
                                          </p:stCondLst>
                                        </p:cTn>
                                        <p:tgtEl>
                                          <p:spTgt spid="27"/>
                                        </p:tgtEl>
                                        <p:attrNameLst>
                                          <p:attrName>style.visibility</p:attrName>
                                        </p:attrNameLst>
                                      </p:cBhvr>
                                      <p:to>
                                        <p:strVal val="visible"/>
                                      </p:to>
                                    </p:set>
                                    <p:anim calcmode="lin" valueType="num">
                                      <p:cBhvr additive="base">
                                        <p:cTn id="79" dur="1500" fill="hold"/>
                                        <p:tgtEl>
                                          <p:spTgt spid="27"/>
                                        </p:tgtEl>
                                        <p:attrNameLst>
                                          <p:attrName>ppt_x</p:attrName>
                                        </p:attrNameLst>
                                      </p:cBhvr>
                                      <p:tavLst>
                                        <p:tav tm="0">
                                          <p:val>
                                            <p:strVal val="0-#ppt_w/2"/>
                                          </p:val>
                                        </p:tav>
                                        <p:tav tm="100000">
                                          <p:val>
                                            <p:strVal val="#ppt_x"/>
                                          </p:val>
                                        </p:tav>
                                      </p:tavLst>
                                    </p:anim>
                                    <p:anim calcmode="lin" valueType="num">
                                      <p:cBhvr additive="base">
                                        <p:cTn id="80" dur="1500" fill="hold"/>
                                        <p:tgtEl>
                                          <p:spTgt spid="27"/>
                                        </p:tgtEl>
                                        <p:attrNameLst>
                                          <p:attrName>ppt_y</p:attrName>
                                        </p:attrNameLst>
                                      </p:cBhvr>
                                      <p:tavLst>
                                        <p:tav tm="0">
                                          <p:val>
                                            <p:strVal val="#ppt_y"/>
                                          </p:val>
                                        </p:tav>
                                        <p:tav tm="100000">
                                          <p:val>
                                            <p:strVal val="#ppt_y"/>
                                          </p:val>
                                        </p:tav>
                                      </p:tavLst>
                                    </p:anim>
                                  </p:childTnLst>
                                </p:cTn>
                              </p:par>
                              <p:par>
                                <p:cTn id="81" presetID="10" presetClass="entr" presetSubtype="0" fill="hold" grpId="0" nodeType="withEffect">
                                  <p:stCondLst>
                                    <p:cond delay="500"/>
                                  </p:stCondLst>
                                  <p:childTnLst>
                                    <p:set>
                                      <p:cBhvr>
                                        <p:cTn id="82" dur="1" fill="hold">
                                          <p:stCondLst>
                                            <p:cond delay="0"/>
                                          </p:stCondLst>
                                        </p:cTn>
                                        <p:tgtEl>
                                          <p:spTgt spid="8"/>
                                        </p:tgtEl>
                                        <p:attrNameLst>
                                          <p:attrName>style.visibility</p:attrName>
                                        </p:attrNameLst>
                                      </p:cBhvr>
                                      <p:to>
                                        <p:strVal val="visible"/>
                                      </p:to>
                                    </p:set>
                                    <p:animEffect transition="in" filter="fade">
                                      <p:cBhvr>
                                        <p:cTn id="83" dur="500"/>
                                        <p:tgtEl>
                                          <p:spTgt spid="8"/>
                                        </p:tgtEl>
                                      </p:cBhvr>
                                    </p:animEffect>
                                  </p:childTnLst>
                                </p:cTn>
                              </p:par>
                              <p:par>
                                <p:cTn id="84" presetID="10" presetClass="entr" presetSubtype="0" fill="hold" grpId="0" nodeType="withEffect">
                                  <p:stCondLst>
                                    <p:cond delay="750"/>
                                  </p:stCondLst>
                                  <p:childTnLst>
                                    <p:set>
                                      <p:cBhvr>
                                        <p:cTn id="85" dur="1" fill="hold">
                                          <p:stCondLst>
                                            <p:cond delay="0"/>
                                          </p:stCondLst>
                                        </p:cTn>
                                        <p:tgtEl>
                                          <p:spTgt spid="9"/>
                                        </p:tgtEl>
                                        <p:attrNameLst>
                                          <p:attrName>style.visibility</p:attrName>
                                        </p:attrNameLst>
                                      </p:cBhvr>
                                      <p:to>
                                        <p:strVal val="visible"/>
                                      </p:to>
                                    </p:set>
                                    <p:animEffect transition="in" filter="fade">
                                      <p:cBhvr>
                                        <p:cTn id="86" dur="500"/>
                                        <p:tgtEl>
                                          <p:spTgt spid="9"/>
                                        </p:tgtEl>
                                      </p:cBhvr>
                                    </p:animEffect>
                                  </p:childTnLst>
                                </p:cTn>
                              </p:par>
                              <p:par>
                                <p:cTn id="87" presetID="10" presetClass="entr" presetSubtype="0" fill="hold" grpId="0" nodeType="withEffect">
                                  <p:stCondLst>
                                    <p:cond delay="1000"/>
                                  </p:stCondLst>
                                  <p:childTnLst>
                                    <p:set>
                                      <p:cBhvr>
                                        <p:cTn id="88" dur="1" fill="hold">
                                          <p:stCondLst>
                                            <p:cond delay="0"/>
                                          </p:stCondLst>
                                        </p:cTn>
                                        <p:tgtEl>
                                          <p:spTgt spid="10"/>
                                        </p:tgtEl>
                                        <p:attrNameLst>
                                          <p:attrName>style.visibility</p:attrName>
                                        </p:attrNameLst>
                                      </p:cBhvr>
                                      <p:to>
                                        <p:strVal val="visible"/>
                                      </p:to>
                                    </p:set>
                                    <p:animEffect transition="in" filter="fade">
                                      <p:cBhvr>
                                        <p:cTn id="89" dur="500"/>
                                        <p:tgtEl>
                                          <p:spTgt spid="10"/>
                                        </p:tgtEl>
                                      </p:cBhvr>
                                    </p:animEffect>
                                  </p:childTnLst>
                                </p:cTn>
                              </p:par>
                              <p:par>
                                <p:cTn id="90" presetID="10" presetClass="entr" presetSubtype="0" fill="hold" grpId="0" nodeType="withEffect">
                                  <p:stCondLst>
                                    <p:cond delay="1250"/>
                                  </p:stCondLst>
                                  <p:childTnLst>
                                    <p:set>
                                      <p:cBhvr>
                                        <p:cTn id="91" dur="1" fill="hold">
                                          <p:stCondLst>
                                            <p:cond delay="0"/>
                                          </p:stCondLst>
                                        </p:cTn>
                                        <p:tgtEl>
                                          <p:spTgt spid="11"/>
                                        </p:tgtEl>
                                        <p:attrNameLst>
                                          <p:attrName>style.visibility</p:attrName>
                                        </p:attrNameLst>
                                      </p:cBhvr>
                                      <p:to>
                                        <p:strVal val="visible"/>
                                      </p:to>
                                    </p:set>
                                    <p:animEffect transition="in" filter="fade">
                                      <p:cBhvr>
                                        <p:cTn id="92" dur="500"/>
                                        <p:tgtEl>
                                          <p:spTgt spid="11"/>
                                        </p:tgtEl>
                                      </p:cBhvr>
                                    </p:animEffect>
                                  </p:childTnLst>
                                </p:cTn>
                              </p:par>
                              <p:par>
                                <p:cTn id="93" presetID="10" presetClass="entr" presetSubtype="0" fill="hold" grpId="0" nodeType="withEffect">
                                  <p:stCondLst>
                                    <p:cond delay="1950"/>
                                  </p:stCondLst>
                                  <p:childTnLst>
                                    <p:set>
                                      <p:cBhvr>
                                        <p:cTn id="94" dur="1" fill="hold">
                                          <p:stCondLst>
                                            <p:cond delay="0"/>
                                          </p:stCondLst>
                                        </p:cTn>
                                        <p:tgtEl>
                                          <p:spTgt spid="28"/>
                                        </p:tgtEl>
                                        <p:attrNameLst>
                                          <p:attrName>style.visibility</p:attrName>
                                        </p:attrNameLst>
                                      </p:cBhvr>
                                      <p:to>
                                        <p:strVal val="visible"/>
                                      </p:to>
                                    </p:set>
                                    <p:animEffect transition="in" filter="fade">
                                      <p:cBhvr>
                                        <p:cTn id="95" dur="250"/>
                                        <p:tgtEl>
                                          <p:spTgt spid="28"/>
                                        </p:tgtEl>
                                      </p:cBhvr>
                                    </p:animEffect>
                                  </p:childTnLst>
                                </p:cTn>
                              </p:par>
                              <p:par>
                                <p:cTn id="96" presetID="10" presetClass="entr" presetSubtype="0" fill="hold" grpId="0" nodeType="withEffect">
                                  <p:stCondLst>
                                    <p:cond delay="1950"/>
                                  </p:stCondLst>
                                  <p:childTnLst>
                                    <p:set>
                                      <p:cBhvr>
                                        <p:cTn id="97" dur="1" fill="hold">
                                          <p:stCondLst>
                                            <p:cond delay="0"/>
                                          </p:stCondLst>
                                        </p:cTn>
                                        <p:tgtEl>
                                          <p:spTgt spid="29"/>
                                        </p:tgtEl>
                                        <p:attrNameLst>
                                          <p:attrName>style.visibility</p:attrName>
                                        </p:attrNameLst>
                                      </p:cBhvr>
                                      <p:to>
                                        <p:strVal val="visible"/>
                                      </p:to>
                                    </p:set>
                                    <p:animEffect transition="in" filter="fade">
                                      <p:cBhvr>
                                        <p:cTn id="98" dur="250"/>
                                        <p:tgtEl>
                                          <p:spTgt spid="29"/>
                                        </p:tgtEl>
                                      </p:cBhvr>
                                    </p:animEffect>
                                  </p:childTnLst>
                                </p:cTn>
                              </p:par>
                              <p:par>
                                <p:cTn id="99" presetID="10" presetClass="entr" presetSubtype="0" fill="hold" grpId="0" nodeType="withEffect">
                                  <p:stCondLst>
                                    <p:cond delay="1950"/>
                                  </p:stCondLst>
                                  <p:childTnLst>
                                    <p:set>
                                      <p:cBhvr>
                                        <p:cTn id="100" dur="1" fill="hold">
                                          <p:stCondLst>
                                            <p:cond delay="0"/>
                                          </p:stCondLst>
                                        </p:cTn>
                                        <p:tgtEl>
                                          <p:spTgt spid="30"/>
                                        </p:tgtEl>
                                        <p:attrNameLst>
                                          <p:attrName>style.visibility</p:attrName>
                                        </p:attrNameLst>
                                      </p:cBhvr>
                                      <p:to>
                                        <p:strVal val="visible"/>
                                      </p:to>
                                    </p:set>
                                    <p:animEffect transition="in" filter="fade">
                                      <p:cBhvr>
                                        <p:cTn id="101" dur="250"/>
                                        <p:tgtEl>
                                          <p:spTgt spid="30"/>
                                        </p:tgtEl>
                                      </p:cBhvr>
                                    </p:animEffect>
                                  </p:childTnLst>
                                </p:cTn>
                              </p:par>
                              <p:par>
                                <p:cTn id="102" presetID="10" presetClass="entr" presetSubtype="0" fill="hold" grpId="0" nodeType="withEffect">
                                  <p:stCondLst>
                                    <p:cond delay="1950"/>
                                  </p:stCondLst>
                                  <p:childTnLst>
                                    <p:set>
                                      <p:cBhvr>
                                        <p:cTn id="103" dur="1" fill="hold">
                                          <p:stCondLst>
                                            <p:cond delay="0"/>
                                          </p:stCondLst>
                                        </p:cTn>
                                        <p:tgtEl>
                                          <p:spTgt spid="31"/>
                                        </p:tgtEl>
                                        <p:attrNameLst>
                                          <p:attrName>style.visibility</p:attrName>
                                        </p:attrNameLst>
                                      </p:cBhvr>
                                      <p:to>
                                        <p:strVal val="visible"/>
                                      </p:to>
                                    </p:set>
                                    <p:animEffect transition="in" filter="fade">
                                      <p:cBhvr>
                                        <p:cTn id="104" dur="2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8" grpId="0" bldLvl="0" animBg="1"/>
      <p:bldP spid="9" grpId="0" bldLvl="0" animBg="1"/>
      <p:bldP spid="10" grpId="0" bldLvl="0" animBg="1"/>
      <p:bldP spid="11" grpId="0" bldLvl="0" animBg="1"/>
      <p:bldP spid="15" grpId="0" bldLvl="0" animBg="1"/>
      <p:bldP spid="16" grpId="0"/>
      <p:bldP spid="17" grpId="0" bldLvl="0" animBg="1"/>
      <p:bldP spid="18" grpId="0"/>
      <p:bldP spid="23" grpId="0" bldLvl="0" animBg="1"/>
      <p:bldP spid="24" grpId="0"/>
      <p:bldP spid="25" grpId="0" bldLvl="0" animBg="1"/>
      <p:bldP spid="26" grpId="0"/>
      <p:bldP spid="28" grpId="0"/>
      <p:bldP spid="29" grpId="0"/>
      <p:bldP spid="30" grpId="0"/>
      <p:bldP spid="31" grpId="0"/>
      <p:bldP spid="2" grpId="0" bldLvl="0" animBg="1"/>
      <p:bldP spid="59" grpId="0"/>
      <p:bldP spid="59"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tangle 43"/>
          <p:cNvSpPr>
            <a:spLocks noChangeArrowheads="1"/>
          </p:cNvSpPr>
          <p:nvPr/>
        </p:nvSpPr>
        <p:spPr bwMode="auto">
          <a:xfrm>
            <a:off x="1627188" y="3184525"/>
            <a:ext cx="974725" cy="25400"/>
          </a:xfrm>
          <a:prstGeom prst="rect">
            <a:avLst/>
          </a:prstGeom>
          <a:solidFill>
            <a:schemeClr val="accent1"/>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4" name="Rectangle 44"/>
          <p:cNvSpPr>
            <a:spLocks noChangeArrowheads="1"/>
          </p:cNvSpPr>
          <p:nvPr/>
        </p:nvSpPr>
        <p:spPr bwMode="auto">
          <a:xfrm>
            <a:off x="4225925" y="3184525"/>
            <a:ext cx="977900" cy="25400"/>
          </a:xfrm>
          <a:prstGeom prst="rect">
            <a:avLst/>
          </a:prstGeom>
          <a:solidFill>
            <a:schemeClr val="accent2"/>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5" name="Rectangle 45"/>
          <p:cNvSpPr>
            <a:spLocks noChangeArrowheads="1"/>
          </p:cNvSpPr>
          <p:nvPr/>
        </p:nvSpPr>
        <p:spPr bwMode="auto">
          <a:xfrm>
            <a:off x="6975475" y="3184525"/>
            <a:ext cx="974725" cy="25400"/>
          </a:xfrm>
          <a:prstGeom prst="rect">
            <a:avLst/>
          </a:prstGeom>
          <a:solidFill>
            <a:schemeClr val="accent3"/>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endParaRPr lang="zh-CN" altLang="en-US" sz="1800"/>
          </a:p>
        </p:txBody>
      </p:sp>
      <p:sp>
        <p:nvSpPr>
          <p:cNvPr id="56" name="Rectangle 46"/>
          <p:cNvSpPr>
            <a:spLocks noChangeArrowheads="1"/>
          </p:cNvSpPr>
          <p:nvPr/>
        </p:nvSpPr>
        <p:spPr bwMode="auto">
          <a:xfrm>
            <a:off x="9451975" y="3184525"/>
            <a:ext cx="974725" cy="25400"/>
          </a:xfrm>
          <a:prstGeom prst="rect">
            <a:avLst/>
          </a:prstGeom>
          <a:solidFill>
            <a:schemeClr val="accent4"/>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grpSp>
        <p:nvGrpSpPr>
          <p:cNvPr id="57" name="组合 56"/>
          <p:cNvGrpSpPr/>
          <p:nvPr/>
        </p:nvGrpSpPr>
        <p:grpSpPr>
          <a:xfrm>
            <a:off x="1724025" y="3287714"/>
            <a:ext cx="779463" cy="1027113"/>
            <a:chOff x="736600" y="5478463"/>
            <a:chExt cx="779463" cy="1027113"/>
          </a:xfrm>
          <a:solidFill>
            <a:srgbClr val="C02856"/>
          </a:solidFill>
        </p:grpSpPr>
        <p:sp>
          <p:nvSpPr>
            <p:cNvPr id="58" name="Freeform 47"/>
            <p:cNvSpPr>
              <a:spLocks noEditPoints="1"/>
            </p:cNvSpPr>
            <p:nvPr/>
          </p:nvSpPr>
          <p:spPr bwMode="auto">
            <a:xfrm>
              <a:off x="736600" y="5740401"/>
              <a:ext cx="609600" cy="765175"/>
            </a:xfrm>
            <a:custGeom>
              <a:avLst/>
              <a:gdLst>
                <a:gd name="T0" fmla="*/ 127 w 144"/>
                <a:gd name="T1" fmla="*/ 110 h 180"/>
                <a:gd name="T2" fmla="*/ 143 w 144"/>
                <a:gd name="T3" fmla="*/ 61 h 180"/>
                <a:gd name="T4" fmla="*/ 82 w 144"/>
                <a:gd name="T5" fmla="*/ 0 h 180"/>
                <a:gd name="T6" fmla="*/ 21 w 144"/>
                <a:gd name="T7" fmla="*/ 61 h 180"/>
                <a:gd name="T8" fmla="*/ 20 w 144"/>
                <a:gd name="T9" fmla="*/ 76 h 180"/>
                <a:gd name="T10" fmla="*/ 0 w 144"/>
                <a:gd name="T11" fmla="*/ 112 h 180"/>
                <a:gd name="T12" fmla="*/ 20 w 144"/>
                <a:gd name="T13" fmla="*/ 112 h 180"/>
                <a:gd name="T14" fmla="*/ 20 w 144"/>
                <a:gd name="T15" fmla="*/ 150 h 180"/>
                <a:gd name="T16" fmla="*/ 22 w 144"/>
                <a:gd name="T17" fmla="*/ 150 h 180"/>
                <a:gd name="T18" fmla="*/ 35 w 144"/>
                <a:gd name="T19" fmla="*/ 150 h 180"/>
                <a:gd name="T20" fmla="*/ 57 w 144"/>
                <a:gd name="T21" fmla="*/ 149 h 180"/>
                <a:gd name="T22" fmla="*/ 62 w 144"/>
                <a:gd name="T23" fmla="*/ 180 h 180"/>
                <a:gd name="T24" fmla="*/ 144 w 144"/>
                <a:gd name="T25" fmla="*/ 180 h 180"/>
                <a:gd name="T26" fmla="*/ 126 w 144"/>
                <a:gd name="T27" fmla="*/ 113 h 180"/>
                <a:gd name="T28" fmla="*/ 127 w 144"/>
                <a:gd name="T29" fmla="*/ 110 h 180"/>
                <a:gd name="T30" fmla="*/ 139 w 144"/>
                <a:gd name="T31" fmla="*/ 176 h 180"/>
                <a:gd name="T32" fmla="*/ 66 w 144"/>
                <a:gd name="T33" fmla="*/ 176 h 180"/>
                <a:gd name="T34" fmla="*/ 60 w 144"/>
                <a:gd name="T35" fmla="*/ 145 h 180"/>
                <a:gd name="T36" fmla="*/ 58 w 144"/>
                <a:gd name="T37" fmla="*/ 145 h 180"/>
                <a:gd name="T38" fmla="*/ 35 w 144"/>
                <a:gd name="T39" fmla="*/ 146 h 180"/>
                <a:gd name="T40" fmla="*/ 24 w 144"/>
                <a:gd name="T41" fmla="*/ 146 h 180"/>
                <a:gd name="T42" fmla="*/ 24 w 144"/>
                <a:gd name="T43" fmla="*/ 108 h 180"/>
                <a:gd name="T44" fmla="*/ 7 w 144"/>
                <a:gd name="T45" fmla="*/ 108 h 180"/>
                <a:gd name="T46" fmla="*/ 24 w 144"/>
                <a:gd name="T47" fmla="*/ 77 h 180"/>
                <a:gd name="T48" fmla="*/ 25 w 144"/>
                <a:gd name="T49" fmla="*/ 61 h 180"/>
                <a:gd name="T50" fmla="*/ 82 w 144"/>
                <a:gd name="T51" fmla="*/ 3 h 180"/>
                <a:gd name="T52" fmla="*/ 139 w 144"/>
                <a:gd name="T53" fmla="*/ 61 h 180"/>
                <a:gd name="T54" fmla="*/ 124 w 144"/>
                <a:gd name="T55" fmla="*/ 108 h 180"/>
                <a:gd name="T56" fmla="*/ 122 w 144"/>
                <a:gd name="T57" fmla="*/ 111 h 180"/>
                <a:gd name="T58" fmla="*/ 122 w 144"/>
                <a:gd name="T59" fmla="*/ 112 h 180"/>
                <a:gd name="T60" fmla="*/ 139 w 144"/>
                <a:gd name="T61" fmla="*/ 176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4" h="180">
                  <a:moveTo>
                    <a:pt x="127" y="110"/>
                  </a:moveTo>
                  <a:cubicBezTo>
                    <a:pt x="133" y="101"/>
                    <a:pt x="143" y="84"/>
                    <a:pt x="143" y="61"/>
                  </a:cubicBezTo>
                  <a:cubicBezTo>
                    <a:pt x="143" y="27"/>
                    <a:pt x="116" y="0"/>
                    <a:pt x="82" y="0"/>
                  </a:cubicBezTo>
                  <a:cubicBezTo>
                    <a:pt x="48" y="0"/>
                    <a:pt x="21" y="27"/>
                    <a:pt x="21" y="61"/>
                  </a:cubicBezTo>
                  <a:cubicBezTo>
                    <a:pt x="20" y="76"/>
                    <a:pt x="20" y="76"/>
                    <a:pt x="20" y="76"/>
                  </a:cubicBezTo>
                  <a:cubicBezTo>
                    <a:pt x="0" y="112"/>
                    <a:pt x="0" y="112"/>
                    <a:pt x="0" y="112"/>
                  </a:cubicBezTo>
                  <a:cubicBezTo>
                    <a:pt x="20" y="112"/>
                    <a:pt x="20" y="112"/>
                    <a:pt x="20" y="112"/>
                  </a:cubicBezTo>
                  <a:cubicBezTo>
                    <a:pt x="20" y="150"/>
                    <a:pt x="20" y="150"/>
                    <a:pt x="20" y="150"/>
                  </a:cubicBezTo>
                  <a:cubicBezTo>
                    <a:pt x="22" y="150"/>
                    <a:pt x="22" y="150"/>
                    <a:pt x="22" y="150"/>
                  </a:cubicBezTo>
                  <a:cubicBezTo>
                    <a:pt x="22" y="150"/>
                    <a:pt x="27" y="150"/>
                    <a:pt x="35" y="150"/>
                  </a:cubicBezTo>
                  <a:cubicBezTo>
                    <a:pt x="43" y="150"/>
                    <a:pt x="50" y="150"/>
                    <a:pt x="57" y="149"/>
                  </a:cubicBezTo>
                  <a:cubicBezTo>
                    <a:pt x="62" y="180"/>
                    <a:pt x="62" y="180"/>
                    <a:pt x="62" y="180"/>
                  </a:cubicBezTo>
                  <a:cubicBezTo>
                    <a:pt x="144" y="180"/>
                    <a:pt x="144" y="180"/>
                    <a:pt x="144" y="180"/>
                  </a:cubicBezTo>
                  <a:cubicBezTo>
                    <a:pt x="126" y="113"/>
                    <a:pt x="126" y="113"/>
                    <a:pt x="126" y="113"/>
                  </a:cubicBezTo>
                  <a:cubicBezTo>
                    <a:pt x="126" y="112"/>
                    <a:pt x="127" y="111"/>
                    <a:pt x="127" y="110"/>
                  </a:cubicBezTo>
                  <a:close/>
                  <a:moveTo>
                    <a:pt x="139" y="176"/>
                  </a:moveTo>
                  <a:cubicBezTo>
                    <a:pt x="66" y="176"/>
                    <a:pt x="66" y="176"/>
                    <a:pt x="66" y="176"/>
                  </a:cubicBezTo>
                  <a:cubicBezTo>
                    <a:pt x="60" y="145"/>
                    <a:pt x="60" y="145"/>
                    <a:pt x="60" y="145"/>
                  </a:cubicBezTo>
                  <a:cubicBezTo>
                    <a:pt x="58" y="145"/>
                    <a:pt x="58" y="145"/>
                    <a:pt x="58" y="145"/>
                  </a:cubicBezTo>
                  <a:cubicBezTo>
                    <a:pt x="51" y="146"/>
                    <a:pt x="44" y="146"/>
                    <a:pt x="35" y="146"/>
                  </a:cubicBezTo>
                  <a:cubicBezTo>
                    <a:pt x="30" y="146"/>
                    <a:pt x="26" y="146"/>
                    <a:pt x="24" y="146"/>
                  </a:cubicBezTo>
                  <a:cubicBezTo>
                    <a:pt x="24" y="108"/>
                    <a:pt x="24" y="108"/>
                    <a:pt x="24" y="108"/>
                  </a:cubicBezTo>
                  <a:cubicBezTo>
                    <a:pt x="7" y="108"/>
                    <a:pt x="7" y="108"/>
                    <a:pt x="7" y="108"/>
                  </a:cubicBezTo>
                  <a:cubicBezTo>
                    <a:pt x="24" y="77"/>
                    <a:pt x="24" y="77"/>
                    <a:pt x="24" y="77"/>
                  </a:cubicBezTo>
                  <a:cubicBezTo>
                    <a:pt x="25" y="61"/>
                    <a:pt x="25" y="61"/>
                    <a:pt x="25" y="61"/>
                  </a:cubicBezTo>
                  <a:cubicBezTo>
                    <a:pt x="25" y="29"/>
                    <a:pt x="50" y="3"/>
                    <a:pt x="82" y="3"/>
                  </a:cubicBezTo>
                  <a:cubicBezTo>
                    <a:pt x="114" y="3"/>
                    <a:pt x="139" y="29"/>
                    <a:pt x="139" y="61"/>
                  </a:cubicBezTo>
                  <a:cubicBezTo>
                    <a:pt x="139" y="83"/>
                    <a:pt x="130" y="99"/>
                    <a:pt x="124" y="108"/>
                  </a:cubicBezTo>
                  <a:cubicBezTo>
                    <a:pt x="123" y="109"/>
                    <a:pt x="123" y="110"/>
                    <a:pt x="122" y="111"/>
                  </a:cubicBezTo>
                  <a:cubicBezTo>
                    <a:pt x="122" y="112"/>
                    <a:pt x="122" y="112"/>
                    <a:pt x="122" y="112"/>
                  </a:cubicBezTo>
                  <a:lnTo>
                    <a:pt x="139" y="1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59" name="Freeform 48"/>
            <p:cNvSpPr>
              <a:spLocks noEditPoints="1"/>
            </p:cNvSpPr>
            <p:nvPr/>
          </p:nvSpPr>
          <p:spPr bwMode="auto">
            <a:xfrm>
              <a:off x="896938" y="5791201"/>
              <a:ext cx="373062" cy="369888"/>
            </a:xfrm>
            <a:custGeom>
              <a:avLst/>
              <a:gdLst>
                <a:gd name="T0" fmla="*/ 44 w 88"/>
                <a:gd name="T1" fmla="*/ 0 h 87"/>
                <a:gd name="T2" fmla="*/ 0 w 88"/>
                <a:gd name="T3" fmla="*/ 43 h 87"/>
                <a:gd name="T4" fmla="*/ 44 w 88"/>
                <a:gd name="T5" fmla="*/ 87 h 87"/>
                <a:gd name="T6" fmla="*/ 88 w 88"/>
                <a:gd name="T7" fmla="*/ 43 h 87"/>
                <a:gd name="T8" fmla="*/ 44 w 88"/>
                <a:gd name="T9" fmla="*/ 0 h 87"/>
                <a:gd name="T10" fmla="*/ 44 w 88"/>
                <a:gd name="T11" fmla="*/ 83 h 87"/>
                <a:gd name="T12" fmla="*/ 3 w 88"/>
                <a:gd name="T13" fmla="*/ 43 h 87"/>
                <a:gd name="T14" fmla="*/ 44 w 88"/>
                <a:gd name="T15" fmla="*/ 4 h 87"/>
                <a:gd name="T16" fmla="*/ 84 w 88"/>
                <a:gd name="T17" fmla="*/ 43 h 87"/>
                <a:gd name="T18" fmla="*/ 44 w 88"/>
                <a:gd name="T19" fmla="*/ 8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87">
                  <a:moveTo>
                    <a:pt x="44" y="0"/>
                  </a:moveTo>
                  <a:cubicBezTo>
                    <a:pt x="20" y="0"/>
                    <a:pt x="0" y="19"/>
                    <a:pt x="0" y="43"/>
                  </a:cubicBezTo>
                  <a:cubicBezTo>
                    <a:pt x="0" y="67"/>
                    <a:pt x="20" y="87"/>
                    <a:pt x="44" y="87"/>
                  </a:cubicBezTo>
                  <a:cubicBezTo>
                    <a:pt x="68" y="87"/>
                    <a:pt x="88" y="67"/>
                    <a:pt x="88" y="43"/>
                  </a:cubicBezTo>
                  <a:cubicBezTo>
                    <a:pt x="88" y="19"/>
                    <a:pt x="68" y="0"/>
                    <a:pt x="44" y="0"/>
                  </a:cubicBezTo>
                  <a:close/>
                  <a:moveTo>
                    <a:pt x="44" y="83"/>
                  </a:moveTo>
                  <a:cubicBezTo>
                    <a:pt x="22" y="83"/>
                    <a:pt x="3" y="65"/>
                    <a:pt x="3" y="43"/>
                  </a:cubicBezTo>
                  <a:cubicBezTo>
                    <a:pt x="3" y="21"/>
                    <a:pt x="22" y="4"/>
                    <a:pt x="44" y="4"/>
                  </a:cubicBezTo>
                  <a:cubicBezTo>
                    <a:pt x="66" y="4"/>
                    <a:pt x="84" y="21"/>
                    <a:pt x="84" y="43"/>
                  </a:cubicBezTo>
                  <a:cubicBezTo>
                    <a:pt x="84" y="65"/>
                    <a:pt x="66" y="83"/>
                    <a:pt x="44"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60" name="Freeform 49"/>
            <p:cNvSpPr>
              <a:spLocks noEditPoints="1"/>
            </p:cNvSpPr>
            <p:nvPr/>
          </p:nvSpPr>
          <p:spPr bwMode="auto">
            <a:xfrm>
              <a:off x="1112838" y="5478463"/>
              <a:ext cx="403225" cy="350838"/>
            </a:xfrm>
            <a:custGeom>
              <a:avLst/>
              <a:gdLst>
                <a:gd name="T0" fmla="*/ 47 w 95"/>
                <a:gd name="T1" fmla="*/ 0 h 83"/>
                <a:gd name="T2" fmla="*/ 0 w 95"/>
                <a:gd name="T3" fmla="*/ 32 h 83"/>
                <a:gd name="T4" fmla="*/ 47 w 95"/>
                <a:gd name="T5" fmla="*/ 65 h 83"/>
                <a:gd name="T6" fmla="*/ 54 w 95"/>
                <a:gd name="T7" fmla="*/ 65 h 83"/>
                <a:gd name="T8" fmla="*/ 53 w 95"/>
                <a:gd name="T9" fmla="*/ 79 h 83"/>
                <a:gd name="T10" fmla="*/ 52 w 95"/>
                <a:gd name="T11" fmla="*/ 83 h 83"/>
                <a:gd name="T12" fmla="*/ 55 w 95"/>
                <a:gd name="T13" fmla="*/ 82 h 83"/>
                <a:gd name="T14" fmla="*/ 74 w 95"/>
                <a:gd name="T15" fmla="*/ 59 h 83"/>
                <a:gd name="T16" fmla="*/ 95 w 95"/>
                <a:gd name="T17" fmla="*/ 32 h 83"/>
                <a:gd name="T18" fmla="*/ 47 w 95"/>
                <a:gd name="T19" fmla="*/ 0 h 83"/>
                <a:gd name="T20" fmla="*/ 72 w 95"/>
                <a:gd name="T21" fmla="*/ 56 h 83"/>
                <a:gd name="T22" fmla="*/ 71 w 95"/>
                <a:gd name="T23" fmla="*/ 57 h 83"/>
                <a:gd name="T24" fmla="*/ 71 w 95"/>
                <a:gd name="T25" fmla="*/ 57 h 83"/>
                <a:gd name="T26" fmla="*/ 57 w 95"/>
                <a:gd name="T27" fmla="*/ 76 h 83"/>
                <a:gd name="T28" fmla="*/ 57 w 95"/>
                <a:gd name="T29" fmla="*/ 62 h 83"/>
                <a:gd name="T30" fmla="*/ 57 w 95"/>
                <a:gd name="T31" fmla="*/ 60 h 83"/>
                <a:gd name="T32" fmla="*/ 55 w 95"/>
                <a:gd name="T33" fmla="*/ 60 h 83"/>
                <a:gd name="T34" fmla="*/ 47 w 95"/>
                <a:gd name="T35" fmla="*/ 61 h 83"/>
                <a:gd name="T36" fmla="*/ 4 w 95"/>
                <a:gd name="T37" fmla="*/ 32 h 83"/>
                <a:gd name="T38" fmla="*/ 47 w 95"/>
                <a:gd name="T39" fmla="*/ 4 h 83"/>
                <a:gd name="T40" fmla="*/ 91 w 95"/>
                <a:gd name="T41" fmla="*/ 32 h 83"/>
                <a:gd name="T42" fmla="*/ 72 w 95"/>
                <a:gd name="T43" fmla="*/ 5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5" h="83">
                  <a:moveTo>
                    <a:pt x="47" y="0"/>
                  </a:moveTo>
                  <a:cubicBezTo>
                    <a:pt x="21" y="0"/>
                    <a:pt x="0" y="14"/>
                    <a:pt x="0" y="32"/>
                  </a:cubicBezTo>
                  <a:cubicBezTo>
                    <a:pt x="0" y="50"/>
                    <a:pt x="21" y="65"/>
                    <a:pt x="47" y="65"/>
                  </a:cubicBezTo>
                  <a:cubicBezTo>
                    <a:pt x="50" y="65"/>
                    <a:pt x="52" y="65"/>
                    <a:pt x="54" y="65"/>
                  </a:cubicBezTo>
                  <a:cubicBezTo>
                    <a:pt x="55" y="69"/>
                    <a:pt x="54" y="74"/>
                    <a:pt x="53" y="79"/>
                  </a:cubicBezTo>
                  <a:cubicBezTo>
                    <a:pt x="52" y="83"/>
                    <a:pt x="52" y="83"/>
                    <a:pt x="52" y="83"/>
                  </a:cubicBezTo>
                  <a:cubicBezTo>
                    <a:pt x="55" y="82"/>
                    <a:pt x="55" y="82"/>
                    <a:pt x="55" y="82"/>
                  </a:cubicBezTo>
                  <a:cubicBezTo>
                    <a:pt x="56" y="82"/>
                    <a:pt x="70" y="76"/>
                    <a:pt x="74" y="59"/>
                  </a:cubicBezTo>
                  <a:cubicBezTo>
                    <a:pt x="87" y="53"/>
                    <a:pt x="95" y="43"/>
                    <a:pt x="95" y="32"/>
                  </a:cubicBezTo>
                  <a:cubicBezTo>
                    <a:pt x="95" y="14"/>
                    <a:pt x="74" y="0"/>
                    <a:pt x="47" y="0"/>
                  </a:cubicBezTo>
                  <a:close/>
                  <a:moveTo>
                    <a:pt x="72" y="56"/>
                  </a:moveTo>
                  <a:cubicBezTo>
                    <a:pt x="71" y="57"/>
                    <a:pt x="71" y="57"/>
                    <a:pt x="71" y="57"/>
                  </a:cubicBezTo>
                  <a:cubicBezTo>
                    <a:pt x="71" y="57"/>
                    <a:pt x="71" y="57"/>
                    <a:pt x="71" y="57"/>
                  </a:cubicBezTo>
                  <a:cubicBezTo>
                    <a:pt x="68" y="68"/>
                    <a:pt x="62" y="74"/>
                    <a:pt x="57" y="76"/>
                  </a:cubicBezTo>
                  <a:cubicBezTo>
                    <a:pt x="58" y="72"/>
                    <a:pt x="58" y="67"/>
                    <a:pt x="57" y="62"/>
                  </a:cubicBezTo>
                  <a:cubicBezTo>
                    <a:pt x="57" y="60"/>
                    <a:pt x="57" y="60"/>
                    <a:pt x="57" y="60"/>
                  </a:cubicBezTo>
                  <a:cubicBezTo>
                    <a:pt x="55" y="60"/>
                    <a:pt x="55" y="60"/>
                    <a:pt x="55" y="60"/>
                  </a:cubicBezTo>
                  <a:cubicBezTo>
                    <a:pt x="53" y="61"/>
                    <a:pt x="50" y="61"/>
                    <a:pt x="47" y="61"/>
                  </a:cubicBezTo>
                  <a:cubicBezTo>
                    <a:pt x="23" y="61"/>
                    <a:pt x="4" y="48"/>
                    <a:pt x="4" y="32"/>
                  </a:cubicBezTo>
                  <a:cubicBezTo>
                    <a:pt x="4" y="16"/>
                    <a:pt x="23" y="4"/>
                    <a:pt x="47" y="4"/>
                  </a:cubicBezTo>
                  <a:cubicBezTo>
                    <a:pt x="71" y="4"/>
                    <a:pt x="91" y="16"/>
                    <a:pt x="91" y="32"/>
                  </a:cubicBezTo>
                  <a:cubicBezTo>
                    <a:pt x="91" y="42"/>
                    <a:pt x="84" y="51"/>
                    <a:pt x="72"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61" name="Rectangle 50"/>
            <p:cNvSpPr>
              <a:spLocks noChangeArrowheads="1"/>
            </p:cNvSpPr>
            <p:nvPr/>
          </p:nvSpPr>
          <p:spPr bwMode="auto">
            <a:xfrm>
              <a:off x="1206500" y="5575301"/>
              <a:ext cx="207962" cy="127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62" name="Rectangle 51"/>
            <p:cNvSpPr>
              <a:spLocks noChangeArrowheads="1"/>
            </p:cNvSpPr>
            <p:nvPr/>
          </p:nvSpPr>
          <p:spPr bwMode="auto">
            <a:xfrm>
              <a:off x="1206500" y="5643563"/>
              <a:ext cx="207962" cy="17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grpSp>
      <p:grpSp>
        <p:nvGrpSpPr>
          <p:cNvPr id="63" name="组合 62"/>
          <p:cNvGrpSpPr/>
          <p:nvPr/>
        </p:nvGrpSpPr>
        <p:grpSpPr>
          <a:xfrm>
            <a:off x="4297163" y="3498852"/>
            <a:ext cx="835025" cy="628650"/>
            <a:chOff x="2922588" y="5689601"/>
            <a:chExt cx="835025" cy="628650"/>
          </a:xfrm>
          <a:solidFill>
            <a:srgbClr val="007182"/>
          </a:solidFill>
        </p:grpSpPr>
        <p:sp>
          <p:nvSpPr>
            <p:cNvPr id="64" name="Freeform 52"/>
            <p:cNvSpPr/>
            <p:nvPr/>
          </p:nvSpPr>
          <p:spPr bwMode="auto">
            <a:xfrm>
              <a:off x="2922588" y="5740401"/>
              <a:ext cx="835025" cy="577850"/>
            </a:xfrm>
            <a:custGeom>
              <a:avLst/>
              <a:gdLst>
                <a:gd name="T0" fmla="*/ 11 w 526"/>
                <a:gd name="T1" fmla="*/ 353 h 364"/>
                <a:gd name="T2" fmla="*/ 11 w 526"/>
                <a:gd name="T3" fmla="*/ 0 h 364"/>
                <a:gd name="T4" fmla="*/ 0 w 526"/>
                <a:gd name="T5" fmla="*/ 0 h 364"/>
                <a:gd name="T6" fmla="*/ 0 w 526"/>
                <a:gd name="T7" fmla="*/ 364 h 364"/>
                <a:gd name="T8" fmla="*/ 526 w 526"/>
                <a:gd name="T9" fmla="*/ 364 h 364"/>
                <a:gd name="T10" fmla="*/ 526 w 526"/>
                <a:gd name="T11" fmla="*/ 353 h 364"/>
                <a:gd name="T12" fmla="*/ 11 w 526"/>
                <a:gd name="T13" fmla="*/ 353 h 364"/>
              </a:gdLst>
              <a:ahLst/>
              <a:cxnLst>
                <a:cxn ang="0">
                  <a:pos x="T0" y="T1"/>
                </a:cxn>
                <a:cxn ang="0">
                  <a:pos x="T2" y="T3"/>
                </a:cxn>
                <a:cxn ang="0">
                  <a:pos x="T4" y="T5"/>
                </a:cxn>
                <a:cxn ang="0">
                  <a:pos x="T6" y="T7"/>
                </a:cxn>
                <a:cxn ang="0">
                  <a:pos x="T8" y="T9"/>
                </a:cxn>
                <a:cxn ang="0">
                  <a:pos x="T10" y="T11"/>
                </a:cxn>
                <a:cxn ang="0">
                  <a:pos x="T12" y="T13"/>
                </a:cxn>
              </a:cxnLst>
              <a:rect l="0" t="0" r="r" b="b"/>
              <a:pathLst>
                <a:path w="526" h="364">
                  <a:moveTo>
                    <a:pt x="11" y="353"/>
                  </a:moveTo>
                  <a:lnTo>
                    <a:pt x="11" y="0"/>
                  </a:lnTo>
                  <a:lnTo>
                    <a:pt x="0" y="0"/>
                  </a:lnTo>
                  <a:lnTo>
                    <a:pt x="0" y="364"/>
                  </a:lnTo>
                  <a:lnTo>
                    <a:pt x="526" y="364"/>
                  </a:lnTo>
                  <a:lnTo>
                    <a:pt x="526" y="353"/>
                  </a:lnTo>
                  <a:lnTo>
                    <a:pt x="11" y="3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65" name="Freeform 53"/>
            <p:cNvSpPr>
              <a:spLocks noEditPoints="1"/>
            </p:cNvSpPr>
            <p:nvPr/>
          </p:nvSpPr>
          <p:spPr bwMode="auto">
            <a:xfrm>
              <a:off x="3021013" y="6059488"/>
              <a:ext cx="130175" cy="212725"/>
            </a:xfrm>
            <a:custGeom>
              <a:avLst/>
              <a:gdLst>
                <a:gd name="T0" fmla="*/ 31 w 31"/>
                <a:gd name="T1" fmla="*/ 15 h 50"/>
                <a:gd name="T2" fmla="*/ 17 w 31"/>
                <a:gd name="T3" fmla="*/ 0 h 50"/>
                <a:gd name="T4" fmla="*/ 15 w 31"/>
                <a:gd name="T5" fmla="*/ 0 h 50"/>
                <a:gd name="T6" fmla="*/ 0 w 31"/>
                <a:gd name="T7" fmla="*/ 15 h 50"/>
                <a:gd name="T8" fmla="*/ 0 w 31"/>
                <a:gd name="T9" fmla="*/ 50 h 50"/>
                <a:gd name="T10" fmla="*/ 31 w 31"/>
                <a:gd name="T11" fmla="*/ 50 h 50"/>
                <a:gd name="T12" fmla="*/ 31 w 31"/>
                <a:gd name="T13" fmla="*/ 15 h 50"/>
                <a:gd name="T14" fmla="*/ 27 w 31"/>
                <a:gd name="T15" fmla="*/ 46 h 50"/>
                <a:gd name="T16" fmla="*/ 4 w 31"/>
                <a:gd name="T17" fmla="*/ 46 h 50"/>
                <a:gd name="T18" fmla="*/ 4 w 31"/>
                <a:gd name="T19" fmla="*/ 15 h 50"/>
                <a:gd name="T20" fmla="*/ 15 w 31"/>
                <a:gd name="T21" fmla="*/ 4 h 50"/>
                <a:gd name="T22" fmla="*/ 17 w 31"/>
                <a:gd name="T23" fmla="*/ 4 h 50"/>
                <a:gd name="T24" fmla="*/ 27 w 31"/>
                <a:gd name="T25" fmla="*/ 15 h 50"/>
                <a:gd name="T26" fmla="*/ 27 w 31"/>
                <a:gd name="T27" fmla="*/ 4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50">
                  <a:moveTo>
                    <a:pt x="31" y="15"/>
                  </a:moveTo>
                  <a:cubicBezTo>
                    <a:pt x="31" y="7"/>
                    <a:pt x="25" y="0"/>
                    <a:pt x="17" y="0"/>
                  </a:cubicBezTo>
                  <a:cubicBezTo>
                    <a:pt x="15" y="0"/>
                    <a:pt x="15" y="0"/>
                    <a:pt x="15" y="0"/>
                  </a:cubicBezTo>
                  <a:cubicBezTo>
                    <a:pt x="7" y="0"/>
                    <a:pt x="0" y="7"/>
                    <a:pt x="0" y="15"/>
                  </a:cubicBezTo>
                  <a:cubicBezTo>
                    <a:pt x="0" y="50"/>
                    <a:pt x="0" y="50"/>
                    <a:pt x="0" y="50"/>
                  </a:cubicBezTo>
                  <a:cubicBezTo>
                    <a:pt x="31" y="50"/>
                    <a:pt x="31" y="50"/>
                    <a:pt x="31" y="50"/>
                  </a:cubicBezTo>
                  <a:lnTo>
                    <a:pt x="31" y="15"/>
                  </a:lnTo>
                  <a:close/>
                  <a:moveTo>
                    <a:pt x="27" y="46"/>
                  </a:moveTo>
                  <a:cubicBezTo>
                    <a:pt x="4" y="46"/>
                    <a:pt x="4" y="46"/>
                    <a:pt x="4" y="46"/>
                  </a:cubicBezTo>
                  <a:cubicBezTo>
                    <a:pt x="4" y="15"/>
                    <a:pt x="4" y="15"/>
                    <a:pt x="4" y="15"/>
                  </a:cubicBezTo>
                  <a:cubicBezTo>
                    <a:pt x="4" y="9"/>
                    <a:pt x="9" y="4"/>
                    <a:pt x="15" y="4"/>
                  </a:cubicBezTo>
                  <a:cubicBezTo>
                    <a:pt x="17" y="4"/>
                    <a:pt x="17" y="4"/>
                    <a:pt x="17" y="4"/>
                  </a:cubicBezTo>
                  <a:cubicBezTo>
                    <a:pt x="22" y="4"/>
                    <a:pt x="27" y="9"/>
                    <a:pt x="27" y="15"/>
                  </a:cubicBezTo>
                  <a:lnTo>
                    <a:pt x="27"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66" name="Freeform 54"/>
            <p:cNvSpPr>
              <a:spLocks noEditPoints="1"/>
            </p:cNvSpPr>
            <p:nvPr/>
          </p:nvSpPr>
          <p:spPr bwMode="auto">
            <a:xfrm>
              <a:off x="3201988" y="5965826"/>
              <a:ext cx="131762" cy="306388"/>
            </a:xfrm>
            <a:custGeom>
              <a:avLst/>
              <a:gdLst>
                <a:gd name="T0" fmla="*/ 15 w 31"/>
                <a:gd name="T1" fmla="*/ 0 h 72"/>
                <a:gd name="T2" fmla="*/ 0 w 31"/>
                <a:gd name="T3" fmla="*/ 15 h 72"/>
                <a:gd name="T4" fmla="*/ 0 w 31"/>
                <a:gd name="T5" fmla="*/ 72 h 72"/>
                <a:gd name="T6" fmla="*/ 31 w 31"/>
                <a:gd name="T7" fmla="*/ 72 h 72"/>
                <a:gd name="T8" fmla="*/ 31 w 31"/>
                <a:gd name="T9" fmla="*/ 15 h 72"/>
                <a:gd name="T10" fmla="*/ 16 w 31"/>
                <a:gd name="T11" fmla="*/ 0 h 72"/>
                <a:gd name="T12" fmla="*/ 15 w 31"/>
                <a:gd name="T13" fmla="*/ 0 h 72"/>
                <a:gd name="T14" fmla="*/ 27 w 31"/>
                <a:gd name="T15" fmla="*/ 15 h 72"/>
                <a:gd name="T16" fmla="*/ 27 w 31"/>
                <a:gd name="T17" fmla="*/ 68 h 72"/>
                <a:gd name="T18" fmla="*/ 4 w 31"/>
                <a:gd name="T19" fmla="*/ 68 h 72"/>
                <a:gd name="T20" fmla="*/ 4 w 31"/>
                <a:gd name="T21" fmla="*/ 15 h 72"/>
                <a:gd name="T22" fmla="*/ 15 w 31"/>
                <a:gd name="T23" fmla="*/ 4 h 72"/>
                <a:gd name="T24" fmla="*/ 16 w 31"/>
                <a:gd name="T25" fmla="*/ 4 h 72"/>
                <a:gd name="T26" fmla="*/ 27 w 31"/>
                <a:gd name="T27" fmla="*/ 1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72">
                  <a:moveTo>
                    <a:pt x="15" y="0"/>
                  </a:moveTo>
                  <a:cubicBezTo>
                    <a:pt x="7" y="0"/>
                    <a:pt x="0" y="7"/>
                    <a:pt x="0" y="15"/>
                  </a:cubicBezTo>
                  <a:cubicBezTo>
                    <a:pt x="0" y="72"/>
                    <a:pt x="0" y="72"/>
                    <a:pt x="0" y="72"/>
                  </a:cubicBezTo>
                  <a:cubicBezTo>
                    <a:pt x="31" y="72"/>
                    <a:pt x="31" y="72"/>
                    <a:pt x="31" y="72"/>
                  </a:cubicBezTo>
                  <a:cubicBezTo>
                    <a:pt x="31" y="15"/>
                    <a:pt x="31" y="15"/>
                    <a:pt x="31" y="15"/>
                  </a:cubicBezTo>
                  <a:cubicBezTo>
                    <a:pt x="31" y="7"/>
                    <a:pt x="24" y="0"/>
                    <a:pt x="16" y="0"/>
                  </a:cubicBezTo>
                  <a:lnTo>
                    <a:pt x="15" y="0"/>
                  </a:lnTo>
                  <a:close/>
                  <a:moveTo>
                    <a:pt x="27" y="15"/>
                  </a:moveTo>
                  <a:cubicBezTo>
                    <a:pt x="27" y="68"/>
                    <a:pt x="27" y="68"/>
                    <a:pt x="27" y="68"/>
                  </a:cubicBezTo>
                  <a:cubicBezTo>
                    <a:pt x="4" y="68"/>
                    <a:pt x="4" y="68"/>
                    <a:pt x="4" y="68"/>
                  </a:cubicBezTo>
                  <a:cubicBezTo>
                    <a:pt x="4" y="15"/>
                    <a:pt x="4" y="15"/>
                    <a:pt x="4" y="15"/>
                  </a:cubicBezTo>
                  <a:cubicBezTo>
                    <a:pt x="4" y="9"/>
                    <a:pt x="9" y="4"/>
                    <a:pt x="15" y="4"/>
                  </a:cubicBezTo>
                  <a:cubicBezTo>
                    <a:pt x="16" y="4"/>
                    <a:pt x="16" y="4"/>
                    <a:pt x="16" y="4"/>
                  </a:cubicBezTo>
                  <a:cubicBezTo>
                    <a:pt x="22" y="4"/>
                    <a:pt x="27" y="9"/>
                    <a:pt x="2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68" name="Freeform 55"/>
            <p:cNvSpPr>
              <a:spLocks noEditPoints="1"/>
            </p:cNvSpPr>
            <p:nvPr/>
          </p:nvSpPr>
          <p:spPr bwMode="auto">
            <a:xfrm>
              <a:off x="3384550" y="5876926"/>
              <a:ext cx="131762" cy="395288"/>
            </a:xfrm>
            <a:custGeom>
              <a:avLst/>
              <a:gdLst>
                <a:gd name="T0" fmla="*/ 15 w 31"/>
                <a:gd name="T1" fmla="*/ 0 h 93"/>
                <a:gd name="T2" fmla="*/ 0 w 31"/>
                <a:gd name="T3" fmla="*/ 14 h 93"/>
                <a:gd name="T4" fmla="*/ 0 w 31"/>
                <a:gd name="T5" fmla="*/ 93 h 93"/>
                <a:gd name="T6" fmla="*/ 31 w 31"/>
                <a:gd name="T7" fmla="*/ 93 h 93"/>
                <a:gd name="T8" fmla="*/ 31 w 31"/>
                <a:gd name="T9" fmla="*/ 14 h 93"/>
                <a:gd name="T10" fmla="*/ 16 w 31"/>
                <a:gd name="T11" fmla="*/ 0 h 93"/>
                <a:gd name="T12" fmla="*/ 15 w 31"/>
                <a:gd name="T13" fmla="*/ 0 h 93"/>
                <a:gd name="T14" fmla="*/ 27 w 31"/>
                <a:gd name="T15" fmla="*/ 14 h 93"/>
                <a:gd name="T16" fmla="*/ 27 w 31"/>
                <a:gd name="T17" fmla="*/ 89 h 93"/>
                <a:gd name="T18" fmla="*/ 4 w 31"/>
                <a:gd name="T19" fmla="*/ 89 h 93"/>
                <a:gd name="T20" fmla="*/ 4 w 31"/>
                <a:gd name="T21" fmla="*/ 14 h 93"/>
                <a:gd name="T22" fmla="*/ 15 w 31"/>
                <a:gd name="T23" fmla="*/ 4 h 93"/>
                <a:gd name="T24" fmla="*/ 16 w 31"/>
                <a:gd name="T25" fmla="*/ 4 h 93"/>
                <a:gd name="T26" fmla="*/ 27 w 31"/>
                <a:gd name="T27" fmla="*/ 1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93">
                  <a:moveTo>
                    <a:pt x="15" y="0"/>
                  </a:moveTo>
                  <a:cubicBezTo>
                    <a:pt x="7" y="0"/>
                    <a:pt x="0" y="6"/>
                    <a:pt x="0" y="14"/>
                  </a:cubicBezTo>
                  <a:cubicBezTo>
                    <a:pt x="0" y="93"/>
                    <a:pt x="0" y="93"/>
                    <a:pt x="0" y="93"/>
                  </a:cubicBezTo>
                  <a:cubicBezTo>
                    <a:pt x="31" y="93"/>
                    <a:pt x="31" y="93"/>
                    <a:pt x="31" y="93"/>
                  </a:cubicBezTo>
                  <a:cubicBezTo>
                    <a:pt x="31" y="14"/>
                    <a:pt x="31" y="14"/>
                    <a:pt x="31" y="14"/>
                  </a:cubicBezTo>
                  <a:cubicBezTo>
                    <a:pt x="31" y="6"/>
                    <a:pt x="24" y="0"/>
                    <a:pt x="16" y="0"/>
                  </a:cubicBezTo>
                  <a:lnTo>
                    <a:pt x="15" y="0"/>
                  </a:lnTo>
                  <a:close/>
                  <a:moveTo>
                    <a:pt x="27" y="14"/>
                  </a:moveTo>
                  <a:cubicBezTo>
                    <a:pt x="27" y="89"/>
                    <a:pt x="27" y="89"/>
                    <a:pt x="27" y="89"/>
                  </a:cubicBezTo>
                  <a:cubicBezTo>
                    <a:pt x="4" y="89"/>
                    <a:pt x="4" y="89"/>
                    <a:pt x="4" y="89"/>
                  </a:cubicBezTo>
                  <a:cubicBezTo>
                    <a:pt x="4" y="14"/>
                    <a:pt x="4" y="14"/>
                    <a:pt x="4" y="14"/>
                  </a:cubicBezTo>
                  <a:cubicBezTo>
                    <a:pt x="4" y="8"/>
                    <a:pt x="9" y="4"/>
                    <a:pt x="15" y="4"/>
                  </a:cubicBezTo>
                  <a:cubicBezTo>
                    <a:pt x="16" y="4"/>
                    <a:pt x="16" y="4"/>
                    <a:pt x="16" y="4"/>
                  </a:cubicBezTo>
                  <a:cubicBezTo>
                    <a:pt x="22" y="4"/>
                    <a:pt x="27" y="8"/>
                    <a:pt x="2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69" name="Freeform 56"/>
            <p:cNvSpPr>
              <a:spLocks noEditPoints="1"/>
            </p:cNvSpPr>
            <p:nvPr/>
          </p:nvSpPr>
          <p:spPr bwMode="auto">
            <a:xfrm>
              <a:off x="3567113" y="5778501"/>
              <a:ext cx="131762" cy="493713"/>
            </a:xfrm>
            <a:custGeom>
              <a:avLst/>
              <a:gdLst>
                <a:gd name="T0" fmla="*/ 31 w 31"/>
                <a:gd name="T1" fmla="*/ 15 h 116"/>
                <a:gd name="T2" fmla="*/ 16 w 31"/>
                <a:gd name="T3" fmla="*/ 0 h 116"/>
                <a:gd name="T4" fmla="*/ 14 w 31"/>
                <a:gd name="T5" fmla="*/ 0 h 116"/>
                <a:gd name="T6" fmla="*/ 0 w 31"/>
                <a:gd name="T7" fmla="*/ 15 h 116"/>
                <a:gd name="T8" fmla="*/ 0 w 31"/>
                <a:gd name="T9" fmla="*/ 116 h 116"/>
                <a:gd name="T10" fmla="*/ 31 w 31"/>
                <a:gd name="T11" fmla="*/ 116 h 116"/>
                <a:gd name="T12" fmla="*/ 31 w 31"/>
                <a:gd name="T13" fmla="*/ 15 h 116"/>
                <a:gd name="T14" fmla="*/ 27 w 31"/>
                <a:gd name="T15" fmla="*/ 112 h 116"/>
                <a:gd name="T16" fmla="*/ 4 w 31"/>
                <a:gd name="T17" fmla="*/ 112 h 116"/>
                <a:gd name="T18" fmla="*/ 4 w 31"/>
                <a:gd name="T19" fmla="*/ 15 h 116"/>
                <a:gd name="T20" fmla="*/ 14 w 31"/>
                <a:gd name="T21" fmla="*/ 4 h 116"/>
                <a:gd name="T22" fmla="*/ 16 w 31"/>
                <a:gd name="T23" fmla="*/ 4 h 116"/>
                <a:gd name="T24" fmla="*/ 27 w 31"/>
                <a:gd name="T25" fmla="*/ 15 h 116"/>
                <a:gd name="T26" fmla="*/ 27 w 31"/>
                <a:gd name="T27" fmla="*/ 11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116">
                  <a:moveTo>
                    <a:pt x="31" y="15"/>
                  </a:moveTo>
                  <a:cubicBezTo>
                    <a:pt x="31" y="7"/>
                    <a:pt x="24" y="0"/>
                    <a:pt x="16" y="0"/>
                  </a:cubicBezTo>
                  <a:cubicBezTo>
                    <a:pt x="14" y="0"/>
                    <a:pt x="14" y="0"/>
                    <a:pt x="14" y="0"/>
                  </a:cubicBezTo>
                  <a:cubicBezTo>
                    <a:pt x="6" y="0"/>
                    <a:pt x="0" y="7"/>
                    <a:pt x="0" y="15"/>
                  </a:cubicBezTo>
                  <a:cubicBezTo>
                    <a:pt x="0" y="116"/>
                    <a:pt x="0" y="116"/>
                    <a:pt x="0" y="116"/>
                  </a:cubicBezTo>
                  <a:cubicBezTo>
                    <a:pt x="31" y="116"/>
                    <a:pt x="31" y="116"/>
                    <a:pt x="31" y="116"/>
                  </a:cubicBezTo>
                  <a:lnTo>
                    <a:pt x="31" y="15"/>
                  </a:lnTo>
                  <a:close/>
                  <a:moveTo>
                    <a:pt x="27" y="112"/>
                  </a:moveTo>
                  <a:cubicBezTo>
                    <a:pt x="4" y="112"/>
                    <a:pt x="4" y="112"/>
                    <a:pt x="4" y="112"/>
                  </a:cubicBezTo>
                  <a:cubicBezTo>
                    <a:pt x="4" y="15"/>
                    <a:pt x="4" y="15"/>
                    <a:pt x="4" y="15"/>
                  </a:cubicBezTo>
                  <a:cubicBezTo>
                    <a:pt x="4" y="9"/>
                    <a:pt x="8" y="4"/>
                    <a:pt x="14" y="4"/>
                  </a:cubicBezTo>
                  <a:cubicBezTo>
                    <a:pt x="16" y="4"/>
                    <a:pt x="16" y="4"/>
                    <a:pt x="16" y="4"/>
                  </a:cubicBezTo>
                  <a:cubicBezTo>
                    <a:pt x="22" y="4"/>
                    <a:pt x="27" y="9"/>
                    <a:pt x="27" y="15"/>
                  </a:cubicBezTo>
                  <a:lnTo>
                    <a:pt x="27" y="1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70" name="Freeform 57"/>
            <p:cNvSpPr/>
            <p:nvPr/>
          </p:nvSpPr>
          <p:spPr bwMode="auto">
            <a:xfrm>
              <a:off x="3024188" y="5689601"/>
              <a:ext cx="504825" cy="268288"/>
            </a:xfrm>
            <a:custGeom>
              <a:avLst/>
              <a:gdLst>
                <a:gd name="T0" fmla="*/ 3 w 318"/>
                <a:gd name="T1" fmla="*/ 169 h 169"/>
                <a:gd name="T2" fmla="*/ 299 w 318"/>
                <a:gd name="T3" fmla="*/ 38 h 169"/>
                <a:gd name="T4" fmla="*/ 267 w 318"/>
                <a:gd name="T5" fmla="*/ 97 h 169"/>
                <a:gd name="T6" fmla="*/ 278 w 318"/>
                <a:gd name="T7" fmla="*/ 102 h 169"/>
                <a:gd name="T8" fmla="*/ 318 w 318"/>
                <a:gd name="T9" fmla="*/ 24 h 169"/>
                <a:gd name="T10" fmla="*/ 233 w 318"/>
                <a:gd name="T11" fmla="*/ 0 h 169"/>
                <a:gd name="T12" fmla="*/ 230 w 318"/>
                <a:gd name="T13" fmla="*/ 11 h 169"/>
                <a:gd name="T14" fmla="*/ 297 w 318"/>
                <a:gd name="T15" fmla="*/ 27 h 169"/>
                <a:gd name="T16" fmla="*/ 0 w 318"/>
                <a:gd name="T17" fmla="*/ 158 h 169"/>
                <a:gd name="T18" fmla="*/ 3 w 318"/>
                <a:gd name="T19" fmla="*/ 169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8" h="169">
                  <a:moveTo>
                    <a:pt x="3" y="169"/>
                  </a:moveTo>
                  <a:lnTo>
                    <a:pt x="299" y="38"/>
                  </a:lnTo>
                  <a:lnTo>
                    <a:pt x="267" y="97"/>
                  </a:lnTo>
                  <a:lnTo>
                    <a:pt x="278" y="102"/>
                  </a:lnTo>
                  <a:lnTo>
                    <a:pt x="318" y="24"/>
                  </a:lnTo>
                  <a:lnTo>
                    <a:pt x="233" y="0"/>
                  </a:lnTo>
                  <a:lnTo>
                    <a:pt x="230" y="11"/>
                  </a:lnTo>
                  <a:lnTo>
                    <a:pt x="297" y="27"/>
                  </a:lnTo>
                  <a:lnTo>
                    <a:pt x="0" y="158"/>
                  </a:lnTo>
                  <a:lnTo>
                    <a:pt x="3" y="1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grpSp>
      <p:grpSp>
        <p:nvGrpSpPr>
          <p:cNvPr id="71" name="组合 70"/>
          <p:cNvGrpSpPr/>
          <p:nvPr/>
        </p:nvGrpSpPr>
        <p:grpSpPr>
          <a:xfrm>
            <a:off x="6985727" y="3405189"/>
            <a:ext cx="954087" cy="844550"/>
            <a:chOff x="5041900" y="5595938"/>
            <a:chExt cx="954087" cy="844550"/>
          </a:xfrm>
          <a:solidFill>
            <a:srgbClr val="2DA3F0"/>
          </a:solidFill>
        </p:grpSpPr>
        <p:sp>
          <p:nvSpPr>
            <p:cNvPr id="72" name="Freeform 58"/>
            <p:cNvSpPr>
              <a:spLocks noEditPoints="1"/>
            </p:cNvSpPr>
            <p:nvPr/>
          </p:nvSpPr>
          <p:spPr bwMode="auto">
            <a:xfrm>
              <a:off x="5041900" y="5595938"/>
              <a:ext cx="954087" cy="844550"/>
            </a:xfrm>
            <a:custGeom>
              <a:avLst/>
              <a:gdLst>
                <a:gd name="T0" fmla="*/ 187 w 225"/>
                <a:gd name="T1" fmla="*/ 70 h 199"/>
                <a:gd name="T2" fmla="*/ 147 w 225"/>
                <a:gd name="T3" fmla="*/ 70 h 199"/>
                <a:gd name="T4" fmla="*/ 147 w 225"/>
                <a:gd name="T5" fmla="*/ 12 h 199"/>
                <a:gd name="T6" fmla="*/ 135 w 225"/>
                <a:gd name="T7" fmla="*/ 0 h 199"/>
                <a:gd name="T8" fmla="*/ 35 w 225"/>
                <a:gd name="T9" fmla="*/ 0 h 199"/>
                <a:gd name="T10" fmla="*/ 23 w 225"/>
                <a:gd name="T11" fmla="*/ 12 h 199"/>
                <a:gd name="T12" fmla="*/ 23 w 225"/>
                <a:gd name="T13" fmla="*/ 79 h 199"/>
                <a:gd name="T14" fmla="*/ 35 w 225"/>
                <a:gd name="T15" fmla="*/ 92 h 199"/>
                <a:gd name="T16" fmla="*/ 124 w 225"/>
                <a:gd name="T17" fmla="*/ 92 h 199"/>
                <a:gd name="T18" fmla="*/ 124 w 225"/>
                <a:gd name="T19" fmla="*/ 96 h 199"/>
                <a:gd name="T20" fmla="*/ 24 w 225"/>
                <a:gd name="T21" fmla="*/ 96 h 199"/>
                <a:gd name="T22" fmla="*/ 0 w 225"/>
                <a:gd name="T23" fmla="*/ 121 h 199"/>
                <a:gd name="T24" fmla="*/ 124 w 225"/>
                <a:gd name="T25" fmla="*/ 121 h 199"/>
                <a:gd name="T26" fmla="*/ 124 w 225"/>
                <a:gd name="T27" fmla="*/ 199 h 199"/>
                <a:gd name="T28" fmla="*/ 225 w 225"/>
                <a:gd name="T29" fmla="*/ 199 h 199"/>
                <a:gd name="T30" fmla="*/ 225 w 225"/>
                <a:gd name="T31" fmla="*/ 108 h 199"/>
                <a:gd name="T32" fmla="*/ 187 w 225"/>
                <a:gd name="T33" fmla="*/ 70 h 199"/>
                <a:gd name="T34" fmla="*/ 188 w 225"/>
                <a:gd name="T35" fmla="*/ 76 h 199"/>
                <a:gd name="T36" fmla="*/ 218 w 225"/>
                <a:gd name="T37" fmla="*/ 106 h 199"/>
                <a:gd name="T38" fmla="*/ 188 w 225"/>
                <a:gd name="T39" fmla="*/ 106 h 199"/>
                <a:gd name="T40" fmla="*/ 188 w 225"/>
                <a:gd name="T41" fmla="*/ 76 h 199"/>
                <a:gd name="T42" fmla="*/ 35 w 225"/>
                <a:gd name="T43" fmla="*/ 88 h 199"/>
                <a:gd name="T44" fmla="*/ 27 w 225"/>
                <a:gd name="T45" fmla="*/ 79 h 199"/>
                <a:gd name="T46" fmla="*/ 27 w 225"/>
                <a:gd name="T47" fmla="*/ 12 h 199"/>
                <a:gd name="T48" fmla="*/ 35 w 225"/>
                <a:gd name="T49" fmla="*/ 3 h 199"/>
                <a:gd name="T50" fmla="*/ 135 w 225"/>
                <a:gd name="T51" fmla="*/ 3 h 199"/>
                <a:gd name="T52" fmla="*/ 144 w 225"/>
                <a:gd name="T53" fmla="*/ 12 h 199"/>
                <a:gd name="T54" fmla="*/ 144 w 225"/>
                <a:gd name="T55" fmla="*/ 70 h 199"/>
                <a:gd name="T56" fmla="*/ 137 w 225"/>
                <a:gd name="T57" fmla="*/ 70 h 199"/>
                <a:gd name="T58" fmla="*/ 137 w 225"/>
                <a:gd name="T59" fmla="*/ 10 h 199"/>
                <a:gd name="T60" fmla="*/ 33 w 225"/>
                <a:gd name="T61" fmla="*/ 10 h 199"/>
                <a:gd name="T62" fmla="*/ 33 w 225"/>
                <a:gd name="T63" fmla="*/ 81 h 199"/>
                <a:gd name="T64" fmla="*/ 124 w 225"/>
                <a:gd name="T65" fmla="*/ 81 h 199"/>
                <a:gd name="T66" fmla="*/ 124 w 225"/>
                <a:gd name="T67" fmla="*/ 88 h 199"/>
                <a:gd name="T68" fmla="*/ 35 w 225"/>
                <a:gd name="T69" fmla="*/ 88 h 199"/>
                <a:gd name="T70" fmla="*/ 124 w 225"/>
                <a:gd name="T71" fmla="*/ 70 h 199"/>
                <a:gd name="T72" fmla="*/ 124 w 225"/>
                <a:gd name="T73" fmla="*/ 78 h 199"/>
                <a:gd name="T74" fmla="*/ 37 w 225"/>
                <a:gd name="T75" fmla="*/ 78 h 199"/>
                <a:gd name="T76" fmla="*/ 37 w 225"/>
                <a:gd name="T77" fmla="*/ 14 h 199"/>
                <a:gd name="T78" fmla="*/ 133 w 225"/>
                <a:gd name="T79" fmla="*/ 14 h 199"/>
                <a:gd name="T80" fmla="*/ 133 w 225"/>
                <a:gd name="T81" fmla="*/ 70 h 199"/>
                <a:gd name="T82" fmla="*/ 124 w 225"/>
                <a:gd name="T83" fmla="*/ 70 h 199"/>
                <a:gd name="T84" fmla="*/ 9 w 225"/>
                <a:gd name="T85" fmla="*/ 117 h 199"/>
                <a:gd name="T86" fmla="*/ 26 w 225"/>
                <a:gd name="T87" fmla="*/ 99 h 199"/>
                <a:gd name="T88" fmla="*/ 124 w 225"/>
                <a:gd name="T89" fmla="*/ 99 h 199"/>
                <a:gd name="T90" fmla="*/ 124 w 225"/>
                <a:gd name="T91" fmla="*/ 117 h 199"/>
                <a:gd name="T92" fmla="*/ 9 w 225"/>
                <a:gd name="T93" fmla="*/ 117 h 199"/>
                <a:gd name="T94" fmla="*/ 128 w 225"/>
                <a:gd name="T95" fmla="*/ 195 h 199"/>
                <a:gd name="T96" fmla="*/ 128 w 225"/>
                <a:gd name="T97" fmla="*/ 74 h 199"/>
                <a:gd name="T98" fmla="*/ 184 w 225"/>
                <a:gd name="T99" fmla="*/ 74 h 199"/>
                <a:gd name="T100" fmla="*/ 184 w 225"/>
                <a:gd name="T101" fmla="*/ 110 h 199"/>
                <a:gd name="T102" fmla="*/ 221 w 225"/>
                <a:gd name="T103" fmla="*/ 110 h 199"/>
                <a:gd name="T104" fmla="*/ 221 w 225"/>
                <a:gd name="T105" fmla="*/ 195 h 199"/>
                <a:gd name="T106" fmla="*/ 128 w 225"/>
                <a:gd name="T107" fmla="*/ 195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5" h="199">
                  <a:moveTo>
                    <a:pt x="187" y="70"/>
                  </a:moveTo>
                  <a:cubicBezTo>
                    <a:pt x="147" y="70"/>
                    <a:pt x="147" y="70"/>
                    <a:pt x="147" y="70"/>
                  </a:cubicBezTo>
                  <a:cubicBezTo>
                    <a:pt x="147" y="12"/>
                    <a:pt x="147" y="12"/>
                    <a:pt x="147" y="12"/>
                  </a:cubicBezTo>
                  <a:cubicBezTo>
                    <a:pt x="147" y="5"/>
                    <a:pt x="142" y="0"/>
                    <a:pt x="135" y="0"/>
                  </a:cubicBezTo>
                  <a:cubicBezTo>
                    <a:pt x="35" y="0"/>
                    <a:pt x="35" y="0"/>
                    <a:pt x="35" y="0"/>
                  </a:cubicBezTo>
                  <a:cubicBezTo>
                    <a:pt x="28" y="0"/>
                    <a:pt x="23" y="5"/>
                    <a:pt x="23" y="12"/>
                  </a:cubicBezTo>
                  <a:cubicBezTo>
                    <a:pt x="23" y="79"/>
                    <a:pt x="23" y="79"/>
                    <a:pt x="23" y="79"/>
                  </a:cubicBezTo>
                  <a:cubicBezTo>
                    <a:pt x="23" y="86"/>
                    <a:pt x="28" y="92"/>
                    <a:pt x="35" y="92"/>
                  </a:cubicBezTo>
                  <a:cubicBezTo>
                    <a:pt x="124" y="92"/>
                    <a:pt x="124" y="92"/>
                    <a:pt x="124" y="92"/>
                  </a:cubicBezTo>
                  <a:cubicBezTo>
                    <a:pt x="124" y="96"/>
                    <a:pt x="124" y="96"/>
                    <a:pt x="124" y="96"/>
                  </a:cubicBezTo>
                  <a:cubicBezTo>
                    <a:pt x="24" y="96"/>
                    <a:pt x="24" y="96"/>
                    <a:pt x="24" y="96"/>
                  </a:cubicBezTo>
                  <a:cubicBezTo>
                    <a:pt x="0" y="121"/>
                    <a:pt x="0" y="121"/>
                    <a:pt x="0" y="121"/>
                  </a:cubicBezTo>
                  <a:cubicBezTo>
                    <a:pt x="124" y="121"/>
                    <a:pt x="124" y="121"/>
                    <a:pt x="124" y="121"/>
                  </a:cubicBezTo>
                  <a:cubicBezTo>
                    <a:pt x="124" y="199"/>
                    <a:pt x="124" y="199"/>
                    <a:pt x="124" y="199"/>
                  </a:cubicBezTo>
                  <a:cubicBezTo>
                    <a:pt x="225" y="199"/>
                    <a:pt x="225" y="199"/>
                    <a:pt x="225" y="199"/>
                  </a:cubicBezTo>
                  <a:cubicBezTo>
                    <a:pt x="225" y="108"/>
                    <a:pt x="225" y="108"/>
                    <a:pt x="225" y="108"/>
                  </a:cubicBezTo>
                  <a:lnTo>
                    <a:pt x="187" y="70"/>
                  </a:lnTo>
                  <a:close/>
                  <a:moveTo>
                    <a:pt x="188" y="76"/>
                  </a:moveTo>
                  <a:cubicBezTo>
                    <a:pt x="218" y="106"/>
                    <a:pt x="218" y="106"/>
                    <a:pt x="218" y="106"/>
                  </a:cubicBezTo>
                  <a:cubicBezTo>
                    <a:pt x="188" y="106"/>
                    <a:pt x="188" y="106"/>
                    <a:pt x="188" y="106"/>
                  </a:cubicBezTo>
                  <a:lnTo>
                    <a:pt x="188" y="76"/>
                  </a:lnTo>
                  <a:close/>
                  <a:moveTo>
                    <a:pt x="35" y="88"/>
                  </a:moveTo>
                  <a:cubicBezTo>
                    <a:pt x="30" y="88"/>
                    <a:pt x="27" y="84"/>
                    <a:pt x="27" y="79"/>
                  </a:cubicBezTo>
                  <a:cubicBezTo>
                    <a:pt x="27" y="12"/>
                    <a:pt x="27" y="12"/>
                    <a:pt x="27" y="12"/>
                  </a:cubicBezTo>
                  <a:cubicBezTo>
                    <a:pt x="27" y="7"/>
                    <a:pt x="30" y="3"/>
                    <a:pt x="35" y="3"/>
                  </a:cubicBezTo>
                  <a:cubicBezTo>
                    <a:pt x="135" y="3"/>
                    <a:pt x="135" y="3"/>
                    <a:pt x="135" y="3"/>
                  </a:cubicBezTo>
                  <a:cubicBezTo>
                    <a:pt x="140" y="3"/>
                    <a:pt x="144" y="7"/>
                    <a:pt x="144" y="12"/>
                  </a:cubicBezTo>
                  <a:cubicBezTo>
                    <a:pt x="144" y="70"/>
                    <a:pt x="144" y="70"/>
                    <a:pt x="144" y="70"/>
                  </a:cubicBezTo>
                  <a:cubicBezTo>
                    <a:pt x="137" y="70"/>
                    <a:pt x="137" y="70"/>
                    <a:pt x="137" y="70"/>
                  </a:cubicBezTo>
                  <a:cubicBezTo>
                    <a:pt x="137" y="10"/>
                    <a:pt x="137" y="10"/>
                    <a:pt x="137" y="10"/>
                  </a:cubicBezTo>
                  <a:cubicBezTo>
                    <a:pt x="33" y="10"/>
                    <a:pt x="33" y="10"/>
                    <a:pt x="33" y="10"/>
                  </a:cubicBezTo>
                  <a:cubicBezTo>
                    <a:pt x="33" y="81"/>
                    <a:pt x="33" y="81"/>
                    <a:pt x="33" y="81"/>
                  </a:cubicBezTo>
                  <a:cubicBezTo>
                    <a:pt x="124" y="81"/>
                    <a:pt x="124" y="81"/>
                    <a:pt x="124" y="81"/>
                  </a:cubicBezTo>
                  <a:cubicBezTo>
                    <a:pt x="124" y="88"/>
                    <a:pt x="124" y="88"/>
                    <a:pt x="124" y="88"/>
                  </a:cubicBezTo>
                  <a:lnTo>
                    <a:pt x="35" y="88"/>
                  </a:lnTo>
                  <a:close/>
                  <a:moveTo>
                    <a:pt x="124" y="70"/>
                  </a:moveTo>
                  <a:cubicBezTo>
                    <a:pt x="124" y="78"/>
                    <a:pt x="124" y="78"/>
                    <a:pt x="124" y="78"/>
                  </a:cubicBezTo>
                  <a:cubicBezTo>
                    <a:pt x="37" y="78"/>
                    <a:pt x="37" y="78"/>
                    <a:pt x="37" y="78"/>
                  </a:cubicBezTo>
                  <a:cubicBezTo>
                    <a:pt x="37" y="14"/>
                    <a:pt x="37" y="14"/>
                    <a:pt x="37" y="14"/>
                  </a:cubicBezTo>
                  <a:cubicBezTo>
                    <a:pt x="133" y="14"/>
                    <a:pt x="133" y="14"/>
                    <a:pt x="133" y="14"/>
                  </a:cubicBezTo>
                  <a:cubicBezTo>
                    <a:pt x="133" y="70"/>
                    <a:pt x="133" y="70"/>
                    <a:pt x="133" y="70"/>
                  </a:cubicBezTo>
                  <a:lnTo>
                    <a:pt x="124" y="70"/>
                  </a:lnTo>
                  <a:close/>
                  <a:moveTo>
                    <a:pt x="9" y="117"/>
                  </a:moveTo>
                  <a:cubicBezTo>
                    <a:pt x="26" y="99"/>
                    <a:pt x="26" y="99"/>
                    <a:pt x="26" y="99"/>
                  </a:cubicBezTo>
                  <a:cubicBezTo>
                    <a:pt x="124" y="99"/>
                    <a:pt x="124" y="99"/>
                    <a:pt x="124" y="99"/>
                  </a:cubicBezTo>
                  <a:cubicBezTo>
                    <a:pt x="124" y="117"/>
                    <a:pt x="124" y="117"/>
                    <a:pt x="124" y="117"/>
                  </a:cubicBezTo>
                  <a:lnTo>
                    <a:pt x="9" y="117"/>
                  </a:lnTo>
                  <a:close/>
                  <a:moveTo>
                    <a:pt x="128" y="195"/>
                  </a:moveTo>
                  <a:cubicBezTo>
                    <a:pt x="128" y="74"/>
                    <a:pt x="128" y="74"/>
                    <a:pt x="128" y="74"/>
                  </a:cubicBezTo>
                  <a:cubicBezTo>
                    <a:pt x="184" y="74"/>
                    <a:pt x="184" y="74"/>
                    <a:pt x="184" y="74"/>
                  </a:cubicBezTo>
                  <a:cubicBezTo>
                    <a:pt x="184" y="110"/>
                    <a:pt x="184" y="110"/>
                    <a:pt x="184" y="110"/>
                  </a:cubicBezTo>
                  <a:cubicBezTo>
                    <a:pt x="221" y="110"/>
                    <a:pt x="221" y="110"/>
                    <a:pt x="221" y="110"/>
                  </a:cubicBezTo>
                  <a:cubicBezTo>
                    <a:pt x="221" y="195"/>
                    <a:pt x="221" y="195"/>
                    <a:pt x="221" y="195"/>
                  </a:cubicBezTo>
                  <a:lnTo>
                    <a:pt x="128" y="1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73" name="Freeform 59"/>
            <p:cNvSpPr/>
            <p:nvPr/>
          </p:nvSpPr>
          <p:spPr bwMode="auto">
            <a:xfrm>
              <a:off x="5711825" y="5656263"/>
              <a:ext cx="279400" cy="241300"/>
            </a:xfrm>
            <a:custGeom>
              <a:avLst/>
              <a:gdLst>
                <a:gd name="T0" fmla="*/ 55 w 66"/>
                <a:gd name="T1" fmla="*/ 50 h 57"/>
                <a:gd name="T2" fmla="*/ 32 w 66"/>
                <a:gd name="T3" fmla="*/ 40 h 57"/>
                <a:gd name="T4" fmla="*/ 30 w 66"/>
                <a:gd name="T5" fmla="*/ 43 h 57"/>
                <a:gd name="T6" fmla="*/ 60 w 66"/>
                <a:gd name="T7" fmla="*/ 57 h 57"/>
                <a:gd name="T8" fmla="*/ 66 w 66"/>
                <a:gd name="T9" fmla="*/ 25 h 57"/>
                <a:gd name="T10" fmla="*/ 62 w 66"/>
                <a:gd name="T11" fmla="*/ 24 h 57"/>
                <a:gd name="T12" fmla="*/ 58 w 66"/>
                <a:gd name="T13" fmla="*/ 47 h 57"/>
                <a:gd name="T14" fmla="*/ 1 w 66"/>
                <a:gd name="T15" fmla="*/ 0 h 57"/>
                <a:gd name="T16" fmla="*/ 0 w 66"/>
                <a:gd name="T17" fmla="*/ 4 h 57"/>
                <a:gd name="T18" fmla="*/ 55 w 66"/>
                <a:gd name="T19" fmla="*/ 5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57">
                  <a:moveTo>
                    <a:pt x="55" y="50"/>
                  </a:moveTo>
                  <a:cubicBezTo>
                    <a:pt x="32" y="40"/>
                    <a:pt x="32" y="40"/>
                    <a:pt x="32" y="40"/>
                  </a:cubicBezTo>
                  <a:cubicBezTo>
                    <a:pt x="30" y="43"/>
                    <a:pt x="30" y="43"/>
                    <a:pt x="30" y="43"/>
                  </a:cubicBezTo>
                  <a:cubicBezTo>
                    <a:pt x="60" y="57"/>
                    <a:pt x="60" y="57"/>
                    <a:pt x="60" y="57"/>
                  </a:cubicBezTo>
                  <a:cubicBezTo>
                    <a:pt x="66" y="25"/>
                    <a:pt x="66" y="25"/>
                    <a:pt x="66" y="25"/>
                  </a:cubicBezTo>
                  <a:cubicBezTo>
                    <a:pt x="62" y="24"/>
                    <a:pt x="62" y="24"/>
                    <a:pt x="62" y="24"/>
                  </a:cubicBezTo>
                  <a:cubicBezTo>
                    <a:pt x="58" y="47"/>
                    <a:pt x="58" y="47"/>
                    <a:pt x="58" y="47"/>
                  </a:cubicBezTo>
                  <a:cubicBezTo>
                    <a:pt x="47" y="24"/>
                    <a:pt x="26" y="6"/>
                    <a:pt x="1" y="0"/>
                  </a:cubicBezTo>
                  <a:cubicBezTo>
                    <a:pt x="0" y="4"/>
                    <a:pt x="0" y="4"/>
                    <a:pt x="0" y="4"/>
                  </a:cubicBezTo>
                  <a:cubicBezTo>
                    <a:pt x="25" y="10"/>
                    <a:pt x="45" y="27"/>
                    <a:pt x="55"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74" name="Freeform 60"/>
            <p:cNvSpPr/>
            <p:nvPr/>
          </p:nvSpPr>
          <p:spPr bwMode="auto">
            <a:xfrm>
              <a:off x="5287963" y="6178551"/>
              <a:ext cx="228600" cy="195263"/>
            </a:xfrm>
            <a:custGeom>
              <a:avLst/>
              <a:gdLst>
                <a:gd name="T0" fmla="*/ 7 w 54"/>
                <a:gd name="T1" fmla="*/ 6 h 46"/>
                <a:gd name="T2" fmla="*/ 31 w 54"/>
                <a:gd name="T3" fmla="*/ 13 h 46"/>
                <a:gd name="T4" fmla="*/ 32 w 54"/>
                <a:gd name="T5" fmla="*/ 9 h 46"/>
                <a:gd name="T6" fmla="*/ 1 w 54"/>
                <a:gd name="T7" fmla="*/ 0 h 46"/>
                <a:gd name="T8" fmla="*/ 0 w 54"/>
                <a:gd name="T9" fmla="*/ 32 h 46"/>
                <a:gd name="T10" fmla="*/ 4 w 54"/>
                <a:gd name="T11" fmla="*/ 33 h 46"/>
                <a:gd name="T12" fmla="*/ 5 w 54"/>
                <a:gd name="T13" fmla="*/ 9 h 46"/>
                <a:gd name="T14" fmla="*/ 53 w 54"/>
                <a:gd name="T15" fmla="*/ 46 h 46"/>
                <a:gd name="T16" fmla="*/ 54 w 54"/>
                <a:gd name="T17" fmla="*/ 43 h 46"/>
                <a:gd name="T18" fmla="*/ 7 w 54"/>
                <a:gd name="T19" fmla="*/ 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46">
                  <a:moveTo>
                    <a:pt x="7" y="6"/>
                  </a:moveTo>
                  <a:cubicBezTo>
                    <a:pt x="31" y="13"/>
                    <a:pt x="31" y="13"/>
                    <a:pt x="31" y="13"/>
                  </a:cubicBezTo>
                  <a:cubicBezTo>
                    <a:pt x="32" y="9"/>
                    <a:pt x="32" y="9"/>
                    <a:pt x="32" y="9"/>
                  </a:cubicBezTo>
                  <a:cubicBezTo>
                    <a:pt x="1" y="0"/>
                    <a:pt x="1" y="0"/>
                    <a:pt x="1" y="0"/>
                  </a:cubicBezTo>
                  <a:cubicBezTo>
                    <a:pt x="0" y="32"/>
                    <a:pt x="0" y="32"/>
                    <a:pt x="0" y="32"/>
                  </a:cubicBezTo>
                  <a:cubicBezTo>
                    <a:pt x="4" y="33"/>
                    <a:pt x="4" y="33"/>
                    <a:pt x="4" y="33"/>
                  </a:cubicBezTo>
                  <a:cubicBezTo>
                    <a:pt x="5" y="9"/>
                    <a:pt x="5" y="9"/>
                    <a:pt x="5" y="9"/>
                  </a:cubicBezTo>
                  <a:cubicBezTo>
                    <a:pt x="16" y="27"/>
                    <a:pt x="33" y="41"/>
                    <a:pt x="53" y="46"/>
                  </a:cubicBezTo>
                  <a:cubicBezTo>
                    <a:pt x="54" y="43"/>
                    <a:pt x="54" y="43"/>
                    <a:pt x="54" y="43"/>
                  </a:cubicBezTo>
                  <a:cubicBezTo>
                    <a:pt x="34" y="37"/>
                    <a:pt x="17" y="24"/>
                    <a:pt x="7"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grpSp>
      <p:grpSp>
        <p:nvGrpSpPr>
          <p:cNvPr id="75" name="组合 74"/>
          <p:cNvGrpSpPr/>
          <p:nvPr/>
        </p:nvGrpSpPr>
        <p:grpSpPr>
          <a:xfrm>
            <a:off x="9533796" y="3303589"/>
            <a:ext cx="809625" cy="955675"/>
            <a:chOff x="7385050" y="5494338"/>
            <a:chExt cx="809625" cy="955675"/>
          </a:xfrm>
          <a:solidFill>
            <a:srgbClr val="DBBD24"/>
          </a:solidFill>
        </p:grpSpPr>
        <p:sp>
          <p:nvSpPr>
            <p:cNvPr id="76" name="Freeform 61"/>
            <p:cNvSpPr>
              <a:spLocks noEditPoints="1"/>
            </p:cNvSpPr>
            <p:nvPr/>
          </p:nvSpPr>
          <p:spPr bwMode="auto">
            <a:xfrm>
              <a:off x="7558088" y="6011863"/>
              <a:ext cx="93662" cy="149225"/>
            </a:xfrm>
            <a:custGeom>
              <a:avLst/>
              <a:gdLst>
                <a:gd name="T0" fmla="*/ 22 w 22"/>
                <a:gd name="T1" fmla="*/ 11 h 35"/>
                <a:gd name="T2" fmla="*/ 12 w 22"/>
                <a:gd name="T3" fmla="*/ 0 h 35"/>
                <a:gd name="T4" fmla="*/ 11 w 22"/>
                <a:gd name="T5" fmla="*/ 0 h 35"/>
                <a:gd name="T6" fmla="*/ 0 w 22"/>
                <a:gd name="T7" fmla="*/ 11 h 35"/>
                <a:gd name="T8" fmla="*/ 0 w 22"/>
                <a:gd name="T9" fmla="*/ 35 h 35"/>
                <a:gd name="T10" fmla="*/ 22 w 22"/>
                <a:gd name="T11" fmla="*/ 35 h 35"/>
                <a:gd name="T12" fmla="*/ 22 w 22"/>
                <a:gd name="T13" fmla="*/ 11 h 35"/>
                <a:gd name="T14" fmla="*/ 18 w 22"/>
                <a:gd name="T15" fmla="*/ 31 h 35"/>
                <a:gd name="T16" fmla="*/ 4 w 22"/>
                <a:gd name="T17" fmla="*/ 31 h 35"/>
                <a:gd name="T18" fmla="*/ 4 w 22"/>
                <a:gd name="T19" fmla="*/ 11 h 35"/>
                <a:gd name="T20" fmla="*/ 11 w 22"/>
                <a:gd name="T21" fmla="*/ 4 h 35"/>
                <a:gd name="T22" fmla="*/ 12 w 22"/>
                <a:gd name="T23" fmla="*/ 4 h 35"/>
                <a:gd name="T24" fmla="*/ 18 w 22"/>
                <a:gd name="T25" fmla="*/ 11 h 35"/>
                <a:gd name="T26" fmla="*/ 18 w 22"/>
                <a:gd name="T27" fmla="*/ 3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35">
                  <a:moveTo>
                    <a:pt x="22" y="11"/>
                  </a:moveTo>
                  <a:cubicBezTo>
                    <a:pt x="22" y="5"/>
                    <a:pt x="18" y="0"/>
                    <a:pt x="12" y="0"/>
                  </a:cubicBezTo>
                  <a:cubicBezTo>
                    <a:pt x="11" y="0"/>
                    <a:pt x="11" y="0"/>
                    <a:pt x="11" y="0"/>
                  </a:cubicBezTo>
                  <a:cubicBezTo>
                    <a:pt x="5" y="0"/>
                    <a:pt x="0" y="5"/>
                    <a:pt x="0" y="11"/>
                  </a:cubicBezTo>
                  <a:cubicBezTo>
                    <a:pt x="0" y="35"/>
                    <a:pt x="0" y="35"/>
                    <a:pt x="0" y="35"/>
                  </a:cubicBezTo>
                  <a:cubicBezTo>
                    <a:pt x="22" y="35"/>
                    <a:pt x="22" y="35"/>
                    <a:pt x="22" y="35"/>
                  </a:cubicBezTo>
                  <a:lnTo>
                    <a:pt x="22" y="11"/>
                  </a:lnTo>
                  <a:close/>
                  <a:moveTo>
                    <a:pt x="18" y="31"/>
                  </a:moveTo>
                  <a:cubicBezTo>
                    <a:pt x="4" y="31"/>
                    <a:pt x="4" y="31"/>
                    <a:pt x="4" y="31"/>
                  </a:cubicBezTo>
                  <a:cubicBezTo>
                    <a:pt x="4" y="11"/>
                    <a:pt x="4" y="11"/>
                    <a:pt x="4" y="11"/>
                  </a:cubicBezTo>
                  <a:cubicBezTo>
                    <a:pt x="4" y="7"/>
                    <a:pt x="7" y="4"/>
                    <a:pt x="11" y="4"/>
                  </a:cubicBezTo>
                  <a:cubicBezTo>
                    <a:pt x="12" y="4"/>
                    <a:pt x="12" y="4"/>
                    <a:pt x="12" y="4"/>
                  </a:cubicBezTo>
                  <a:cubicBezTo>
                    <a:pt x="16" y="4"/>
                    <a:pt x="18" y="7"/>
                    <a:pt x="18" y="11"/>
                  </a:cubicBezTo>
                  <a:lnTo>
                    <a:pt x="18"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77" name="Freeform 62"/>
            <p:cNvSpPr>
              <a:spLocks noEditPoints="1"/>
            </p:cNvSpPr>
            <p:nvPr/>
          </p:nvSpPr>
          <p:spPr bwMode="auto">
            <a:xfrm>
              <a:off x="7681913" y="5948363"/>
              <a:ext cx="93662" cy="212725"/>
            </a:xfrm>
            <a:custGeom>
              <a:avLst/>
              <a:gdLst>
                <a:gd name="T0" fmla="*/ 22 w 22"/>
                <a:gd name="T1" fmla="*/ 11 h 50"/>
                <a:gd name="T2" fmla="*/ 12 w 22"/>
                <a:gd name="T3" fmla="*/ 0 h 50"/>
                <a:gd name="T4" fmla="*/ 11 w 22"/>
                <a:gd name="T5" fmla="*/ 0 h 50"/>
                <a:gd name="T6" fmla="*/ 0 w 22"/>
                <a:gd name="T7" fmla="*/ 11 h 50"/>
                <a:gd name="T8" fmla="*/ 0 w 22"/>
                <a:gd name="T9" fmla="*/ 50 h 50"/>
                <a:gd name="T10" fmla="*/ 22 w 22"/>
                <a:gd name="T11" fmla="*/ 50 h 50"/>
                <a:gd name="T12" fmla="*/ 22 w 22"/>
                <a:gd name="T13" fmla="*/ 11 h 50"/>
                <a:gd name="T14" fmla="*/ 19 w 22"/>
                <a:gd name="T15" fmla="*/ 46 h 50"/>
                <a:gd name="T16" fmla="*/ 4 w 22"/>
                <a:gd name="T17" fmla="*/ 46 h 50"/>
                <a:gd name="T18" fmla="*/ 4 w 22"/>
                <a:gd name="T19" fmla="*/ 11 h 50"/>
                <a:gd name="T20" fmla="*/ 11 w 22"/>
                <a:gd name="T21" fmla="*/ 4 h 50"/>
                <a:gd name="T22" fmla="*/ 12 w 22"/>
                <a:gd name="T23" fmla="*/ 4 h 50"/>
                <a:gd name="T24" fmla="*/ 19 w 22"/>
                <a:gd name="T25" fmla="*/ 11 h 50"/>
                <a:gd name="T26" fmla="*/ 19 w 22"/>
                <a:gd name="T27" fmla="*/ 4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50">
                  <a:moveTo>
                    <a:pt x="22" y="11"/>
                  </a:moveTo>
                  <a:cubicBezTo>
                    <a:pt x="22" y="5"/>
                    <a:pt x="18" y="0"/>
                    <a:pt x="12" y="0"/>
                  </a:cubicBezTo>
                  <a:cubicBezTo>
                    <a:pt x="11" y="0"/>
                    <a:pt x="11" y="0"/>
                    <a:pt x="11" y="0"/>
                  </a:cubicBezTo>
                  <a:cubicBezTo>
                    <a:pt x="5" y="0"/>
                    <a:pt x="0" y="5"/>
                    <a:pt x="0" y="11"/>
                  </a:cubicBezTo>
                  <a:cubicBezTo>
                    <a:pt x="0" y="50"/>
                    <a:pt x="0" y="50"/>
                    <a:pt x="0" y="50"/>
                  </a:cubicBezTo>
                  <a:cubicBezTo>
                    <a:pt x="22" y="50"/>
                    <a:pt x="22" y="50"/>
                    <a:pt x="22" y="50"/>
                  </a:cubicBezTo>
                  <a:lnTo>
                    <a:pt x="22" y="11"/>
                  </a:lnTo>
                  <a:close/>
                  <a:moveTo>
                    <a:pt x="19" y="46"/>
                  </a:moveTo>
                  <a:cubicBezTo>
                    <a:pt x="4" y="46"/>
                    <a:pt x="4" y="46"/>
                    <a:pt x="4" y="46"/>
                  </a:cubicBezTo>
                  <a:cubicBezTo>
                    <a:pt x="4" y="11"/>
                    <a:pt x="4" y="11"/>
                    <a:pt x="4" y="11"/>
                  </a:cubicBezTo>
                  <a:cubicBezTo>
                    <a:pt x="4" y="7"/>
                    <a:pt x="7" y="4"/>
                    <a:pt x="11" y="4"/>
                  </a:cubicBezTo>
                  <a:cubicBezTo>
                    <a:pt x="12" y="4"/>
                    <a:pt x="12" y="4"/>
                    <a:pt x="12" y="4"/>
                  </a:cubicBezTo>
                  <a:cubicBezTo>
                    <a:pt x="16" y="4"/>
                    <a:pt x="19" y="7"/>
                    <a:pt x="19" y="11"/>
                  </a:cubicBezTo>
                  <a:lnTo>
                    <a:pt x="19"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78" name="Freeform 63"/>
            <p:cNvSpPr>
              <a:spLocks noEditPoints="1"/>
            </p:cNvSpPr>
            <p:nvPr/>
          </p:nvSpPr>
          <p:spPr bwMode="auto">
            <a:xfrm>
              <a:off x="7804150" y="5889626"/>
              <a:ext cx="93662" cy="271463"/>
            </a:xfrm>
            <a:custGeom>
              <a:avLst/>
              <a:gdLst>
                <a:gd name="T0" fmla="*/ 22 w 22"/>
                <a:gd name="T1" fmla="*/ 10 h 64"/>
                <a:gd name="T2" fmla="*/ 12 w 22"/>
                <a:gd name="T3" fmla="*/ 0 h 64"/>
                <a:gd name="T4" fmla="*/ 11 w 22"/>
                <a:gd name="T5" fmla="*/ 0 h 64"/>
                <a:gd name="T6" fmla="*/ 0 w 22"/>
                <a:gd name="T7" fmla="*/ 10 h 64"/>
                <a:gd name="T8" fmla="*/ 0 w 22"/>
                <a:gd name="T9" fmla="*/ 64 h 64"/>
                <a:gd name="T10" fmla="*/ 22 w 22"/>
                <a:gd name="T11" fmla="*/ 64 h 64"/>
                <a:gd name="T12" fmla="*/ 22 w 22"/>
                <a:gd name="T13" fmla="*/ 10 h 64"/>
                <a:gd name="T14" fmla="*/ 19 w 22"/>
                <a:gd name="T15" fmla="*/ 60 h 64"/>
                <a:gd name="T16" fmla="*/ 4 w 22"/>
                <a:gd name="T17" fmla="*/ 60 h 64"/>
                <a:gd name="T18" fmla="*/ 4 w 22"/>
                <a:gd name="T19" fmla="*/ 10 h 64"/>
                <a:gd name="T20" fmla="*/ 11 w 22"/>
                <a:gd name="T21" fmla="*/ 4 h 64"/>
                <a:gd name="T22" fmla="*/ 12 w 22"/>
                <a:gd name="T23" fmla="*/ 4 h 64"/>
                <a:gd name="T24" fmla="*/ 19 w 22"/>
                <a:gd name="T25" fmla="*/ 10 h 64"/>
                <a:gd name="T26" fmla="*/ 19 w 22"/>
                <a:gd name="T27"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64">
                  <a:moveTo>
                    <a:pt x="22" y="10"/>
                  </a:moveTo>
                  <a:cubicBezTo>
                    <a:pt x="22" y="4"/>
                    <a:pt x="18" y="0"/>
                    <a:pt x="12" y="0"/>
                  </a:cubicBezTo>
                  <a:cubicBezTo>
                    <a:pt x="11" y="0"/>
                    <a:pt x="11" y="0"/>
                    <a:pt x="11" y="0"/>
                  </a:cubicBezTo>
                  <a:cubicBezTo>
                    <a:pt x="5" y="0"/>
                    <a:pt x="0" y="4"/>
                    <a:pt x="0" y="10"/>
                  </a:cubicBezTo>
                  <a:cubicBezTo>
                    <a:pt x="0" y="64"/>
                    <a:pt x="0" y="64"/>
                    <a:pt x="0" y="64"/>
                  </a:cubicBezTo>
                  <a:cubicBezTo>
                    <a:pt x="22" y="64"/>
                    <a:pt x="22" y="64"/>
                    <a:pt x="22" y="64"/>
                  </a:cubicBezTo>
                  <a:lnTo>
                    <a:pt x="22" y="10"/>
                  </a:lnTo>
                  <a:close/>
                  <a:moveTo>
                    <a:pt x="19" y="60"/>
                  </a:moveTo>
                  <a:cubicBezTo>
                    <a:pt x="4" y="60"/>
                    <a:pt x="4" y="60"/>
                    <a:pt x="4" y="60"/>
                  </a:cubicBezTo>
                  <a:cubicBezTo>
                    <a:pt x="4" y="10"/>
                    <a:pt x="4" y="10"/>
                    <a:pt x="4" y="10"/>
                  </a:cubicBezTo>
                  <a:cubicBezTo>
                    <a:pt x="4" y="6"/>
                    <a:pt x="7" y="4"/>
                    <a:pt x="11" y="4"/>
                  </a:cubicBezTo>
                  <a:cubicBezTo>
                    <a:pt x="12" y="4"/>
                    <a:pt x="12" y="4"/>
                    <a:pt x="12" y="4"/>
                  </a:cubicBezTo>
                  <a:cubicBezTo>
                    <a:pt x="16" y="4"/>
                    <a:pt x="19" y="6"/>
                    <a:pt x="19" y="10"/>
                  </a:cubicBezTo>
                  <a:lnTo>
                    <a:pt x="19" y="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79" name="Freeform 64"/>
            <p:cNvSpPr>
              <a:spLocks noEditPoints="1"/>
            </p:cNvSpPr>
            <p:nvPr/>
          </p:nvSpPr>
          <p:spPr bwMode="auto">
            <a:xfrm>
              <a:off x="7927975" y="5821363"/>
              <a:ext cx="92075" cy="339725"/>
            </a:xfrm>
            <a:custGeom>
              <a:avLst/>
              <a:gdLst>
                <a:gd name="T0" fmla="*/ 22 w 22"/>
                <a:gd name="T1" fmla="*/ 11 h 80"/>
                <a:gd name="T2" fmla="*/ 12 w 22"/>
                <a:gd name="T3" fmla="*/ 0 h 80"/>
                <a:gd name="T4" fmla="*/ 11 w 22"/>
                <a:gd name="T5" fmla="*/ 0 h 80"/>
                <a:gd name="T6" fmla="*/ 0 w 22"/>
                <a:gd name="T7" fmla="*/ 11 h 80"/>
                <a:gd name="T8" fmla="*/ 0 w 22"/>
                <a:gd name="T9" fmla="*/ 80 h 80"/>
                <a:gd name="T10" fmla="*/ 22 w 22"/>
                <a:gd name="T11" fmla="*/ 80 h 80"/>
                <a:gd name="T12" fmla="*/ 22 w 22"/>
                <a:gd name="T13" fmla="*/ 11 h 80"/>
                <a:gd name="T14" fmla="*/ 19 w 22"/>
                <a:gd name="T15" fmla="*/ 76 h 80"/>
                <a:gd name="T16" fmla="*/ 4 w 22"/>
                <a:gd name="T17" fmla="*/ 76 h 80"/>
                <a:gd name="T18" fmla="*/ 4 w 22"/>
                <a:gd name="T19" fmla="*/ 11 h 80"/>
                <a:gd name="T20" fmla="*/ 11 w 22"/>
                <a:gd name="T21" fmla="*/ 4 h 80"/>
                <a:gd name="T22" fmla="*/ 12 w 22"/>
                <a:gd name="T23" fmla="*/ 4 h 80"/>
                <a:gd name="T24" fmla="*/ 19 w 22"/>
                <a:gd name="T25" fmla="*/ 11 h 80"/>
                <a:gd name="T26" fmla="*/ 19 w 22"/>
                <a:gd name="T2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80">
                  <a:moveTo>
                    <a:pt x="22" y="11"/>
                  </a:moveTo>
                  <a:cubicBezTo>
                    <a:pt x="22" y="5"/>
                    <a:pt x="18" y="0"/>
                    <a:pt x="12" y="0"/>
                  </a:cubicBezTo>
                  <a:cubicBezTo>
                    <a:pt x="11" y="0"/>
                    <a:pt x="11" y="0"/>
                    <a:pt x="11" y="0"/>
                  </a:cubicBezTo>
                  <a:cubicBezTo>
                    <a:pt x="5" y="0"/>
                    <a:pt x="0" y="5"/>
                    <a:pt x="0" y="11"/>
                  </a:cubicBezTo>
                  <a:cubicBezTo>
                    <a:pt x="0" y="80"/>
                    <a:pt x="0" y="80"/>
                    <a:pt x="0" y="80"/>
                  </a:cubicBezTo>
                  <a:cubicBezTo>
                    <a:pt x="22" y="80"/>
                    <a:pt x="22" y="80"/>
                    <a:pt x="22" y="80"/>
                  </a:cubicBezTo>
                  <a:lnTo>
                    <a:pt x="22" y="11"/>
                  </a:lnTo>
                  <a:close/>
                  <a:moveTo>
                    <a:pt x="19" y="76"/>
                  </a:moveTo>
                  <a:cubicBezTo>
                    <a:pt x="4" y="76"/>
                    <a:pt x="4" y="76"/>
                    <a:pt x="4" y="76"/>
                  </a:cubicBezTo>
                  <a:cubicBezTo>
                    <a:pt x="4" y="11"/>
                    <a:pt x="4" y="11"/>
                    <a:pt x="4" y="11"/>
                  </a:cubicBezTo>
                  <a:cubicBezTo>
                    <a:pt x="4" y="7"/>
                    <a:pt x="7" y="4"/>
                    <a:pt x="11" y="4"/>
                  </a:cubicBezTo>
                  <a:cubicBezTo>
                    <a:pt x="12" y="4"/>
                    <a:pt x="12" y="4"/>
                    <a:pt x="12" y="4"/>
                  </a:cubicBezTo>
                  <a:cubicBezTo>
                    <a:pt x="16" y="4"/>
                    <a:pt x="19" y="7"/>
                    <a:pt x="19" y="11"/>
                  </a:cubicBezTo>
                  <a:lnTo>
                    <a:pt x="19"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80" name="Freeform 65"/>
            <p:cNvSpPr>
              <a:spLocks noEditPoints="1"/>
            </p:cNvSpPr>
            <p:nvPr/>
          </p:nvSpPr>
          <p:spPr bwMode="auto">
            <a:xfrm>
              <a:off x="7385050" y="5494338"/>
              <a:ext cx="809625" cy="955675"/>
            </a:xfrm>
            <a:custGeom>
              <a:avLst/>
              <a:gdLst>
                <a:gd name="T0" fmla="*/ 106 w 191"/>
                <a:gd name="T1" fmla="*/ 55 h 225"/>
                <a:gd name="T2" fmla="*/ 57 w 191"/>
                <a:gd name="T3" fmla="*/ 0 h 225"/>
                <a:gd name="T4" fmla="*/ 8 w 191"/>
                <a:gd name="T5" fmla="*/ 55 h 225"/>
                <a:gd name="T6" fmla="*/ 0 w 191"/>
                <a:gd name="T7" fmla="*/ 172 h 225"/>
                <a:gd name="T8" fmla="*/ 69 w 191"/>
                <a:gd name="T9" fmla="*/ 180 h 225"/>
                <a:gd name="T10" fmla="*/ 57 w 191"/>
                <a:gd name="T11" fmla="*/ 207 h 225"/>
                <a:gd name="T12" fmla="*/ 48 w 191"/>
                <a:gd name="T13" fmla="*/ 216 h 225"/>
                <a:gd name="T14" fmla="*/ 135 w 191"/>
                <a:gd name="T15" fmla="*/ 225 h 225"/>
                <a:gd name="T16" fmla="*/ 143 w 191"/>
                <a:gd name="T17" fmla="*/ 215 h 225"/>
                <a:gd name="T18" fmla="*/ 123 w 191"/>
                <a:gd name="T19" fmla="*/ 207 h 225"/>
                <a:gd name="T20" fmla="*/ 183 w 191"/>
                <a:gd name="T21" fmla="*/ 180 h 225"/>
                <a:gd name="T22" fmla="*/ 191 w 191"/>
                <a:gd name="T23" fmla="*/ 64 h 225"/>
                <a:gd name="T24" fmla="*/ 57 w 191"/>
                <a:gd name="T25" fmla="*/ 4 h 225"/>
                <a:gd name="T26" fmla="*/ 83 w 191"/>
                <a:gd name="T27" fmla="*/ 69 h 225"/>
                <a:gd name="T28" fmla="*/ 84 w 191"/>
                <a:gd name="T29" fmla="*/ 85 h 225"/>
                <a:gd name="T30" fmla="*/ 67 w 191"/>
                <a:gd name="T31" fmla="*/ 74 h 225"/>
                <a:gd name="T32" fmla="*/ 7 w 191"/>
                <a:gd name="T33" fmla="*/ 39 h 225"/>
                <a:gd name="T34" fmla="*/ 57 w 191"/>
                <a:gd name="T35" fmla="*/ 78 h 225"/>
                <a:gd name="T36" fmla="*/ 89 w 191"/>
                <a:gd name="T37" fmla="*/ 93 h 225"/>
                <a:gd name="T38" fmla="*/ 89 w 191"/>
                <a:gd name="T39" fmla="*/ 71 h 225"/>
                <a:gd name="T40" fmla="*/ 172 w 191"/>
                <a:gd name="T41" fmla="*/ 164 h 225"/>
                <a:gd name="T42" fmla="*/ 19 w 191"/>
                <a:gd name="T43" fmla="*/ 71 h 225"/>
                <a:gd name="T44" fmla="*/ 57 w 191"/>
                <a:gd name="T45" fmla="*/ 78 h 225"/>
                <a:gd name="T46" fmla="*/ 140 w 191"/>
                <a:gd name="T47" fmla="*/ 216 h 225"/>
                <a:gd name="T48" fmla="*/ 57 w 191"/>
                <a:gd name="T49" fmla="*/ 221 h 225"/>
                <a:gd name="T50" fmla="*/ 52 w 191"/>
                <a:gd name="T51" fmla="*/ 215 h 225"/>
                <a:gd name="T52" fmla="*/ 135 w 191"/>
                <a:gd name="T53" fmla="*/ 211 h 225"/>
                <a:gd name="T54" fmla="*/ 119 w 191"/>
                <a:gd name="T55" fmla="*/ 207 h 225"/>
                <a:gd name="T56" fmla="*/ 73 w 191"/>
                <a:gd name="T57" fmla="*/ 180 h 225"/>
                <a:gd name="T58" fmla="*/ 119 w 191"/>
                <a:gd name="T59" fmla="*/ 207 h 225"/>
                <a:gd name="T60" fmla="*/ 183 w 191"/>
                <a:gd name="T61" fmla="*/ 176 h 225"/>
                <a:gd name="T62" fmla="*/ 4 w 191"/>
                <a:gd name="T63" fmla="*/ 172 h 225"/>
                <a:gd name="T64" fmla="*/ 9 w 191"/>
                <a:gd name="T65" fmla="*/ 59 h 225"/>
                <a:gd name="T66" fmla="*/ 19 w 191"/>
                <a:gd name="T67" fmla="*/ 67 h 225"/>
                <a:gd name="T68" fmla="*/ 15 w 191"/>
                <a:gd name="T69" fmla="*/ 168 h 225"/>
                <a:gd name="T70" fmla="*/ 176 w 191"/>
                <a:gd name="T71" fmla="*/ 67 h 225"/>
                <a:gd name="T72" fmla="*/ 104 w 191"/>
                <a:gd name="T73" fmla="*/ 59 h 225"/>
                <a:gd name="T74" fmla="*/ 187 w 191"/>
                <a:gd name="T75" fmla="*/ 6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1" h="225">
                  <a:moveTo>
                    <a:pt x="183" y="55"/>
                  </a:moveTo>
                  <a:cubicBezTo>
                    <a:pt x="106" y="55"/>
                    <a:pt x="106" y="55"/>
                    <a:pt x="106" y="55"/>
                  </a:cubicBezTo>
                  <a:cubicBezTo>
                    <a:pt x="109" y="50"/>
                    <a:pt x="111" y="45"/>
                    <a:pt x="111" y="39"/>
                  </a:cubicBezTo>
                  <a:cubicBezTo>
                    <a:pt x="111" y="17"/>
                    <a:pt x="87" y="0"/>
                    <a:pt x="57" y="0"/>
                  </a:cubicBezTo>
                  <a:cubicBezTo>
                    <a:pt x="28" y="0"/>
                    <a:pt x="3" y="17"/>
                    <a:pt x="3" y="39"/>
                  </a:cubicBezTo>
                  <a:cubicBezTo>
                    <a:pt x="3" y="45"/>
                    <a:pt x="5" y="50"/>
                    <a:pt x="8" y="55"/>
                  </a:cubicBezTo>
                  <a:cubicBezTo>
                    <a:pt x="4" y="56"/>
                    <a:pt x="0" y="59"/>
                    <a:pt x="0" y="64"/>
                  </a:cubicBezTo>
                  <a:cubicBezTo>
                    <a:pt x="0" y="172"/>
                    <a:pt x="0" y="172"/>
                    <a:pt x="0" y="172"/>
                  </a:cubicBezTo>
                  <a:cubicBezTo>
                    <a:pt x="0" y="176"/>
                    <a:pt x="4" y="180"/>
                    <a:pt x="9" y="180"/>
                  </a:cubicBezTo>
                  <a:cubicBezTo>
                    <a:pt x="69" y="180"/>
                    <a:pt x="69" y="180"/>
                    <a:pt x="69" y="180"/>
                  </a:cubicBezTo>
                  <a:cubicBezTo>
                    <a:pt x="69" y="207"/>
                    <a:pt x="69" y="207"/>
                    <a:pt x="69" y="207"/>
                  </a:cubicBezTo>
                  <a:cubicBezTo>
                    <a:pt x="57" y="207"/>
                    <a:pt x="57" y="207"/>
                    <a:pt x="57" y="207"/>
                  </a:cubicBezTo>
                  <a:cubicBezTo>
                    <a:pt x="52" y="207"/>
                    <a:pt x="48" y="211"/>
                    <a:pt x="48" y="215"/>
                  </a:cubicBezTo>
                  <a:cubicBezTo>
                    <a:pt x="48" y="216"/>
                    <a:pt x="48" y="216"/>
                    <a:pt x="48" y="216"/>
                  </a:cubicBezTo>
                  <a:cubicBezTo>
                    <a:pt x="48" y="221"/>
                    <a:pt x="52" y="225"/>
                    <a:pt x="57" y="225"/>
                  </a:cubicBezTo>
                  <a:cubicBezTo>
                    <a:pt x="135" y="225"/>
                    <a:pt x="135" y="225"/>
                    <a:pt x="135" y="225"/>
                  </a:cubicBezTo>
                  <a:cubicBezTo>
                    <a:pt x="140" y="225"/>
                    <a:pt x="143" y="221"/>
                    <a:pt x="143" y="216"/>
                  </a:cubicBezTo>
                  <a:cubicBezTo>
                    <a:pt x="143" y="215"/>
                    <a:pt x="143" y="215"/>
                    <a:pt x="143" y="215"/>
                  </a:cubicBezTo>
                  <a:cubicBezTo>
                    <a:pt x="143" y="211"/>
                    <a:pt x="140" y="207"/>
                    <a:pt x="135" y="207"/>
                  </a:cubicBezTo>
                  <a:cubicBezTo>
                    <a:pt x="123" y="207"/>
                    <a:pt x="123" y="207"/>
                    <a:pt x="123" y="207"/>
                  </a:cubicBezTo>
                  <a:cubicBezTo>
                    <a:pt x="123" y="180"/>
                    <a:pt x="123" y="180"/>
                    <a:pt x="123" y="180"/>
                  </a:cubicBezTo>
                  <a:cubicBezTo>
                    <a:pt x="183" y="180"/>
                    <a:pt x="183" y="180"/>
                    <a:pt x="183" y="180"/>
                  </a:cubicBezTo>
                  <a:cubicBezTo>
                    <a:pt x="187" y="180"/>
                    <a:pt x="191" y="176"/>
                    <a:pt x="191" y="172"/>
                  </a:cubicBezTo>
                  <a:cubicBezTo>
                    <a:pt x="191" y="64"/>
                    <a:pt x="191" y="64"/>
                    <a:pt x="191" y="64"/>
                  </a:cubicBezTo>
                  <a:cubicBezTo>
                    <a:pt x="191" y="59"/>
                    <a:pt x="187" y="55"/>
                    <a:pt x="183" y="55"/>
                  </a:cubicBezTo>
                  <a:close/>
                  <a:moveTo>
                    <a:pt x="57" y="4"/>
                  </a:moveTo>
                  <a:cubicBezTo>
                    <a:pt x="85" y="4"/>
                    <a:pt x="107" y="20"/>
                    <a:pt x="107" y="39"/>
                  </a:cubicBezTo>
                  <a:cubicBezTo>
                    <a:pt x="107" y="51"/>
                    <a:pt x="98" y="63"/>
                    <a:pt x="83" y="69"/>
                  </a:cubicBezTo>
                  <a:cubicBezTo>
                    <a:pt x="82" y="70"/>
                    <a:pt x="82" y="70"/>
                    <a:pt x="82" y="70"/>
                  </a:cubicBezTo>
                  <a:cubicBezTo>
                    <a:pt x="84" y="85"/>
                    <a:pt x="84" y="85"/>
                    <a:pt x="84" y="85"/>
                  </a:cubicBezTo>
                  <a:cubicBezTo>
                    <a:pt x="68" y="74"/>
                    <a:pt x="68" y="74"/>
                    <a:pt x="68" y="74"/>
                  </a:cubicBezTo>
                  <a:cubicBezTo>
                    <a:pt x="67" y="74"/>
                    <a:pt x="67" y="74"/>
                    <a:pt x="67" y="74"/>
                  </a:cubicBezTo>
                  <a:cubicBezTo>
                    <a:pt x="64" y="74"/>
                    <a:pt x="61" y="74"/>
                    <a:pt x="57" y="74"/>
                  </a:cubicBezTo>
                  <a:cubicBezTo>
                    <a:pt x="30" y="74"/>
                    <a:pt x="7" y="59"/>
                    <a:pt x="7" y="39"/>
                  </a:cubicBezTo>
                  <a:cubicBezTo>
                    <a:pt x="7" y="20"/>
                    <a:pt x="30" y="4"/>
                    <a:pt x="57" y="4"/>
                  </a:cubicBezTo>
                  <a:close/>
                  <a:moveTo>
                    <a:pt x="57" y="78"/>
                  </a:moveTo>
                  <a:cubicBezTo>
                    <a:pt x="61" y="78"/>
                    <a:pt x="64" y="78"/>
                    <a:pt x="67" y="78"/>
                  </a:cubicBezTo>
                  <a:cubicBezTo>
                    <a:pt x="89" y="93"/>
                    <a:pt x="89" y="93"/>
                    <a:pt x="89" y="93"/>
                  </a:cubicBezTo>
                  <a:cubicBezTo>
                    <a:pt x="86" y="72"/>
                    <a:pt x="86" y="72"/>
                    <a:pt x="86" y="72"/>
                  </a:cubicBezTo>
                  <a:cubicBezTo>
                    <a:pt x="87" y="72"/>
                    <a:pt x="88" y="71"/>
                    <a:pt x="89" y="71"/>
                  </a:cubicBezTo>
                  <a:cubicBezTo>
                    <a:pt x="172" y="71"/>
                    <a:pt x="172" y="71"/>
                    <a:pt x="172" y="71"/>
                  </a:cubicBezTo>
                  <a:cubicBezTo>
                    <a:pt x="172" y="164"/>
                    <a:pt x="172" y="164"/>
                    <a:pt x="172" y="164"/>
                  </a:cubicBezTo>
                  <a:cubicBezTo>
                    <a:pt x="19" y="164"/>
                    <a:pt x="19" y="164"/>
                    <a:pt x="19" y="164"/>
                  </a:cubicBezTo>
                  <a:cubicBezTo>
                    <a:pt x="19" y="71"/>
                    <a:pt x="19" y="71"/>
                    <a:pt x="19" y="71"/>
                  </a:cubicBezTo>
                  <a:cubicBezTo>
                    <a:pt x="26" y="71"/>
                    <a:pt x="26" y="71"/>
                    <a:pt x="26" y="71"/>
                  </a:cubicBezTo>
                  <a:cubicBezTo>
                    <a:pt x="35" y="75"/>
                    <a:pt x="45" y="78"/>
                    <a:pt x="57" y="78"/>
                  </a:cubicBezTo>
                  <a:close/>
                  <a:moveTo>
                    <a:pt x="140" y="215"/>
                  </a:moveTo>
                  <a:cubicBezTo>
                    <a:pt x="140" y="216"/>
                    <a:pt x="140" y="216"/>
                    <a:pt x="140" y="216"/>
                  </a:cubicBezTo>
                  <a:cubicBezTo>
                    <a:pt x="140" y="219"/>
                    <a:pt x="137" y="221"/>
                    <a:pt x="135" y="221"/>
                  </a:cubicBezTo>
                  <a:cubicBezTo>
                    <a:pt x="57" y="221"/>
                    <a:pt x="57" y="221"/>
                    <a:pt x="57" y="221"/>
                  </a:cubicBezTo>
                  <a:cubicBezTo>
                    <a:pt x="54" y="221"/>
                    <a:pt x="52" y="219"/>
                    <a:pt x="52" y="216"/>
                  </a:cubicBezTo>
                  <a:cubicBezTo>
                    <a:pt x="52" y="215"/>
                    <a:pt x="52" y="215"/>
                    <a:pt x="52" y="215"/>
                  </a:cubicBezTo>
                  <a:cubicBezTo>
                    <a:pt x="52" y="213"/>
                    <a:pt x="54" y="211"/>
                    <a:pt x="57" y="211"/>
                  </a:cubicBezTo>
                  <a:cubicBezTo>
                    <a:pt x="135" y="211"/>
                    <a:pt x="135" y="211"/>
                    <a:pt x="135" y="211"/>
                  </a:cubicBezTo>
                  <a:cubicBezTo>
                    <a:pt x="137" y="211"/>
                    <a:pt x="140" y="213"/>
                    <a:pt x="140" y="215"/>
                  </a:cubicBezTo>
                  <a:close/>
                  <a:moveTo>
                    <a:pt x="119" y="207"/>
                  </a:moveTo>
                  <a:cubicBezTo>
                    <a:pt x="73" y="207"/>
                    <a:pt x="73" y="207"/>
                    <a:pt x="73" y="207"/>
                  </a:cubicBezTo>
                  <a:cubicBezTo>
                    <a:pt x="73" y="180"/>
                    <a:pt x="73" y="180"/>
                    <a:pt x="73" y="180"/>
                  </a:cubicBezTo>
                  <a:cubicBezTo>
                    <a:pt x="119" y="180"/>
                    <a:pt x="119" y="180"/>
                    <a:pt x="119" y="180"/>
                  </a:cubicBezTo>
                  <a:lnTo>
                    <a:pt x="119" y="207"/>
                  </a:lnTo>
                  <a:close/>
                  <a:moveTo>
                    <a:pt x="187" y="172"/>
                  </a:moveTo>
                  <a:cubicBezTo>
                    <a:pt x="187" y="174"/>
                    <a:pt x="185" y="176"/>
                    <a:pt x="183" y="176"/>
                  </a:cubicBezTo>
                  <a:cubicBezTo>
                    <a:pt x="9" y="176"/>
                    <a:pt x="9" y="176"/>
                    <a:pt x="9" y="176"/>
                  </a:cubicBezTo>
                  <a:cubicBezTo>
                    <a:pt x="6" y="176"/>
                    <a:pt x="4" y="174"/>
                    <a:pt x="4" y="172"/>
                  </a:cubicBezTo>
                  <a:cubicBezTo>
                    <a:pt x="4" y="64"/>
                    <a:pt x="4" y="64"/>
                    <a:pt x="4" y="64"/>
                  </a:cubicBezTo>
                  <a:cubicBezTo>
                    <a:pt x="4" y="61"/>
                    <a:pt x="6" y="59"/>
                    <a:pt x="9" y="59"/>
                  </a:cubicBezTo>
                  <a:cubicBezTo>
                    <a:pt x="11" y="59"/>
                    <a:pt x="11" y="59"/>
                    <a:pt x="11" y="59"/>
                  </a:cubicBezTo>
                  <a:cubicBezTo>
                    <a:pt x="13" y="62"/>
                    <a:pt x="16" y="65"/>
                    <a:pt x="19" y="67"/>
                  </a:cubicBezTo>
                  <a:cubicBezTo>
                    <a:pt x="15" y="67"/>
                    <a:pt x="15" y="67"/>
                    <a:pt x="15" y="67"/>
                  </a:cubicBezTo>
                  <a:cubicBezTo>
                    <a:pt x="15" y="168"/>
                    <a:pt x="15" y="168"/>
                    <a:pt x="15" y="168"/>
                  </a:cubicBezTo>
                  <a:cubicBezTo>
                    <a:pt x="176" y="168"/>
                    <a:pt x="176" y="168"/>
                    <a:pt x="176" y="168"/>
                  </a:cubicBezTo>
                  <a:cubicBezTo>
                    <a:pt x="176" y="67"/>
                    <a:pt x="176" y="67"/>
                    <a:pt x="176" y="67"/>
                  </a:cubicBezTo>
                  <a:cubicBezTo>
                    <a:pt x="95" y="67"/>
                    <a:pt x="95" y="67"/>
                    <a:pt x="95" y="67"/>
                  </a:cubicBezTo>
                  <a:cubicBezTo>
                    <a:pt x="98" y="65"/>
                    <a:pt x="101" y="62"/>
                    <a:pt x="104" y="59"/>
                  </a:cubicBezTo>
                  <a:cubicBezTo>
                    <a:pt x="183" y="59"/>
                    <a:pt x="183" y="59"/>
                    <a:pt x="183" y="59"/>
                  </a:cubicBezTo>
                  <a:cubicBezTo>
                    <a:pt x="185" y="59"/>
                    <a:pt x="187" y="61"/>
                    <a:pt x="187" y="64"/>
                  </a:cubicBezTo>
                  <a:lnTo>
                    <a:pt x="187" y="1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grpSp>
      <p:grpSp>
        <p:nvGrpSpPr>
          <p:cNvPr id="81" name="组合 1075"/>
          <p:cNvGrpSpPr/>
          <p:nvPr/>
        </p:nvGrpSpPr>
        <p:grpSpPr bwMode="auto">
          <a:xfrm>
            <a:off x="1906588" y="2127250"/>
            <a:ext cx="414337" cy="841375"/>
            <a:chOff x="622300" y="2260601"/>
            <a:chExt cx="414337" cy="841375"/>
          </a:xfrm>
          <a:solidFill>
            <a:srgbClr val="C02856"/>
          </a:solidFill>
        </p:grpSpPr>
        <p:sp>
          <p:nvSpPr>
            <p:cNvPr id="82" name="Oval 66"/>
            <p:cNvSpPr>
              <a:spLocks noChangeArrowheads="1"/>
            </p:cNvSpPr>
            <p:nvPr/>
          </p:nvSpPr>
          <p:spPr bwMode="auto">
            <a:xfrm>
              <a:off x="757238" y="2260601"/>
              <a:ext cx="152400" cy="157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endParaRPr lang="zh-CN" altLang="en-US" sz="1800"/>
            </a:p>
          </p:txBody>
        </p:sp>
        <p:sp>
          <p:nvSpPr>
            <p:cNvPr id="83" name="Freeform 67"/>
            <p:cNvSpPr>
              <a:spLocks noEditPoints="1"/>
            </p:cNvSpPr>
            <p:nvPr/>
          </p:nvSpPr>
          <p:spPr bwMode="auto">
            <a:xfrm>
              <a:off x="622300" y="2298701"/>
              <a:ext cx="414337" cy="803275"/>
            </a:xfrm>
            <a:custGeom>
              <a:avLst/>
              <a:gdLst>
                <a:gd name="T0" fmla="*/ 2147483646 w 98"/>
                <a:gd name="T1" fmla="*/ 2147483646 h 189"/>
                <a:gd name="T2" fmla="*/ 2147483646 w 98"/>
                <a:gd name="T3" fmla="*/ 2147483646 h 189"/>
                <a:gd name="T4" fmla="*/ 2147483646 w 98"/>
                <a:gd name="T5" fmla="*/ 2147483646 h 189"/>
                <a:gd name="T6" fmla="*/ 2147483646 w 98"/>
                <a:gd name="T7" fmla="*/ 0 h 189"/>
                <a:gd name="T8" fmla="*/ 2147483646 w 98"/>
                <a:gd name="T9" fmla="*/ 2147483646 h 189"/>
                <a:gd name="T10" fmla="*/ 2147483646 w 98"/>
                <a:gd name="T11" fmla="*/ 2147483646 h 189"/>
                <a:gd name="T12" fmla="*/ 2147483646 w 98"/>
                <a:gd name="T13" fmla="*/ 2147483646 h 189"/>
                <a:gd name="T14" fmla="*/ 2147483646 w 98"/>
                <a:gd name="T15" fmla="*/ 2147483646 h 189"/>
                <a:gd name="T16" fmla="*/ 2147483646 w 98"/>
                <a:gd name="T17" fmla="*/ 2147483646 h 189"/>
                <a:gd name="T18" fmla="*/ 2147483646 w 98"/>
                <a:gd name="T19" fmla="*/ 2147483646 h 189"/>
                <a:gd name="T20" fmla="*/ 2147483646 w 98"/>
                <a:gd name="T21" fmla="*/ 2147483646 h 189"/>
                <a:gd name="T22" fmla="*/ 2147483646 w 98"/>
                <a:gd name="T23" fmla="*/ 2147483646 h 189"/>
                <a:gd name="T24" fmla="*/ 2147483646 w 98"/>
                <a:gd name="T25" fmla="*/ 2147483646 h 189"/>
                <a:gd name="T26" fmla="*/ 2147483646 w 98"/>
                <a:gd name="T27" fmla="*/ 2147483646 h 189"/>
                <a:gd name="T28" fmla="*/ 2147483646 w 98"/>
                <a:gd name="T29" fmla="*/ 2147483646 h 189"/>
                <a:gd name="T30" fmla="*/ 2147483646 w 98"/>
                <a:gd name="T31" fmla="*/ 2147483646 h 189"/>
                <a:gd name="T32" fmla="*/ 2147483646 w 98"/>
                <a:gd name="T33" fmla="*/ 2147483646 h 189"/>
                <a:gd name="T34" fmla="*/ 2147483646 w 98"/>
                <a:gd name="T35" fmla="*/ 2147483646 h 189"/>
                <a:gd name="T36" fmla="*/ 2147483646 w 98"/>
                <a:gd name="T37" fmla="*/ 2147483646 h 189"/>
                <a:gd name="T38" fmla="*/ 2147483646 w 98"/>
                <a:gd name="T39" fmla="*/ 2147483646 h 189"/>
                <a:gd name="T40" fmla="*/ 2147483646 w 98"/>
                <a:gd name="T41" fmla="*/ 2147483646 h 189"/>
                <a:gd name="T42" fmla="*/ 2147483646 w 98"/>
                <a:gd name="T43" fmla="*/ 2147483646 h 189"/>
                <a:gd name="T44" fmla="*/ 2147483646 w 98"/>
                <a:gd name="T45" fmla="*/ 2147483646 h 189"/>
                <a:gd name="T46" fmla="*/ 2147483646 w 98"/>
                <a:gd name="T47" fmla="*/ 2147483646 h 189"/>
                <a:gd name="T48" fmla="*/ 2147483646 w 98"/>
                <a:gd name="T49" fmla="*/ 0 h 189"/>
                <a:gd name="T50" fmla="*/ 2147483646 w 98"/>
                <a:gd name="T51" fmla="*/ 2147483646 h 189"/>
                <a:gd name="T52" fmla="*/ 2147483646 w 98"/>
                <a:gd name="T53" fmla="*/ 0 h 189"/>
                <a:gd name="T54" fmla="*/ 2147483646 w 98"/>
                <a:gd name="T55" fmla="*/ 2147483646 h 189"/>
                <a:gd name="T56" fmla="*/ 2147483646 w 98"/>
                <a:gd name="T57" fmla="*/ 2147483646 h 189"/>
                <a:gd name="T58" fmla="*/ 2147483646 w 98"/>
                <a:gd name="T59" fmla="*/ 2147483646 h 189"/>
                <a:gd name="T60" fmla="*/ 2147483646 w 98"/>
                <a:gd name="T61" fmla="*/ 2147483646 h 189"/>
                <a:gd name="T62" fmla="*/ 2147483646 w 98"/>
                <a:gd name="T63" fmla="*/ 2147483646 h 189"/>
                <a:gd name="T64" fmla="*/ 2147483646 w 98"/>
                <a:gd name="T65" fmla="*/ 2147483646 h 189"/>
                <a:gd name="T66" fmla="*/ 2147483646 w 98"/>
                <a:gd name="T67" fmla="*/ 2147483646 h 189"/>
                <a:gd name="T68" fmla="*/ 2147483646 w 98"/>
                <a:gd name="T69" fmla="*/ 2147483646 h 189"/>
                <a:gd name="T70" fmla="*/ 2147483646 w 98"/>
                <a:gd name="T71" fmla="*/ 2147483646 h 189"/>
                <a:gd name="T72" fmla="*/ 2147483646 w 98"/>
                <a:gd name="T73" fmla="*/ 2147483646 h 189"/>
                <a:gd name="T74" fmla="*/ 2147483646 w 98"/>
                <a:gd name="T75" fmla="*/ 2147483646 h 18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98" h="189">
                  <a:moveTo>
                    <a:pt x="93" y="27"/>
                  </a:moveTo>
                  <a:cubicBezTo>
                    <a:pt x="92" y="23"/>
                    <a:pt x="89" y="20"/>
                    <a:pt x="84" y="21"/>
                  </a:cubicBezTo>
                  <a:cubicBezTo>
                    <a:pt x="84" y="21"/>
                    <a:pt x="84" y="21"/>
                    <a:pt x="83" y="21"/>
                  </a:cubicBezTo>
                  <a:cubicBezTo>
                    <a:pt x="83" y="22"/>
                    <a:pt x="83" y="22"/>
                    <a:pt x="83" y="22"/>
                  </a:cubicBezTo>
                  <a:cubicBezTo>
                    <a:pt x="83" y="21"/>
                    <a:pt x="83" y="21"/>
                    <a:pt x="83" y="20"/>
                  </a:cubicBezTo>
                  <a:cubicBezTo>
                    <a:pt x="83" y="4"/>
                    <a:pt x="83" y="4"/>
                    <a:pt x="83" y="4"/>
                  </a:cubicBezTo>
                  <a:cubicBezTo>
                    <a:pt x="83" y="2"/>
                    <a:pt x="81" y="0"/>
                    <a:pt x="79" y="0"/>
                  </a:cubicBezTo>
                  <a:cubicBezTo>
                    <a:pt x="74" y="0"/>
                    <a:pt x="74" y="0"/>
                    <a:pt x="74" y="0"/>
                  </a:cubicBezTo>
                  <a:cubicBezTo>
                    <a:pt x="71" y="0"/>
                    <a:pt x="69" y="2"/>
                    <a:pt x="69" y="4"/>
                  </a:cubicBezTo>
                  <a:cubicBezTo>
                    <a:pt x="69" y="20"/>
                    <a:pt x="69" y="20"/>
                    <a:pt x="69" y="20"/>
                  </a:cubicBezTo>
                  <a:cubicBezTo>
                    <a:pt x="69" y="23"/>
                    <a:pt x="71" y="25"/>
                    <a:pt x="74" y="25"/>
                  </a:cubicBezTo>
                  <a:cubicBezTo>
                    <a:pt x="79" y="25"/>
                    <a:pt x="79" y="25"/>
                    <a:pt x="79" y="25"/>
                  </a:cubicBezTo>
                  <a:cubicBezTo>
                    <a:pt x="79" y="25"/>
                    <a:pt x="79" y="25"/>
                    <a:pt x="79" y="25"/>
                  </a:cubicBezTo>
                  <a:cubicBezTo>
                    <a:pt x="79" y="25"/>
                    <a:pt x="79" y="25"/>
                    <a:pt x="79" y="25"/>
                  </a:cubicBezTo>
                  <a:cubicBezTo>
                    <a:pt x="78" y="26"/>
                    <a:pt x="78" y="28"/>
                    <a:pt x="78" y="30"/>
                  </a:cubicBezTo>
                  <a:cubicBezTo>
                    <a:pt x="80" y="38"/>
                    <a:pt x="80" y="38"/>
                    <a:pt x="80" y="38"/>
                  </a:cubicBezTo>
                  <a:cubicBezTo>
                    <a:pt x="73" y="32"/>
                    <a:pt x="73" y="32"/>
                    <a:pt x="73" y="32"/>
                  </a:cubicBezTo>
                  <a:cubicBezTo>
                    <a:pt x="71" y="31"/>
                    <a:pt x="69" y="30"/>
                    <a:pt x="67" y="30"/>
                  </a:cubicBezTo>
                  <a:cubicBezTo>
                    <a:pt x="66" y="30"/>
                    <a:pt x="66" y="30"/>
                    <a:pt x="65" y="30"/>
                  </a:cubicBezTo>
                  <a:cubicBezTo>
                    <a:pt x="35" y="30"/>
                    <a:pt x="35" y="30"/>
                    <a:pt x="35" y="30"/>
                  </a:cubicBezTo>
                  <a:cubicBezTo>
                    <a:pt x="35" y="30"/>
                    <a:pt x="34" y="30"/>
                    <a:pt x="33" y="31"/>
                  </a:cubicBezTo>
                  <a:cubicBezTo>
                    <a:pt x="31" y="31"/>
                    <a:pt x="29" y="32"/>
                    <a:pt x="28" y="34"/>
                  </a:cubicBezTo>
                  <a:cubicBezTo>
                    <a:pt x="27" y="35"/>
                    <a:pt x="26" y="37"/>
                    <a:pt x="26" y="38"/>
                  </a:cubicBezTo>
                  <a:cubicBezTo>
                    <a:pt x="2" y="101"/>
                    <a:pt x="2" y="101"/>
                    <a:pt x="2" y="101"/>
                  </a:cubicBezTo>
                  <a:cubicBezTo>
                    <a:pt x="0" y="105"/>
                    <a:pt x="2" y="109"/>
                    <a:pt x="6" y="111"/>
                  </a:cubicBezTo>
                  <a:cubicBezTo>
                    <a:pt x="10" y="112"/>
                    <a:pt x="14" y="111"/>
                    <a:pt x="16" y="107"/>
                  </a:cubicBezTo>
                  <a:cubicBezTo>
                    <a:pt x="27" y="77"/>
                    <a:pt x="27" y="77"/>
                    <a:pt x="27" y="77"/>
                  </a:cubicBezTo>
                  <a:cubicBezTo>
                    <a:pt x="28" y="97"/>
                    <a:pt x="28" y="97"/>
                    <a:pt x="28" y="97"/>
                  </a:cubicBezTo>
                  <a:cubicBezTo>
                    <a:pt x="28" y="99"/>
                    <a:pt x="29" y="101"/>
                    <a:pt x="30" y="103"/>
                  </a:cubicBezTo>
                  <a:cubicBezTo>
                    <a:pt x="30" y="180"/>
                    <a:pt x="30" y="180"/>
                    <a:pt x="30" y="180"/>
                  </a:cubicBezTo>
                  <a:cubicBezTo>
                    <a:pt x="30" y="185"/>
                    <a:pt x="34" y="189"/>
                    <a:pt x="38" y="189"/>
                  </a:cubicBezTo>
                  <a:cubicBezTo>
                    <a:pt x="43" y="189"/>
                    <a:pt x="47" y="185"/>
                    <a:pt x="47" y="180"/>
                  </a:cubicBezTo>
                  <a:cubicBezTo>
                    <a:pt x="47" y="107"/>
                    <a:pt x="47" y="107"/>
                    <a:pt x="47" y="107"/>
                  </a:cubicBezTo>
                  <a:cubicBezTo>
                    <a:pt x="54" y="107"/>
                    <a:pt x="54" y="107"/>
                    <a:pt x="54" y="107"/>
                  </a:cubicBezTo>
                  <a:cubicBezTo>
                    <a:pt x="54" y="180"/>
                    <a:pt x="54" y="180"/>
                    <a:pt x="54" y="180"/>
                  </a:cubicBezTo>
                  <a:cubicBezTo>
                    <a:pt x="54" y="185"/>
                    <a:pt x="57" y="189"/>
                    <a:pt x="62" y="189"/>
                  </a:cubicBezTo>
                  <a:cubicBezTo>
                    <a:pt x="67" y="189"/>
                    <a:pt x="71" y="185"/>
                    <a:pt x="71" y="180"/>
                  </a:cubicBezTo>
                  <a:cubicBezTo>
                    <a:pt x="71" y="103"/>
                    <a:pt x="71" y="103"/>
                    <a:pt x="71" y="103"/>
                  </a:cubicBezTo>
                  <a:cubicBezTo>
                    <a:pt x="72" y="101"/>
                    <a:pt x="73" y="99"/>
                    <a:pt x="73" y="97"/>
                  </a:cubicBezTo>
                  <a:cubicBezTo>
                    <a:pt x="74" y="54"/>
                    <a:pt x="74" y="54"/>
                    <a:pt x="74" y="54"/>
                  </a:cubicBezTo>
                  <a:cubicBezTo>
                    <a:pt x="84" y="63"/>
                    <a:pt x="84" y="63"/>
                    <a:pt x="84" y="63"/>
                  </a:cubicBezTo>
                  <a:cubicBezTo>
                    <a:pt x="86" y="64"/>
                    <a:pt x="88" y="65"/>
                    <a:pt x="91" y="65"/>
                  </a:cubicBezTo>
                  <a:cubicBezTo>
                    <a:pt x="95" y="64"/>
                    <a:pt x="98" y="61"/>
                    <a:pt x="97" y="56"/>
                  </a:cubicBezTo>
                  <a:lnTo>
                    <a:pt x="93" y="27"/>
                  </a:lnTo>
                  <a:close/>
                  <a:moveTo>
                    <a:pt x="77" y="0"/>
                  </a:moveTo>
                  <a:cubicBezTo>
                    <a:pt x="78" y="0"/>
                    <a:pt x="78" y="0"/>
                    <a:pt x="78" y="1"/>
                  </a:cubicBezTo>
                  <a:cubicBezTo>
                    <a:pt x="78" y="1"/>
                    <a:pt x="78" y="1"/>
                    <a:pt x="77" y="1"/>
                  </a:cubicBezTo>
                  <a:cubicBezTo>
                    <a:pt x="77" y="1"/>
                    <a:pt x="77" y="1"/>
                    <a:pt x="77" y="1"/>
                  </a:cubicBezTo>
                  <a:cubicBezTo>
                    <a:pt x="77" y="0"/>
                    <a:pt x="77" y="0"/>
                    <a:pt x="77" y="0"/>
                  </a:cubicBezTo>
                  <a:close/>
                  <a:moveTo>
                    <a:pt x="76" y="0"/>
                  </a:moveTo>
                  <a:cubicBezTo>
                    <a:pt x="76" y="0"/>
                    <a:pt x="77" y="0"/>
                    <a:pt x="77" y="1"/>
                  </a:cubicBezTo>
                  <a:cubicBezTo>
                    <a:pt x="77" y="1"/>
                    <a:pt x="76" y="1"/>
                    <a:pt x="76" y="1"/>
                  </a:cubicBezTo>
                  <a:cubicBezTo>
                    <a:pt x="76" y="1"/>
                    <a:pt x="76" y="1"/>
                    <a:pt x="76" y="1"/>
                  </a:cubicBezTo>
                  <a:cubicBezTo>
                    <a:pt x="76" y="0"/>
                    <a:pt x="76" y="0"/>
                    <a:pt x="76" y="0"/>
                  </a:cubicBezTo>
                  <a:close/>
                  <a:moveTo>
                    <a:pt x="75" y="0"/>
                  </a:moveTo>
                  <a:cubicBezTo>
                    <a:pt x="75" y="0"/>
                    <a:pt x="75" y="0"/>
                    <a:pt x="75" y="1"/>
                  </a:cubicBezTo>
                  <a:cubicBezTo>
                    <a:pt x="75" y="1"/>
                    <a:pt x="75" y="1"/>
                    <a:pt x="75" y="1"/>
                  </a:cubicBezTo>
                  <a:cubicBezTo>
                    <a:pt x="75" y="1"/>
                    <a:pt x="75" y="1"/>
                    <a:pt x="75" y="1"/>
                  </a:cubicBezTo>
                  <a:cubicBezTo>
                    <a:pt x="75" y="0"/>
                    <a:pt x="75" y="0"/>
                    <a:pt x="75" y="0"/>
                  </a:cubicBezTo>
                  <a:close/>
                  <a:moveTo>
                    <a:pt x="79" y="22"/>
                  </a:moveTo>
                  <a:cubicBezTo>
                    <a:pt x="79" y="22"/>
                    <a:pt x="79" y="23"/>
                    <a:pt x="78" y="23"/>
                  </a:cubicBezTo>
                  <a:cubicBezTo>
                    <a:pt x="74" y="23"/>
                    <a:pt x="74" y="23"/>
                    <a:pt x="74" y="23"/>
                  </a:cubicBezTo>
                  <a:cubicBezTo>
                    <a:pt x="74" y="23"/>
                    <a:pt x="73" y="22"/>
                    <a:pt x="73" y="22"/>
                  </a:cubicBezTo>
                  <a:cubicBezTo>
                    <a:pt x="73" y="21"/>
                    <a:pt x="73" y="21"/>
                    <a:pt x="73" y="21"/>
                  </a:cubicBezTo>
                  <a:cubicBezTo>
                    <a:pt x="73" y="20"/>
                    <a:pt x="74" y="20"/>
                    <a:pt x="74" y="20"/>
                  </a:cubicBezTo>
                  <a:cubicBezTo>
                    <a:pt x="78" y="20"/>
                    <a:pt x="78" y="20"/>
                    <a:pt x="78" y="20"/>
                  </a:cubicBezTo>
                  <a:cubicBezTo>
                    <a:pt x="79" y="20"/>
                    <a:pt x="79" y="20"/>
                    <a:pt x="79" y="21"/>
                  </a:cubicBezTo>
                  <a:lnTo>
                    <a:pt x="79" y="22"/>
                  </a:lnTo>
                  <a:close/>
                  <a:moveTo>
                    <a:pt x="81" y="15"/>
                  </a:moveTo>
                  <a:cubicBezTo>
                    <a:pt x="81" y="16"/>
                    <a:pt x="80" y="17"/>
                    <a:pt x="78" y="17"/>
                  </a:cubicBezTo>
                  <a:cubicBezTo>
                    <a:pt x="74" y="17"/>
                    <a:pt x="74" y="17"/>
                    <a:pt x="74" y="17"/>
                  </a:cubicBezTo>
                  <a:cubicBezTo>
                    <a:pt x="73" y="17"/>
                    <a:pt x="71" y="16"/>
                    <a:pt x="71" y="15"/>
                  </a:cubicBezTo>
                  <a:cubicBezTo>
                    <a:pt x="71" y="5"/>
                    <a:pt x="71" y="5"/>
                    <a:pt x="71" y="5"/>
                  </a:cubicBezTo>
                  <a:cubicBezTo>
                    <a:pt x="71" y="4"/>
                    <a:pt x="73" y="2"/>
                    <a:pt x="74" y="2"/>
                  </a:cubicBezTo>
                  <a:cubicBezTo>
                    <a:pt x="78" y="2"/>
                    <a:pt x="78" y="2"/>
                    <a:pt x="78" y="2"/>
                  </a:cubicBezTo>
                  <a:cubicBezTo>
                    <a:pt x="80" y="2"/>
                    <a:pt x="81" y="4"/>
                    <a:pt x="81" y="5"/>
                  </a:cubicBezTo>
                  <a:lnTo>
                    <a:pt x="81"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grpSp>
      <p:grpSp>
        <p:nvGrpSpPr>
          <p:cNvPr id="84" name="组合 1073"/>
          <p:cNvGrpSpPr/>
          <p:nvPr/>
        </p:nvGrpSpPr>
        <p:grpSpPr bwMode="auto">
          <a:xfrm>
            <a:off x="7202488" y="2146300"/>
            <a:ext cx="520700" cy="841375"/>
            <a:chOff x="7504113" y="2260601"/>
            <a:chExt cx="520700" cy="841375"/>
          </a:xfrm>
          <a:solidFill>
            <a:srgbClr val="2DA3F0"/>
          </a:solidFill>
        </p:grpSpPr>
        <p:sp>
          <p:nvSpPr>
            <p:cNvPr id="85" name="Freeform 68"/>
            <p:cNvSpPr/>
            <p:nvPr/>
          </p:nvSpPr>
          <p:spPr bwMode="auto">
            <a:xfrm>
              <a:off x="7504113" y="2425701"/>
              <a:ext cx="490537" cy="676275"/>
            </a:xfrm>
            <a:custGeom>
              <a:avLst/>
              <a:gdLst>
                <a:gd name="T0" fmla="*/ 2147483646 w 116"/>
                <a:gd name="T1" fmla="*/ 2147483646 h 159"/>
                <a:gd name="T2" fmla="*/ 2147483646 w 116"/>
                <a:gd name="T3" fmla="*/ 2147483646 h 159"/>
                <a:gd name="T4" fmla="*/ 2147483646 w 116"/>
                <a:gd name="T5" fmla="*/ 2147483646 h 159"/>
                <a:gd name="T6" fmla="*/ 2147483646 w 116"/>
                <a:gd name="T7" fmla="*/ 2147483646 h 159"/>
                <a:gd name="T8" fmla="*/ 2147483646 w 116"/>
                <a:gd name="T9" fmla="*/ 2147483646 h 159"/>
                <a:gd name="T10" fmla="*/ 2147483646 w 116"/>
                <a:gd name="T11" fmla="*/ 2147483646 h 159"/>
                <a:gd name="T12" fmla="*/ 2147483646 w 116"/>
                <a:gd name="T13" fmla="*/ 0 h 159"/>
                <a:gd name="T14" fmla="*/ 2147483646 w 116"/>
                <a:gd name="T15" fmla="*/ 0 h 159"/>
                <a:gd name="T16" fmla="*/ 2147483646 w 116"/>
                <a:gd name="T17" fmla="*/ 2147483646 h 159"/>
                <a:gd name="T18" fmla="*/ 2147483646 w 116"/>
                <a:gd name="T19" fmla="*/ 2147483646 h 159"/>
                <a:gd name="T20" fmla="*/ 2147483646 w 116"/>
                <a:gd name="T21" fmla="*/ 2147483646 h 159"/>
                <a:gd name="T22" fmla="*/ 2147483646 w 116"/>
                <a:gd name="T23" fmla="*/ 2147483646 h 159"/>
                <a:gd name="T24" fmla="*/ 2147483646 w 116"/>
                <a:gd name="T25" fmla="*/ 2147483646 h 159"/>
                <a:gd name="T26" fmla="*/ 2147483646 w 116"/>
                <a:gd name="T27" fmla="*/ 2147483646 h 159"/>
                <a:gd name="T28" fmla="*/ 2147483646 w 116"/>
                <a:gd name="T29" fmla="*/ 2147483646 h 159"/>
                <a:gd name="T30" fmla="*/ 2147483646 w 116"/>
                <a:gd name="T31" fmla="*/ 2147483646 h 159"/>
                <a:gd name="T32" fmla="*/ 2147483646 w 116"/>
                <a:gd name="T33" fmla="*/ 2147483646 h 159"/>
                <a:gd name="T34" fmla="*/ 2147483646 w 116"/>
                <a:gd name="T35" fmla="*/ 2147483646 h 159"/>
                <a:gd name="T36" fmla="*/ 2147483646 w 116"/>
                <a:gd name="T37" fmla="*/ 2147483646 h 159"/>
                <a:gd name="T38" fmla="*/ 2147483646 w 116"/>
                <a:gd name="T39" fmla="*/ 2147483646 h 159"/>
                <a:gd name="T40" fmla="*/ 2147483646 w 116"/>
                <a:gd name="T41" fmla="*/ 2147483646 h 159"/>
                <a:gd name="T42" fmla="*/ 2147483646 w 116"/>
                <a:gd name="T43" fmla="*/ 2147483646 h 159"/>
                <a:gd name="T44" fmla="*/ 2147483646 w 116"/>
                <a:gd name="T45" fmla="*/ 2147483646 h 159"/>
                <a:gd name="T46" fmla="*/ 2147483646 w 116"/>
                <a:gd name="T47" fmla="*/ 2147483646 h 159"/>
                <a:gd name="T48" fmla="*/ 2147483646 w 116"/>
                <a:gd name="T49" fmla="*/ 2147483646 h 159"/>
                <a:gd name="T50" fmla="*/ 2147483646 w 116"/>
                <a:gd name="T51" fmla="*/ 2147483646 h 159"/>
                <a:gd name="T52" fmla="*/ 2147483646 w 116"/>
                <a:gd name="T53" fmla="*/ 2147483646 h 159"/>
                <a:gd name="T54" fmla="*/ 2147483646 w 116"/>
                <a:gd name="T55" fmla="*/ 2147483646 h 159"/>
                <a:gd name="T56" fmla="*/ 2147483646 w 116"/>
                <a:gd name="T57" fmla="*/ 2147483646 h 159"/>
                <a:gd name="T58" fmla="*/ 2147483646 w 116"/>
                <a:gd name="T59" fmla="*/ 2147483646 h 159"/>
                <a:gd name="T60" fmla="*/ 2147483646 w 116"/>
                <a:gd name="T61" fmla="*/ 2147483646 h 159"/>
                <a:gd name="T62" fmla="*/ 2147483646 w 116"/>
                <a:gd name="T63" fmla="*/ 2147483646 h 159"/>
                <a:gd name="T64" fmla="*/ 2147483646 w 116"/>
                <a:gd name="T65" fmla="*/ 2147483646 h 159"/>
                <a:gd name="T66" fmla="*/ 2147483646 w 116"/>
                <a:gd name="T67" fmla="*/ 2147483646 h 159"/>
                <a:gd name="T68" fmla="*/ 2147483646 w 116"/>
                <a:gd name="T69" fmla="*/ 2147483646 h 159"/>
                <a:gd name="T70" fmla="*/ 2147483646 w 116"/>
                <a:gd name="T71" fmla="*/ 2147483646 h 159"/>
                <a:gd name="T72" fmla="*/ 2147483646 w 116"/>
                <a:gd name="T73" fmla="*/ 2147483646 h 159"/>
                <a:gd name="T74" fmla="*/ 2147483646 w 116"/>
                <a:gd name="T75" fmla="*/ 2147483646 h 15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16" h="159">
                  <a:moveTo>
                    <a:pt x="105" y="14"/>
                  </a:moveTo>
                  <a:cubicBezTo>
                    <a:pt x="104" y="14"/>
                    <a:pt x="103" y="15"/>
                    <a:pt x="102" y="15"/>
                  </a:cubicBezTo>
                  <a:cubicBezTo>
                    <a:pt x="89" y="28"/>
                    <a:pt x="89" y="28"/>
                    <a:pt x="89" y="28"/>
                  </a:cubicBezTo>
                  <a:cubicBezTo>
                    <a:pt x="73" y="5"/>
                    <a:pt x="73" y="5"/>
                    <a:pt x="73" y="5"/>
                  </a:cubicBezTo>
                  <a:cubicBezTo>
                    <a:pt x="72" y="4"/>
                    <a:pt x="72" y="3"/>
                    <a:pt x="71" y="3"/>
                  </a:cubicBezTo>
                  <a:cubicBezTo>
                    <a:pt x="71" y="3"/>
                    <a:pt x="71" y="3"/>
                    <a:pt x="71" y="3"/>
                  </a:cubicBezTo>
                  <a:cubicBezTo>
                    <a:pt x="70" y="1"/>
                    <a:pt x="67" y="0"/>
                    <a:pt x="65" y="0"/>
                  </a:cubicBezTo>
                  <a:cubicBezTo>
                    <a:pt x="35" y="0"/>
                    <a:pt x="35" y="0"/>
                    <a:pt x="35" y="0"/>
                  </a:cubicBezTo>
                  <a:cubicBezTo>
                    <a:pt x="34" y="0"/>
                    <a:pt x="33" y="0"/>
                    <a:pt x="33" y="1"/>
                  </a:cubicBezTo>
                  <a:cubicBezTo>
                    <a:pt x="30" y="1"/>
                    <a:pt x="28" y="2"/>
                    <a:pt x="27" y="4"/>
                  </a:cubicBezTo>
                  <a:cubicBezTo>
                    <a:pt x="26" y="5"/>
                    <a:pt x="26" y="7"/>
                    <a:pt x="26" y="8"/>
                  </a:cubicBezTo>
                  <a:cubicBezTo>
                    <a:pt x="1" y="71"/>
                    <a:pt x="1" y="71"/>
                    <a:pt x="1" y="71"/>
                  </a:cubicBezTo>
                  <a:cubicBezTo>
                    <a:pt x="0" y="75"/>
                    <a:pt x="2" y="79"/>
                    <a:pt x="6" y="81"/>
                  </a:cubicBezTo>
                  <a:cubicBezTo>
                    <a:pt x="10" y="82"/>
                    <a:pt x="14" y="81"/>
                    <a:pt x="15" y="77"/>
                  </a:cubicBezTo>
                  <a:cubicBezTo>
                    <a:pt x="27" y="47"/>
                    <a:pt x="27" y="47"/>
                    <a:pt x="27" y="47"/>
                  </a:cubicBezTo>
                  <a:cubicBezTo>
                    <a:pt x="27" y="67"/>
                    <a:pt x="27" y="67"/>
                    <a:pt x="27" y="67"/>
                  </a:cubicBezTo>
                  <a:cubicBezTo>
                    <a:pt x="27" y="69"/>
                    <a:pt x="28" y="71"/>
                    <a:pt x="29" y="73"/>
                  </a:cubicBezTo>
                  <a:cubicBezTo>
                    <a:pt x="29" y="150"/>
                    <a:pt x="29" y="150"/>
                    <a:pt x="29" y="150"/>
                  </a:cubicBezTo>
                  <a:cubicBezTo>
                    <a:pt x="29" y="155"/>
                    <a:pt x="33" y="159"/>
                    <a:pt x="38" y="159"/>
                  </a:cubicBezTo>
                  <a:cubicBezTo>
                    <a:pt x="43" y="159"/>
                    <a:pt x="47" y="155"/>
                    <a:pt x="47" y="150"/>
                  </a:cubicBezTo>
                  <a:cubicBezTo>
                    <a:pt x="47" y="77"/>
                    <a:pt x="47" y="77"/>
                    <a:pt x="47" y="77"/>
                  </a:cubicBezTo>
                  <a:cubicBezTo>
                    <a:pt x="53" y="77"/>
                    <a:pt x="53" y="77"/>
                    <a:pt x="53" y="77"/>
                  </a:cubicBezTo>
                  <a:cubicBezTo>
                    <a:pt x="53" y="150"/>
                    <a:pt x="53" y="150"/>
                    <a:pt x="53" y="150"/>
                  </a:cubicBezTo>
                  <a:cubicBezTo>
                    <a:pt x="53" y="155"/>
                    <a:pt x="57" y="159"/>
                    <a:pt x="62" y="159"/>
                  </a:cubicBezTo>
                  <a:cubicBezTo>
                    <a:pt x="67" y="159"/>
                    <a:pt x="70" y="155"/>
                    <a:pt x="70" y="150"/>
                  </a:cubicBezTo>
                  <a:cubicBezTo>
                    <a:pt x="70" y="73"/>
                    <a:pt x="70" y="73"/>
                    <a:pt x="70" y="73"/>
                  </a:cubicBezTo>
                  <a:cubicBezTo>
                    <a:pt x="72" y="71"/>
                    <a:pt x="72" y="69"/>
                    <a:pt x="72" y="67"/>
                  </a:cubicBezTo>
                  <a:cubicBezTo>
                    <a:pt x="74" y="32"/>
                    <a:pt x="74" y="32"/>
                    <a:pt x="74" y="32"/>
                  </a:cubicBezTo>
                  <a:cubicBezTo>
                    <a:pt x="82" y="44"/>
                    <a:pt x="82" y="44"/>
                    <a:pt x="82" y="44"/>
                  </a:cubicBezTo>
                  <a:cubicBezTo>
                    <a:pt x="84" y="47"/>
                    <a:pt x="89" y="48"/>
                    <a:pt x="92" y="46"/>
                  </a:cubicBezTo>
                  <a:cubicBezTo>
                    <a:pt x="92" y="46"/>
                    <a:pt x="92" y="46"/>
                    <a:pt x="93" y="46"/>
                  </a:cubicBezTo>
                  <a:cubicBezTo>
                    <a:pt x="93" y="46"/>
                    <a:pt x="93" y="46"/>
                    <a:pt x="93" y="46"/>
                  </a:cubicBezTo>
                  <a:cubicBezTo>
                    <a:pt x="93" y="46"/>
                    <a:pt x="93" y="46"/>
                    <a:pt x="93" y="46"/>
                  </a:cubicBezTo>
                  <a:cubicBezTo>
                    <a:pt x="93" y="46"/>
                    <a:pt x="93" y="45"/>
                    <a:pt x="94" y="45"/>
                  </a:cubicBezTo>
                  <a:cubicBezTo>
                    <a:pt x="113" y="26"/>
                    <a:pt x="113" y="26"/>
                    <a:pt x="113" y="26"/>
                  </a:cubicBezTo>
                  <a:cubicBezTo>
                    <a:pt x="116" y="24"/>
                    <a:pt x="116" y="19"/>
                    <a:pt x="113" y="16"/>
                  </a:cubicBezTo>
                  <a:cubicBezTo>
                    <a:pt x="112" y="15"/>
                    <a:pt x="111" y="14"/>
                    <a:pt x="109" y="14"/>
                  </a:cubicBezTo>
                  <a:cubicBezTo>
                    <a:pt x="108" y="13"/>
                    <a:pt x="105" y="14"/>
                    <a:pt x="105"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86" name="Oval 69"/>
            <p:cNvSpPr>
              <a:spLocks noChangeArrowheads="1"/>
            </p:cNvSpPr>
            <p:nvPr/>
          </p:nvSpPr>
          <p:spPr bwMode="auto">
            <a:xfrm>
              <a:off x="7639050" y="2260601"/>
              <a:ext cx="152400" cy="157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endParaRPr lang="zh-CN" altLang="en-US" sz="1800"/>
            </a:p>
          </p:txBody>
        </p:sp>
        <p:sp>
          <p:nvSpPr>
            <p:cNvPr id="87" name="Freeform 70"/>
            <p:cNvSpPr>
              <a:spLocks noEditPoints="1"/>
            </p:cNvSpPr>
            <p:nvPr/>
          </p:nvSpPr>
          <p:spPr bwMode="auto">
            <a:xfrm>
              <a:off x="7897813" y="2278063"/>
              <a:ext cx="127000" cy="190500"/>
            </a:xfrm>
            <a:custGeom>
              <a:avLst/>
              <a:gdLst>
                <a:gd name="T0" fmla="*/ 2147483646 w 30"/>
                <a:gd name="T1" fmla="*/ 0 h 45"/>
                <a:gd name="T2" fmla="*/ 0 w 30"/>
                <a:gd name="T3" fmla="*/ 2147483646 h 45"/>
                <a:gd name="T4" fmla="*/ 2147483646 w 30"/>
                <a:gd name="T5" fmla="*/ 2147483646 h 45"/>
                <a:gd name="T6" fmla="*/ 2147483646 w 30"/>
                <a:gd name="T7" fmla="*/ 2147483646 h 45"/>
                <a:gd name="T8" fmla="*/ 2147483646 w 30"/>
                <a:gd name="T9" fmla="*/ 2147483646 h 45"/>
                <a:gd name="T10" fmla="*/ 2147483646 w 30"/>
                <a:gd name="T11" fmla="*/ 2147483646 h 45"/>
                <a:gd name="T12" fmla="*/ 2147483646 w 30"/>
                <a:gd name="T13" fmla="*/ 2147483646 h 45"/>
                <a:gd name="T14" fmla="*/ 2147483646 w 30"/>
                <a:gd name="T15" fmla="*/ 2147483646 h 45"/>
                <a:gd name="T16" fmla="*/ 2147483646 w 30"/>
                <a:gd name="T17" fmla="*/ 2147483646 h 45"/>
                <a:gd name="T18" fmla="*/ 2147483646 w 30"/>
                <a:gd name="T19" fmla="*/ 2147483646 h 45"/>
                <a:gd name="T20" fmla="*/ 2147483646 w 30"/>
                <a:gd name="T21" fmla="*/ 2147483646 h 45"/>
                <a:gd name="T22" fmla="*/ 2147483646 w 30"/>
                <a:gd name="T23" fmla="*/ 2147483646 h 45"/>
                <a:gd name="T24" fmla="*/ 2147483646 w 30"/>
                <a:gd name="T25" fmla="*/ 2147483646 h 45"/>
                <a:gd name="T26" fmla="*/ 2147483646 w 30"/>
                <a:gd name="T27" fmla="*/ 2147483646 h 45"/>
                <a:gd name="T28" fmla="*/ 2147483646 w 30"/>
                <a:gd name="T29" fmla="*/ 0 h 45"/>
                <a:gd name="T30" fmla="*/ 2147483646 w 30"/>
                <a:gd name="T31" fmla="*/ 2147483646 h 45"/>
                <a:gd name="T32" fmla="*/ 2147483646 w 30"/>
                <a:gd name="T33" fmla="*/ 2147483646 h 45"/>
                <a:gd name="T34" fmla="*/ 2147483646 w 30"/>
                <a:gd name="T35" fmla="*/ 2147483646 h 45"/>
                <a:gd name="T36" fmla="*/ 2147483646 w 30"/>
                <a:gd name="T37" fmla="*/ 2147483646 h 45"/>
                <a:gd name="T38" fmla="*/ 2147483646 w 30"/>
                <a:gd name="T39" fmla="*/ 2147483646 h 45"/>
                <a:gd name="T40" fmla="*/ 2147483646 w 30"/>
                <a:gd name="T41" fmla="*/ 2147483646 h 45"/>
                <a:gd name="T42" fmla="*/ 2147483646 w 30"/>
                <a:gd name="T43" fmla="*/ 2147483646 h 45"/>
                <a:gd name="T44" fmla="*/ 2147483646 w 30"/>
                <a:gd name="T45" fmla="*/ 2147483646 h 45"/>
                <a:gd name="T46" fmla="*/ 2147483646 w 30"/>
                <a:gd name="T47" fmla="*/ 2147483646 h 45"/>
                <a:gd name="T48" fmla="*/ 2147483646 w 30"/>
                <a:gd name="T49" fmla="*/ 2147483646 h 45"/>
                <a:gd name="T50" fmla="*/ 2147483646 w 30"/>
                <a:gd name="T51" fmla="*/ 2147483646 h 45"/>
                <a:gd name="T52" fmla="*/ 2147483646 w 30"/>
                <a:gd name="T53" fmla="*/ 2147483646 h 45"/>
                <a:gd name="T54" fmla="*/ 2147483646 w 30"/>
                <a:gd name="T55" fmla="*/ 2147483646 h 45"/>
                <a:gd name="T56" fmla="*/ 2147483646 w 30"/>
                <a:gd name="T57" fmla="*/ 2147483646 h 4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0" h="45">
                  <a:moveTo>
                    <a:pt x="15" y="0"/>
                  </a:moveTo>
                  <a:cubicBezTo>
                    <a:pt x="6" y="0"/>
                    <a:pt x="0" y="7"/>
                    <a:pt x="0" y="15"/>
                  </a:cubicBezTo>
                  <a:cubicBezTo>
                    <a:pt x="0" y="18"/>
                    <a:pt x="1" y="22"/>
                    <a:pt x="3" y="25"/>
                  </a:cubicBezTo>
                  <a:cubicBezTo>
                    <a:pt x="5" y="28"/>
                    <a:pt x="6" y="30"/>
                    <a:pt x="6" y="32"/>
                  </a:cubicBezTo>
                  <a:cubicBezTo>
                    <a:pt x="6" y="40"/>
                    <a:pt x="6" y="40"/>
                    <a:pt x="6" y="40"/>
                  </a:cubicBezTo>
                  <a:cubicBezTo>
                    <a:pt x="6" y="42"/>
                    <a:pt x="8" y="44"/>
                    <a:pt x="10" y="44"/>
                  </a:cubicBezTo>
                  <a:cubicBezTo>
                    <a:pt x="12" y="44"/>
                    <a:pt x="12" y="44"/>
                    <a:pt x="12" y="44"/>
                  </a:cubicBezTo>
                  <a:cubicBezTo>
                    <a:pt x="13" y="45"/>
                    <a:pt x="14" y="45"/>
                    <a:pt x="15" y="45"/>
                  </a:cubicBezTo>
                  <a:cubicBezTo>
                    <a:pt x="16" y="45"/>
                    <a:pt x="17" y="45"/>
                    <a:pt x="17" y="44"/>
                  </a:cubicBezTo>
                  <a:cubicBezTo>
                    <a:pt x="20" y="44"/>
                    <a:pt x="20" y="44"/>
                    <a:pt x="20" y="44"/>
                  </a:cubicBezTo>
                  <a:cubicBezTo>
                    <a:pt x="22" y="44"/>
                    <a:pt x="23" y="42"/>
                    <a:pt x="23" y="40"/>
                  </a:cubicBezTo>
                  <a:cubicBezTo>
                    <a:pt x="23" y="32"/>
                    <a:pt x="23" y="32"/>
                    <a:pt x="23" y="32"/>
                  </a:cubicBezTo>
                  <a:cubicBezTo>
                    <a:pt x="23" y="30"/>
                    <a:pt x="24" y="28"/>
                    <a:pt x="27" y="25"/>
                  </a:cubicBezTo>
                  <a:cubicBezTo>
                    <a:pt x="29" y="22"/>
                    <a:pt x="30" y="18"/>
                    <a:pt x="30" y="15"/>
                  </a:cubicBezTo>
                  <a:cubicBezTo>
                    <a:pt x="30" y="7"/>
                    <a:pt x="23" y="0"/>
                    <a:pt x="15" y="0"/>
                  </a:cubicBezTo>
                  <a:close/>
                  <a:moveTo>
                    <a:pt x="23" y="22"/>
                  </a:moveTo>
                  <a:cubicBezTo>
                    <a:pt x="21" y="24"/>
                    <a:pt x="20" y="27"/>
                    <a:pt x="19" y="30"/>
                  </a:cubicBezTo>
                  <a:cubicBezTo>
                    <a:pt x="17" y="30"/>
                    <a:pt x="17" y="30"/>
                    <a:pt x="17" y="30"/>
                  </a:cubicBezTo>
                  <a:cubicBezTo>
                    <a:pt x="17" y="28"/>
                    <a:pt x="17" y="24"/>
                    <a:pt x="18" y="20"/>
                  </a:cubicBezTo>
                  <a:cubicBezTo>
                    <a:pt x="18" y="20"/>
                    <a:pt x="17" y="20"/>
                    <a:pt x="15" y="20"/>
                  </a:cubicBezTo>
                  <a:cubicBezTo>
                    <a:pt x="15" y="20"/>
                    <a:pt x="15" y="20"/>
                    <a:pt x="15" y="20"/>
                  </a:cubicBezTo>
                  <a:cubicBezTo>
                    <a:pt x="13" y="20"/>
                    <a:pt x="11" y="20"/>
                    <a:pt x="11" y="20"/>
                  </a:cubicBezTo>
                  <a:cubicBezTo>
                    <a:pt x="13" y="24"/>
                    <a:pt x="13" y="28"/>
                    <a:pt x="13" y="30"/>
                  </a:cubicBezTo>
                  <a:cubicBezTo>
                    <a:pt x="10" y="30"/>
                    <a:pt x="10" y="30"/>
                    <a:pt x="10" y="30"/>
                  </a:cubicBezTo>
                  <a:cubicBezTo>
                    <a:pt x="10" y="27"/>
                    <a:pt x="8" y="24"/>
                    <a:pt x="7" y="22"/>
                  </a:cubicBezTo>
                  <a:cubicBezTo>
                    <a:pt x="5" y="20"/>
                    <a:pt x="4" y="17"/>
                    <a:pt x="4" y="15"/>
                  </a:cubicBezTo>
                  <a:cubicBezTo>
                    <a:pt x="4" y="9"/>
                    <a:pt x="9" y="4"/>
                    <a:pt x="15" y="4"/>
                  </a:cubicBezTo>
                  <a:cubicBezTo>
                    <a:pt x="21" y="4"/>
                    <a:pt x="26" y="9"/>
                    <a:pt x="26" y="15"/>
                  </a:cubicBezTo>
                  <a:cubicBezTo>
                    <a:pt x="26" y="17"/>
                    <a:pt x="25" y="20"/>
                    <a:pt x="23"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grpSp>
      <p:grpSp>
        <p:nvGrpSpPr>
          <p:cNvPr id="88" name="组合 1074"/>
          <p:cNvGrpSpPr/>
          <p:nvPr/>
        </p:nvGrpSpPr>
        <p:grpSpPr bwMode="auto">
          <a:xfrm>
            <a:off x="9496425" y="2127250"/>
            <a:ext cx="885825" cy="841375"/>
            <a:chOff x="10736263" y="2260601"/>
            <a:chExt cx="885825" cy="841375"/>
          </a:xfrm>
          <a:solidFill>
            <a:srgbClr val="DBBD24"/>
          </a:solidFill>
        </p:grpSpPr>
        <p:sp>
          <p:nvSpPr>
            <p:cNvPr id="89" name="Freeform 71"/>
            <p:cNvSpPr>
              <a:spLocks noEditPoints="1"/>
            </p:cNvSpPr>
            <p:nvPr/>
          </p:nvSpPr>
          <p:spPr bwMode="auto">
            <a:xfrm>
              <a:off x="10736263" y="2397126"/>
              <a:ext cx="885825" cy="704850"/>
            </a:xfrm>
            <a:custGeom>
              <a:avLst/>
              <a:gdLst>
                <a:gd name="T0" fmla="*/ 2147483646 w 209"/>
                <a:gd name="T1" fmla="*/ 2147483646 h 166"/>
                <a:gd name="T2" fmla="*/ 2147483646 w 209"/>
                <a:gd name="T3" fmla="*/ 2147483646 h 166"/>
                <a:gd name="T4" fmla="*/ 2147483646 w 209"/>
                <a:gd name="T5" fmla="*/ 2147483646 h 166"/>
                <a:gd name="T6" fmla="*/ 2147483646 w 209"/>
                <a:gd name="T7" fmla="*/ 2147483646 h 166"/>
                <a:gd name="T8" fmla="*/ 2147483646 w 209"/>
                <a:gd name="T9" fmla="*/ 2147483646 h 166"/>
                <a:gd name="T10" fmla="*/ 2147483646 w 209"/>
                <a:gd name="T11" fmla="*/ 2147483646 h 166"/>
                <a:gd name="T12" fmla="*/ 2147483646 w 209"/>
                <a:gd name="T13" fmla="*/ 0 h 166"/>
                <a:gd name="T14" fmla="*/ 2147483646 w 209"/>
                <a:gd name="T15" fmla="*/ 2147483646 h 166"/>
                <a:gd name="T16" fmla="*/ 2147483646 w 209"/>
                <a:gd name="T17" fmla="*/ 2147483646 h 166"/>
                <a:gd name="T18" fmla="*/ 2147483646 w 209"/>
                <a:gd name="T19" fmla="*/ 2147483646 h 166"/>
                <a:gd name="T20" fmla="*/ 2147483646 w 209"/>
                <a:gd name="T21" fmla="*/ 2147483646 h 166"/>
                <a:gd name="T22" fmla="*/ 2147483646 w 209"/>
                <a:gd name="T23" fmla="*/ 2147483646 h 166"/>
                <a:gd name="T24" fmla="*/ 2147483646 w 209"/>
                <a:gd name="T25" fmla="*/ 2147483646 h 166"/>
                <a:gd name="T26" fmla="*/ 2147483646 w 209"/>
                <a:gd name="T27" fmla="*/ 2147483646 h 166"/>
                <a:gd name="T28" fmla="*/ 2147483646 w 209"/>
                <a:gd name="T29" fmla="*/ 2147483646 h 166"/>
                <a:gd name="T30" fmla="*/ 2147483646 w 209"/>
                <a:gd name="T31" fmla="*/ 2147483646 h 166"/>
                <a:gd name="T32" fmla="*/ 2147483646 w 209"/>
                <a:gd name="T33" fmla="*/ 2147483646 h 166"/>
                <a:gd name="T34" fmla="*/ 2147483646 w 209"/>
                <a:gd name="T35" fmla="*/ 2147483646 h 166"/>
                <a:gd name="T36" fmla="*/ 2147483646 w 209"/>
                <a:gd name="T37" fmla="*/ 2147483646 h 166"/>
                <a:gd name="T38" fmla="*/ 2147483646 w 209"/>
                <a:gd name="T39" fmla="*/ 2147483646 h 166"/>
                <a:gd name="T40" fmla="*/ 2147483646 w 209"/>
                <a:gd name="T41" fmla="*/ 2147483646 h 166"/>
                <a:gd name="T42" fmla="*/ 2147483646 w 209"/>
                <a:gd name="T43" fmla="*/ 2147483646 h 166"/>
                <a:gd name="T44" fmla="*/ 2147483646 w 209"/>
                <a:gd name="T45" fmla="*/ 2147483646 h 166"/>
                <a:gd name="T46" fmla="*/ 2147483646 w 209"/>
                <a:gd name="T47" fmla="*/ 2147483646 h 166"/>
                <a:gd name="T48" fmla="*/ 2147483646 w 209"/>
                <a:gd name="T49" fmla="*/ 2147483646 h 166"/>
                <a:gd name="T50" fmla="*/ 2147483646 w 209"/>
                <a:gd name="T51" fmla="*/ 2147483646 h 166"/>
                <a:gd name="T52" fmla="*/ 2147483646 w 209"/>
                <a:gd name="T53" fmla="*/ 2147483646 h 166"/>
                <a:gd name="T54" fmla="*/ 2147483646 w 209"/>
                <a:gd name="T55" fmla="*/ 2147483646 h 166"/>
                <a:gd name="T56" fmla="*/ 2147483646 w 209"/>
                <a:gd name="T57" fmla="*/ 2147483646 h 166"/>
                <a:gd name="T58" fmla="*/ 2147483646 w 209"/>
                <a:gd name="T59" fmla="*/ 2147483646 h 166"/>
                <a:gd name="T60" fmla="*/ 2147483646 w 209"/>
                <a:gd name="T61" fmla="*/ 2147483646 h 166"/>
                <a:gd name="T62" fmla="*/ 2147483646 w 209"/>
                <a:gd name="T63" fmla="*/ 2147483646 h 166"/>
                <a:gd name="T64" fmla="*/ 2147483646 w 209"/>
                <a:gd name="T65" fmla="*/ 2147483646 h 166"/>
                <a:gd name="T66" fmla="*/ 2147483646 w 209"/>
                <a:gd name="T67" fmla="*/ 2147483646 h 166"/>
                <a:gd name="T68" fmla="*/ 2147483646 w 209"/>
                <a:gd name="T69" fmla="*/ 2147483646 h 166"/>
                <a:gd name="T70" fmla="*/ 2147483646 w 209"/>
                <a:gd name="T71" fmla="*/ 2147483646 h 166"/>
                <a:gd name="T72" fmla="*/ 2147483646 w 209"/>
                <a:gd name="T73" fmla="*/ 2147483646 h 166"/>
                <a:gd name="T74" fmla="*/ 2147483646 w 209"/>
                <a:gd name="T75" fmla="*/ 2147483646 h 16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09" h="166">
                  <a:moveTo>
                    <a:pt x="205" y="66"/>
                  </a:moveTo>
                  <a:cubicBezTo>
                    <a:pt x="175" y="14"/>
                    <a:pt x="175" y="14"/>
                    <a:pt x="175" y="14"/>
                  </a:cubicBezTo>
                  <a:cubicBezTo>
                    <a:pt x="174" y="13"/>
                    <a:pt x="174" y="13"/>
                    <a:pt x="173" y="12"/>
                  </a:cubicBezTo>
                  <a:cubicBezTo>
                    <a:pt x="172" y="11"/>
                    <a:pt x="171" y="10"/>
                    <a:pt x="170" y="9"/>
                  </a:cubicBezTo>
                  <a:cubicBezTo>
                    <a:pt x="170" y="9"/>
                    <a:pt x="169" y="9"/>
                    <a:pt x="169" y="9"/>
                  </a:cubicBezTo>
                  <a:cubicBezTo>
                    <a:pt x="169" y="9"/>
                    <a:pt x="169" y="9"/>
                    <a:pt x="169" y="9"/>
                  </a:cubicBezTo>
                  <a:cubicBezTo>
                    <a:pt x="168" y="9"/>
                    <a:pt x="167" y="8"/>
                    <a:pt x="166" y="8"/>
                  </a:cubicBezTo>
                  <a:cubicBezTo>
                    <a:pt x="135" y="8"/>
                    <a:pt x="135" y="8"/>
                    <a:pt x="135" y="8"/>
                  </a:cubicBezTo>
                  <a:cubicBezTo>
                    <a:pt x="131" y="8"/>
                    <a:pt x="128" y="11"/>
                    <a:pt x="126" y="15"/>
                  </a:cubicBezTo>
                  <a:cubicBezTo>
                    <a:pt x="111" y="38"/>
                    <a:pt x="111" y="38"/>
                    <a:pt x="111" y="38"/>
                  </a:cubicBezTo>
                  <a:cubicBezTo>
                    <a:pt x="80" y="38"/>
                    <a:pt x="80" y="38"/>
                    <a:pt x="80" y="38"/>
                  </a:cubicBezTo>
                  <a:cubicBezTo>
                    <a:pt x="79" y="38"/>
                    <a:pt x="77" y="39"/>
                    <a:pt x="76" y="39"/>
                  </a:cubicBezTo>
                  <a:cubicBezTo>
                    <a:pt x="76" y="6"/>
                    <a:pt x="76" y="6"/>
                    <a:pt x="76" y="6"/>
                  </a:cubicBezTo>
                  <a:cubicBezTo>
                    <a:pt x="76" y="3"/>
                    <a:pt x="74" y="0"/>
                    <a:pt x="71" y="0"/>
                  </a:cubicBezTo>
                  <a:cubicBezTo>
                    <a:pt x="9" y="0"/>
                    <a:pt x="9" y="0"/>
                    <a:pt x="9" y="0"/>
                  </a:cubicBezTo>
                  <a:cubicBezTo>
                    <a:pt x="6" y="0"/>
                    <a:pt x="4" y="3"/>
                    <a:pt x="4" y="6"/>
                  </a:cubicBezTo>
                  <a:cubicBezTo>
                    <a:pt x="4" y="46"/>
                    <a:pt x="4" y="46"/>
                    <a:pt x="4" y="46"/>
                  </a:cubicBezTo>
                  <a:cubicBezTo>
                    <a:pt x="4" y="49"/>
                    <a:pt x="6" y="51"/>
                    <a:pt x="9" y="51"/>
                  </a:cubicBezTo>
                  <a:cubicBezTo>
                    <a:pt x="31" y="51"/>
                    <a:pt x="31" y="51"/>
                    <a:pt x="31" y="51"/>
                  </a:cubicBezTo>
                  <a:cubicBezTo>
                    <a:pt x="31" y="53"/>
                    <a:pt x="31" y="54"/>
                    <a:pt x="31" y="54"/>
                  </a:cubicBezTo>
                  <a:cubicBezTo>
                    <a:pt x="31" y="55"/>
                    <a:pt x="31" y="55"/>
                    <a:pt x="31" y="55"/>
                  </a:cubicBezTo>
                  <a:cubicBezTo>
                    <a:pt x="23" y="58"/>
                    <a:pt x="23" y="58"/>
                    <a:pt x="23" y="58"/>
                  </a:cubicBezTo>
                  <a:cubicBezTo>
                    <a:pt x="23" y="58"/>
                    <a:pt x="23" y="58"/>
                    <a:pt x="23" y="58"/>
                  </a:cubicBezTo>
                  <a:cubicBezTo>
                    <a:pt x="22" y="58"/>
                    <a:pt x="22" y="59"/>
                    <a:pt x="22" y="60"/>
                  </a:cubicBezTo>
                  <a:cubicBezTo>
                    <a:pt x="22" y="61"/>
                    <a:pt x="22" y="62"/>
                    <a:pt x="22" y="62"/>
                  </a:cubicBezTo>
                  <a:cubicBezTo>
                    <a:pt x="12" y="62"/>
                    <a:pt x="12" y="62"/>
                    <a:pt x="12" y="62"/>
                  </a:cubicBezTo>
                  <a:cubicBezTo>
                    <a:pt x="5" y="62"/>
                    <a:pt x="0" y="67"/>
                    <a:pt x="0" y="74"/>
                  </a:cubicBezTo>
                  <a:cubicBezTo>
                    <a:pt x="0" y="80"/>
                    <a:pt x="5" y="86"/>
                    <a:pt x="12" y="86"/>
                  </a:cubicBezTo>
                  <a:cubicBezTo>
                    <a:pt x="19" y="86"/>
                    <a:pt x="19" y="86"/>
                    <a:pt x="19" y="86"/>
                  </a:cubicBezTo>
                  <a:cubicBezTo>
                    <a:pt x="19" y="161"/>
                    <a:pt x="19" y="161"/>
                    <a:pt x="19" y="161"/>
                  </a:cubicBezTo>
                  <a:cubicBezTo>
                    <a:pt x="19" y="163"/>
                    <a:pt x="21" y="166"/>
                    <a:pt x="24" y="166"/>
                  </a:cubicBezTo>
                  <a:cubicBezTo>
                    <a:pt x="27" y="166"/>
                    <a:pt x="29" y="163"/>
                    <a:pt x="29" y="161"/>
                  </a:cubicBezTo>
                  <a:cubicBezTo>
                    <a:pt x="29" y="86"/>
                    <a:pt x="29" y="86"/>
                    <a:pt x="29" y="86"/>
                  </a:cubicBezTo>
                  <a:cubicBezTo>
                    <a:pt x="130" y="86"/>
                    <a:pt x="130" y="86"/>
                    <a:pt x="130" y="86"/>
                  </a:cubicBezTo>
                  <a:cubicBezTo>
                    <a:pt x="130" y="157"/>
                    <a:pt x="130" y="157"/>
                    <a:pt x="130" y="157"/>
                  </a:cubicBezTo>
                  <a:cubicBezTo>
                    <a:pt x="130" y="162"/>
                    <a:pt x="134" y="166"/>
                    <a:pt x="138" y="166"/>
                  </a:cubicBezTo>
                  <a:cubicBezTo>
                    <a:pt x="143" y="166"/>
                    <a:pt x="147" y="162"/>
                    <a:pt x="147" y="157"/>
                  </a:cubicBezTo>
                  <a:cubicBezTo>
                    <a:pt x="147" y="86"/>
                    <a:pt x="147" y="86"/>
                    <a:pt x="147" y="86"/>
                  </a:cubicBezTo>
                  <a:cubicBezTo>
                    <a:pt x="153" y="86"/>
                    <a:pt x="153" y="86"/>
                    <a:pt x="153" y="86"/>
                  </a:cubicBezTo>
                  <a:cubicBezTo>
                    <a:pt x="153" y="157"/>
                    <a:pt x="153" y="157"/>
                    <a:pt x="153" y="157"/>
                  </a:cubicBezTo>
                  <a:cubicBezTo>
                    <a:pt x="153" y="162"/>
                    <a:pt x="157" y="166"/>
                    <a:pt x="162" y="166"/>
                  </a:cubicBezTo>
                  <a:cubicBezTo>
                    <a:pt x="167" y="166"/>
                    <a:pt x="170" y="162"/>
                    <a:pt x="170" y="157"/>
                  </a:cubicBezTo>
                  <a:cubicBezTo>
                    <a:pt x="170" y="86"/>
                    <a:pt x="170" y="86"/>
                    <a:pt x="170" y="86"/>
                  </a:cubicBezTo>
                  <a:cubicBezTo>
                    <a:pt x="184" y="86"/>
                    <a:pt x="184" y="86"/>
                    <a:pt x="184" y="86"/>
                  </a:cubicBezTo>
                  <a:cubicBezTo>
                    <a:pt x="184" y="161"/>
                    <a:pt x="184" y="161"/>
                    <a:pt x="184" y="161"/>
                  </a:cubicBezTo>
                  <a:cubicBezTo>
                    <a:pt x="184" y="163"/>
                    <a:pt x="186" y="166"/>
                    <a:pt x="189" y="166"/>
                  </a:cubicBezTo>
                  <a:cubicBezTo>
                    <a:pt x="192" y="166"/>
                    <a:pt x="194" y="163"/>
                    <a:pt x="194" y="161"/>
                  </a:cubicBezTo>
                  <a:cubicBezTo>
                    <a:pt x="194" y="86"/>
                    <a:pt x="194" y="86"/>
                    <a:pt x="194" y="86"/>
                  </a:cubicBezTo>
                  <a:cubicBezTo>
                    <a:pt x="197" y="86"/>
                    <a:pt x="197" y="86"/>
                    <a:pt x="197" y="86"/>
                  </a:cubicBezTo>
                  <a:cubicBezTo>
                    <a:pt x="204" y="86"/>
                    <a:pt x="209" y="80"/>
                    <a:pt x="209" y="74"/>
                  </a:cubicBezTo>
                  <a:cubicBezTo>
                    <a:pt x="209" y="71"/>
                    <a:pt x="208" y="68"/>
                    <a:pt x="205" y="66"/>
                  </a:cubicBezTo>
                  <a:close/>
                  <a:moveTo>
                    <a:pt x="10" y="42"/>
                  </a:moveTo>
                  <a:cubicBezTo>
                    <a:pt x="10" y="6"/>
                    <a:pt x="10" y="6"/>
                    <a:pt x="10" y="6"/>
                  </a:cubicBezTo>
                  <a:cubicBezTo>
                    <a:pt x="70" y="6"/>
                    <a:pt x="70" y="6"/>
                    <a:pt x="70" y="6"/>
                  </a:cubicBezTo>
                  <a:cubicBezTo>
                    <a:pt x="70" y="42"/>
                    <a:pt x="70" y="42"/>
                    <a:pt x="70" y="42"/>
                  </a:cubicBezTo>
                  <a:lnTo>
                    <a:pt x="10" y="42"/>
                  </a:lnTo>
                  <a:close/>
                  <a:moveTo>
                    <a:pt x="57" y="62"/>
                  </a:moveTo>
                  <a:cubicBezTo>
                    <a:pt x="57" y="62"/>
                    <a:pt x="58" y="61"/>
                    <a:pt x="58" y="60"/>
                  </a:cubicBezTo>
                  <a:cubicBezTo>
                    <a:pt x="58" y="59"/>
                    <a:pt x="57" y="58"/>
                    <a:pt x="56" y="58"/>
                  </a:cubicBezTo>
                  <a:cubicBezTo>
                    <a:pt x="56" y="58"/>
                    <a:pt x="56" y="58"/>
                    <a:pt x="56" y="58"/>
                  </a:cubicBezTo>
                  <a:cubicBezTo>
                    <a:pt x="48" y="55"/>
                    <a:pt x="48" y="55"/>
                    <a:pt x="48" y="55"/>
                  </a:cubicBezTo>
                  <a:cubicBezTo>
                    <a:pt x="48" y="55"/>
                    <a:pt x="48" y="55"/>
                    <a:pt x="48" y="54"/>
                  </a:cubicBezTo>
                  <a:cubicBezTo>
                    <a:pt x="48" y="54"/>
                    <a:pt x="48" y="53"/>
                    <a:pt x="48" y="51"/>
                  </a:cubicBezTo>
                  <a:cubicBezTo>
                    <a:pt x="71" y="51"/>
                    <a:pt x="71" y="51"/>
                    <a:pt x="71" y="51"/>
                  </a:cubicBezTo>
                  <a:cubicBezTo>
                    <a:pt x="72" y="51"/>
                    <a:pt x="73" y="51"/>
                    <a:pt x="74" y="50"/>
                  </a:cubicBezTo>
                  <a:cubicBezTo>
                    <a:pt x="75" y="52"/>
                    <a:pt x="78" y="54"/>
                    <a:pt x="80" y="54"/>
                  </a:cubicBezTo>
                  <a:cubicBezTo>
                    <a:pt x="115" y="54"/>
                    <a:pt x="115" y="54"/>
                    <a:pt x="115" y="54"/>
                  </a:cubicBezTo>
                  <a:cubicBezTo>
                    <a:pt x="116" y="54"/>
                    <a:pt x="116" y="54"/>
                    <a:pt x="117" y="53"/>
                  </a:cubicBezTo>
                  <a:cubicBezTo>
                    <a:pt x="119" y="53"/>
                    <a:pt x="120" y="52"/>
                    <a:pt x="122" y="50"/>
                  </a:cubicBezTo>
                  <a:cubicBezTo>
                    <a:pt x="126" y="43"/>
                    <a:pt x="126" y="43"/>
                    <a:pt x="126" y="43"/>
                  </a:cubicBezTo>
                  <a:cubicBezTo>
                    <a:pt x="127" y="62"/>
                    <a:pt x="127" y="62"/>
                    <a:pt x="127" y="62"/>
                  </a:cubicBezTo>
                  <a:lnTo>
                    <a:pt x="57" y="62"/>
                  </a:lnTo>
                  <a:close/>
                  <a:moveTo>
                    <a:pt x="175" y="44"/>
                  </a:moveTo>
                  <a:cubicBezTo>
                    <a:pt x="185" y="62"/>
                    <a:pt x="185" y="62"/>
                    <a:pt x="185" y="62"/>
                  </a:cubicBezTo>
                  <a:cubicBezTo>
                    <a:pt x="174" y="62"/>
                    <a:pt x="174" y="62"/>
                    <a:pt x="174" y="62"/>
                  </a:cubicBezTo>
                  <a:lnTo>
                    <a:pt x="175"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90" name="Oval 72"/>
            <p:cNvSpPr>
              <a:spLocks noChangeArrowheads="1"/>
            </p:cNvSpPr>
            <p:nvPr/>
          </p:nvSpPr>
          <p:spPr bwMode="auto">
            <a:xfrm>
              <a:off x="11296650" y="2260601"/>
              <a:ext cx="157162" cy="1619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endParaRPr lang="zh-CN" altLang="en-US" sz="1800"/>
            </a:p>
          </p:txBody>
        </p:sp>
      </p:grpSp>
      <p:grpSp>
        <p:nvGrpSpPr>
          <p:cNvPr id="91" name="组合 1072"/>
          <p:cNvGrpSpPr/>
          <p:nvPr/>
        </p:nvGrpSpPr>
        <p:grpSpPr bwMode="auto">
          <a:xfrm>
            <a:off x="4438650" y="2127250"/>
            <a:ext cx="550863" cy="841375"/>
            <a:chOff x="4084638" y="2260601"/>
            <a:chExt cx="550862" cy="841375"/>
          </a:xfrm>
          <a:solidFill>
            <a:srgbClr val="007182"/>
          </a:solidFill>
        </p:grpSpPr>
        <p:sp>
          <p:nvSpPr>
            <p:cNvPr id="92" name="Oval 73"/>
            <p:cNvSpPr>
              <a:spLocks noChangeArrowheads="1"/>
            </p:cNvSpPr>
            <p:nvPr/>
          </p:nvSpPr>
          <p:spPr bwMode="auto">
            <a:xfrm>
              <a:off x="4219575" y="2260601"/>
              <a:ext cx="152400" cy="157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endParaRPr lang="zh-CN" altLang="en-US" sz="1800"/>
            </a:p>
          </p:txBody>
        </p:sp>
        <p:sp>
          <p:nvSpPr>
            <p:cNvPr id="93" name="Freeform 74"/>
            <p:cNvSpPr>
              <a:spLocks noEditPoints="1"/>
            </p:cNvSpPr>
            <p:nvPr/>
          </p:nvSpPr>
          <p:spPr bwMode="auto">
            <a:xfrm>
              <a:off x="4470400" y="2379663"/>
              <a:ext cx="142875" cy="98425"/>
            </a:xfrm>
            <a:custGeom>
              <a:avLst/>
              <a:gdLst>
                <a:gd name="T0" fmla="*/ 2147483646 w 34"/>
                <a:gd name="T1" fmla="*/ 2147483646 h 23"/>
                <a:gd name="T2" fmla="*/ 2147483646 w 34"/>
                <a:gd name="T3" fmla="*/ 2147483646 h 23"/>
                <a:gd name="T4" fmla="*/ 2147483646 w 34"/>
                <a:gd name="T5" fmla="*/ 2147483646 h 23"/>
                <a:gd name="T6" fmla="*/ 2147483646 w 34"/>
                <a:gd name="T7" fmla="*/ 2147483646 h 23"/>
                <a:gd name="T8" fmla="*/ 2147483646 w 34"/>
                <a:gd name="T9" fmla="*/ 0 h 23"/>
                <a:gd name="T10" fmla="*/ 2147483646 w 34"/>
                <a:gd name="T11" fmla="*/ 0 h 23"/>
                <a:gd name="T12" fmla="*/ 0 w 34"/>
                <a:gd name="T13" fmla="*/ 2147483646 h 23"/>
                <a:gd name="T14" fmla="*/ 0 w 34"/>
                <a:gd name="T15" fmla="*/ 2147483646 h 23"/>
                <a:gd name="T16" fmla="*/ 2147483646 w 34"/>
                <a:gd name="T17" fmla="*/ 2147483646 h 23"/>
                <a:gd name="T18" fmla="*/ 2147483646 w 34"/>
                <a:gd name="T19" fmla="*/ 2147483646 h 23"/>
                <a:gd name="T20" fmla="*/ 2147483646 w 34"/>
                <a:gd name="T21" fmla="*/ 2147483646 h 23"/>
                <a:gd name="T22" fmla="*/ 2147483646 w 34"/>
                <a:gd name="T23" fmla="*/ 2147483646 h 23"/>
                <a:gd name="T24" fmla="*/ 2147483646 w 34"/>
                <a:gd name="T25" fmla="*/ 2147483646 h 23"/>
                <a:gd name="T26" fmla="*/ 2147483646 w 34"/>
                <a:gd name="T27" fmla="*/ 2147483646 h 2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4" h="23">
                  <a:moveTo>
                    <a:pt x="3" y="23"/>
                  </a:moveTo>
                  <a:cubicBezTo>
                    <a:pt x="31" y="23"/>
                    <a:pt x="31" y="23"/>
                    <a:pt x="31" y="23"/>
                  </a:cubicBezTo>
                  <a:cubicBezTo>
                    <a:pt x="33" y="23"/>
                    <a:pt x="34" y="22"/>
                    <a:pt x="34" y="21"/>
                  </a:cubicBezTo>
                  <a:cubicBezTo>
                    <a:pt x="34" y="2"/>
                    <a:pt x="34" y="2"/>
                    <a:pt x="34" y="2"/>
                  </a:cubicBezTo>
                  <a:cubicBezTo>
                    <a:pt x="34" y="1"/>
                    <a:pt x="33" y="0"/>
                    <a:pt x="31" y="0"/>
                  </a:cubicBezTo>
                  <a:cubicBezTo>
                    <a:pt x="3" y="0"/>
                    <a:pt x="3" y="0"/>
                    <a:pt x="3" y="0"/>
                  </a:cubicBezTo>
                  <a:cubicBezTo>
                    <a:pt x="1" y="0"/>
                    <a:pt x="0" y="1"/>
                    <a:pt x="0" y="2"/>
                  </a:cubicBezTo>
                  <a:cubicBezTo>
                    <a:pt x="0" y="21"/>
                    <a:pt x="0" y="21"/>
                    <a:pt x="0" y="21"/>
                  </a:cubicBezTo>
                  <a:cubicBezTo>
                    <a:pt x="0" y="22"/>
                    <a:pt x="1" y="23"/>
                    <a:pt x="3" y="23"/>
                  </a:cubicBezTo>
                  <a:close/>
                  <a:moveTo>
                    <a:pt x="5" y="4"/>
                  </a:moveTo>
                  <a:cubicBezTo>
                    <a:pt x="29" y="4"/>
                    <a:pt x="29" y="4"/>
                    <a:pt x="29" y="4"/>
                  </a:cubicBezTo>
                  <a:cubicBezTo>
                    <a:pt x="29" y="20"/>
                    <a:pt x="29" y="20"/>
                    <a:pt x="29" y="20"/>
                  </a:cubicBezTo>
                  <a:cubicBezTo>
                    <a:pt x="5" y="20"/>
                    <a:pt x="5" y="20"/>
                    <a:pt x="5" y="20"/>
                  </a:cubicBezTo>
                  <a:lnTo>
                    <a:pt x="5"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94" name="Freeform 75"/>
            <p:cNvSpPr/>
            <p:nvPr/>
          </p:nvSpPr>
          <p:spPr bwMode="auto">
            <a:xfrm>
              <a:off x="4084638" y="2425701"/>
              <a:ext cx="550862" cy="676275"/>
            </a:xfrm>
            <a:custGeom>
              <a:avLst/>
              <a:gdLst>
                <a:gd name="T0" fmla="*/ 2147483646 w 130"/>
                <a:gd name="T1" fmla="*/ 2147483646 h 159"/>
                <a:gd name="T2" fmla="*/ 2147483646 w 130"/>
                <a:gd name="T3" fmla="*/ 2147483646 h 159"/>
                <a:gd name="T4" fmla="*/ 2147483646 w 130"/>
                <a:gd name="T5" fmla="*/ 2147483646 h 159"/>
                <a:gd name="T6" fmla="*/ 2147483646 w 130"/>
                <a:gd name="T7" fmla="*/ 2147483646 h 159"/>
                <a:gd name="T8" fmla="*/ 2147483646 w 130"/>
                <a:gd name="T9" fmla="*/ 2147483646 h 159"/>
                <a:gd name="T10" fmla="*/ 2147483646 w 130"/>
                <a:gd name="T11" fmla="*/ 2147483646 h 159"/>
                <a:gd name="T12" fmla="*/ 2147483646 w 130"/>
                <a:gd name="T13" fmla="*/ 2147483646 h 159"/>
                <a:gd name="T14" fmla="*/ 2147483646 w 130"/>
                <a:gd name="T15" fmla="*/ 2147483646 h 159"/>
                <a:gd name="T16" fmla="*/ 2147483646 w 130"/>
                <a:gd name="T17" fmla="*/ 2147483646 h 159"/>
                <a:gd name="T18" fmla="*/ 2147483646 w 130"/>
                <a:gd name="T19" fmla="*/ 2147483646 h 159"/>
                <a:gd name="T20" fmla="*/ 2147483646 w 130"/>
                <a:gd name="T21" fmla="*/ 2147483646 h 159"/>
                <a:gd name="T22" fmla="*/ 2147483646 w 130"/>
                <a:gd name="T23" fmla="*/ 2147483646 h 159"/>
                <a:gd name="T24" fmla="*/ 2147483646 w 130"/>
                <a:gd name="T25" fmla="*/ 2147483646 h 159"/>
                <a:gd name="T26" fmla="*/ 2147483646 w 130"/>
                <a:gd name="T27" fmla="*/ 2147483646 h 159"/>
                <a:gd name="T28" fmla="*/ 2147483646 w 130"/>
                <a:gd name="T29" fmla="*/ 0 h 159"/>
                <a:gd name="T30" fmla="*/ 2147483646 w 130"/>
                <a:gd name="T31" fmla="*/ 0 h 159"/>
                <a:gd name="T32" fmla="*/ 2147483646 w 130"/>
                <a:gd name="T33" fmla="*/ 2147483646 h 159"/>
                <a:gd name="T34" fmla="*/ 2147483646 w 130"/>
                <a:gd name="T35" fmla="*/ 2147483646 h 159"/>
                <a:gd name="T36" fmla="*/ 2147483646 w 130"/>
                <a:gd name="T37" fmla="*/ 2147483646 h 159"/>
                <a:gd name="T38" fmla="*/ 2147483646 w 130"/>
                <a:gd name="T39" fmla="*/ 2147483646 h 159"/>
                <a:gd name="T40" fmla="*/ 2147483646 w 130"/>
                <a:gd name="T41" fmla="*/ 2147483646 h 159"/>
                <a:gd name="T42" fmla="*/ 2147483646 w 130"/>
                <a:gd name="T43" fmla="*/ 2147483646 h 159"/>
                <a:gd name="T44" fmla="*/ 2147483646 w 130"/>
                <a:gd name="T45" fmla="*/ 2147483646 h 159"/>
                <a:gd name="T46" fmla="*/ 2147483646 w 130"/>
                <a:gd name="T47" fmla="*/ 2147483646 h 159"/>
                <a:gd name="T48" fmla="*/ 2147483646 w 130"/>
                <a:gd name="T49" fmla="*/ 2147483646 h 159"/>
                <a:gd name="T50" fmla="*/ 2147483646 w 130"/>
                <a:gd name="T51" fmla="*/ 2147483646 h 159"/>
                <a:gd name="T52" fmla="*/ 2147483646 w 130"/>
                <a:gd name="T53" fmla="*/ 2147483646 h 159"/>
                <a:gd name="T54" fmla="*/ 2147483646 w 130"/>
                <a:gd name="T55" fmla="*/ 2147483646 h 159"/>
                <a:gd name="T56" fmla="*/ 2147483646 w 130"/>
                <a:gd name="T57" fmla="*/ 2147483646 h 159"/>
                <a:gd name="T58" fmla="*/ 2147483646 w 130"/>
                <a:gd name="T59" fmla="*/ 2147483646 h 159"/>
                <a:gd name="T60" fmla="*/ 2147483646 w 130"/>
                <a:gd name="T61" fmla="*/ 2147483646 h 159"/>
                <a:gd name="T62" fmla="*/ 2147483646 w 130"/>
                <a:gd name="T63" fmla="*/ 2147483646 h 159"/>
                <a:gd name="T64" fmla="*/ 2147483646 w 130"/>
                <a:gd name="T65" fmla="*/ 2147483646 h 159"/>
                <a:gd name="T66" fmla="*/ 2147483646 w 130"/>
                <a:gd name="T67" fmla="*/ 2147483646 h 159"/>
                <a:gd name="T68" fmla="*/ 2147483646 w 130"/>
                <a:gd name="T69" fmla="*/ 2147483646 h 159"/>
                <a:gd name="T70" fmla="*/ 2147483646 w 130"/>
                <a:gd name="T71" fmla="*/ 2147483646 h 159"/>
                <a:gd name="T72" fmla="*/ 2147483646 w 130"/>
                <a:gd name="T73" fmla="*/ 2147483646 h 159"/>
                <a:gd name="T74" fmla="*/ 2147483646 w 130"/>
                <a:gd name="T75" fmla="*/ 2147483646 h 159"/>
                <a:gd name="T76" fmla="*/ 2147483646 w 130"/>
                <a:gd name="T77" fmla="*/ 2147483646 h 159"/>
                <a:gd name="T78" fmla="*/ 2147483646 w 130"/>
                <a:gd name="T79" fmla="*/ 2147483646 h 159"/>
                <a:gd name="T80" fmla="*/ 2147483646 w 130"/>
                <a:gd name="T81" fmla="*/ 2147483646 h 159"/>
                <a:gd name="T82" fmla="*/ 2147483646 w 130"/>
                <a:gd name="T83" fmla="*/ 2147483646 h 159"/>
                <a:gd name="T84" fmla="*/ 2147483646 w 130"/>
                <a:gd name="T85" fmla="*/ 2147483646 h 159"/>
                <a:gd name="T86" fmla="*/ 2147483646 w 130"/>
                <a:gd name="T87" fmla="*/ 2147483646 h 159"/>
                <a:gd name="T88" fmla="*/ 2147483646 w 130"/>
                <a:gd name="T89" fmla="*/ 2147483646 h 159"/>
                <a:gd name="T90" fmla="*/ 2147483646 w 130"/>
                <a:gd name="T91" fmla="*/ 2147483646 h 159"/>
                <a:gd name="T92" fmla="*/ 2147483646 w 130"/>
                <a:gd name="T93" fmla="*/ 2147483646 h 15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30" h="159">
                  <a:moveTo>
                    <a:pt x="129" y="16"/>
                  </a:moveTo>
                  <a:cubicBezTo>
                    <a:pt x="125" y="14"/>
                    <a:pt x="125" y="14"/>
                    <a:pt x="125" y="14"/>
                  </a:cubicBezTo>
                  <a:cubicBezTo>
                    <a:pt x="124" y="13"/>
                    <a:pt x="124" y="13"/>
                    <a:pt x="124" y="13"/>
                  </a:cubicBezTo>
                  <a:cubicBezTo>
                    <a:pt x="93" y="13"/>
                    <a:pt x="93" y="13"/>
                    <a:pt x="93" y="13"/>
                  </a:cubicBezTo>
                  <a:cubicBezTo>
                    <a:pt x="92" y="13"/>
                    <a:pt x="92" y="13"/>
                    <a:pt x="91" y="14"/>
                  </a:cubicBezTo>
                  <a:cubicBezTo>
                    <a:pt x="87" y="16"/>
                    <a:pt x="87" y="16"/>
                    <a:pt x="87" y="16"/>
                  </a:cubicBezTo>
                  <a:cubicBezTo>
                    <a:pt x="87" y="16"/>
                    <a:pt x="87" y="16"/>
                    <a:pt x="87" y="16"/>
                  </a:cubicBezTo>
                  <a:cubicBezTo>
                    <a:pt x="87" y="17"/>
                    <a:pt x="86" y="17"/>
                    <a:pt x="86" y="18"/>
                  </a:cubicBezTo>
                  <a:cubicBezTo>
                    <a:pt x="86" y="19"/>
                    <a:pt x="87" y="20"/>
                    <a:pt x="88" y="20"/>
                  </a:cubicBezTo>
                  <a:cubicBezTo>
                    <a:pt x="98" y="20"/>
                    <a:pt x="98" y="20"/>
                    <a:pt x="98" y="20"/>
                  </a:cubicBezTo>
                  <a:cubicBezTo>
                    <a:pt x="89" y="28"/>
                    <a:pt x="89" y="28"/>
                    <a:pt x="89" y="28"/>
                  </a:cubicBezTo>
                  <a:cubicBezTo>
                    <a:pt x="73" y="5"/>
                    <a:pt x="73" y="5"/>
                    <a:pt x="73" y="5"/>
                  </a:cubicBezTo>
                  <a:cubicBezTo>
                    <a:pt x="72" y="4"/>
                    <a:pt x="72" y="3"/>
                    <a:pt x="71" y="3"/>
                  </a:cubicBezTo>
                  <a:cubicBezTo>
                    <a:pt x="71" y="3"/>
                    <a:pt x="71" y="3"/>
                    <a:pt x="71" y="3"/>
                  </a:cubicBezTo>
                  <a:cubicBezTo>
                    <a:pt x="70" y="1"/>
                    <a:pt x="67" y="0"/>
                    <a:pt x="65" y="0"/>
                  </a:cubicBezTo>
                  <a:cubicBezTo>
                    <a:pt x="35" y="0"/>
                    <a:pt x="35" y="0"/>
                    <a:pt x="35" y="0"/>
                  </a:cubicBezTo>
                  <a:cubicBezTo>
                    <a:pt x="34" y="0"/>
                    <a:pt x="33" y="0"/>
                    <a:pt x="33" y="1"/>
                  </a:cubicBezTo>
                  <a:cubicBezTo>
                    <a:pt x="30" y="1"/>
                    <a:pt x="28" y="2"/>
                    <a:pt x="27" y="4"/>
                  </a:cubicBezTo>
                  <a:cubicBezTo>
                    <a:pt x="27" y="5"/>
                    <a:pt x="26" y="7"/>
                    <a:pt x="26" y="8"/>
                  </a:cubicBezTo>
                  <a:cubicBezTo>
                    <a:pt x="1" y="71"/>
                    <a:pt x="1" y="71"/>
                    <a:pt x="1" y="71"/>
                  </a:cubicBezTo>
                  <a:cubicBezTo>
                    <a:pt x="0" y="75"/>
                    <a:pt x="2" y="79"/>
                    <a:pt x="6" y="81"/>
                  </a:cubicBezTo>
                  <a:cubicBezTo>
                    <a:pt x="10" y="82"/>
                    <a:pt x="14" y="81"/>
                    <a:pt x="15" y="77"/>
                  </a:cubicBezTo>
                  <a:cubicBezTo>
                    <a:pt x="27" y="47"/>
                    <a:pt x="27" y="47"/>
                    <a:pt x="27" y="47"/>
                  </a:cubicBezTo>
                  <a:cubicBezTo>
                    <a:pt x="28" y="67"/>
                    <a:pt x="28" y="67"/>
                    <a:pt x="28" y="67"/>
                  </a:cubicBezTo>
                  <a:cubicBezTo>
                    <a:pt x="28" y="69"/>
                    <a:pt x="28" y="71"/>
                    <a:pt x="29" y="73"/>
                  </a:cubicBezTo>
                  <a:cubicBezTo>
                    <a:pt x="29" y="150"/>
                    <a:pt x="29" y="150"/>
                    <a:pt x="29" y="150"/>
                  </a:cubicBezTo>
                  <a:cubicBezTo>
                    <a:pt x="29" y="155"/>
                    <a:pt x="33" y="159"/>
                    <a:pt x="38" y="159"/>
                  </a:cubicBezTo>
                  <a:cubicBezTo>
                    <a:pt x="43" y="159"/>
                    <a:pt x="47" y="155"/>
                    <a:pt x="47" y="150"/>
                  </a:cubicBezTo>
                  <a:cubicBezTo>
                    <a:pt x="47" y="77"/>
                    <a:pt x="47" y="77"/>
                    <a:pt x="47" y="77"/>
                  </a:cubicBezTo>
                  <a:cubicBezTo>
                    <a:pt x="53" y="77"/>
                    <a:pt x="53" y="77"/>
                    <a:pt x="53" y="77"/>
                  </a:cubicBezTo>
                  <a:cubicBezTo>
                    <a:pt x="53" y="150"/>
                    <a:pt x="53" y="150"/>
                    <a:pt x="53" y="150"/>
                  </a:cubicBezTo>
                  <a:cubicBezTo>
                    <a:pt x="53" y="155"/>
                    <a:pt x="57" y="159"/>
                    <a:pt x="62" y="159"/>
                  </a:cubicBezTo>
                  <a:cubicBezTo>
                    <a:pt x="67" y="159"/>
                    <a:pt x="71" y="155"/>
                    <a:pt x="71" y="150"/>
                  </a:cubicBezTo>
                  <a:cubicBezTo>
                    <a:pt x="71" y="73"/>
                    <a:pt x="71" y="73"/>
                    <a:pt x="71" y="73"/>
                  </a:cubicBezTo>
                  <a:cubicBezTo>
                    <a:pt x="72" y="71"/>
                    <a:pt x="72" y="69"/>
                    <a:pt x="72" y="67"/>
                  </a:cubicBezTo>
                  <a:cubicBezTo>
                    <a:pt x="74" y="32"/>
                    <a:pt x="74" y="32"/>
                    <a:pt x="74" y="32"/>
                  </a:cubicBezTo>
                  <a:cubicBezTo>
                    <a:pt x="82" y="44"/>
                    <a:pt x="82" y="44"/>
                    <a:pt x="82" y="44"/>
                  </a:cubicBezTo>
                  <a:cubicBezTo>
                    <a:pt x="84" y="47"/>
                    <a:pt x="89" y="48"/>
                    <a:pt x="92" y="46"/>
                  </a:cubicBezTo>
                  <a:cubicBezTo>
                    <a:pt x="92" y="46"/>
                    <a:pt x="92" y="46"/>
                    <a:pt x="93" y="46"/>
                  </a:cubicBezTo>
                  <a:cubicBezTo>
                    <a:pt x="93" y="46"/>
                    <a:pt x="93" y="46"/>
                    <a:pt x="93" y="46"/>
                  </a:cubicBezTo>
                  <a:cubicBezTo>
                    <a:pt x="93" y="46"/>
                    <a:pt x="93" y="46"/>
                    <a:pt x="93" y="46"/>
                  </a:cubicBezTo>
                  <a:cubicBezTo>
                    <a:pt x="93" y="46"/>
                    <a:pt x="93" y="45"/>
                    <a:pt x="94" y="45"/>
                  </a:cubicBezTo>
                  <a:cubicBezTo>
                    <a:pt x="113" y="26"/>
                    <a:pt x="113" y="26"/>
                    <a:pt x="113" y="26"/>
                  </a:cubicBezTo>
                  <a:cubicBezTo>
                    <a:pt x="114" y="25"/>
                    <a:pt x="115" y="22"/>
                    <a:pt x="115" y="20"/>
                  </a:cubicBezTo>
                  <a:cubicBezTo>
                    <a:pt x="128" y="20"/>
                    <a:pt x="128" y="20"/>
                    <a:pt x="128" y="20"/>
                  </a:cubicBezTo>
                  <a:cubicBezTo>
                    <a:pt x="129" y="20"/>
                    <a:pt x="130" y="19"/>
                    <a:pt x="130" y="18"/>
                  </a:cubicBezTo>
                  <a:cubicBezTo>
                    <a:pt x="130" y="17"/>
                    <a:pt x="129" y="16"/>
                    <a:pt x="129"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grpSp>
      <p:sp>
        <p:nvSpPr>
          <p:cNvPr id="95" name="MH_SubTitle_1"/>
          <p:cNvSpPr txBox="1"/>
          <p:nvPr>
            <p:custDataLst>
              <p:tags r:id="rId1"/>
            </p:custDataLst>
          </p:nvPr>
        </p:nvSpPr>
        <p:spPr bwMode="auto">
          <a:xfrm>
            <a:off x="1568450" y="1458913"/>
            <a:ext cx="1090613"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10000"/>
              </a:lnSpc>
              <a:spcBef>
                <a:spcPct val="0"/>
              </a:spcBef>
              <a:buFontTx/>
              <a:buNone/>
            </a:pPr>
            <a:r>
              <a:rPr lang="zh-CN" altLang="en-US" sz="1600">
                <a:solidFill>
                  <a:srgbClr val="000000"/>
                </a:solidFill>
              </a:rPr>
              <a:t>点击此处添加文字</a:t>
            </a:r>
            <a:endParaRPr lang="zh-CN" altLang="en-US" sz="1600">
              <a:solidFill>
                <a:srgbClr val="000000"/>
              </a:solidFill>
            </a:endParaRPr>
          </a:p>
        </p:txBody>
      </p:sp>
      <p:sp>
        <p:nvSpPr>
          <p:cNvPr id="96" name="MH_SubTitle_1"/>
          <p:cNvSpPr txBox="1"/>
          <p:nvPr>
            <p:custDataLst>
              <p:tags r:id="rId2"/>
            </p:custDataLst>
          </p:nvPr>
        </p:nvSpPr>
        <p:spPr bwMode="auto">
          <a:xfrm>
            <a:off x="4168775" y="1458913"/>
            <a:ext cx="1090613"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10000"/>
              </a:lnSpc>
              <a:spcBef>
                <a:spcPct val="0"/>
              </a:spcBef>
              <a:buFontTx/>
              <a:buNone/>
            </a:pPr>
            <a:r>
              <a:rPr lang="zh-CN" altLang="en-US" sz="1600">
                <a:solidFill>
                  <a:srgbClr val="000000"/>
                </a:solidFill>
              </a:rPr>
              <a:t>点击此处添加文字</a:t>
            </a:r>
            <a:endParaRPr lang="zh-CN" altLang="en-US" sz="1600">
              <a:solidFill>
                <a:srgbClr val="000000"/>
              </a:solidFill>
            </a:endParaRPr>
          </a:p>
        </p:txBody>
      </p:sp>
      <p:sp>
        <p:nvSpPr>
          <p:cNvPr id="97" name="MH_SubTitle_1"/>
          <p:cNvSpPr txBox="1"/>
          <p:nvPr>
            <p:custDataLst>
              <p:tags r:id="rId3"/>
            </p:custDataLst>
          </p:nvPr>
        </p:nvSpPr>
        <p:spPr bwMode="auto">
          <a:xfrm>
            <a:off x="6916738" y="1458913"/>
            <a:ext cx="10922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10000"/>
              </a:lnSpc>
              <a:spcBef>
                <a:spcPct val="0"/>
              </a:spcBef>
              <a:buFontTx/>
              <a:buNone/>
            </a:pPr>
            <a:r>
              <a:rPr lang="zh-CN" altLang="en-US" sz="1600">
                <a:solidFill>
                  <a:srgbClr val="000000"/>
                </a:solidFill>
              </a:rPr>
              <a:t>点击此处添加文字</a:t>
            </a:r>
            <a:endParaRPr lang="zh-CN" altLang="en-US" sz="1600">
              <a:solidFill>
                <a:srgbClr val="000000"/>
              </a:solidFill>
            </a:endParaRPr>
          </a:p>
        </p:txBody>
      </p:sp>
      <p:sp>
        <p:nvSpPr>
          <p:cNvPr id="98" name="MH_SubTitle_1"/>
          <p:cNvSpPr txBox="1"/>
          <p:nvPr>
            <p:custDataLst>
              <p:tags r:id="rId4"/>
            </p:custDataLst>
          </p:nvPr>
        </p:nvSpPr>
        <p:spPr bwMode="auto">
          <a:xfrm>
            <a:off x="9393238" y="1458913"/>
            <a:ext cx="1090612"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10000"/>
              </a:lnSpc>
              <a:spcBef>
                <a:spcPct val="0"/>
              </a:spcBef>
              <a:buFontTx/>
              <a:buNone/>
            </a:pPr>
            <a:r>
              <a:rPr lang="zh-CN" altLang="en-US" sz="1600">
                <a:solidFill>
                  <a:srgbClr val="000000"/>
                </a:solidFill>
              </a:rPr>
              <a:t>点击此处添加文字</a:t>
            </a:r>
            <a:endParaRPr lang="zh-CN" altLang="en-US" sz="1600">
              <a:solidFill>
                <a:srgbClr val="000000"/>
              </a:solidFill>
            </a:endParaRPr>
          </a:p>
        </p:txBody>
      </p:sp>
      <p:sp>
        <p:nvSpPr>
          <p:cNvPr id="99" name="MH_Text_1"/>
          <p:cNvSpPr/>
          <p:nvPr/>
        </p:nvSpPr>
        <p:spPr>
          <a:xfrm>
            <a:off x="1246188" y="4467225"/>
            <a:ext cx="1733550" cy="152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en-US" altLang="zh-CN" sz="1600" dirty="0">
                <a:solidFill>
                  <a:prstClr val="black"/>
                </a:solidFill>
                <a:latin typeface="宋体" panose="02010600030101010101" pitchFamily="2" charset="-122"/>
                <a:ea typeface="宋体" panose="02010600030101010101" pitchFamily="2" charset="-122"/>
              </a:rPr>
              <a:t>zero</a:t>
            </a:r>
            <a:r>
              <a:rPr lang="zh-CN" altLang="en-US" sz="1600" dirty="0">
                <a:solidFill>
                  <a:prstClr val="black"/>
                </a:solidFill>
                <a:latin typeface="宋体" panose="02010600030101010101" pitchFamily="2" charset="-122"/>
                <a:ea typeface="宋体" panose="02010600030101010101" pitchFamily="2" charset="-122"/>
              </a:rPr>
              <a:t>极简主义设计，极致简约风潮流所向，通用设计，完美兼容。</a:t>
            </a:r>
            <a:endParaRPr lang="zh-CN" altLang="en-US" sz="1600" dirty="0">
              <a:solidFill>
                <a:prstClr val="black"/>
              </a:solidFill>
              <a:latin typeface="宋体" panose="02010600030101010101" pitchFamily="2" charset="-122"/>
              <a:ea typeface="宋体" panose="02010600030101010101" pitchFamily="2" charset="-122"/>
            </a:endParaRPr>
          </a:p>
        </p:txBody>
      </p:sp>
      <p:sp>
        <p:nvSpPr>
          <p:cNvPr id="100" name="MH_Text_2"/>
          <p:cNvSpPr/>
          <p:nvPr/>
        </p:nvSpPr>
        <p:spPr>
          <a:xfrm>
            <a:off x="3846513" y="4467225"/>
            <a:ext cx="1735137" cy="15255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en-US" altLang="zh-CN" sz="1600" dirty="0">
                <a:solidFill>
                  <a:prstClr val="black"/>
                </a:solidFill>
                <a:latin typeface="宋体" panose="02010600030101010101" pitchFamily="2" charset="-122"/>
                <a:ea typeface="宋体" panose="02010600030101010101" pitchFamily="2" charset="-122"/>
              </a:rPr>
              <a:t>zero</a:t>
            </a:r>
            <a:r>
              <a:rPr lang="zh-CN" altLang="en-US" sz="1600" dirty="0">
                <a:solidFill>
                  <a:prstClr val="black"/>
                </a:solidFill>
                <a:latin typeface="宋体" panose="02010600030101010101" pitchFamily="2" charset="-122"/>
                <a:ea typeface="宋体" panose="02010600030101010101" pitchFamily="2" charset="-122"/>
              </a:rPr>
              <a:t>极简主义设计，极致简约风潮流所向，通用设计，完美兼容。</a:t>
            </a:r>
            <a:endParaRPr lang="zh-CN" altLang="en-US" sz="1600" dirty="0">
              <a:solidFill>
                <a:prstClr val="black"/>
              </a:solidFill>
              <a:latin typeface="宋体" panose="02010600030101010101" pitchFamily="2" charset="-122"/>
              <a:ea typeface="宋体" panose="02010600030101010101" pitchFamily="2" charset="-122"/>
            </a:endParaRPr>
          </a:p>
        </p:txBody>
      </p:sp>
      <p:sp>
        <p:nvSpPr>
          <p:cNvPr id="101" name="MH_Text_3"/>
          <p:cNvSpPr/>
          <p:nvPr/>
        </p:nvSpPr>
        <p:spPr>
          <a:xfrm>
            <a:off x="6594475" y="4467225"/>
            <a:ext cx="1735138" cy="15255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en-US" altLang="zh-CN" sz="1600" dirty="0">
                <a:solidFill>
                  <a:prstClr val="black"/>
                </a:solidFill>
                <a:latin typeface="宋体" panose="02010600030101010101" pitchFamily="2" charset="-122"/>
                <a:ea typeface="宋体" panose="02010600030101010101" pitchFamily="2" charset="-122"/>
              </a:rPr>
              <a:t>zero</a:t>
            </a:r>
            <a:r>
              <a:rPr lang="zh-CN" altLang="en-US" sz="1600" dirty="0">
                <a:solidFill>
                  <a:prstClr val="black"/>
                </a:solidFill>
                <a:latin typeface="宋体" panose="02010600030101010101" pitchFamily="2" charset="-122"/>
                <a:ea typeface="宋体" panose="02010600030101010101" pitchFamily="2" charset="-122"/>
              </a:rPr>
              <a:t>极简主义设计，极致简约风潮流所向，通用设计，完美兼容。</a:t>
            </a:r>
            <a:endParaRPr lang="zh-CN" altLang="en-US" sz="1600" dirty="0">
              <a:solidFill>
                <a:prstClr val="black"/>
              </a:solidFill>
              <a:latin typeface="宋体" panose="02010600030101010101" pitchFamily="2" charset="-122"/>
              <a:ea typeface="宋体" panose="02010600030101010101" pitchFamily="2" charset="-122"/>
            </a:endParaRPr>
          </a:p>
        </p:txBody>
      </p:sp>
      <p:sp>
        <p:nvSpPr>
          <p:cNvPr id="102" name="MH_Text_4"/>
          <p:cNvSpPr/>
          <p:nvPr/>
        </p:nvSpPr>
        <p:spPr>
          <a:xfrm>
            <a:off x="9070975" y="4467225"/>
            <a:ext cx="1735138" cy="15255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en-US" altLang="zh-CN" sz="1600" dirty="0">
                <a:solidFill>
                  <a:prstClr val="black"/>
                </a:solidFill>
                <a:latin typeface="宋体" panose="02010600030101010101" pitchFamily="2" charset="-122"/>
                <a:ea typeface="宋体" panose="02010600030101010101" pitchFamily="2" charset="-122"/>
              </a:rPr>
              <a:t>zero</a:t>
            </a:r>
            <a:r>
              <a:rPr lang="zh-CN" altLang="en-US" sz="1600" dirty="0">
                <a:solidFill>
                  <a:prstClr val="black"/>
                </a:solidFill>
                <a:latin typeface="宋体" panose="02010600030101010101" pitchFamily="2" charset="-122"/>
                <a:ea typeface="宋体" panose="02010600030101010101" pitchFamily="2" charset="-122"/>
              </a:rPr>
              <a:t>极简主义设计，极致简约风潮流所向，通用设计，完美兼容。</a:t>
            </a:r>
            <a:endParaRPr lang="zh-CN" altLang="en-US" sz="1600" dirty="0">
              <a:solidFill>
                <a:prstClr val="black"/>
              </a:solidFill>
              <a:latin typeface="宋体" panose="02010600030101010101" pitchFamily="2" charset="-122"/>
              <a:ea typeface="宋体" panose="02010600030101010101" pitchFamily="2" charset="-122"/>
            </a:endParaRPr>
          </a:p>
        </p:txBody>
      </p:sp>
      <p:grpSp>
        <p:nvGrpSpPr>
          <p:cNvPr id="103" name="组合 102"/>
          <p:cNvGrpSpPr/>
          <p:nvPr/>
        </p:nvGrpSpPr>
        <p:grpSpPr>
          <a:xfrm>
            <a:off x="389760" y="-78015"/>
            <a:ext cx="987163" cy="1189012"/>
            <a:chOff x="336692" y="-179502"/>
            <a:chExt cx="987163" cy="1189012"/>
          </a:xfrm>
          <a:solidFill>
            <a:srgbClr val="C00000"/>
          </a:solidFill>
        </p:grpSpPr>
        <p:sp>
          <p:nvSpPr>
            <p:cNvPr id="104" name="Diamond 13"/>
            <p:cNvSpPr/>
            <p:nvPr/>
          </p:nvSpPr>
          <p:spPr>
            <a:xfrm rot="2747839">
              <a:off x="336692" y="-150750"/>
              <a:ext cx="283103" cy="283103"/>
            </a:xfrm>
            <a:prstGeom prst="diamond">
              <a:avLst/>
            </a:prstGeom>
            <a:grp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sp>
          <p:nvSpPr>
            <p:cNvPr id="105" name="Diamond 16"/>
            <p:cNvSpPr/>
            <p:nvPr/>
          </p:nvSpPr>
          <p:spPr>
            <a:xfrm rot="8147839">
              <a:off x="496416" y="-179502"/>
              <a:ext cx="508031" cy="508031"/>
            </a:xfrm>
            <a:prstGeom prst="diamond">
              <a:avLst/>
            </a:prstGeom>
            <a:grpFill/>
            <a:ln>
              <a:noFill/>
            </a:ln>
            <a:effectLst>
              <a:outerShdw blurRad="50800" dist="38100" dir="10800000" algn="r"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sp>
          <p:nvSpPr>
            <p:cNvPr id="106" name="Diamond 14"/>
            <p:cNvSpPr/>
            <p:nvPr/>
          </p:nvSpPr>
          <p:spPr>
            <a:xfrm rot="18947839">
              <a:off x="437330" y="122985"/>
              <a:ext cx="886525" cy="886525"/>
            </a:xfrm>
            <a:prstGeom prst="diamond">
              <a:avLst/>
            </a:prstGeom>
            <a:grpFill/>
            <a:ln>
              <a:noFill/>
            </a:ln>
            <a:effectLst>
              <a:outerShdw blurRad="50800" dist="38100" dir="16200000"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grpSp>
      <p:sp>
        <p:nvSpPr>
          <p:cNvPr id="107" name="文本框 106"/>
          <p:cNvSpPr txBox="1"/>
          <p:nvPr/>
        </p:nvSpPr>
        <p:spPr>
          <a:xfrm>
            <a:off x="604482" y="406124"/>
            <a:ext cx="658356" cy="521970"/>
          </a:xfrm>
          <a:prstGeom prst="rect">
            <a:avLst/>
          </a:prstGeom>
          <a:solidFill>
            <a:srgbClr val="C00000"/>
          </a:solidFill>
        </p:spPr>
        <p:txBody>
          <a:bodyPr wrap="square" rtlCol="0">
            <a:spAutoFit/>
          </a:bodyPr>
          <a:lstStyle/>
          <a:p>
            <a:pPr algn="ctr"/>
            <a:r>
              <a:rPr lang="en-US" altLang="zh-CN" sz="2800" b="1" dirty="0">
                <a:ln w="28575">
                  <a:noFill/>
                </a:ln>
                <a:solidFill>
                  <a:schemeClr val="bg1"/>
                </a:solidFill>
                <a:latin typeface="微软雅黑" panose="020B0503020204020204" pitchFamily="34" charset="-122"/>
                <a:ea typeface="微软雅黑" panose="020B0503020204020204" pitchFamily="34" charset="-122"/>
              </a:rPr>
              <a:t>0</a:t>
            </a:r>
            <a:r>
              <a:rPr lang="en-US" sz="2800" b="1" dirty="0">
                <a:ln w="28575">
                  <a:noFill/>
                </a:ln>
                <a:solidFill>
                  <a:schemeClr val="bg1"/>
                </a:solidFill>
                <a:latin typeface="微软雅黑" panose="020B0503020204020204" pitchFamily="34" charset="-122"/>
                <a:ea typeface="微软雅黑" panose="020B0503020204020204" pitchFamily="34" charset="-122"/>
              </a:rPr>
              <a:t>5</a:t>
            </a:r>
            <a:endParaRPr lang="en-US" sz="4400" b="1" dirty="0">
              <a:ln w="28575">
                <a:noFill/>
              </a:ln>
              <a:solidFill>
                <a:schemeClr val="bg1"/>
              </a:solidFill>
              <a:latin typeface="微软雅黑" panose="020B0503020204020204" pitchFamily="34" charset="-122"/>
              <a:ea typeface="微软雅黑" panose="020B0503020204020204" pitchFamily="34" charset="-122"/>
            </a:endParaRPr>
          </a:p>
        </p:txBody>
      </p:sp>
      <p:grpSp>
        <p:nvGrpSpPr>
          <p:cNvPr id="109" name="组合 33"/>
          <p:cNvGrpSpPr/>
          <p:nvPr/>
        </p:nvGrpSpPr>
        <p:grpSpPr>
          <a:xfrm>
            <a:off x="11222378" y="292030"/>
            <a:ext cx="575689" cy="577804"/>
            <a:chOff x="6084168" y="1274820"/>
            <a:chExt cx="432048" cy="432834"/>
          </a:xfrm>
        </p:grpSpPr>
        <p:sp>
          <p:nvSpPr>
            <p:cNvPr id="110" name="椭圆 22"/>
            <p:cNvSpPr/>
            <p:nvPr/>
          </p:nvSpPr>
          <p:spPr>
            <a:xfrm>
              <a:off x="6084168" y="1274820"/>
              <a:ext cx="432048" cy="432834"/>
            </a:xfrm>
            <a:prstGeom prst="ellipse">
              <a:avLst/>
            </a:prstGeom>
            <a:solidFill>
              <a:srgbClr val="88559D"/>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111" name="Freeform 59"/>
            <p:cNvSpPr/>
            <p:nvPr/>
          </p:nvSpPr>
          <p:spPr>
            <a:xfrm>
              <a:off x="6180302" y="1365898"/>
              <a:ext cx="239780" cy="250679"/>
            </a:xfrm>
            <a:custGeom>
              <a:avLst/>
              <a:gdLst>
                <a:gd name="txL" fmla="*/ 0 w 581"/>
                <a:gd name="txT" fmla="*/ 0 h 609"/>
                <a:gd name="txR" fmla="*/ 581 w 581"/>
                <a:gd name="txB" fmla="*/ 609 h 609"/>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0"/>
                </a:cxn>
                <a:cxn ang="0">
                  <a:pos x="2147483647" y="2147483647"/>
                </a:cxn>
              </a:cxnLst>
              <a:rect l="txL" t="txT" r="txR" b="tx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112" name="组合 36"/>
          <p:cNvGrpSpPr/>
          <p:nvPr/>
        </p:nvGrpSpPr>
        <p:grpSpPr>
          <a:xfrm>
            <a:off x="9493197" y="292030"/>
            <a:ext cx="577804" cy="577804"/>
            <a:chOff x="4788024" y="1275213"/>
            <a:chExt cx="432048" cy="432048"/>
          </a:xfrm>
        </p:grpSpPr>
        <p:sp>
          <p:nvSpPr>
            <p:cNvPr id="113" name="椭圆 65"/>
            <p:cNvSpPr/>
            <p:nvPr/>
          </p:nvSpPr>
          <p:spPr>
            <a:xfrm>
              <a:off x="4788024" y="1275213"/>
              <a:ext cx="432048" cy="432048"/>
            </a:xfrm>
            <a:prstGeom prst="ellipse">
              <a:avLst/>
            </a:prstGeom>
            <a:solidFill>
              <a:srgbClr val="F79600"/>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114" name="Freeform 110"/>
            <p:cNvSpPr/>
            <p:nvPr/>
          </p:nvSpPr>
          <p:spPr>
            <a:xfrm>
              <a:off x="4891102" y="1366806"/>
              <a:ext cx="250679" cy="248862"/>
            </a:xfrm>
            <a:custGeom>
              <a:avLst/>
              <a:gdLst>
                <a:gd name="txL" fmla="*/ 0 w 609"/>
                <a:gd name="txT" fmla="*/ 0 h 602"/>
                <a:gd name="txR" fmla="*/ 609 w 609"/>
                <a:gd name="txB" fmla="*/ 602 h 602"/>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115" name="组合 39"/>
          <p:cNvGrpSpPr/>
          <p:nvPr/>
        </p:nvGrpSpPr>
        <p:grpSpPr>
          <a:xfrm>
            <a:off x="10358845" y="292030"/>
            <a:ext cx="575689" cy="577804"/>
            <a:chOff x="5436096" y="1274820"/>
            <a:chExt cx="432833" cy="432834"/>
          </a:xfrm>
        </p:grpSpPr>
        <p:sp>
          <p:nvSpPr>
            <p:cNvPr id="116" name="椭圆 16"/>
            <p:cNvSpPr>
              <a:spLocks noChangeArrowheads="1"/>
            </p:cNvSpPr>
            <p:nvPr/>
          </p:nvSpPr>
          <p:spPr bwMode="auto">
            <a:xfrm>
              <a:off x="5436096" y="1274820"/>
              <a:ext cx="432833" cy="432834"/>
            </a:xfrm>
            <a:prstGeom prst="ellipse">
              <a:avLst/>
            </a:prstGeom>
            <a:solidFill>
              <a:srgbClr val="49A9B7"/>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117" name="Freeform 16"/>
            <p:cNvSpPr/>
            <p:nvPr/>
          </p:nvSpPr>
          <p:spPr>
            <a:xfrm>
              <a:off x="5554420" y="1377705"/>
              <a:ext cx="196183" cy="227065"/>
            </a:xfrm>
            <a:custGeom>
              <a:avLst/>
              <a:gdLst>
                <a:gd name="txL" fmla="*/ 0 w 475"/>
                <a:gd name="txT" fmla="*/ 0 h 552"/>
                <a:gd name="txR" fmla="*/ 475 w 475"/>
                <a:gd name="txB" fmla="*/ 552 h 552"/>
              </a:gdLst>
              <a:ahLst/>
              <a:cxnLst>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Lst>
              <a:rect l="txL" t="txT" r="txR" b="tx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118" name="组合 43"/>
          <p:cNvGrpSpPr/>
          <p:nvPr/>
        </p:nvGrpSpPr>
        <p:grpSpPr>
          <a:xfrm>
            <a:off x="7766132" y="292030"/>
            <a:ext cx="577804" cy="577804"/>
            <a:chOff x="3491880" y="1274820"/>
            <a:chExt cx="432833" cy="432834"/>
          </a:xfrm>
        </p:grpSpPr>
        <p:sp>
          <p:nvSpPr>
            <p:cNvPr id="119" name="椭圆 16"/>
            <p:cNvSpPr/>
            <p:nvPr/>
          </p:nvSpPr>
          <p:spPr>
            <a:xfrm>
              <a:off x="3491880" y="1274820"/>
              <a:ext cx="432833" cy="432834"/>
            </a:xfrm>
            <a:prstGeom prst="ellipse">
              <a:avLst/>
            </a:prstGeom>
            <a:solidFill>
              <a:srgbClr val="C00000"/>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120" name="Freeform 75"/>
            <p:cNvSpPr/>
            <p:nvPr/>
          </p:nvSpPr>
          <p:spPr>
            <a:xfrm>
              <a:off x="3583864" y="1385879"/>
              <a:ext cx="248863" cy="210716"/>
            </a:xfrm>
            <a:custGeom>
              <a:avLst/>
              <a:gdLst>
                <a:gd name="txL" fmla="*/ 0 w 602"/>
                <a:gd name="txT" fmla="*/ 0 h 510"/>
                <a:gd name="txR" fmla="*/ 602 w 602"/>
                <a:gd name="txB" fmla="*/ 510 h 510"/>
              </a:gdLst>
              <a:ahLst/>
              <a:cxnLst>
                <a:cxn ang="0">
                  <a:pos x="2147483647" y="2147483647"/>
                </a:cxn>
                <a:cxn ang="0">
                  <a:pos x="2147483647" y="2147483647"/>
                </a:cxn>
                <a:cxn ang="0">
                  <a:pos x="2147483647" y="2147483647"/>
                </a:cxn>
                <a:cxn ang="0">
                  <a:pos x="0"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121" name="组合 76"/>
          <p:cNvGrpSpPr/>
          <p:nvPr/>
        </p:nvGrpSpPr>
        <p:grpSpPr>
          <a:xfrm>
            <a:off x="8629664" y="292030"/>
            <a:ext cx="577804" cy="577804"/>
            <a:chOff x="4139952" y="1274820"/>
            <a:chExt cx="432833" cy="432834"/>
          </a:xfrm>
        </p:grpSpPr>
        <p:sp>
          <p:nvSpPr>
            <p:cNvPr id="122" name="椭圆 16"/>
            <p:cNvSpPr/>
            <p:nvPr/>
          </p:nvSpPr>
          <p:spPr>
            <a:xfrm>
              <a:off x="4139952" y="1274820"/>
              <a:ext cx="432833" cy="432834"/>
            </a:xfrm>
            <a:prstGeom prst="ellipse">
              <a:avLst/>
            </a:prstGeom>
            <a:solidFill>
              <a:srgbClr val="3992DB"/>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123" name="Freeform 84"/>
            <p:cNvSpPr/>
            <p:nvPr/>
          </p:nvSpPr>
          <p:spPr>
            <a:xfrm>
              <a:off x="4241546" y="1366806"/>
              <a:ext cx="248863" cy="248863"/>
            </a:xfrm>
            <a:custGeom>
              <a:avLst/>
              <a:gdLst>
                <a:gd name="txL" fmla="*/ 0 w 602"/>
                <a:gd name="txT" fmla="*/ 0 h 602"/>
                <a:gd name="txR" fmla="*/ 602 w 602"/>
                <a:gd name="txB" fmla="*/ 602 h 602"/>
              </a:gdLst>
              <a:ahLst/>
              <a:cxnLst>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Lst>
              <a:rect l="txL" t="txT" r="txR" b="tx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sp>
        <p:nvSpPr>
          <p:cNvPr id="124" name="矩形 123"/>
          <p:cNvSpPr/>
          <p:nvPr/>
        </p:nvSpPr>
        <p:spPr>
          <a:xfrm flipV="1">
            <a:off x="128" y="1"/>
            <a:ext cx="12191744" cy="9550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322877" y="166010"/>
            <a:ext cx="2632710" cy="829945"/>
          </a:xfrm>
          <a:prstGeom prst="rect">
            <a:avLst/>
          </a:prstGeom>
          <a:noFill/>
          <a:extLst>
            <a:ext uri="{909E8E84-426E-40DD-AFC4-6F175D3DCCD1}">
              <a14:hiddenFill xmlns:a14="http://schemas.microsoft.com/office/drawing/2010/main">
                <a:solidFill>
                  <a:srgbClr val="C00000"/>
                </a:solidFill>
              </a14:hiddenFill>
            </a:ext>
          </a:extLst>
        </p:spPr>
        <p:txBody>
          <a:bodyPr wrap="none">
            <a:spAutoFit/>
          </a:bodyPr>
          <a:lstStyle/>
          <a:p>
            <a:pPr algn="l">
              <a:lnSpc>
                <a:spcPct val="150000"/>
              </a:lnSpc>
            </a:pPr>
            <a:r>
              <a:rPr lang="zh-CN" altLang="en-US" sz="3200" b="1" dirty="0">
                <a:effectLst/>
                <a:latin typeface="黑体" panose="02010609060101010101" charset="-122"/>
                <a:ea typeface="黑体" panose="02010609060101010101" charset="-122"/>
                <a:cs typeface="华文楷体" panose="02010600040101010101" pitchFamily="1" charset="-122"/>
                <a:sym typeface="+mn-ea"/>
              </a:rPr>
              <a:t>明年工作计划</a:t>
            </a:r>
            <a:endParaRPr lang="zh-CN" altLang="en-US" sz="3200" b="1" dirty="0">
              <a:solidFill>
                <a:srgbClr val="ED7D31"/>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random/>
      </p:transition>
    </mc:Choice>
    <mc:Fallback>
      <p:transition spd="med"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par>
                                <p:cTn id="8" presetID="10" presetClass="entr" presetSubtype="0" fill="hold" nodeType="withEffect">
                                  <p:stCondLst>
                                    <p:cond delay="0"/>
                                  </p:stCondLst>
                                  <p:childTnLst>
                                    <p:set>
                                      <p:cBhvr>
                                        <p:cTn id="9" dur="1" fill="hold">
                                          <p:stCondLst>
                                            <p:cond delay="0"/>
                                          </p:stCondLst>
                                        </p:cTn>
                                        <p:tgtEl>
                                          <p:spTgt spid="57"/>
                                        </p:tgtEl>
                                        <p:attrNameLst>
                                          <p:attrName>style.visibility</p:attrName>
                                        </p:attrNameLst>
                                      </p:cBhvr>
                                      <p:to>
                                        <p:strVal val="visible"/>
                                      </p:to>
                                    </p:set>
                                    <p:animEffect transition="in" filter="fade">
                                      <p:cBhvr>
                                        <p:cTn id="10" dur="500"/>
                                        <p:tgtEl>
                                          <p:spTgt spid="57"/>
                                        </p:tgtEl>
                                      </p:cBhvr>
                                    </p:animEffect>
                                  </p:childTnLst>
                                </p:cTn>
                              </p:par>
                              <p:par>
                                <p:cTn id="11" presetID="10" presetClass="entr" presetSubtype="0" fill="hold" nodeType="withEffect">
                                  <p:stCondLst>
                                    <p:cond delay="0"/>
                                  </p:stCondLst>
                                  <p:childTnLst>
                                    <p:set>
                                      <p:cBhvr>
                                        <p:cTn id="12" dur="1" fill="hold">
                                          <p:stCondLst>
                                            <p:cond delay="0"/>
                                          </p:stCondLst>
                                        </p:cTn>
                                        <p:tgtEl>
                                          <p:spTgt spid="81"/>
                                        </p:tgtEl>
                                        <p:attrNameLst>
                                          <p:attrName>style.visibility</p:attrName>
                                        </p:attrNameLst>
                                      </p:cBhvr>
                                      <p:to>
                                        <p:strVal val="visible"/>
                                      </p:to>
                                    </p:set>
                                    <p:animEffect transition="in" filter="fade">
                                      <p:cBhvr>
                                        <p:cTn id="13" dur="500"/>
                                        <p:tgtEl>
                                          <p:spTgt spid="8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5"/>
                                        </p:tgtEl>
                                        <p:attrNameLst>
                                          <p:attrName>style.visibility</p:attrName>
                                        </p:attrNameLst>
                                      </p:cBhvr>
                                      <p:to>
                                        <p:strVal val="visible"/>
                                      </p:to>
                                    </p:set>
                                    <p:animEffect transition="in" filter="fade">
                                      <p:cBhvr>
                                        <p:cTn id="16" dur="500"/>
                                        <p:tgtEl>
                                          <p:spTgt spid="95"/>
                                        </p:tgtEl>
                                      </p:cBhvr>
                                    </p:animEffect>
                                  </p:childTnLst>
                                </p:cTn>
                              </p:par>
                              <p:par>
                                <p:cTn id="17" presetID="10" presetClass="entr" presetSubtype="0" fill="hold" grpId="1" nodeType="withEffect">
                                  <p:stCondLst>
                                    <p:cond delay="0"/>
                                  </p:stCondLst>
                                  <p:childTnLst>
                                    <p:set>
                                      <p:cBhvr>
                                        <p:cTn id="18" dur="1" fill="hold">
                                          <p:stCondLst>
                                            <p:cond delay="0"/>
                                          </p:stCondLst>
                                        </p:cTn>
                                        <p:tgtEl>
                                          <p:spTgt spid="99"/>
                                        </p:tgtEl>
                                        <p:attrNameLst>
                                          <p:attrName>style.visibility</p:attrName>
                                        </p:attrNameLst>
                                      </p:cBhvr>
                                      <p:to>
                                        <p:strVal val="visible"/>
                                      </p:to>
                                    </p:set>
                                    <p:animEffect transition="in" filter="fade">
                                      <p:cBhvr>
                                        <p:cTn id="19" dur="500"/>
                                        <p:tgtEl>
                                          <p:spTgt spid="99"/>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fade">
                                      <p:cBhvr>
                                        <p:cTn id="23" dur="500"/>
                                        <p:tgtEl>
                                          <p:spTgt spid="54"/>
                                        </p:tgtEl>
                                      </p:cBhvr>
                                    </p:animEffect>
                                  </p:childTnLst>
                                </p:cTn>
                              </p:par>
                              <p:par>
                                <p:cTn id="24" presetID="10" presetClass="entr" presetSubtype="0" fill="hold" nodeType="withEffect">
                                  <p:stCondLst>
                                    <p:cond delay="0"/>
                                  </p:stCondLst>
                                  <p:childTnLst>
                                    <p:set>
                                      <p:cBhvr>
                                        <p:cTn id="25" dur="1" fill="hold">
                                          <p:stCondLst>
                                            <p:cond delay="0"/>
                                          </p:stCondLst>
                                        </p:cTn>
                                        <p:tgtEl>
                                          <p:spTgt spid="63"/>
                                        </p:tgtEl>
                                        <p:attrNameLst>
                                          <p:attrName>style.visibility</p:attrName>
                                        </p:attrNameLst>
                                      </p:cBhvr>
                                      <p:to>
                                        <p:strVal val="visible"/>
                                      </p:to>
                                    </p:set>
                                    <p:animEffect transition="in" filter="fade">
                                      <p:cBhvr>
                                        <p:cTn id="26" dur="500"/>
                                        <p:tgtEl>
                                          <p:spTgt spid="63"/>
                                        </p:tgtEl>
                                      </p:cBhvr>
                                    </p:animEffect>
                                  </p:childTnLst>
                                </p:cTn>
                              </p:par>
                              <p:par>
                                <p:cTn id="27" presetID="10" presetClass="entr" presetSubtype="0" fill="hold" nodeType="withEffect">
                                  <p:stCondLst>
                                    <p:cond delay="0"/>
                                  </p:stCondLst>
                                  <p:childTnLst>
                                    <p:set>
                                      <p:cBhvr>
                                        <p:cTn id="28" dur="1" fill="hold">
                                          <p:stCondLst>
                                            <p:cond delay="0"/>
                                          </p:stCondLst>
                                        </p:cTn>
                                        <p:tgtEl>
                                          <p:spTgt spid="91"/>
                                        </p:tgtEl>
                                        <p:attrNameLst>
                                          <p:attrName>style.visibility</p:attrName>
                                        </p:attrNameLst>
                                      </p:cBhvr>
                                      <p:to>
                                        <p:strVal val="visible"/>
                                      </p:to>
                                    </p:set>
                                    <p:animEffect transition="in" filter="fade">
                                      <p:cBhvr>
                                        <p:cTn id="29" dur="500"/>
                                        <p:tgtEl>
                                          <p:spTgt spid="9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96"/>
                                        </p:tgtEl>
                                        <p:attrNameLst>
                                          <p:attrName>style.visibility</p:attrName>
                                        </p:attrNameLst>
                                      </p:cBhvr>
                                      <p:to>
                                        <p:strVal val="visible"/>
                                      </p:to>
                                    </p:set>
                                    <p:animEffect transition="in" filter="fade">
                                      <p:cBhvr>
                                        <p:cTn id="32" dur="500"/>
                                        <p:tgtEl>
                                          <p:spTgt spid="9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00"/>
                                        </p:tgtEl>
                                        <p:attrNameLst>
                                          <p:attrName>style.visibility</p:attrName>
                                        </p:attrNameLst>
                                      </p:cBhvr>
                                      <p:to>
                                        <p:strVal val="visible"/>
                                      </p:to>
                                    </p:set>
                                    <p:animEffect transition="in" filter="fade">
                                      <p:cBhvr>
                                        <p:cTn id="35" dur="500"/>
                                        <p:tgtEl>
                                          <p:spTgt spid="100"/>
                                        </p:tgtEl>
                                      </p:cBhvr>
                                    </p:animEffect>
                                  </p:childTnLst>
                                </p:cTn>
                              </p:par>
                            </p:childTnLst>
                          </p:cTn>
                        </p:par>
                        <p:par>
                          <p:cTn id="36" fill="hold">
                            <p:stCondLst>
                              <p:cond delay="1000"/>
                            </p:stCondLst>
                            <p:childTnLst>
                              <p:par>
                                <p:cTn id="37" presetID="10" presetClass="entr" presetSubtype="0" fill="hold" grpId="0" nodeType="afterEffect">
                                  <p:stCondLst>
                                    <p:cond delay="0"/>
                                  </p:stCondLst>
                                  <p:childTnLst>
                                    <p:set>
                                      <p:cBhvr>
                                        <p:cTn id="38" dur="1" fill="hold">
                                          <p:stCondLst>
                                            <p:cond delay="0"/>
                                          </p:stCondLst>
                                        </p:cTn>
                                        <p:tgtEl>
                                          <p:spTgt spid="55"/>
                                        </p:tgtEl>
                                        <p:attrNameLst>
                                          <p:attrName>style.visibility</p:attrName>
                                        </p:attrNameLst>
                                      </p:cBhvr>
                                      <p:to>
                                        <p:strVal val="visible"/>
                                      </p:to>
                                    </p:set>
                                    <p:animEffect transition="in" filter="fade">
                                      <p:cBhvr>
                                        <p:cTn id="39" dur="500"/>
                                        <p:tgtEl>
                                          <p:spTgt spid="55"/>
                                        </p:tgtEl>
                                      </p:cBhvr>
                                    </p:animEffect>
                                  </p:childTnLst>
                                </p:cTn>
                              </p:par>
                              <p:par>
                                <p:cTn id="40" presetID="10" presetClass="entr" presetSubtype="0" fill="hold" nodeType="withEffect">
                                  <p:stCondLst>
                                    <p:cond delay="0"/>
                                  </p:stCondLst>
                                  <p:childTnLst>
                                    <p:set>
                                      <p:cBhvr>
                                        <p:cTn id="41" dur="1" fill="hold">
                                          <p:stCondLst>
                                            <p:cond delay="0"/>
                                          </p:stCondLst>
                                        </p:cTn>
                                        <p:tgtEl>
                                          <p:spTgt spid="71"/>
                                        </p:tgtEl>
                                        <p:attrNameLst>
                                          <p:attrName>style.visibility</p:attrName>
                                        </p:attrNameLst>
                                      </p:cBhvr>
                                      <p:to>
                                        <p:strVal val="visible"/>
                                      </p:to>
                                    </p:set>
                                    <p:animEffect transition="in" filter="fade">
                                      <p:cBhvr>
                                        <p:cTn id="42" dur="500"/>
                                        <p:tgtEl>
                                          <p:spTgt spid="71"/>
                                        </p:tgtEl>
                                      </p:cBhvr>
                                    </p:animEffect>
                                  </p:childTnLst>
                                </p:cTn>
                              </p:par>
                              <p:par>
                                <p:cTn id="43" presetID="10" presetClass="entr" presetSubtype="0" fill="hold" nodeType="withEffect">
                                  <p:stCondLst>
                                    <p:cond delay="0"/>
                                  </p:stCondLst>
                                  <p:childTnLst>
                                    <p:set>
                                      <p:cBhvr>
                                        <p:cTn id="44" dur="1" fill="hold">
                                          <p:stCondLst>
                                            <p:cond delay="0"/>
                                          </p:stCondLst>
                                        </p:cTn>
                                        <p:tgtEl>
                                          <p:spTgt spid="84"/>
                                        </p:tgtEl>
                                        <p:attrNameLst>
                                          <p:attrName>style.visibility</p:attrName>
                                        </p:attrNameLst>
                                      </p:cBhvr>
                                      <p:to>
                                        <p:strVal val="visible"/>
                                      </p:to>
                                    </p:set>
                                    <p:animEffect transition="in" filter="fade">
                                      <p:cBhvr>
                                        <p:cTn id="45" dur="500"/>
                                        <p:tgtEl>
                                          <p:spTgt spid="84"/>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97"/>
                                        </p:tgtEl>
                                        <p:attrNameLst>
                                          <p:attrName>style.visibility</p:attrName>
                                        </p:attrNameLst>
                                      </p:cBhvr>
                                      <p:to>
                                        <p:strVal val="visible"/>
                                      </p:to>
                                    </p:set>
                                    <p:animEffect transition="in" filter="fade">
                                      <p:cBhvr>
                                        <p:cTn id="48" dur="500"/>
                                        <p:tgtEl>
                                          <p:spTgt spid="97"/>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01"/>
                                        </p:tgtEl>
                                        <p:attrNameLst>
                                          <p:attrName>style.visibility</p:attrName>
                                        </p:attrNameLst>
                                      </p:cBhvr>
                                      <p:to>
                                        <p:strVal val="visible"/>
                                      </p:to>
                                    </p:set>
                                    <p:animEffect transition="in" filter="fade">
                                      <p:cBhvr>
                                        <p:cTn id="51" dur="500"/>
                                        <p:tgtEl>
                                          <p:spTgt spid="101"/>
                                        </p:tgtEl>
                                      </p:cBhvr>
                                    </p:animEffect>
                                  </p:childTnLst>
                                </p:cTn>
                              </p:par>
                            </p:childTnLst>
                          </p:cTn>
                        </p:par>
                        <p:par>
                          <p:cTn id="52" fill="hold">
                            <p:stCondLst>
                              <p:cond delay="1500"/>
                            </p:stCondLst>
                            <p:childTnLst>
                              <p:par>
                                <p:cTn id="53" presetID="10" presetClass="entr" presetSubtype="0" fill="hold" grpId="0" nodeType="afterEffect">
                                  <p:stCondLst>
                                    <p:cond delay="0"/>
                                  </p:stCondLst>
                                  <p:childTnLst>
                                    <p:set>
                                      <p:cBhvr>
                                        <p:cTn id="54" dur="1" fill="hold">
                                          <p:stCondLst>
                                            <p:cond delay="0"/>
                                          </p:stCondLst>
                                        </p:cTn>
                                        <p:tgtEl>
                                          <p:spTgt spid="56"/>
                                        </p:tgtEl>
                                        <p:attrNameLst>
                                          <p:attrName>style.visibility</p:attrName>
                                        </p:attrNameLst>
                                      </p:cBhvr>
                                      <p:to>
                                        <p:strVal val="visible"/>
                                      </p:to>
                                    </p:set>
                                    <p:animEffect transition="in" filter="fade">
                                      <p:cBhvr>
                                        <p:cTn id="55" dur="500"/>
                                        <p:tgtEl>
                                          <p:spTgt spid="56"/>
                                        </p:tgtEl>
                                      </p:cBhvr>
                                    </p:animEffect>
                                  </p:childTnLst>
                                </p:cTn>
                              </p:par>
                              <p:par>
                                <p:cTn id="56" presetID="10" presetClass="entr" presetSubtype="0" fill="hold" nodeType="withEffect">
                                  <p:stCondLst>
                                    <p:cond delay="0"/>
                                  </p:stCondLst>
                                  <p:childTnLst>
                                    <p:set>
                                      <p:cBhvr>
                                        <p:cTn id="57" dur="1" fill="hold">
                                          <p:stCondLst>
                                            <p:cond delay="0"/>
                                          </p:stCondLst>
                                        </p:cTn>
                                        <p:tgtEl>
                                          <p:spTgt spid="75"/>
                                        </p:tgtEl>
                                        <p:attrNameLst>
                                          <p:attrName>style.visibility</p:attrName>
                                        </p:attrNameLst>
                                      </p:cBhvr>
                                      <p:to>
                                        <p:strVal val="visible"/>
                                      </p:to>
                                    </p:set>
                                    <p:animEffect transition="in" filter="fade">
                                      <p:cBhvr>
                                        <p:cTn id="58" dur="500"/>
                                        <p:tgtEl>
                                          <p:spTgt spid="75"/>
                                        </p:tgtEl>
                                      </p:cBhvr>
                                    </p:animEffect>
                                  </p:childTnLst>
                                </p:cTn>
                              </p:par>
                              <p:par>
                                <p:cTn id="59" presetID="10" presetClass="entr" presetSubtype="0" fill="hold" nodeType="withEffect">
                                  <p:stCondLst>
                                    <p:cond delay="0"/>
                                  </p:stCondLst>
                                  <p:childTnLst>
                                    <p:set>
                                      <p:cBhvr>
                                        <p:cTn id="60" dur="1" fill="hold">
                                          <p:stCondLst>
                                            <p:cond delay="0"/>
                                          </p:stCondLst>
                                        </p:cTn>
                                        <p:tgtEl>
                                          <p:spTgt spid="88"/>
                                        </p:tgtEl>
                                        <p:attrNameLst>
                                          <p:attrName>style.visibility</p:attrName>
                                        </p:attrNameLst>
                                      </p:cBhvr>
                                      <p:to>
                                        <p:strVal val="visible"/>
                                      </p:to>
                                    </p:set>
                                    <p:animEffect transition="in" filter="fade">
                                      <p:cBhvr>
                                        <p:cTn id="61" dur="500"/>
                                        <p:tgtEl>
                                          <p:spTgt spid="8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98"/>
                                        </p:tgtEl>
                                        <p:attrNameLst>
                                          <p:attrName>style.visibility</p:attrName>
                                        </p:attrNameLst>
                                      </p:cBhvr>
                                      <p:to>
                                        <p:strVal val="visible"/>
                                      </p:to>
                                    </p:set>
                                    <p:animEffect transition="in" filter="fade">
                                      <p:cBhvr>
                                        <p:cTn id="64" dur="500"/>
                                        <p:tgtEl>
                                          <p:spTgt spid="98"/>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02"/>
                                        </p:tgtEl>
                                        <p:attrNameLst>
                                          <p:attrName>style.visibility</p:attrName>
                                        </p:attrNameLst>
                                      </p:cBhvr>
                                      <p:to>
                                        <p:strVal val="visible"/>
                                      </p:to>
                                    </p:set>
                                    <p:animEffect transition="in" filter="fade">
                                      <p:cBhvr>
                                        <p:cTn id="67"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bldLvl="0" animBg="1"/>
      <p:bldP spid="54" grpId="0" bldLvl="0" animBg="1"/>
      <p:bldP spid="55" grpId="0" bldLvl="0" animBg="1"/>
      <p:bldP spid="56" grpId="0" bldLvl="0" animBg="1"/>
      <p:bldP spid="95" grpId="0"/>
      <p:bldP spid="96" grpId="0"/>
      <p:bldP spid="97" grpId="0"/>
      <p:bldP spid="98" grpId="0"/>
      <p:bldP spid="99" grpId="0" animBg="1"/>
      <p:bldP spid="99" grpId="1" animBg="1"/>
      <p:bldP spid="100" grpId="0" bldLvl="0" animBg="1"/>
      <p:bldP spid="101" grpId="0" bldLvl="0" animBg="1"/>
      <p:bldP spid="102" grpId="0" bldLvl="0" animBg="1"/>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flipV="1">
            <a:off x="128" y="6768148"/>
            <a:ext cx="12191744" cy="95504"/>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1" name="组合 70"/>
          <p:cNvGrpSpPr/>
          <p:nvPr/>
        </p:nvGrpSpPr>
        <p:grpSpPr>
          <a:xfrm>
            <a:off x="2303145" y="2162810"/>
            <a:ext cx="2886710" cy="2886710"/>
            <a:chOff x="3628" y="3630"/>
            <a:chExt cx="4546" cy="4546"/>
          </a:xfrm>
        </p:grpSpPr>
        <p:sp>
          <p:nvSpPr>
            <p:cNvPr id="4" name="原创设计师QQ598969553     _3"/>
            <p:cNvSpPr/>
            <p:nvPr/>
          </p:nvSpPr>
          <p:spPr>
            <a:xfrm>
              <a:off x="3628" y="3630"/>
              <a:ext cx="4547" cy="4547"/>
            </a:xfrm>
            <a:prstGeom prst="star5">
              <a:avLst/>
            </a:prstGeom>
            <a:noFill/>
            <a:ln w="76200">
              <a:solidFill>
                <a:srgbClr val="5F5F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mj-ea"/>
                <a:ea typeface="+mj-ea"/>
              </a:endParaRPr>
            </a:p>
          </p:txBody>
        </p:sp>
        <p:grpSp>
          <p:nvGrpSpPr>
            <p:cNvPr id="5" name="原创设计师QQ598969553     _4"/>
            <p:cNvGrpSpPr/>
            <p:nvPr/>
          </p:nvGrpSpPr>
          <p:grpSpPr>
            <a:xfrm>
              <a:off x="4622" y="4923"/>
              <a:ext cx="2559" cy="2559"/>
              <a:chOff x="3962648" y="2819400"/>
              <a:chExt cx="1218704" cy="1218704"/>
            </a:xfrm>
          </p:grpSpPr>
          <p:grpSp>
            <p:nvGrpSpPr>
              <p:cNvPr id="6" name="组合 5"/>
              <p:cNvGrpSpPr/>
              <p:nvPr/>
            </p:nvGrpSpPr>
            <p:grpSpPr>
              <a:xfrm>
                <a:off x="3962648" y="2819400"/>
                <a:ext cx="1218704" cy="1218704"/>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mj-ea"/>
                    <a:ea typeface="+mj-ea"/>
                  </a:endParaRPr>
                </a:p>
              </p:txBody>
            </p:sp>
            <p:sp>
              <p:nvSpPr>
                <p:cNvPr id="9" name="椭圆 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mj-ea"/>
                    <a:ea typeface="+mj-ea"/>
                  </a:endParaRPr>
                </a:p>
              </p:txBody>
            </p:sp>
          </p:grpSp>
          <p:sp>
            <p:nvSpPr>
              <p:cNvPr id="7" name="TextBox 5"/>
              <p:cNvSpPr txBox="1"/>
              <p:nvPr/>
            </p:nvSpPr>
            <p:spPr>
              <a:xfrm>
                <a:off x="4037440" y="3108951"/>
                <a:ext cx="1055370" cy="622459"/>
              </a:xfrm>
              <a:prstGeom prst="rect">
                <a:avLst/>
              </a:prstGeom>
              <a:noFill/>
            </p:spPr>
            <p:txBody>
              <a:bodyPr wrap="none" rtlCol="0">
                <a:spAutoFit/>
              </a:bodyPr>
              <a:lstStyle/>
              <a:p>
                <a:pPr algn="ctr"/>
                <a:r>
                  <a:rPr lang="zh-CN" altLang="en-US" sz="2400" b="1" dirty="0">
                    <a:solidFill>
                      <a:schemeClr val="tx1"/>
                    </a:solidFill>
                    <a:latin typeface="+mj-ea"/>
                    <a:ea typeface="+mj-ea"/>
                  </a:rPr>
                  <a:t>工作</a:t>
                </a:r>
                <a:endParaRPr lang="zh-CN" altLang="en-US" sz="2400" b="1" dirty="0">
                  <a:solidFill>
                    <a:schemeClr val="tx1"/>
                  </a:solidFill>
                  <a:latin typeface="+mj-ea"/>
                  <a:ea typeface="+mj-ea"/>
                </a:endParaRPr>
              </a:p>
              <a:p>
                <a:pPr algn="ctr"/>
                <a:r>
                  <a:rPr lang="zh-CN" altLang="en-US" sz="2400" b="1" dirty="0">
                    <a:solidFill>
                      <a:schemeClr val="tx1"/>
                    </a:solidFill>
                    <a:latin typeface="+mj-ea"/>
                    <a:ea typeface="+mj-ea"/>
                  </a:rPr>
                  <a:t>具体方向</a:t>
                </a:r>
                <a:endParaRPr lang="zh-CN" altLang="en-US" sz="2400" b="1" dirty="0">
                  <a:solidFill>
                    <a:schemeClr val="tx1"/>
                  </a:solidFill>
                  <a:latin typeface="+mj-ea"/>
                  <a:ea typeface="+mj-ea"/>
                </a:endParaRPr>
              </a:p>
            </p:txBody>
          </p:sp>
        </p:grpSp>
      </p:grpSp>
      <p:grpSp>
        <p:nvGrpSpPr>
          <p:cNvPr id="20" name="原创设计师QQ598969553     _15"/>
          <p:cNvGrpSpPr/>
          <p:nvPr/>
        </p:nvGrpSpPr>
        <p:grpSpPr>
          <a:xfrm>
            <a:off x="7478354" y="1329317"/>
            <a:ext cx="2769600" cy="576715"/>
            <a:chOff x="814328" y="3219334"/>
            <a:chExt cx="2077200" cy="432536"/>
          </a:xfrm>
        </p:grpSpPr>
        <p:grpSp>
          <p:nvGrpSpPr>
            <p:cNvPr id="21" name="组合 20"/>
            <p:cNvGrpSpPr/>
            <p:nvPr/>
          </p:nvGrpSpPr>
          <p:grpSpPr>
            <a:xfrm>
              <a:off x="814328" y="3219334"/>
              <a:ext cx="2077200" cy="432536"/>
              <a:chOff x="4304043" y="1286668"/>
              <a:chExt cx="5877487" cy="2757793"/>
            </a:xfrm>
            <a:effectLst>
              <a:outerShdw blurRad="381000" dist="254000" dir="8100000" algn="tr" rotWithShape="0">
                <a:prstClr val="black">
                  <a:alpha val="40000"/>
                </a:prstClr>
              </a:outerShdw>
            </a:effectLst>
          </p:grpSpPr>
          <p:sp>
            <p:nvSpPr>
              <p:cNvPr id="2" name="圆角矩形 1"/>
              <p:cNvSpPr/>
              <p:nvPr/>
            </p:nvSpPr>
            <p:spPr>
              <a:xfrm>
                <a:off x="4304043" y="1286668"/>
                <a:ext cx="5877487"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4" name="圆角矩形 23"/>
              <p:cNvSpPr/>
              <p:nvPr/>
            </p:nvSpPr>
            <p:spPr>
              <a:xfrm>
                <a:off x="4351924" y="1373342"/>
                <a:ext cx="5775624"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grpSp>
        <p:sp>
          <p:nvSpPr>
            <p:cNvPr id="22" name="TextBox 20"/>
            <p:cNvSpPr txBox="1"/>
            <p:nvPr/>
          </p:nvSpPr>
          <p:spPr>
            <a:xfrm>
              <a:off x="831250" y="3331792"/>
              <a:ext cx="1999302" cy="215265"/>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865" dirty="0">
                  <a:solidFill>
                    <a:schemeClr val="accent1"/>
                  </a:solidFill>
                  <a:latin typeface="+mj-ea"/>
                  <a:ea typeface="+mj-ea"/>
                </a:rPr>
                <a:t>点击输入标题文本</a:t>
              </a:r>
              <a:endParaRPr lang="zh-CN" altLang="en-US" sz="1865" dirty="0">
                <a:solidFill>
                  <a:schemeClr val="accent1"/>
                </a:solidFill>
                <a:latin typeface="+mj-ea"/>
                <a:ea typeface="+mj-ea"/>
              </a:endParaRPr>
            </a:p>
          </p:txBody>
        </p:sp>
      </p:grpSp>
      <p:sp>
        <p:nvSpPr>
          <p:cNvPr id="3" name="原创设计师QQ598969553     _16"/>
          <p:cNvSpPr txBox="1"/>
          <p:nvPr/>
        </p:nvSpPr>
        <p:spPr>
          <a:xfrm>
            <a:off x="7221220" y="2174875"/>
            <a:ext cx="3556000" cy="678180"/>
          </a:xfrm>
          <a:prstGeom prst="rect">
            <a:avLst/>
          </a:prstGeom>
          <a:noFill/>
        </p:spPr>
        <p:txBody>
          <a:bodyPr wrap="square" rtlCol="0">
            <a:spAutoFit/>
          </a:bodyPr>
          <a:lstStyle/>
          <a:p>
            <a:pPr>
              <a:lnSpc>
                <a:spcPct val="130000"/>
              </a:lnSpc>
              <a:defRPr/>
            </a:pPr>
            <a:r>
              <a:rPr lang="en-US" altLang="zh-CN" sz="1465" dirty="0">
                <a:latin typeface="+mj-ea"/>
                <a:ea typeface="+mj-ea"/>
              </a:rPr>
              <a:t>01</a:t>
            </a:r>
            <a:r>
              <a:rPr lang="zh-CN" altLang="en-US" sz="1465" dirty="0">
                <a:latin typeface="+mj-ea"/>
                <a:ea typeface="+mj-ea"/>
              </a:rPr>
              <a:t>、点击输入简要文字内容，文字内容需概括精炼，不用多余的文字修饰</a:t>
            </a:r>
            <a:r>
              <a:rPr lang="en-US" altLang="zh-CN" sz="1465" dirty="0">
                <a:latin typeface="+mj-ea"/>
                <a:ea typeface="+mj-ea"/>
              </a:rPr>
              <a:t>……</a:t>
            </a:r>
            <a:endParaRPr lang="zh-CN" altLang="en-US" sz="1465" dirty="0">
              <a:latin typeface="+mj-ea"/>
              <a:ea typeface="+mj-ea"/>
            </a:endParaRPr>
          </a:p>
        </p:txBody>
      </p:sp>
      <p:sp>
        <p:nvSpPr>
          <p:cNvPr id="26" name="原创设计师QQ598969553     _17"/>
          <p:cNvSpPr txBox="1"/>
          <p:nvPr/>
        </p:nvSpPr>
        <p:spPr>
          <a:xfrm>
            <a:off x="7259320" y="2832735"/>
            <a:ext cx="3529965" cy="678180"/>
          </a:xfrm>
          <a:prstGeom prst="rect">
            <a:avLst/>
          </a:prstGeom>
          <a:noFill/>
        </p:spPr>
        <p:txBody>
          <a:bodyPr wrap="square" rtlCol="0">
            <a:spAutoFit/>
          </a:bodyPr>
          <a:lstStyle/>
          <a:p>
            <a:pPr>
              <a:lnSpc>
                <a:spcPct val="130000"/>
              </a:lnSpc>
              <a:defRPr/>
            </a:pPr>
            <a:r>
              <a:rPr lang="en-US" altLang="zh-CN" sz="1465" dirty="0">
                <a:latin typeface="+mj-ea"/>
                <a:ea typeface="+mj-ea"/>
              </a:rPr>
              <a:t>02</a:t>
            </a:r>
            <a:r>
              <a:rPr lang="zh-CN" altLang="en-US" sz="1465" dirty="0">
                <a:latin typeface="+mj-ea"/>
                <a:ea typeface="+mj-ea"/>
              </a:rPr>
              <a:t>、点击输入简要文字内容，文字内容需概括精炼，不用多余的文字修饰</a:t>
            </a:r>
            <a:r>
              <a:rPr lang="en-US" altLang="zh-CN" sz="1465" dirty="0">
                <a:latin typeface="+mj-ea"/>
                <a:ea typeface="+mj-ea"/>
              </a:rPr>
              <a:t>……</a:t>
            </a:r>
            <a:endParaRPr lang="zh-CN" altLang="en-US" sz="1465" dirty="0">
              <a:latin typeface="+mj-ea"/>
              <a:ea typeface="+mj-ea"/>
            </a:endParaRPr>
          </a:p>
        </p:txBody>
      </p:sp>
      <p:sp>
        <p:nvSpPr>
          <p:cNvPr id="27" name="原创设计师QQ598969553     _18"/>
          <p:cNvSpPr txBox="1"/>
          <p:nvPr/>
        </p:nvSpPr>
        <p:spPr>
          <a:xfrm>
            <a:off x="7259320" y="3562985"/>
            <a:ext cx="3517900" cy="678180"/>
          </a:xfrm>
          <a:prstGeom prst="rect">
            <a:avLst/>
          </a:prstGeom>
          <a:noFill/>
        </p:spPr>
        <p:txBody>
          <a:bodyPr wrap="square" rtlCol="0">
            <a:spAutoFit/>
          </a:bodyPr>
          <a:lstStyle/>
          <a:p>
            <a:pPr>
              <a:lnSpc>
                <a:spcPct val="130000"/>
              </a:lnSpc>
              <a:defRPr/>
            </a:pPr>
            <a:r>
              <a:rPr lang="en-US" altLang="zh-CN" sz="1465" dirty="0">
                <a:latin typeface="+mj-ea"/>
                <a:ea typeface="+mj-ea"/>
              </a:rPr>
              <a:t>03</a:t>
            </a:r>
            <a:r>
              <a:rPr lang="zh-CN" altLang="en-US" sz="1465" dirty="0">
                <a:latin typeface="+mj-ea"/>
                <a:ea typeface="+mj-ea"/>
              </a:rPr>
              <a:t>、点击输入简要文字内容，文字内容需概括精炼，不用多余的文字修饰</a:t>
            </a:r>
            <a:r>
              <a:rPr lang="en-US" altLang="zh-CN" sz="1465" dirty="0">
                <a:latin typeface="+mj-ea"/>
                <a:ea typeface="+mj-ea"/>
              </a:rPr>
              <a:t>……</a:t>
            </a:r>
            <a:endParaRPr lang="zh-CN" altLang="en-US" sz="1465" dirty="0">
              <a:latin typeface="+mj-ea"/>
              <a:ea typeface="+mj-ea"/>
            </a:endParaRPr>
          </a:p>
        </p:txBody>
      </p:sp>
      <p:grpSp>
        <p:nvGrpSpPr>
          <p:cNvPr id="72" name="组合 71"/>
          <p:cNvGrpSpPr/>
          <p:nvPr/>
        </p:nvGrpSpPr>
        <p:grpSpPr>
          <a:xfrm>
            <a:off x="3273425" y="1473835"/>
            <a:ext cx="946150" cy="946150"/>
            <a:chOff x="5156" y="2545"/>
            <a:chExt cx="1490" cy="1490"/>
          </a:xfrm>
          <a:solidFill>
            <a:srgbClr val="0070C0"/>
          </a:solidFill>
        </p:grpSpPr>
        <p:sp>
          <p:nvSpPr>
            <p:cNvPr id="11" name="原创设计师QQ598969553     _6"/>
            <p:cNvSpPr/>
            <p:nvPr/>
          </p:nvSpPr>
          <p:spPr>
            <a:xfrm>
              <a:off x="5156" y="2545"/>
              <a:ext cx="1491" cy="1491"/>
            </a:xfrm>
            <a:prstGeom prst="ellipse">
              <a:avLst/>
            </a:prstGeom>
            <a:gr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mj-ea"/>
                <a:ea typeface="+mj-ea"/>
              </a:endParaRPr>
            </a:p>
          </p:txBody>
        </p:sp>
        <p:sp>
          <p:nvSpPr>
            <p:cNvPr id="33" name="原创设计师QQ598969553     _19"/>
            <p:cNvSpPr txBox="1"/>
            <p:nvPr/>
          </p:nvSpPr>
          <p:spPr>
            <a:xfrm>
              <a:off x="5198" y="3027"/>
              <a:ext cx="1410" cy="518"/>
            </a:xfrm>
            <a:prstGeom prst="rect">
              <a:avLst/>
            </a:prstGeom>
            <a:grpFill/>
          </p:spPr>
          <p:txBody>
            <a:bodyPr wrap="square" lIns="0" tIns="0" rIns="0" bIns="0" rtlCol="0">
              <a:spAutoFit/>
            </a:bodyPr>
            <a:lstStyle/>
            <a:p>
              <a:pPr algn="ctr"/>
              <a:r>
                <a:rPr lang="zh-CN" altLang="en-US" sz="2135" b="1" dirty="0">
                  <a:solidFill>
                    <a:schemeClr val="bg1"/>
                  </a:solidFill>
                  <a:latin typeface="+mj-ea"/>
                  <a:ea typeface="+mj-ea"/>
                </a:rPr>
                <a:t>合作</a:t>
              </a:r>
              <a:endParaRPr lang="zh-CN" altLang="en-US" sz="2135" b="1" dirty="0">
                <a:solidFill>
                  <a:schemeClr val="bg1"/>
                </a:solidFill>
                <a:latin typeface="+mj-ea"/>
                <a:ea typeface="+mj-ea"/>
              </a:endParaRPr>
            </a:p>
          </p:txBody>
        </p:sp>
      </p:grpSp>
      <p:grpSp>
        <p:nvGrpSpPr>
          <p:cNvPr id="77" name="组合 76"/>
          <p:cNvGrpSpPr/>
          <p:nvPr/>
        </p:nvGrpSpPr>
        <p:grpSpPr>
          <a:xfrm>
            <a:off x="1632585" y="2803525"/>
            <a:ext cx="946150" cy="946150"/>
            <a:chOff x="2572" y="4639"/>
            <a:chExt cx="1490" cy="1490"/>
          </a:xfrm>
          <a:solidFill>
            <a:srgbClr val="DBBD24"/>
          </a:solidFill>
        </p:grpSpPr>
        <p:sp>
          <p:nvSpPr>
            <p:cNvPr id="10" name="原创设计师QQ598969553     _5"/>
            <p:cNvSpPr/>
            <p:nvPr/>
          </p:nvSpPr>
          <p:spPr>
            <a:xfrm>
              <a:off x="2572" y="4639"/>
              <a:ext cx="1491" cy="1491"/>
            </a:xfrm>
            <a:prstGeom prst="ellipse">
              <a:avLst/>
            </a:prstGeom>
            <a:gr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mj-ea"/>
                <a:ea typeface="+mj-ea"/>
              </a:endParaRPr>
            </a:p>
          </p:txBody>
        </p:sp>
        <p:sp>
          <p:nvSpPr>
            <p:cNvPr id="35" name="原创设计师QQ598969553     _20"/>
            <p:cNvSpPr txBox="1"/>
            <p:nvPr/>
          </p:nvSpPr>
          <p:spPr>
            <a:xfrm>
              <a:off x="2600" y="5131"/>
              <a:ext cx="1410" cy="518"/>
            </a:xfrm>
            <a:prstGeom prst="rect">
              <a:avLst/>
            </a:prstGeom>
            <a:grpFill/>
          </p:spPr>
          <p:txBody>
            <a:bodyPr wrap="square" lIns="0" tIns="0" rIns="0" bIns="0" rtlCol="0">
              <a:spAutoFit/>
            </a:bodyPr>
            <a:lstStyle/>
            <a:p>
              <a:pPr algn="ctr"/>
              <a:r>
                <a:rPr lang="zh-CN" altLang="en-US" sz="2135" b="1" dirty="0">
                  <a:solidFill>
                    <a:schemeClr val="bg1"/>
                  </a:solidFill>
                  <a:latin typeface="+mj-ea"/>
                  <a:ea typeface="+mj-ea"/>
                </a:rPr>
                <a:t>运营</a:t>
              </a:r>
              <a:endParaRPr lang="zh-CN" altLang="en-US" sz="2135" b="1" dirty="0">
                <a:solidFill>
                  <a:schemeClr val="bg1"/>
                </a:solidFill>
                <a:latin typeface="+mj-ea"/>
                <a:ea typeface="+mj-ea"/>
              </a:endParaRPr>
            </a:p>
          </p:txBody>
        </p:sp>
      </p:grpSp>
      <p:grpSp>
        <p:nvGrpSpPr>
          <p:cNvPr id="74" name="组合 73"/>
          <p:cNvGrpSpPr/>
          <p:nvPr/>
        </p:nvGrpSpPr>
        <p:grpSpPr>
          <a:xfrm>
            <a:off x="4932680" y="2803525"/>
            <a:ext cx="946150" cy="946150"/>
            <a:chOff x="7769" y="4639"/>
            <a:chExt cx="1490" cy="1490"/>
          </a:xfrm>
          <a:solidFill>
            <a:srgbClr val="C00000"/>
          </a:solidFill>
        </p:grpSpPr>
        <p:sp>
          <p:nvSpPr>
            <p:cNvPr id="12" name="原创设计师QQ598969553     _7"/>
            <p:cNvSpPr/>
            <p:nvPr/>
          </p:nvSpPr>
          <p:spPr>
            <a:xfrm>
              <a:off x="7769" y="4639"/>
              <a:ext cx="1491" cy="1491"/>
            </a:xfrm>
            <a:prstGeom prst="ellipse">
              <a:avLst/>
            </a:prstGeom>
            <a:gr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mj-ea"/>
                <a:ea typeface="+mj-ea"/>
              </a:endParaRPr>
            </a:p>
          </p:txBody>
        </p:sp>
        <p:sp>
          <p:nvSpPr>
            <p:cNvPr id="36" name="原创设计师QQ598969553     _21"/>
            <p:cNvSpPr txBox="1"/>
            <p:nvPr/>
          </p:nvSpPr>
          <p:spPr>
            <a:xfrm>
              <a:off x="7810" y="5131"/>
              <a:ext cx="1410" cy="518"/>
            </a:xfrm>
            <a:prstGeom prst="rect">
              <a:avLst/>
            </a:prstGeom>
            <a:grpFill/>
          </p:spPr>
          <p:txBody>
            <a:bodyPr wrap="square" lIns="0" tIns="0" rIns="0" bIns="0" rtlCol="0">
              <a:spAutoFit/>
            </a:bodyPr>
            <a:lstStyle/>
            <a:p>
              <a:pPr algn="ctr"/>
              <a:r>
                <a:rPr lang="zh-CN" altLang="en-US" sz="2135" b="1" dirty="0">
                  <a:solidFill>
                    <a:schemeClr val="bg1"/>
                  </a:solidFill>
                  <a:latin typeface="+mj-ea"/>
                  <a:ea typeface="+mj-ea"/>
                </a:rPr>
                <a:t>营销</a:t>
              </a:r>
              <a:endParaRPr lang="zh-CN" altLang="en-US" sz="2135" b="1" dirty="0">
                <a:solidFill>
                  <a:schemeClr val="bg1"/>
                </a:solidFill>
                <a:latin typeface="+mj-ea"/>
                <a:ea typeface="+mj-ea"/>
              </a:endParaRPr>
            </a:p>
          </p:txBody>
        </p:sp>
      </p:grpSp>
      <p:grpSp>
        <p:nvGrpSpPr>
          <p:cNvPr id="76" name="组合 75"/>
          <p:cNvGrpSpPr/>
          <p:nvPr/>
        </p:nvGrpSpPr>
        <p:grpSpPr>
          <a:xfrm>
            <a:off x="2286000" y="4710430"/>
            <a:ext cx="946150" cy="946150"/>
            <a:chOff x="3601" y="7642"/>
            <a:chExt cx="1490" cy="1490"/>
          </a:xfrm>
        </p:grpSpPr>
        <p:sp>
          <p:nvSpPr>
            <p:cNvPr id="14" name="原创设计师QQ598969553     _9"/>
            <p:cNvSpPr/>
            <p:nvPr/>
          </p:nvSpPr>
          <p:spPr>
            <a:xfrm>
              <a:off x="3601" y="7642"/>
              <a:ext cx="1491" cy="1491"/>
            </a:xfrm>
            <a:prstGeom prst="ellipse">
              <a:avLst/>
            </a:prstGeom>
            <a:solidFill>
              <a:schemeClr val="accent4"/>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mj-ea"/>
                <a:ea typeface="+mj-ea"/>
              </a:endParaRPr>
            </a:p>
          </p:txBody>
        </p:sp>
        <p:sp>
          <p:nvSpPr>
            <p:cNvPr id="37" name="原创设计师QQ598969553     _22"/>
            <p:cNvSpPr txBox="1"/>
            <p:nvPr/>
          </p:nvSpPr>
          <p:spPr>
            <a:xfrm>
              <a:off x="3642" y="8156"/>
              <a:ext cx="1410" cy="518"/>
            </a:xfrm>
            <a:prstGeom prst="rect">
              <a:avLst/>
            </a:prstGeom>
            <a:noFill/>
          </p:spPr>
          <p:txBody>
            <a:bodyPr wrap="square" lIns="0" tIns="0" rIns="0" bIns="0" rtlCol="0">
              <a:spAutoFit/>
            </a:bodyPr>
            <a:lstStyle/>
            <a:p>
              <a:pPr algn="ctr"/>
              <a:r>
                <a:rPr lang="zh-CN" altLang="en-US" sz="2135" b="1" dirty="0">
                  <a:solidFill>
                    <a:schemeClr val="bg1"/>
                  </a:solidFill>
                  <a:latin typeface="+mj-ea"/>
                  <a:ea typeface="+mj-ea"/>
                </a:rPr>
                <a:t>推广</a:t>
              </a:r>
              <a:endParaRPr lang="zh-CN" altLang="en-US" sz="2135" b="1" dirty="0">
                <a:solidFill>
                  <a:schemeClr val="bg1"/>
                </a:solidFill>
                <a:latin typeface="+mj-ea"/>
                <a:ea typeface="+mj-ea"/>
              </a:endParaRPr>
            </a:p>
          </p:txBody>
        </p:sp>
      </p:grpSp>
      <p:grpSp>
        <p:nvGrpSpPr>
          <p:cNvPr id="75" name="组合 74"/>
          <p:cNvGrpSpPr/>
          <p:nvPr/>
        </p:nvGrpSpPr>
        <p:grpSpPr>
          <a:xfrm>
            <a:off x="4277360" y="4727575"/>
            <a:ext cx="946150" cy="946150"/>
            <a:chOff x="6737" y="7669"/>
            <a:chExt cx="1490" cy="1490"/>
          </a:xfrm>
        </p:grpSpPr>
        <p:sp>
          <p:nvSpPr>
            <p:cNvPr id="13" name="原创设计师QQ598969553     _8"/>
            <p:cNvSpPr/>
            <p:nvPr/>
          </p:nvSpPr>
          <p:spPr>
            <a:xfrm>
              <a:off x="6737" y="7669"/>
              <a:ext cx="1491" cy="1491"/>
            </a:xfrm>
            <a:prstGeom prst="ellipse">
              <a:avLst/>
            </a:prstGeom>
            <a:solidFill>
              <a:srgbClr val="0099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mj-ea"/>
                <a:ea typeface="+mj-ea"/>
              </a:endParaRPr>
            </a:p>
          </p:txBody>
        </p:sp>
        <p:sp>
          <p:nvSpPr>
            <p:cNvPr id="38" name="原创设计师QQ598969553     _23"/>
            <p:cNvSpPr txBox="1"/>
            <p:nvPr/>
          </p:nvSpPr>
          <p:spPr>
            <a:xfrm>
              <a:off x="6765" y="8171"/>
              <a:ext cx="1410" cy="518"/>
            </a:xfrm>
            <a:prstGeom prst="rect">
              <a:avLst/>
            </a:prstGeom>
            <a:noFill/>
          </p:spPr>
          <p:txBody>
            <a:bodyPr wrap="square" lIns="0" tIns="0" rIns="0" bIns="0" rtlCol="0">
              <a:spAutoFit/>
            </a:bodyPr>
            <a:lstStyle/>
            <a:p>
              <a:pPr algn="ctr"/>
              <a:r>
                <a:rPr lang="zh-CN" altLang="en-US" sz="2135" b="1" dirty="0">
                  <a:solidFill>
                    <a:schemeClr val="bg1"/>
                  </a:solidFill>
                  <a:latin typeface="+mj-ea"/>
                  <a:ea typeface="+mj-ea"/>
                </a:rPr>
                <a:t>调研</a:t>
              </a:r>
              <a:endParaRPr lang="zh-CN" altLang="en-US" sz="2135" b="1" dirty="0">
                <a:solidFill>
                  <a:schemeClr val="bg1"/>
                </a:solidFill>
                <a:latin typeface="+mj-ea"/>
                <a:ea typeface="+mj-ea"/>
              </a:endParaRPr>
            </a:p>
          </p:txBody>
        </p:sp>
      </p:grpSp>
      <p:sp>
        <p:nvSpPr>
          <p:cNvPr id="69" name="原创设计师QQ598969553     _17"/>
          <p:cNvSpPr txBox="1"/>
          <p:nvPr/>
        </p:nvSpPr>
        <p:spPr>
          <a:xfrm>
            <a:off x="7246620" y="4351655"/>
            <a:ext cx="3529965" cy="678180"/>
          </a:xfrm>
          <a:prstGeom prst="rect">
            <a:avLst/>
          </a:prstGeom>
          <a:noFill/>
        </p:spPr>
        <p:txBody>
          <a:bodyPr wrap="square" rtlCol="0">
            <a:spAutoFit/>
          </a:bodyPr>
          <a:lstStyle/>
          <a:p>
            <a:pPr>
              <a:lnSpc>
                <a:spcPct val="130000"/>
              </a:lnSpc>
              <a:defRPr/>
            </a:pPr>
            <a:r>
              <a:rPr lang="en-US" altLang="zh-CN" sz="1465" dirty="0">
                <a:latin typeface="+mj-ea"/>
                <a:ea typeface="+mj-ea"/>
              </a:rPr>
              <a:t>04</a:t>
            </a:r>
            <a:r>
              <a:rPr lang="zh-CN" altLang="en-US" sz="1465" dirty="0">
                <a:latin typeface="+mj-ea"/>
                <a:ea typeface="+mj-ea"/>
              </a:rPr>
              <a:t>、点击输入简要文字内容，文字内容需概括精炼，不用多余的文字修饰</a:t>
            </a:r>
            <a:r>
              <a:rPr lang="en-US" altLang="zh-CN" sz="1465" dirty="0">
                <a:latin typeface="+mj-ea"/>
                <a:ea typeface="+mj-ea"/>
              </a:rPr>
              <a:t>……</a:t>
            </a:r>
            <a:endParaRPr lang="zh-CN" altLang="en-US" sz="1465" dirty="0">
              <a:latin typeface="+mj-ea"/>
              <a:ea typeface="+mj-ea"/>
            </a:endParaRPr>
          </a:p>
        </p:txBody>
      </p:sp>
      <p:sp>
        <p:nvSpPr>
          <p:cNvPr id="70" name="原创设计师QQ598969553     _18"/>
          <p:cNvSpPr txBox="1"/>
          <p:nvPr/>
        </p:nvSpPr>
        <p:spPr>
          <a:xfrm>
            <a:off x="7246620" y="5160645"/>
            <a:ext cx="3529965" cy="678180"/>
          </a:xfrm>
          <a:prstGeom prst="rect">
            <a:avLst/>
          </a:prstGeom>
          <a:noFill/>
        </p:spPr>
        <p:txBody>
          <a:bodyPr wrap="square" rtlCol="0">
            <a:spAutoFit/>
          </a:bodyPr>
          <a:lstStyle/>
          <a:p>
            <a:pPr>
              <a:lnSpc>
                <a:spcPct val="130000"/>
              </a:lnSpc>
              <a:defRPr/>
            </a:pPr>
            <a:r>
              <a:rPr lang="en-US" altLang="zh-CN" sz="1465" dirty="0">
                <a:latin typeface="+mj-ea"/>
                <a:ea typeface="+mj-ea"/>
              </a:rPr>
              <a:t>05</a:t>
            </a:r>
            <a:r>
              <a:rPr lang="zh-CN" altLang="en-US" sz="1465" dirty="0">
                <a:latin typeface="+mj-ea"/>
                <a:ea typeface="+mj-ea"/>
              </a:rPr>
              <a:t>、点击输入简要文字内容，文字内容需概括精炼，不用多余的文字修饰</a:t>
            </a:r>
            <a:r>
              <a:rPr lang="en-US" altLang="zh-CN" sz="1465" dirty="0">
                <a:latin typeface="+mj-ea"/>
                <a:ea typeface="+mj-ea"/>
              </a:rPr>
              <a:t>……</a:t>
            </a:r>
            <a:endParaRPr lang="zh-CN" altLang="en-US" sz="1465" dirty="0">
              <a:latin typeface="+mj-ea"/>
              <a:ea typeface="+mj-ea"/>
            </a:endParaRPr>
          </a:p>
        </p:txBody>
      </p:sp>
      <p:grpSp>
        <p:nvGrpSpPr>
          <p:cNvPr id="16" name="组合 15"/>
          <p:cNvGrpSpPr/>
          <p:nvPr/>
        </p:nvGrpSpPr>
        <p:grpSpPr>
          <a:xfrm>
            <a:off x="389760" y="-78015"/>
            <a:ext cx="987163" cy="1189012"/>
            <a:chOff x="336692" y="-179502"/>
            <a:chExt cx="987163" cy="1189012"/>
          </a:xfrm>
          <a:solidFill>
            <a:srgbClr val="C00000"/>
          </a:solidFill>
        </p:grpSpPr>
        <p:sp>
          <p:nvSpPr>
            <p:cNvPr id="17" name="Diamond 13"/>
            <p:cNvSpPr/>
            <p:nvPr/>
          </p:nvSpPr>
          <p:spPr>
            <a:xfrm rot="2747839">
              <a:off x="336692" y="-150750"/>
              <a:ext cx="283103" cy="283103"/>
            </a:xfrm>
            <a:prstGeom prst="diamond">
              <a:avLst/>
            </a:prstGeom>
            <a:grp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sp>
          <p:nvSpPr>
            <p:cNvPr id="18" name="Diamond 16"/>
            <p:cNvSpPr/>
            <p:nvPr/>
          </p:nvSpPr>
          <p:spPr>
            <a:xfrm rot="8147839">
              <a:off x="496416" y="-179502"/>
              <a:ext cx="508031" cy="508031"/>
            </a:xfrm>
            <a:prstGeom prst="diamond">
              <a:avLst/>
            </a:prstGeom>
            <a:grpFill/>
            <a:ln>
              <a:noFill/>
            </a:ln>
            <a:effectLst>
              <a:outerShdw blurRad="50800" dist="38100" dir="10800000" algn="r"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sp>
          <p:nvSpPr>
            <p:cNvPr id="19" name="Diamond 14"/>
            <p:cNvSpPr/>
            <p:nvPr/>
          </p:nvSpPr>
          <p:spPr>
            <a:xfrm rot="18947839">
              <a:off x="437330" y="122985"/>
              <a:ext cx="886525" cy="886525"/>
            </a:xfrm>
            <a:prstGeom prst="diamond">
              <a:avLst/>
            </a:prstGeom>
            <a:grpFill/>
            <a:ln>
              <a:noFill/>
            </a:ln>
            <a:effectLst>
              <a:outerShdw blurRad="50800" dist="38100" dir="16200000"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0" scaled="0"/>
                  <a:tileRect/>
                </a:gradFill>
              </a:endParaRPr>
            </a:p>
          </p:txBody>
        </p:sp>
      </p:grpSp>
      <p:sp>
        <p:nvSpPr>
          <p:cNvPr id="39" name="文本框 38"/>
          <p:cNvSpPr txBox="1"/>
          <p:nvPr/>
        </p:nvSpPr>
        <p:spPr>
          <a:xfrm>
            <a:off x="604482" y="406124"/>
            <a:ext cx="658356" cy="521970"/>
          </a:xfrm>
          <a:prstGeom prst="rect">
            <a:avLst/>
          </a:prstGeom>
          <a:solidFill>
            <a:srgbClr val="C00000"/>
          </a:solidFill>
        </p:spPr>
        <p:txBody>
          <a:bodyPr wrap="square" rtlCol="0">
            <a:spAutoFit/>
          </a:bodyPr>
          <a:lstStyle/>
          <a:p>
            <a:pPr algn="ctr"/>
            <a:r>
              <a:rPr lang="en-US" altLang="zh-CN" sz="2800" b="1" dirty="0">
                <a:ln w="28575">
                  <a:noFill/>
                </a:ln>
                <a:solidFill>
                  <a:schemeClr val="bg1"/>
                </a:solidFill>
                <a:latin typeface="微软雅黑" panose="020B0503020204020204" pitchFamily="34" charset="-122"/>
                <a:ea typeface="微软雅黑" panose="020B0503020204020204" pitchFamily="34" charset="-122"/>
              </a:rPr>
              <a:t>0</a:t>
            </a:r>
            <a:r>
              <a:rPr lang="en-US" sz="2800" b="1" dirty="0">
                <a:ln w="28575">
                  <a:noFill/>
                </a:ln>
                <a:solidFill>
                  <a:schemeClr val="bg1"/>
                </a:solidFill>
                <a:latin typeface="微软雅黑" panose="020B0503020204020204" pitchFamily="34" charset="-122"/>
                <a:ea typeface="微软雅黑" panose="020B0503020204020204" pitchFamily="34" charset="-122"/>
              </a:rPr>
              <a:t>5</a:t>
            </a:r>
            <a:endParaRPr lang="en-US" sz="4400" b="1" dirty="0">
              <a:ln w="28575">
                <a:noFill/>
              </a:ln>
              <a:solidFill>
                <a:schemeClr val="bg1"/>
              </a:solidFill>
              <a:latin typeface="微软雅黑" panose="020B0503020204020204" pitchFamily="34" charset="-122"/>
              <a:ea typeface="微软雅黑" panose="020B0503020204020204" pitchFamily="34" charset="-122"/>
            </a:endParaRPr>
          </a:p>
        </p:txBody>
      </p:sp>
      <p:grpSp>
        <p:nvGrpSpPr>
          <p:cNvPr id="42" name="组合 33"/>
          <p:cNvGrpSpPr/>
          <p:nvPr/>
        </p:nvGrpSpPr>
        <p:grpSpPr>
          <a:xfrm>
            <a:off x="11222378" y="292030"/>
            <a:ext cx="575689" cy="577804"/>
            <a:chOff x="6084168" y="1274820"/>
            <a:chExt cx="432048" cy="432834"/>
          </a:xfrm>
        </p:grpSpPr>
        <p:sp>
          <p:nvSpPr>
            <p:cNvPr id="43" name="椭圆 22"/>
            <p:cNvSpPr/>
            <p:nvPr/>
          </p:nvSpPr>
          <p:spPr>
            <a:xfrm>
              <a:off x="6084168" y="1274820"/>
              <a:ext cx="432048" cy="432834"/>
            </a:xfrm>
            <a:prstGeom prst="ellipse">
              <a:avLst/>
            </a:prstGeom>
            <a:solidFill>
              <a:srgbClr val="88559D"/>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44" name="Freeform 59"/>
            <p:cNvSpPr/>
            <p:nvPr/>
          </p:nvSpPr>
          <p:spPr>
            <a:xfrm>
              <a:off x="6180302" y="1365898"/>
              <a:ext cx="239780" cy="250679"/>
            </a:xfrm>
            <a:custGeom>
              <a:avLst/>
              <a:gdLst>
                <a:gd name="txL" fmla="*/ 0 w 581"/>
                <a:gd name="txT" fmla="*/ 0 h 609"/>
                <a:gd name="txR" fmla="*/ 581 w 581"/>
                <a:gd name="txB" fmla="*/ 609 h 609"/>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0"/>
                </a:cxn>
                <a:cxn ang="0">
                  <a:pos x="2147483647" y="2147483647"/>
                </a:cxn>
              </a:cxnLst>
              <a:rect l="txL" t="txT" r="txR" b="tx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41" name="组合 36"/>
          <p:cNvGrpSpPr/>
          <p:nvPr/>
        </p:nvGrpSpPr>
        <p:grpSpPr>
          <a:xfrm>
            <a:off x="9493197" y="292030"/>
            <a:ext cx="577804" cy="577804"/>
            <a:chOff x="4788024" y="1275213"/>
            <a:chExt cx="432048" cy="432048"/>
          </a:xfrm>
        </p:grpSpPr>
        <p:sp>
          <p:nvSpPr>
            <p:cNvPr id="45" name="椭圆 65"/>
            <p:cNvSpPr/>
            <p:nvPr/>
          </p:nvSpPr>
          <p:spPr>
            <a:xfrm>
              <a:off x="4788024" y="1275213"/>
              <a:ext cx="432048" cy="432048"/>
            </a:xfrm>
            <a:prstGeom prst="ellipse">
              <a:avLst/>
            </a:prstGeom>
            <a:solidFill>
              <a:srgbClr val="F79600"/>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46" name="Freeform 110"/>
            <p:cNvSpPr/>
            <p:nvPr/>
          </p:nvSpPr>
          <p:spPr>
            <a:xfrm>
              <a:off x="4891102" y="1366806"/>
              <a:ext cx="250679" cy="248862"/>
            </a:xfrm>
            <a:custGeom>
              <a:avLst/>
              <a:gdLst>
                <a:gd name="txL" fmla="*/ 0 w 609"/>
                <a:gd name="txT" fmla="*/ 0 h 602"/>
                <a:gd name="txR" fmla="*/ 609 w 609"/>
                <a:gd name="txB" fmla="*/ 602 h 602"/>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47" name="组合 39"/>
          <p:cNvGrpSpPr/>
          <p:nvPr/>
        </p:nvGrpSpPr>
        <p:grpSpPr>
          <a:xfrm>
            <a:off x="10358845" y="292030"/>
            <a:ext cx="575689" cy="577804"/>
            <a:chOff x="5436096" y="1274820"/>
            <a:chExt cx="432833" cy="432834"/>
          </a:xfrm>
        </p:grpSpPr>
        <p:sp>
          <p:nvSpPr>
            <p:cNvPr id="48" name="椭圆 16"/>
            <p:cNvSpPr>
              <a:spLocks noChangeArrowheads="1"/>
            </p:cNvSpPr>
            <p:nvPr/>
          </p:nvSpPr>
          <p:spPr bwMode="auto">
            <a:xfrm>
              <a:off x="5436096" y="1274820"/>
              <a:ext cx="432833" cy="432834"/>
            </a:xfrm>
            <a:prstGeom prst="ellipse">
              <a:avLst/>
            </a:prstGeom>
            <a:solidFill>
              <a:srgbClr val="49A9B7"/>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49" name="Freeform 16"/>
            <p:cNvSpPr/>
            <p:nvPr/>
          </p:nvSpPr>
          <p:spPr>
            <a:xfrm>
              <a:off x="5554420" y="1377705"/>
              <a:ext cx="196183" cy="227065"/>
            </a:xfrm>
            <a:custGeom>
              <a:avLst/>
              <a:gdLst>
                <a:gd name="txL" fmla="*/ 0 w 475"/>
                <a:gd name="txT" fmla="*/ 0 h 552"/>
                <a:gd name="txR" fmla="*/ 475 w 475"/>
                <a:gd name="txB" fmla="*/ 552 h 552"/>
              </a:gdLst>
              <a:ahLst/>
              <a:cxnLst>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Lst>
              <a:rect l="txL" t="txT" r="txR" b="tx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50" name="组合 43"/>
          <p:cNvGrpSpPr/>
          <p:nvPr/>
        </p:nvGrpSpPr>
        <p:grpSpPr>
          <a:xfrm>
            <a:off x="7766132" y="292030"/>
            <a:ext cx="577804" cy="577804"/>
            <a:chOff x="3491880" y="1274820"/>
            <a:chExt cx="432833" cy="432834"/>
          </a:xfrm>
        </p:grpSpPr>
        <p:sp>
          <p:nvSpPr>
            <p:cNvPr id="51" name="椭圆 16"/>
            <p:cNvSpPr/>
            <p:nvPr/>
          </p:nvSpPr>
          <p:spPr>
            <a:xfrm>
              <a:off x="3491880" y="1274820"/>
              <a:ext cx="432833" cy="432834"/>
            </a:xfrm>
            <a:prstGeom prst="ellipse">
              <a:avLst/>
            </a:prstGeom>
            <a:solidFill>
              <a:srgbClr val="C00000"/>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52" name="Freeform 75"/>
            <p:cNvSpPr/>
            <p:nvPr/>
          </p:nvSpPr>
          <p:spPr>
            <a:xfrm>
              <a:off x="3583864" y="1385879"/>
              <a:ext cx="248863" cy="210716"/>
            </a:xfrm>
            <a:custGeom>
              <a:avLst/>
              <a:gdLst>
                <a:gd name="txL" fmla="*/ 0 w 602"/>
                <a:gd name="txT" fmla="*/ 0 h 510"/>
                <a:gd name="txR" fmla="*/ 602 w 602"/>
                <a:gd name="txB" fmla="*/ 510 h 510"/>
              </a:gdLst>
              <a:ahLst/>
              <a:cxnLst>
                <a:cxn ang="0">
                  <a:pos x="2147483647" y="2147483647"/>
                </a:cxn>
                <a:cxn ang="0">
                  <a:pos x="2147483647" y="2147483647"/>
                </a:cxn>
                <a:cxn ang="0">
                  <a:pos x="2147483647" y="2147483647"/>
                </a:cxn>
                <a:cxn ang="0">
                  <a:pos x="0"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grpSp>
        <p:nvGrpSpPr>
          <p:cNvPr id="53" name="组合 76"/>
          <p:cNvGrpSpPr/>
          <p:nvPr/>
        </p:nvGrpSpPr>
        <p:grpSpPr>
          <a:xfrm>
            <a:off x="8629664" y="292030"/>
            <a:ext cx="577804" cy="577804"/>
            <a:chOff x="4139952" y="1274820"/>
            <a:chExt cx="432833" cy="432834"/>
          </a:xfrm>
        </p:grpSpPr>
        <p:sp>
          <p:nvSpPr>
            <p:cNvPr id="54" name="椭圆 16"/>
            <p:cNvSpPr/>
            <p:nvPr/>
          </p:nvSpPr>
          <p:spPr>
            <a:xfrm>
              <a:off x="4139952" y="1274820"/>
              <a:ext cx="432833" cy="432834"/>
            </a:xfrm>
            <a:prstGeom prst="ellipse">
              <a:avLst/>
            </a:prstGeom>
            <a:solidFill>
              <a:srgbClr val="3992DB"/>
            </a:solidFill>
            <a:ln w="9525">
              <a:noFill/>
            </a:ln>
          </p:spPr>
          <p:txBody>
            <a:bodyPr anchor="ctr"/>
            <a:lstStyle/>
            <a:p>
              <a:endParaRPr lang="zh-CN" altLang="en-US" sz="2400" dirty="0">
                <a:solidFill>
                  <a:srgbClr val="FFFFFF"/>
                </a:solidFill>
                <a:latin typeface="Calibri" panose="020F0502020204030204" pitchFamily="34" charset="0"/>
              </a:endParaRPr>
            </a:p>
          </p:txBody>
        </p:sp>
        <p:sp>
          <p:nvSpPr>
            <p:cNvPr id="55" name="Freeform 84"/>
            <p:cNvSpPr/>
            <p:nvPr/>
          </p:nvSpPr>
          <p:spPr>
            <a:xfrm>
              <a:off x="4241546" y="1366806"/>
              <a:ext cx="248863" cy="248863"/>
            </a:xfrm>
            <a:custGeom>
              <a:avLst/>
              <a:gdLst>
                <a:gd name="txL" fmla="*/ 0 w 602"/>
                <a:gd name="txT" fmla="*/ 0 h 602"/>
                <a:gd name="txR" fmla="*/ 602 w 602"/>
                <a:gd name="txB" fmla="*/ 602 h 602"/>
              </a:gdLst>
              <a:ahLst/>
              <a:cxnLst>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Lst>
              <a:rect l="txL" t="txT" r="txR" b="tx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w="9525">
              <a:noFill/>
            </a:ln>
          </p:spPr>
          <p:txBody>
            <a:bodyPr wrap="none" lIns="45716" tIns="22858" rIns="45716" bIns="22858" anchor="ctr"/>
            <a:lstStyle/>
            <a:p>
              <a:pPr algn="l"/>
              <a:endParaRPr lang="en-US" altLang="zh-CN" sz="2400" dirty="0">
                <a:solidFill>
                  <a:schemeClr val="tx1"/>
                </a:solidFill>
                <a:latin typeface="Roboto Light"/>
              </a:endParaRPr>
            </a:p>
          </p:txBody>
        </p:sp>
      </p:grpSp>
      <p:sp>
        <p:nvSpPr>
          <p:cNvPr id="15" name="矩形 14"/>
          <p:cNvSpPr/>
          <p:nvPr/>
        </p:nvSpPr>
        <p:spPr>
          <a:xfrm>
            <a:off x="1322877" y="166010"/>
            <a:ext cx="2632710" cy="829945"/>
          </a:xfrm>
          <a:prstGeom prst="rect">
            <a:avLst/>
          </a:prstGeom>
          <a:noFill/>
          <a:extLst>
            <a:ext uri="{909E8E84-426E-40DD-AFC4-6F175D3DCCD1}">
              <a14:hiddenFill xmlns:a14="http://schemas.microsoft.com/office/drawing/2010/main">
                <a:solidFill>
                  <a:srgbClr val="C00000"/>
                </a:solidFill>
              </a14:hiddenFill>
            </a:ext>
          </a:extLst>
        </p:spPr>
        <p:txBody>
          <a:bodyPr wrap="none">
            <a:spAutoFit/>
          </a:bodyPr>
          <a:lstStyle/>
          <a:p>
            <a:pPr algn="l">
              <a:lnSpc>
                <a:spcPct val="150000"/>
              </a:lnSpc>
            </a:pPr>
            <a:r>
              <a:rPr lang="zh-CN" altLang="en-US" sz="3200" b="1" dirty="0">
                <a:effectLst/>
                <a:latin typeface="黑体" panose="02010609060101010101" charset="-122"/>
                <a:ea typeface="黑体" panose="02010609060101010101" charset="-122"/>
                <a:cs typeface="华文楷体" panose="02010600040101010101" pitchFamily="1" charset="-122"/>
                <a:sym typeface="+mn-ea"/>
              </a:rPr>
              <a:t>明年工作计划</a:t>
            </a:r>
            <a:endParaRPr lang="zh-CN" altLang="en-US" sz="3200" b="1" dirty="0">
              <a:solidFill>
                <a:srgbClr val="ED7D31"/>
              </a:solidFill>
              <a:latin typeface="微软雅黑" panose="020B0503020204020204" pitchFamily="34" charset="-122"/>
              <a:ea typeface="微软雅黑" panose="020B0503020204020204" pitchFamily="34" charset="-122"/>
              <a:sym typeface="+mn-ea"/>
            </a:endParaRPr>
          </a:p>
        </p:txBody>
      </p:sp>
    </p:spTree>
  </p:cSld>
  <p:clrMapOvr>
    <a:masterClrMapping/>
  </p:clrMapOvr>
  <p:transition advClick="0" advTm="6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checkerboard(across)">
                                      <p:cBhvr>
                                        <p:cTn id="7" dur="500"/>
                                        <p:tgtEl>
                                          <p:spTgt spid="71"/>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72"/>
                                        </p:tgtEl>
                                        <p:attrNameLst>
                                          <p:attrName>style.visibility</p:attrName>
                                        </p:attrNameLst>
                                      </p:cBhvr>
                                      <p:to>
                                        <p:strVal val="visible"/>
                                      </p:to>
                                    </p:set>
                                    <p:animEffect transition="in" filter="fade">
                                      <p:cBhvr>
                                        <p:cTn id="11" dur="1000"/>
                                        <p:tgtEl>
                                          <p:spTgt spid="72"/>
                                        </p:tgtEl>
                                      </p:cBhvr>
                                    </p:animEffect>
                                    <p:anim calcmode="lin" valueType="num">
                                      <p:cBhvr>
                                        <p:cTn id="12" dur="1000" fill="hold"/>
                                        <p:tgtEl>
                                          <p:spTgt spid="72"/>
                                        </p:tgtEl>
                                        <p:attrNameLst>
                                          <p:attrName>ppt_x</p:attrName>
                                        </p:attrNameLst>
                                      </p:cBhvr>
                                      <p:tavLst>
                                        <p:tav tm="0">
                                          <p:val>
                                            <p:strVal val="#ppt_x"/>
                                          </p:val>
                                        </p:tav>
                                        <p:tav tm="100000">
                                          <p:val>
                                            <p:strVal val="#ppt_x"/>
                                          </p:val>
                                        </p:tav>
                                      </p:tavLst>
                                    </p:anim>
                                    <p:anim calcmode="lin" valueType="num">
                                      <p:cBhvr>
                                        <p:cTn id="13" dur="1000" fill="hold"/>
                                        <p:tgtEl>
                                          <p:spTgt spid="72"/>
                                        </p:tgtEl>
                                        <p:attrNameLst>
                                          <p:attrName>ppt_y</p:attrName>
                                        </p:attrNameLst>
                                      </p:cBhvr>
                                      <p:tavLst>
                                        <p:tav tm="0">
                                          <p:val>
                                            <p:strVal val="#ppt_y-.1"/>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74"/>
                                        </p:tgtEl>
                                        <p:attrNameLst>
                                          <p:attrName>style.visibility</p:attrName>
                                        </p:attrNameLst>
                                      </p:cBhvr>
                                      <p:to>
                                        <p:strVal val="visible"/>
                                      </p:to>
                                    </p:set>
                                    <p:animEffect transition="in" filter="fade">
                                      <p:cBhvr>
                                        <p:cTn id="16" dur="1000"/>
                                        <p:tgtEl>
                                          <p:spTgt spid="74"/>
                                        </p:tgtEl>
                                      </p:cBhvr>
                                    </p:animEffect>
                                    <p:anim calcmode="lin" valueType="num">
                                      <p:cBhvr>
                                        <p:cTn id="17" dur="1000" fill="hold"/>
                                        <p:tgtEl>
                                          <p:spTgt spid="74"/>
                                        </p:tgtEl>
                                        <p:attrNameLst>
                                          <p:attrName>ppt_x</p:attrName>
                                        </p:attrNameLst>
                                      </p:cBhvr>
                                      <p:tavLst>
                                        <p:tav tm="0">
                                          <p:val>
                                            <p:strVal val="#ppt_x"/>
                                          </p:val>
                                        </p:tav>
                                        <p:tav tm="100000">
                                          <p:val>
                                            <p:strVal val="#ppt_x"/>
                                          </p:val>
                                        </p:tav>
                                      </p:tavLst>
                                    </p:anim>
                                    <p:anim calcmode="lin" valueType="num">
                                      <p:cBhvr>
                                        <p:cTn id="18" dur="1000" fill="hold"/>
                                        <p:tgtEl>
                                          <p:spTgt spid="74"/>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0"/>
                                  </p:stCondLst>
                                  <p:childTnLst>
                                    <p:set>
                                      <p:cBhvr>
                                        <p:cTn id="20" dur="1" fill="hold">
                                          <p:stCondLst>
                                            <p:cond delay="0"/>
                                          </p:stCondLst>
                                        </p:cTn>
                                        <p:tgtEl>
                                          <p:spTgt spid="75"/>
                                        </p:tgtEl>
                                        <p:attrNameLst>
                                          <p:attrName>style.visibility</p:attrName>
                                        </p:attrNameLst>
                                      </p:cBhvr>
                                      <p:to>
                                        <p:strVal val="visible"/>
                                      </p:to>
                                    </p:set>
                                    <p:animEffect transition="in" filter="fade">
                                      <p:cBhvr>
                                        <p:cTn id="21" dur="1000"/>
                                        <p:tgtEl>
                                          <p:spTgt spid="75"/>
                                        </p:tgtEl>
                                      </p:cBhvr>
                                    </p:animEffect>
                                    <p:anim calcmode="lin" valueType="num">
                                      <p:cBhvr>
                                        <p:cTn id="22" dur="1000" fill="hold"/>
                                        <p:tgtEl>
                                          <p:spTgt spid="75"/>
                                        </p:tgtEl>
                                        <p:attrNameLst>
                                          <p:attrName>ppt_x</p:attrName>
                                        </p:attrNameLst>
                                      </p:cBhvr>
                                      <p:tavLst>
                                        <p:tav tm="0">
                                          <p:val>
                                            <p:strVal val="#ppt_x"/>
                                          </p:val>
                                        </p:tav>
                                        <p:tav tm="100000">
                                          <p:val>
                                            <p:strVal val="#ppt_x"/>
                                          </p:val>
                                        </p:tav>
                                      </p:tavLst>
                                    </p:anim>
                                    <p:anim calcmode="lin" valueType="num">
                                      <p:cBhvr>
                                        <p:cTn id="23" dur="1000" fill="hold"/>
                                        <p:tgtEl>
                                          <p:spTgt spid="75"/>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0"/>
                                  </p:stCondLst>
                                  <p:childTnLst>
                                    <p:set>
                                      <p:cBhvr>
                                        <p:cTn id="25" dur="1" fill="hold">
                                          <p:stCondLst>
                                            <p:cond delay="0"/>
                                          </p:stCondLst>
                                        </p:cTn>
                                        <p:tgtEl>
                                          <p:spTgt spid="76"/>
                                        </p:tgtEl>
                                        <p:attrNameLst>
                                          <p:attrName>style.visibility</p:attrName>
                                        </p:attrNameLst>
                                      </p:cBhvr>
                                      <p:to>
                                        <p:strVal val="visible"/>
                                      </p:to>
                                    </p:set>
                                    <p:animEffect transition="in" filter="fade">
                                      <p:cBhvr>
                                        <p:cTn id="26" dur="1000"/>
                                        <p:tgtEl>
                                          <p:spTgt spid="76"/>
                                        </p:tgtEl>
                                      </p:cBhvr>
                                    </p:animEffect>
                                    <p:anim calcmode="lin" valueType="num">
                                      <p:cBhvr>
                                        <p:cTn id="27" dur="1000" fill="hold"/>
                                        <p:tgtEl>
                                          <p:spTgt spid="76"/>
                                        </p:tgtEl>
                                        <p:attrNameLst>
                                          <p:attrName>ppt_x</p:attrName>
                                        </p:attrNameLst>
                                      </p:cBhvr>
                                      <p:tavLst>
                                        <p:tav tm="0">
                                          <p:val>
                                            <p:strVal val="#ppt_x"/>
                                          </p:val>
                                        </p:tav>
                                        <p:tav tm="100000">
                                          <p:val>
                                            <p:strVal val="#ppt_x"/>
                                          </p:val>
                                        </p:tav>
                                      </p:tavLst>
                                    </p:anim>
                                    <p:anim calcmode="lin" valueType="num">
                                      <p:cBhvr>
                                        <p:cTn id="28" dur="1000" fill="hold"/>
                                        <p:tgtEl>
                                          <p:spTgt spid="76"/>
                                        </p:tgtEl>
                                        <p:attrNameLst>
                                          <p:attrName>ppt_y</p:attrName>
                                        </p:attrNameLst>
                                      </p:cBhvr>
                                      <p:tavLst>
                                        <p:tav tm="0">
                                          <p:val>
                                            <p:strVal val="#ppt_y-.1"/>
                                          </p:val>
                                        </p:tav>
                                        <p:tav tm="100000">
                                          <p:val>
                                            <p:strVal val="#ppt_y"/>
                                          </p:val>
                                        </p:tav>
                                      </p:tavLst>
                                    </p:anim>
                                  </p:childTnLst>
                                </p:cTn>
                              </p:par>
                              <p:par>
                                <p:cTn id="29" presetID="47" presetClass="entr" presetSubtype="0" fill="hold" nodeType="withEffect">
                                  <p:stCondLst>
                                    <p:cond delay="0"/>
                                  </p:stCondLst>
                                  <p:childTnLst>
                                    <p:set>
                                      <p:cBhvr>
                                        <p:cTn id="30" dur="1" fill="hold">
                                          <p:stCondLst>
                                            <p:cond delay="0"/>
                                          </p:stCondLst>
                                        </p:cTn>
                                        <p:tgtEl>
                                          <p:spTgt spid="77"/>
                                        </p:tgtEl>
                                        <p:attrNameLst>
                                          <p:attrName>style.visibility</p:attrName>
                                        </p:attrNameLst>
                                      </p:cBhvr>
                                      <p:to>
                                        <p:strVal val="visible"/>
                                      </p:to>
                                    </p:set>
                                    <p:animEffect transition="in" filter="fade">
                                      <p:cBhvr>
                                        <p:cTn id="31" dur="1000"/>
                                        <p:tgtEl>
                                          <p:spTgt spid="77"/>
                                        </p:tgtEl>
                                      </p:cBhvr>
                                    </p:animEffect>
                                    <p:anim calcmode="lin" valueType="num">
                                      <p:cBhvr>
                                        <p:cTn id="32" dur="1000" fill="hold"/>
                                        <p:tgtEl>
                                          <p:spTgt spid="77"/>
                                        </p:tgtEl>
                                        <p:attrNameLst>
                                          <p:attrName>ppt_x</p:attrName>
                                        </p:attrNameLst>
                                      </p:cBhvr>
                                      <p:tavLst>
                                        <p:tav tm="0">
                                          <p:val>
                                            <p:strVal val="#ppt_x"/>
                                          </p:val>
                                        </p:tav>
                                        <p:tav tm="100000">
                                          <p:val>
                                            <p:strVal val="#ppt_x"/>
                                          </p:val>
                                        </p:tav>
                                      </p:tavLst>
                                    </p:anim>
                                    <p:anim calcmode="lin" valueType="num">
                                      <p:cBhvr>
                                        <p:cTn id="33" dur="1000" fill="hold"/>
                                        <p:tgtEl>
                                          <p:spTgt spid="77"/>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54" presetClass="entr" presetSubtype="0" accel="100000" fill="hold" nodeType="after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fill="hold"/>
                                        <p:tgtEl>
                                          <p:spTgt spid="20"/>
                                        </p:tgtEl>
                                        <p:attrNameLst>
                                          <p:attrName>ppt_w</p:attrName>
                                        </p:attrNameLst>
                                      </p:cBhvr>
                                      <p:tavLst>
                                        <p:tav tm="0">
                                          <p:val>
                                            <p:strVal val="#ppt_w*0.05"/>
                                          </p:val>
                                        </p:tav>
                                        <p:tav tm="100000">
                                          <p:val>
                                            <p:strVal val="#ppt_w"/>
                                          </p:val>
                                        </p:tav>
                                      </p:tavLst>
                                    </p:anim>
                                    <p:anim calcmode="lin" valueType="num">
                                      <p:cBhvr>
                                        <p:cTn id="38" dur="500" fill="hold"/>
                                        <p:tgtEl>
                                          <p:spTgt spid="20"/>
                                        </p:tgtEl>
                                        <p:attrNameLst>
                                          <p:attrName>ppt_h</p:attrName>
                                        </p:attrNameLst>
                                      </p:cBhvr>
                                      <p:tavLst>
                                        <p:tav tm="0">
                                          <p:val>
                                            <p:strVal val="#ppt_h"/>
                                          </p:val>
                                        </p:tav>
                                        <p:tav tm="100000">
                                          <p:val>
                                            <p:strVal val="#ppt_h"/>
                                          </p:val>
                                        </p:tav>
                                      </p:tavLst>
                                    </p:anim>
                                    <p:anim calcmode="lin" valueType="num">
                                      <p:cBhvr>
                                        <p:cTn id="39" dur="500" fill="hold"/>
                                        <p:tgtEl>
                                          <p:spTgt spid="20"/>
                                        </p:tgtEl>
                                        <p:attrNameLst>
                                          <p:attrName>ppt_x</p:attrName>
                                        </p:attrNameLst>
                                      </p:cBhvr>
                                      <p:tavLst>
                                        <p:tav tm="0">
                                          <p:val>
                                            <p:strVal val="#ppt_x-.2"/>
                                          </p:val>
                                        </p:tav>
                                        <p:tav tm="100000">
                                          <p:val>
                                            <p:strVal val="#ppt_x"/>
                                          </p:val>
                                        </p:tav>
                                      </p:tavLst>
                                    </p:anim>
                                    <p:anim calcmode="lin" valueType="num">
                                      <p:cBhvr>
                                        <p:cTn id="40" dur="500" fill="hold"/>
                                        <p:tgtEl>
                                          <p:spTgt spid="20"/>
                                        </p:tgtEl>
                                        <p:attrNameLst>
                                          <p:attrName>ppt_y</p:attrName>
                                        </p:attrNameLst>
                                      </p:cBhvr>
                                      <p:tavLst>
                                        <p:tav tm="0">
                                          <p:val>
                                            <p:strVal val="#ppt_y"/>
                                          </p:val>
                                        </p:tav>
                                        <p:tav tm="100000">
                                          <p:val>
                                            <p:strVal val="#ppt_y"/>
                                          </p:val>
                                        </p:tav>
                                      </p:tavLst>
                                    </p:anim>
                                    <p:animEffect transition="in" filter="fade">
                                      <p:cBhvr>
                                        <p:cTn id="41" dur="500"/>
                                        <p:tgtEl>
                                          <p:spTgt spid="20"/>
                                        </p:tgtEl>
                                      </p:cBhvr>
                                    </p:animEffect>
                                  </p:childTnLst>
                                </p:cTn>
                              </p:par>
                            </p:childTnLst>
                          </p:cTn>
                        </p:par>
                        <p:par>
                          <p:cTn id="42" fill="hold">
                            <p:stCondLst>
                              <p:cond delay="2000"/>
                            </p:stCondLst>
                            <p:childTnLst>
                              <p:par>
                                <p:cTn id="43" presetID="2" presetClass="entr" presetSubtype="2" fill="hold" grpId="0" nodeType="afterEffect">
                                  <p:stCondLst>
                                    <p:cond delay="0"/>
                                  </p:stCondLst>
                                  <p:childTnLst>
                                    <p:set>
                                      <p:cBhvr>
                                        <p:cTn id="44" dur="1" fill="hold">
                                          <p:stCondLst>
                                            <p:cond delay="0"/>
                                          </p:stCondLst>
                                        </p:cTn>
                                        <p:tgtEl>
                                          <p:spTgt spid="3"/>
                                        </p:tgtEl>
                                        <p:attrNameLst>
                                          <p:attrName>style.visibility</p:attrName>
                                        </p:attrNameLst>
                                      </p:cBhvr>
                                      <p:to>
                                        <p:strVal val="visible"/>
                                      </p:to>
                                    </p:set>
                                    <p:anim calcmode="lin" valueType="num">
                                      <p:cBhvr additive="base">
                                        <p:cTn id="45" dur="500" fill="hold"/>
                                        <p:tgtEl>
                                          <p:spTgt spid="3"/>
                                        </p:tgtEl>
                                        <p:attrNameLst>
                                          <p:attrName>ppt_x</p:attrName>
                                        </p:attrNameLst>
                                      </p:cBhvr>
                                      <p:tavLst>
                                        <p:tav tm="0">
                                          <p:val>
                                            <p:strVal val="1+#ppt_w/2"/>
                                          </p:val>
                                        </p:tav>
                                        <p:tav tm="100000">
                                          <p:val>
                                            <p:strVal val="#ppt_x"/>
                                          </p:val>
                                        </p:tav>
                                      </p:tavLst>
                                    </p:anim>
                                    <p:anim calcmode="lin" valueType="num">
                                      <p:cBhvr additive="base">
                                        <p:cTn id="46" dur="500" fill="hold"/>
                                        <p:tgtEl>
                                          <p:spTgt spid="3"/>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anim calcmode="lin" valueType="num">
                                      <p:cBhvr additive="base">
                                        <p:cTn id="49" dur="500" fill="hold"/>
                                        <p:tgtEl>
                                          <p:spTgt spid="26"/>
                                        </p:tgtEl>
                                        <p:attrNameLst>
                                          <p:attrName>ppt_x</p:attrName>
                                        </p:attrNameLst>
                                      </p:cBhvr>
                                      <p:tavLst>
                                        <p:tav tm="0">
                                          <p:val>
                                            <p:strVal val="1+#ppt_w/2"/>
                                          </p:val>
                                        </p:tav>
                                        <p:tav tm="100000">
                                          <p:val>
                                            <p:strVal val="#ppt_x"/>
                                          </p:val>
                                        </p:tav>
                                      </p:tavLst>
                                    </p:anim>
                                    <p:anim calcmode="lin" valueType="num">
                                      <p:cBhvr additive="base">
                                        <p:cTn id="50" dur="500" fill="hold"/>
                                        <p:tgtEl>
                                          <p:spTgt spid="26"/>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27"/>
                                        </p:tgtEl>
                                        <p:attrNameLst>
                                          <p:attrName>style.visibility</p:attrName>
                                        </p:attrNameLst>
                                      </p:cBhvr>
                                      <p:to>
                                        <p:strVal val="visible"/>
                                      </p:to>
                                    </p:set>
                                    <p:anim calcmode="lin" valueType="num">
                                      <p:cBhvr additive="base">
                                        <p:cTn id="53" dur="500" fill="hold"/>
                                        <p:tgtEl>
                                          <p:spTgt spid="27"/>
                                        </p:tgtEl>
                                        <p:attrNameLst>
                                          <p:attrName>ppt_x</p:attrName>
                                        </p:attrNameLst>
                                      </p:cBhvr>
                                      <p:tavLst>
                                        <p:tav tm="0">
                                          <p:val>
                                            <p:strVal val="1+#ppt_w/2"/>
                                          </p:val>
                                        </p:tav>
                                        <p:tav tm="100000">
                                          <p:val>
                                            <p:strVal val="#ppt_x"/>
                                          </p:val>
                                        </p:tav>
                                      </p:tavLst>
                                    </p:anim>
                                    <p:anim calcmode="lin" valueType="num">
                                      <p:cBhvr additive="base">
                                        <p:cTn id="54" dur="500" fill="hold"/>
                                        <p:tgtEl>
                                          <p:spTgt spid="27"/>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69"/>
                                        </p:tgtEl>
                                        <p:attrNameLst>
                                          <p:attrName>style.visibility</p:attrName>
                                        </p:attrNameLst>
                                      </p:cBhvr>
                                      <p:to>
                                        <p:strVal val="visible"/>
                                      </p:to>
                                    </p:set>
                                    <p:anim calcmode="lin" valueType="num">
                                      <p:cBhvr additive="base">
                                        <p:cTn id="57" dur="500" fill="hold"/>
                                        <p:tgtEl>
                                          <p:spTgt spid="69"/>
                                        </p:tgtEl>
                                        <p:attrNameLst>
                                          <p:attrName>ppt_x</p:attrName>
                                        </p:attrNameLst>
                                      </p:cBhvr>
                                      <p:tavLst>
                                        <p:tav tm="0">
                                          <p:val>
                                            <p:strVal val="1+#ppt_w/2"/>
                                          </p:val>
                                        </p:tav>
                                        <p:tav tm="100000">
                                          <p:val>
                                            <p:strVal val="#ppt_x"/>
                                          </p:val>
                                        </p:tav>
                                      </p:tavLst>
                                    </p:anim>
                                    <p:anim calcmode="lin" valueType="num">
                                      <p:cBhvr additive="base">
                                        <p:cTn id="58" dur="500" fill="hold"/>
                                        <p:tgtEl>
                                          <p:spTgt spid="69"/>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70"/>
                                        </p:tgtEl>
                                        <p:attrNameLst>
                                          <p:attrName>style.visibility</p:attrName>
                                        </p:attrNameLst>
                                      </p:cBhvr>
                                      <p:to>
                                        <p:strVal val="visible"/>
                                      </p:to>
                                    </p:set>
                                    <p:anim calcmode="lin" valueType="num">
                                      <p:cBhvr additive="base">
                                        <p:cTn id="61" dur="500" fill="hold"/>
                                        <p:tgtEl>
                                          <p:spTgt spid="70"/>
                                        </p:tgtEl>
                                        <p:attrNameLst>
                                          <p:attrName>ppt_x</p:attrName>
                                        </p:attrNameLst>
                                      </p:cBhvr>
                                      <p:tavLst>
                                        <p:tav tm="0">
                                          <p:val>
                                            <p:strVal val="1+#ppt_w/2"/>
                                          </p:val>
                                        </p:tav>
                                        <p:tav tm="100000">
                                          <p:val>
                                            <p:strVal val="#ppt_x"/>
                                          </p:val>
                                        </p:tav>
                                      </p:tavLst>
                                    </p:anim>
                                    <p:anim calcmode="lin" valueType="num">
                                      <p:cBhvr additive="base">
                                        <p:cTn id="62" dur="500" fill="hold"/>
                                        <p:tgtEl>
                                          <p:spTgt spid="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6" grpId="0"/>
      <p:bldP spid="27" grpId="0"/>
      <p:bldP spid="69" grpId="0"/>
      <p:bldP spid="7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148"/>
          <p:cNvSpPr>
            <a:spLocks noChangeArrowheads="1"/>
          </p:cNvSpPr>
          <p:nvPr/>
        </p:nvSpPr>
        <p:spPr bwMode="auto">
          <a:xfrm>
            <a:off x="8001318" y="2381885"/>
            <a:ext cx="317500" cy="319088"/>
          </a:xfrm>
          <a:prstGeom prst="ellipse">
            <a:avLst/>
          </a:prstGeom>
          <a:solidFill>
            <a:srgbClr val="C00000"/>
          </a:solidFill>
          <a:ln>
            <a:noFill/>
          </a:ln>
        </p:spPr>
        <p:txBody>
          <a:bodyPr anchor="ctr">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algn="ctr"/>
            <a:endParaRPr lang="en-US" altLang="zh-CN" sz="88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Oval 149"/>
          <p:cNvSpPr>
            <a:spLocks noChangeArrowheads="1"/>
          </p:cNvSpPr>
          <p:nvPr/>
        </p:nvSpPr>
        <p:spPr bwMode="auto">
          <a:xfrm>
            <a:off x="3927793" y="2381885"/>
            <a:ext cx="317500" cy="319088"/>
          </a:xfrm>
          <a:prstGeom prst="ellipse">
            <a:avLst/>
          </a:prstGeom>
          <a:solidFill>
            <a:srgbClr val="F79600"/>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sz="88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Oval 150"/>
          <p:cNvSpPr>
            <a:spLocks noChangeArrowheads="1"/>
          </p:cNvSpPr>
          <p:nvPr/>
        </p:nvSpPr>
        <p:spPr bwMode="auto">
          <a:xfrm>
            <a:off x="3927793" y="4053523"/>
            <a:ext cx="317500" cy="317500"/>
          </a:xfrm>
          <a:prstGeom prst="ellipse">
            <a:avLst/>
          </a:prstGeom>
          <a:solidFill>
            <a:srgbClr val="3992DB"/>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sz="88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Oval 152"/>
          <p:cNvSpPr>
            <a:spLocks noChangeArrowheads="1"/>
          </p:cNvSpPr>
          <p:nvPr/>
        </p:nvSpPr>
        <p:spPr bwMode="auto">
          <a:xfrm>
            <a:off x="8001318" y="4050348"/>
            <a:ext cx="317500" cy="319087"/>
          </a:xfrm>
          <a:prstGeom prst="ellipse">
            <a:avLst/>
          </a:prstGeom>
          <a:solidFill>
            <a:srgbClr val="49A9B7"/>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sz="88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8@|5FFC:4308095|FBC:16777215|LFC:0|LBC:16777215"/>
          <p:cNvSpPr/>
          <p:nvPr/>
        </p:nvSpPr>
        <p:spPr bwMode="auto">
          <a:xfrm>
            <a:off x="4367530" y="1684973"/>
            <a:ext cx="1868488" cy="1778000"/>
          </a:xfrm>
          <a:custGeom>
            <a:avLst/>
            <a:gdLst>
              <a:gd name="T0" fmla="*/ 497 w 497"/>
              <a:gd name="T1" fmla="*/ 134 h 473"/>
              <a:gd name="T2" fmla="*/ 408 w 497"/>
              <a:gd name="T3" fmla="*/ 225 h 473"/>
              <a:gd name="T4" fmla="*/ 230 w 497"/>
              <a:gd name="T5" fmla="*/ 440 h 473"/>
              <a:gd name="T6" fmla="*/ 130 w 497"/>
              <a:gd name="T7" fmla="*/ 342 h 473"/>
              <a:gd name="T8" fmla="*/ 0 w 497"/>
              <a:gd name="T9" fmla="*/ 473 h 473"/>
              <a:gd name="T10" fmla="*/ 0 w 497"/>
              <a:gd name="T11" fmla="*/ 459 h 473"/>
              <a:gd name="T12" fmla="*/ 361 w 497"/>
              <a:gd name="T13" fmla="*/ 0 h 473"/>
              <a:gd name="T14" fmla="*/ 497 w 497"/>
              <a:gd name="T15" fmla="*/ 134 h 4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7" h="473">
                <a:moveTo>
                  <a:pt x="497" y="134"/>
                </a:moveTo>
                <a:cubicBezTo>
                  <a:pt x="408" y="225"/>
                  <a:pt x="408" y="225"/>
                  <a:pt x="408" y="225"/>
                </a:cubicBezTo>
                <a:cubicBezTo>
                  <a:pt x="311" y="252"/>
                  <a:pt x="238" y="337"/>
                  <a:pt x="230" y="440"/>
                </a:cubicBezTo>
                <a:cubicBezTo>
                  <a:pt x="130" y="342"/>
                  <a:pt x="130" y="342"/>
                  <a:pt x="130" y="342"/>
                </a:cubicBezTo>
                <a:cubicBezTo>
                  <a:pt x="0" y="473"/>
                  <a:pt x="0" y="473"/>
                  <a:pt x="0" y="473"/>
                </a:cubicBezTo>
                <a:cubicBezTo>
                  <a:pt x="0" y="468"/>
                  <a:pt x="0" y="463"/>
                  <a:pt x="0" y="459"/>
                </a:cubicBezTo>
                <a:cubicBezTo>
                  <a:pt x="0" y="236"/>
                  <a:pt x="154" y="50"/>
                  <a:pt x="361" y="0"/>
                </a:cubicBezTo>
                <a:lnTo>
                  <a:pt x="497" y="134"/>
                </a:lnTo>
                <a:close/>
              </a:path>
            </a:pathLst>
          </a:custGeom>
          <a:solidFill>
            <a:srgbClr val="F79600"/>
          </a:solidFill>
          <a:ln>
            <a:noFill/>
          </a:ln>
        </p:spPr>
        <p:txBody>
          <a:bodyPr/>
          <a:lstStyle/>
          <a:p>
            <a:endParaRPr lang="zh-CN" altLang="en-US"/>
          </a:p>
        </p:txBody>
      </p:sp>
      <p:sp>
        <p:nvSpPr>
          <p:cNvPr id="11" name="Freeform 5@|5FFC:1554685|FBC:16777215|LFC:0|LBC:16777215"/>
          <p:cNvSpPr/>
          <p:nvPr/>
        </p:nvSpPr>
        <p:spPr bwMode="auto">
          <a:xfrm>
            <a:off x="6043930" y="1635760"/>
            <a:ext cx="1836738" cy="1898650"/>
          </a:xfrm>
          <a:custGeom>
            <a:avLst/>
            <a:gdLst>
              <a:gd name="T0" fmla="*/ 488 w 488"/>
              <a:gd name="T1" fmla="*/ 376 h 505"/>
              <a:gd name="T2" fmla="*/ 360 w 488"/>
              <a:gd name="T3" fmla="*/ 505 h 505"/>
              <a:gd name="T4" fmla="*/ 259 w 488"/>
              <a:gd name="T5" fmla="*/ 406 h 505"/>
              <a:gd name="T6" fmla="*/ 63 w 488"/>
              <a:gd name="T7" fmla="*/ 232 h 505"/>
              <a:gd name="T8" fmla="*/ 148 w 488"/>
              <a:gd name="T9" fmla="*/ 146 h 505"/>
              <a:gd name="T10" fmla="*/ 0 w 488"/>
              <a:gd name="T11" fmla="*/ 1 h 505"/>
              <a:gd name="T12" fmla="*/ 26 w 488"/>
              <a:gd name="T13" fmla="*/ 0 h 505"/>
              <a:gd name="T14" fmla="*/ 488 w 488"/>
              <a:gd name="T15" fmla="*/ 376 h 5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8" h="505">
                <a:moveTo>
                  <a:pt x="488" y="376"/>
                </a:moveTo>
                <a:cubicBezTo>
                  <a:pt x="360" y="505"/>
                  <a:pt x="360" y="505"/>
                  <a:pt x="360" y="505"/>
                </a:cubicBezTo>
                <a:cubicBezTo>
                  <a:pt x="259" y="406"/>
                  <a:pt x="259" y="406"/>
                  <a:pt x="259" y="406"/>
                </a:cubicBezTo>
                <a:cubicBezTo>
                  <a:pt x="234" y="316"/>
                  <a:pt x="158" y="247"/>
                  <a:pt x="63" y="232"/>
                </a:cubicBezTo>
                <a:cubicBezTo>
                  <a:pt x="148" y="146"/>
                  <a:pt x="148" y="146"/>
                  <a:pt x="148" y="146"/>
                </a:cubicBezTo>
                <a:cubicBezTo>
                  <a:pt x="0" y="1"/>
                  <a:pt x="0" y="1"/>
                  <a:pt x="0" y="1"/>
                </a:cubicBezTo>
                <a:cubicBezTo>
                  <a:pt x="9" y="0"/>
                  <a:pt x="17" y="0"/>
                  <a:pt x="26" y="0"/>
                </a:cubicBezTo>
                <a:cubicBezTo>
                  <a:pt x="254" y="0"/>
                  <a:pt x="444" y="161"/>
                  <a:pt x="488" y="376"/>
                </a:cubicBezTo>
                <a:close/>
              </a:path>
            </a:pathLst>
          </a:custGeom>
          <a:solidFill>
            <a:srgbClr val="C00000"/>
          </a:solidFill>
          <a:ln>
            <a:noFill/>
          </a:ln>
        </p:spPr>
        <p:txBody>
          <a:bodyPr/>
          <a:lstStyle/>
          <a:p>
            <a:endParaRPr lang="zh-CN" altLang="en-US"/>
          </a:p>
        </p:txBody>
      </p:sp>
      <p:sp>
        <p:nvSpPr>
          <p:cNvPr id="12" name="Freeform 7@|5FFC:2381804|FBC:16777215|LFC:0|LBC:16777215"/>
          <p:cNvSpPr/>
          <p:nvPr/>
        </p:nvSpPr>
        <p:spPr bwMode="auto">
          <a:xfrm>
            <a:off x="4408805" y="3331210"/>
            <a:ext cx="1804988" cy="1851025"/>
          </a:xfrm>
          <a:custGeom>
            <a:avLst/>
            <a:gdLst>
              <a:gd name="T0" fmla="*/ 480 w 480"/>
              <a:gd name="T1" fmla="*/ 492 h 492"/>
              <a:gd name="T2" fmla="*/ 461 w 480"/>
              <a:gd name="T3" fmla="*/ 492 h 492"/>
              <a:gd name="T4" fmla="*/ 0 w 480"/>
              <a:gd name="T5" fmla="*/ 122 h 492"/>
              <a:gd name="T6" fmla="*/ 120 w 480"/>
              <a:gd name="T7" fmla="*/ 0 h 492"/>
              <a:gd name="T8" fmla="*/ 239 w 480"/>
              <a:gd name="T9" fmla="*/ 118 h 492"/>
              <a:gd name="T10" fmla="*/ 424 w 480"/>
              <a:gd name="T11" fmla="*/ 260 h 492"/>
              <a:gd name="T12" fmla="*/ 335 w 480"/>
              <a:gd name="T13" fmla="*/ 350 h 492"/>
              <a:gd name="T14" fmla="*/ 480 w 480"/>
              <a:gd name="T15" fmla="*/ 492 h 4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0" h="492">
                <a:moveTo>
                  <a:pt x="480" y="492"/>
                </a:moveTo>
                <a:cubicBezTo>
                  <a:pt x="474" y="492"/>
                  <a:pt x="467" y="492"/>
                  <a:pt x="461" y="492"/>
                </a:cubicBezTo>
                <a:cubicBezTo>
                  <a:pt x="235" y="492"/>
                  <a:pt x="46" y="334"/>
                  <a:pt x="0" y="122"/>
                </a:cubicBezTo>
                <a:cubicBezTo>
                  <a:pt x="120" y="0"/>
                  <a:pt x="120" y="0"/>
                  <a:pt x="120" y="0"/>
                </a:cubicBezTo>
                <a:cubicBezTo>
                  <a:pt x="239" y="118"/>
                  <a:pt x="239" y="118"/>
                  <a:pt x="239" y="118"/>
                </a:cubicBezTo>
                <a:cubicBezTo>
                  <a:pt x="271" y="192"/>
                  <a:pt x="341" y="247"/>
                  <a:pt x="424" y="260"/>
                </a:cubicBezTo>
                <a:cubicBezTo>
                  <a:pt x="335" y="350"/>
                  <a:pt x="335" y="350"/>
                  <a:pt x="335" y="350"/>
                </a:cubicBezTo>
                <a:lnTo>
                  <a:pt x="480" y="492"/>
                </a:lnTo>
                <a:close/>
              </a:path>
            </a:pathLst>
          </a:custGeom>
          <a:solidFill>
            <a:srgbClr val="3992DB"/>
          </a:solidFill>
          <a:ln>
            <a:noFill/>
          </a:ln>
        </p:spPr>
        <p:txBody>
          <a:bodyPr/>
          <a:lstStyle/>
          <a:p>
            <a:endParaRPr lang="zh-CN" altLang="en-US"/>
          </a:p>
        </p:txBody>
      </p:sp>
      <p:sp>
        <p:nvSpPr>
          <p:cNvPr id="13" name="Freeform 6@|5FFC:14657585|FBC:16777215|LFC:0|LBC:16777215"/>
          <p:cNvSpPr/>
          <p:nvPr/>
        </p:nvSpPr>
        <p:spPr bwMode="auto">
          <a:xfrm>
            <a:off x="6032818" y="3377248"/>
            <a:ext cx="1884362" cy="1763712"/>
          </a:xfrm>
          <a:custGeom>
            <a:avLst/>
            <a:gdLst>
              <a:gd name="T0" fmla="*/ 501 w 501"/>
              <a:gd name="T1" fmla="*/ 9 h 469"/>
              <a:gd name="T2" fmla="*/ 134 w 501"/>
              <a:gd name="T3" fmla="*/ 469 h 469"/>
              <a:gd name="T4" fmla="*/ 0 w 501"/>
              <a:gd name="T5" fmla="*/ 337 h 469"/>
              <a:gd name="T6" fmla="*/ 93 w 501"/>
              <a:gd name="T7" fmla="*/ 242 h 469"/>
              <a:gd name="T8" fmla="*/ 93 w 501"/>
              <a:gd name="T9" fmla="*/ 242 h 469"/>
              <a:gd name="T10" fmla="*/ 269 w 501"/>
              <a:gd name="T11" fmla="*/ 45 h 469"/>
              <a:gd name="T12" fmla="*/ 364 w 501"/>
              <a:gd name="T13" fmla="*/ 139 h 469"/>
              <a:gd name="T14" fmla="*/ 501 w 501"/>
              <a:gd name="T15" fmla="*/ 0 h 469"/>
              <a:gd name="T16" fmla="*/ 501 w 501"/>
              <a:gd name="T17" fmla="*/ 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1" h="469">
                <a:moveTo>
                  <a:pt x="501" y="9"/>
                </a:moveTo>
                <a:cubicBezTo>
                  <a:pt x="501" y="233"/>
                  <a:pt x="344" y="421"/>
                  <a:pt x="134" y="469"/>
                </a:cubicBezTo>
                <a:cubicBezTo>
                  <a:pt x="0" y="337"/>
                  <a:pt x="0" y="337"/>
                  <a:pt x="0" y="337"/>
                </a:cubicBezTo>
                <a:cubicBezTo>
                  <a:pt x="93" y="242"/>
                  <a:pt x="93" y="242"/>
                  <a:pt x="93" y="242"/>
                </a:cubicBezTo>
                <a:cubicBezTo>
                  <a:pt x="93" y="242"/>
                  <a:pt x="93" y="242"/>
                  <a:pt x="93" y="242"/>
                </a:cubicBezTo>
                <a:cubicBezTo>
                  <a:pt x="184" y="217"/>
                  <a:pt x="254" y="140"/>
                  <a:pt x="269" y="45"/>
                </a:cubicBezTo>
                <a:cubicBezTo>
                  <a:pt x="364" y="139"/>
                  <a:pt x="364" y="139"/>
                  <a:pt x="364" y="139"/>
                </a:cubicBezTo>
                <a:cubicBezTo>
                  <a:pt x="501" y="0"/>
                  <a:pt x="501" y="0"/>
                  <a:pt x="501" y="0"/>
                </a:cubicBezTo>
                <a:cubicBezTo>
                  <a:pt x="501" y="3"/>
                  <a:pt x="501" y="6"/>
                  <a:pt x="501" y="9"/>
                </a:cubicBezTo>
                <a:close/>
              </a:path>
            </a:pathLst>
          </a:custGeom>
          <a:solidFill>
            <a:srgbClr val="49A9B7"/>
          </a:solidFill>
          <a:ln>
            <a:noFill/>
          </a:ln>
        </p:spPr>
        <p:txBody>
          <a:bodyPr/>
          <a:lstStyle/>
          <a:p>
            <a:endParaRPr lang="zh-CN" altLang="en-US"/>
          </a:p>
        </p:txBody>
      </p:sp>
      <p:pic>
        <p:nvPicPr>
          <p:cNvPr id="14" name="Group 5"/>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654993" y="2986723"/>
            <a:ext cx="925512" cy="78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Shape 3659@|5FFC:16777215|FBC:16777215|LFC:16777215|LBC:16777215"/>
          <p:cNvSpPr/>
          <p:nvPr/>
        </p:nvSpPr>
        <p:spPr bwMode="auto">
          <a:xfrm>
            <a:off x="6785293" y="4139248"/>
            <a:ext cx="487362" cy="444500"/>
          </a:xfrm>
          <a:custGeom>
            <a:avLst/>
            <a:gdLst>
              <a:gd name="T0" fmla="*/ 20097 w 20993"/>
              <a:gd name="T1" fmla="*/ 14373 h 21440"/>
              <a:gd name="T2" fmla="*/ 15990 w 20993"/>
              <a:gd name="T3" fmla="*/ 12571 h 21440"/>
              <a:gd name="T4" fmla="*/ 16463 w 20993"/>
              <a:gd name="T5" fmla="*/ 14008 h 21440"/>
              <a:gd name="T6" fmla="*/ 10496 w 20993"/>
              <a:gd name="T7" fmla="*/ 16745 h 21440"/>
              <a:gd name="T8" fmla="*/ 4529 w 20993"/>
              <a:gd name="T9" fmla="*/ 14008 h 21440"/>
              <a:gd name="T10" fmla="*/ 5002 w 20993"/>
              <a:gd name="T11" fmla="*/ 12571 h 21440"/>
              <a:gd name="T12" fmla="*/ 895 w 20993"/>
              <a:gd name="T13" fmla="*/ 14373 h 21440"/>
              <a:gd name="T14" fmla="*/ 789 w 20993"/>
              <a:gd name="T15" fmla="*/ 16451 h 21440"/>
              <a:gd name="T16" fmla="*/ 8511 w 20993"/>
              <a:gd name="T17" fmla="*/ 20962 h 21440"/>
              <a:gd name="T18" fmla="*/ 12481 w 20993"/>
              <a:gd name="T19" fmla="*/ 20962 h 21440"/>
              <a:gd name="T20" fmla="*/ 20205 w 20993"/>
              <a:gd name="T21" fmla="*/ 16451 h 21440"/>
              <a:gd name="T22" fmla="*/ 20097 w 20993"/>
              <a:gd name="T23" fmla="*/ 14373 h 21440"/>
              <a:gd name="T24" fmla="*/ 10496 w 20993"/>
              <a:gd name="T25" fmla="*/ 5209 h 21440"/>
              <a:gd name="T26" fmla="*/ 13199 w 20993"/>
              <a:gd name="T27" fmla="*/ 4152 h 21440"/>
              <a:gd name="T28" fmla="*/ 12094 w 20993"/>
              <a:gd name="T29" fmla="*/ 773 h 21440"/>
              <a:gd name="T30" fmla="*/ 10496 w 20993"/>
              <a:gd name="T31" fmla="*/ 0 h 21440"/>
              <a:gd name="T32" fmla="*/ 8898 w 20993"/>
              <a:gd name="T33" fmla="*/ 773 h 21440"/>
              <a:gd name="T34" fmla="*/ 7792 w 20993"/>
              <a:gd name="T35" fmla="*/ 4152 h 21440"/>
              <a:gd name="T36" fmla="*/ 10496 w 20993"/>
              <a:gd name="T37" fmla="*/ 5209 h 21440"/>
              <a:gd name="T38" fmla="*/ 10496 w 20993"/>
              <a:gd name="T39" fmla="*/ 13197 h 21440"/>
              <a:gd name="T40" fmla="*/ 15429 w 20993"/>
              <a:gd name="T41" fmla="*/ 10966 h 21440"/>
              <a:gd name="T42" fmla="*/ 14201 w 20993"/>
              <a:gd name="T43" fmla="*/ 7211 h 21440"/>
              <a:gd name="T44" fmla="*/ 10496 w 20993"/>
              <a:gd name="T45" fmla="*/ 8759 h 21440"/>
              <a:gd name="T46" fmla="*/ 6791 w 20993"/>
              <a:gd name="T47" fmla="*/ 7211 h 21440"/>
              <a:gd name="T48" fmla="*/ 5563 w 20993"/>
              <a:gd name="T49" fmla="*/ 10966 h 21440"/>
              <a:gd name="T50" fmla="*/ 10496 w 20993"/>
              <a:gd name="T51" fmla="*/ 13197 h 2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0993" h="21440" extrusionOk="0">
                <a:moveTo>
                  <a:pt x="20097" y="14373"/>
                </a:moveTo>
                <a:lnTo>
                  <a:pt x="15990" y="12571"/>
                </a:lnTo>
                <a:lnTo>
                  <a:pt x="16463" y="14008"/>
                </a:lnTo>
                <a:cubicBezTo>
                  <a:pt x="16439" y="15532"/>
                  <a:pt x="13726" y="16745"/>
                  <a:pt x="10496" y="16745"/>
                </a:cubicBezTo>
                <a:cubicBezTo>
                  <a:pt x="7268" y="16745"/>
                  <a:pt x="4553" y="15532"/>
                  <a:pt x="4529" y="14008"/>
                </a:cubicBezTo>
                <a:lnTo>
                  <a:pt x="5002" y="12571"/>
                </a:lnTo>
                <a:lnTo>
                  <a:pt x="895" y="14373"/>
                </a:lnTo>
                <a:cubicBezTo>
                  <a:pt x="-255" y="14878"/>
                  <a:pt x="-304" y="15814"/>
                  <a:pt x="789" y="16451"/>
                </a:cubicBezTo>
                <a:lnTo>
                  <a:pt x="8511" y="20962"/>
                </a:lnTo>
                <a:cubicBezTo>
                  <a:pt x="9602" y="21600"/>
                  <a:pt x="11390" y="21600"/>
                  <a:pt x="12481" y="20962"/>
                </a:cubicBezTo>
                <a:lnTo>
                  <a:pt x="20205" y="16451"/>
                </a:lnTo>
                <a:cubicBezTo>
                  <a:pt x="21296" y="15814"/>
                  <a:pt x="21247" y="14878"/>
                  <a:pt x="20097" y="14373"/>
                </a:cubicBezTo>
                <a:close/>
                <a:moveTo>
                  <a:pt x="10496" y="5209"/>
                </a:moveTo>
                <a:cubicBezTo>
                  <a:pt x="11724" y="5209"/>
                  <a:pt x="12866" y="4796"/>
                  <a:pt x="13199" y="4152"/>
                </a:cubicBezTo>
                <a:cubicBezTo>
                  <a:pt x="12739" y="2744"/>
                  <a:pt x="12343" y="1535"/>
                  <a:pt x="12094" y="773"/>
                </a:cubicBezTo>
                <a:cubicBezTo>
                  <a:pt x="11927" y="264"/>
                  <a:pt x="11175" y="0"/>
                  <a:pt x="10496" y="0"/>
                </a:cubicBezTo>
                <a:cubicBezTo>
                  <a:pt x="9817" y="0"/>
                  <a:pt x="9065" y="264"/>
                  <a:pt x="8898" y="773"/>
                </a:cubicBezTo>
                <a:cubicBezTo>
                  <a:pt x="8649" y="1535"/>
                  <a:pt x="8253" y="2744"/>
                  <a:pt x="7792" y="4152"/>
                </a:cubicBezTo>
                <a:cubicBezTo>
                  <a:pt x="8126" y="4796"/>
                  <a:pt x="9268" y="5209"/>
                  <a:pt x="10496" y="5209"/>
                </a:cubicBezTo>
                <a:close/>
                <a:moveTo>
                  <a:pt x="10496" y="13197"/>
                </a:moveTo>
                <a:cubicBezTo>
                  <a:pt x="13109" y="13197"/>
                  <a:pt x="15296" y="12229"/>
                  <a:pt x="15429" y="10966"/>
                </a:cubicBezTo>
                <a:cubicBezTo>
                  <a:pt x="15041" y="9779"/>
                  <a:pt x="14617" y="8484"/>
                  <a:pt x="14201" y="7211"/>
                </a:cubicBezTo>
                <a:cubicBezTo>
                  <a:pt x="13911" y="8118"/>
                  <a:pt x="12316" y="8759"/>
                  <a:pt x="10496" y="8759"/>
                </a:cubicBezTo>
                <a:cubicBezTo>
                  <a:pt x="8678" y="8759"/>
                  <a:pt x="7081" y="8118"/>
                  <a:pt x="6791" y="7211"/>
                </a:cubicBezTo>
                <a:cubicBezTo>
                  <a:pt x="6375" y="8484"/>
                  <a:pt x="5951" y="9779"/>
                  <a:pt x="5563" y="10966"/>
                </a:cubicBezTo>
                <a:cubicBezTo>
                  <a:pt x="5696" y="12229"/>
                  <a:pt x="7883" y="13197"/>
                  <a:pt x="10496" y="1319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38100" tIns="38100" rIns="38100" bIns="38100" anchor="ctr"/>
          <a:lstStyle/>
          <a:p>
            <a:endParaRPr lang="zh-CN" altLang="en-US"/>
          </a:p>
        </p:txBody>
      </p:sp>
      <p:sp>
        <p:nvSpPr>
          <p:cNvPr id="16" name="Freeform 157@|5FFC:16777215|FBC:16777215|LFC:16777215|LBC:16777215"/>
          <p:cNvSpPr>
            <a:spLocks noChangeAspect="1"/>
          </p:cNvSpPr>
          <p:nvPr/>
        </p:nvSpPr>
        <p:spPr bwMode="auto">
          <a:xfrm>
            <a:off x="4986655" y="2219960"/>
            <a:ext cx="400050" cy="481013"/>
          </a:xfrm>
          <a:custGeom>
            <a:avLst/>
            <a:gdLst>
              <a:gd name="T0" fmla="*/ 206367 w 449768"/>
              <a:gd name="T1" fmla="*/ 423375 h 538305"/>
              <a:gd name="T2" fmla="*/ 208536 w 449768"/>
              <a:gd name="T3" fmla="*/ 434347 h 538305"/>
              <a:gd name="T4" fmla="*/ 136133 w 449768"/>
              <a:gd name="T5" fmla="*/ 527584 h 538305"/>
              <a:gd name="T6" fmla="*/ 120760 w 449768"/>
              <a:gd name="T7" fmla="*/ 517169 h 538305"/>
              <a:gd name="T8" fmla="*/ 192667 w 449768"/>
              <a:gd name="T9" fmla="*/ 423933 h 538305"/>
              <a:gd name="T10" fmla="*/ 206367 w 449768"/>
              <a:gd name="T11" fmla="*/ 423375 h 538305"/>
              <a:gd name="T12" fmla="*/ 158371 w 449768"/>
              <a:gd name="T13" fmla="*/ 386315 h 538305"/>
              <a:gd name="T14" fmla="*/ 160292 w 449768"/>
              <a:gd name="T15" fmla="*/ 397002 h 538305"/>
              <a:gd name="T16" fmla="*/ 51725 w 449768"/>
              <a:gd name="T17" fmla="*/ 536376 h 538305"/>
              <a:gd name="T18" fmla="*/ 41315 w 449768"/>
              <a:gd name="T19" fmla="*/ 525997 h 538305"/>
              <a:gd name="T20" fmla="*/ 144924 w 449768"/>
              <a:gd name="T21" fmla="*/ 387118 h 538305"/>
              <a:gd name="T22" fmla="*/ 158371 w 449768"/>
              <a:gd name="T23" fmla="*/ 386315 h 538305"/>
              <a:gd name="T24" fmla="*/ 112005 w 449768"/>
              <a:gd name="T25" fmla="*/ 349971 h 538305"/>
              <a:gd name="T26" fmla="*/ 113740 w 449768"/>
              <a:gd name="T27" fmla="*/ 362927 h 538305"/>
              <a:gd name="T28" fmla="*/ 41338 w 449768"/>
              <a:gd name="T29" fmla="*/ 455221 h 538305"/>
              <a:gd name="T30" fmla="*/ 25965 w 449768"/>
              <a:gd name="T31" fmla="*/ 444857 h 538305"/>
              <a:gd name="T32" fmla="*/ 98367 w 449768"/>
              <a:gd name="T33" fmla="*/ 352562 h 538305"/>
              <a:gd name="T34" fmla="*/ 112005 w 449768"/>
              <a:gd name="T35" fmla="*/ 349971 h 538305"/>
              <a:gd name="T36" fmla="*/ 287508 w 449768"/>
              <a:gd name="T37" fmla="*/ 153269 h 538305"/>
              <a:gd name="T38" fmla="*/ 261020 w 449768"/>
              <a:gd name="T39" fmla="*/ 165441 h 538305"/>
              <a:gd name="T40" fmla="*/ 255548 w 449768"/>
              <a:gd name="T41" fmla="*/ 175874 h 538305"/>
              <a:gd name="T42" fmla="*/ 276441 w 449768"/>
              <a:gd name="T43" fmla="*/ 232511 h 538305"/>
              <a:gd name="T44" fmla="*/ 328174 w 449768"/>
              <a:gd name="T45" fmla="*/ 227543 h 538305"/>
              <a:gd name="T46" fmla="*/ 333645 w 449768"/>
              <a:gd name="T47" fmla="*/ 217110 h 538305"/>
              <a:gd name="T48" fmla="*/ 317727 w 449768"/>
              <a:gd name="T49" fmla="*/ 160472 h 538305"/>
              <a:gd name="T50" fmla="*/ 287508 w 449768"/>
              <a:gd name="T51" fmla="*/ 153269 h 538305"/>
              <a:gd name="T52" fmla="*/ 437111 w 449768"/>
              <a:gd name="T53" fmla="*/ 0 h 538305"/>
              <a:gd name="T54" fmla="*/ 442086 w 449768"/>
              <a:gd name="T55" fmla="*/ 0 h 538305"/>
              <a:gd name="T56" fmla="*/ 447557 w 449768"/>
              <a:gd name="T57" fmla="*/ 4968 h 538305"/>
              <a:gd name="T58" fmla="*/ 447557 w 449768"/>
              <a:gd name="T59" fmla="*/ 9937 h 538305"/>
              <a:gd name="T60" fmla="*/ 447557 w 449768"/>
              <a:gd name="T61" fmla="*/ 20370 h 538305"/>
              <a:gd name="T62" fmla="*/ 447557 w 449768"/>
              <a:gd name="T63" fmla="*/ 46204 h 538305"/>
              <a:gd name="T64" fmla="*/ 442086 w 449768"/>
              <a:gd name="T65" fmla="*/ 103338 h 538305"/>
              <a:gd name="T66" fmla="*/ 442086 w 449768"/>
              <a:gd name="T67" fmla="*/ 113771 h 538305"/>
              <a:gd name="T68" fmla="*/ 437111 w 449768"/>
              <a:gd name="T69" fmla="*/ 134141 h 538305"/>
              <a:gd name="T70" fmla="*/ 421194 w 449768"/>
              <a:gd name="T71" fmla="*/ 175874 h 538305"/>
              <a:gd name="T72" fmla="*/ 354040 w 449768"/>
              <a:gd name="T73" fmla="*/ 289645 h 538305"/>
              <a:gd name="T74" fmla="*/ 344091 w 449768"/>
              <a:gd name="T75" fmla="*/ 325913 h 538305"/>
              <a:gd name="T76" fmla="*/ 276441 w 449768"/>
              <a:gd name="T77" fmla="*/ 506754 h 538305"/>
              <a:gd name="T78" fmla="*/ 261020 w 449768"/>
              <a:gd name="T79" fmla="*/ 496321 h 538305"/>
              <a:gd name="T80" fmla="*/ 17278 w 449768"/>
              <a:gd name="T81" fmla="*/ 310511 h 538305"/>
              <a:gd name="T82" fmla="*/ 1858 w 449768"/>
              <a:gd name="T83" fmla="*/ 289645 h 538305"/>
              <a:gd name="T84" fmla="*/ 162528 w 449768"/>
              <a:gd name="T85" fmla="*/ 186307 h 538305"/>
              <a:gd name="T86" fmla="*/ 193369 w 449768"/>
              <a:gd name="T87" fmla="*/ 165441 h 538305"/>
              <a:gd name="T88" fmla="*/ 312753 w 449768"/>
              <a:gd name="T89" fmla="*/ 51669 h 538305"/>
              <a:gd name="T90" fmla="*/ 400799 w 449768"/>
              <a:gd name="T91" fmla="*/ 9937 h 538305"/>
              <a:gd name="T92" fmla="*/ 426665 w 449768"/>
              <a:gd name="T93" fmla="*/ 4968 h 538305"/>
              <a:gd name="T94" fmla="*/ 437111 w 449768"/>
              <a:gd name="T95" fmla="*/ 0 h 538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49768" h="538305">
                <a:moveTo>
                  <a:pt x="206367" y="423375"/>
                </a:moveTo>
                <a:cubicBezTo>
                  <a:pt x="209652" y="425297"/>
                  <a:pt x="211016" y="429140"/>
                  <a:pt x="208536" y="434347"/>
                </a:cubicBezTo>
                <a:cubicBezTo>
                  <a:pt x="198122" y="460136"/>
                  <a:pt x="172335" y="506754"/>
                  <a:pt x="136133" y="527584"/>
                </a:cubicBezTo>
                <a:cubicBezTo>
                  <a:pt x="125719" y="532543"/>
                  <a:pt x="115305" y="527584"/>
                  <a:pt x="120760" y="517169"/>
                </a:cubicBezTo>
                <a:cubicBezTo>
                  <a:pt x="130678" y="491380"/>
                  <a:pt x="151507" y="450217"/>
                  <a:pt x="192667" y="423933"/>
                </a:cubicBezTo>
                <a:cubicBezTo>
                  <a:pt x="197874" y="421453"/>
                  <a:pt x="203081" y="421453"/>
                  <a:pt x="206367" y="423375"/>
                </a:cubicBezTo>
                <a:close/>
                <a:moveTo>
                  <a:pt x="158371" y="386315"/>
                </a:moveTo>
                <a:cubicBezTo>
                  <a:pt x="161532" y="388230"/>
                  <a:pt x="162771" y="392060"/>
                  <a:pt x="160292" y="397002"/>
                </a:cubicBezTo>
                <a:cubicBezTo>
                  <a:pt x="144924" y="433081"/>
                  <a:pt x="113693" y="500297"/>
                  <a:pt x="51725" y="536376"/>
                </a:cubicBezTo>
                <a:cubicBezTo>
                  <a:pt x="41315" y="541318"/>
                  <a:pt x="36357" y="536376"/>
                  <a:pt x="41315" y="525997"/>
                </a:cubicBezTo>
                <a:cubicBezTo>
                  <a:pt x="51725" y="489918"/>
                  <a:pt x="82957" y="422702"/>
                  <a:pt x="144924" y="387118"/>
                </a:cubicBezTo>
                <a:cubicBezTo>
                  <a:pt x="150130" y="384399"/>
                  <a:pt x="155211" y="384399"/>
                  <a:pt x="158371" y="386315"/>
                </a:cubicBezTo>
                <a:close/>
                <a:moveTo>
                  <a:pt x="112005" y="349971"/>
                </a:moveTo>
                <a:cubicBezTo>
                  <a:pt x="115228" y="352562"/>
                  <a:pt x="116468" y="357744"/>
                  <a:pt x="113740" y="362927"/>
                </a:cubicBezTo>
                <a:cubicBezTo>
                  <a:pt x="103326" y="388591"/>
                  <a:pt x="77539" y="429556"/>
                  <a:pt x="41338" y="455221"/>
                </a:cubicBezTo>
                <a:cubicBezTo>
                  <a:pt x="25965" y="460157"/>
                  <a:pt x="21006" y="455221"/>
                  <a:pt x="25965" y="444857"/>
                </a:cubicBezTo>
                <a:cubicBezTo>
                  <a:pt x="36379" y="419192"/>
                  <a:pt x="57207" y="378227"/>
                  <a:pt x="98367" y="352562"/>
                </a:cubicBezTo>
                <a:cubicBezTo>
                  <a:pt x="103574" y="347380"/>
                  <a:pt x="108781" y="347380"/>
                  <a:pt x="112005" y="349971"/>
                </a:cubicBezTo>
                <a:close/>
                <a:moveTo>
                  <a:pt x="287508" y="153269"/>
                </a:moveTo>
                <a:cubicBezTo>
                  <a:pt x="277809" y="153890"/>
                  <a:pt x="268730" y="157740"/>
                  <a:pt x="261020" y="165441"/>
                </a:cubicBezTo>
                <a:cubicBezTo>
                  <a:pt x="261020" y="170409"/>
                  <a:pt x="261020" y="170409"/>
                  <a:pt x="255548" y="175874"/>
                </a:cubicBezTo>
                <a:cubicBezTo>
                  <a:pt x="245600" y="196243"/>
                  <a:pt x="250574" y="222575"/>
                  <a:pt x="276441" y="232511"/>
                </a:cubicBezTo>
                <a:cubicBezTo>
                  <a:pt x="291861" y="242944"/>
                  <a:pt x="317727" y="242944"/>
                  <a:pt x="328174" y="227543"/>
                </a:cubicBezTo>
                <a:cubicBezTo>
                  <a:pt x="333645" y="222575"/>
                  <a:pt x="333645" y="222575"/>
                  <a:pt x="333645" y="217110"/>
                </a:cubicBezTo>
                <a:cubicBezTo>
                  <a:pt x="349066" y="196243"/>
                  <a:pt x="338620" y="170409"/>
                  <a:pt x="317727" y="160472"/>
                </a:cubicBezTo>
                <a:cubicBezTo>
                  <a:pt x="307530" y="155256"/>
                  <a:pt x="297208" y="152648"/>
                  <a:pt x="287508" y="153269"/>
                </a:cubicBezTo>
                <a:close/>
                <a:moveTo>
                  <a:pt x="437111" y="0"/>
                </a:moveTo>
                <a:lnTo>
                  <a:pt x="442086" y="0"/>
                </a:lnTo>
                <a:cubicBezTo>
                  <a:pt x="447557" y="0"/>
                  <a:pt x="452532" y="0"/>
                  <a:pt x="447557" y="4968"/>
                </a:cubicBezTo>
                <a:lnTo>
                  <a:pt x="447557" y="9937"/>
                </a:lnTo>
                <a:cubicBezTo>
                  <a:pt x="452532" y="15402"/>
                  <a:pt x="447557" y="15402"/>
                  <a:pt x="447557" y="20370"/>
                </a:cubicBezTo>
                <a:cubicBezTo>
                  <a:pt x="447557" y="25835"/>
                  <a:pt x="447557" y="36268"/>
                  <a:pt x="447557" y="46204"/>
                </a:cubicBezTo>
                <a:cubicBezTo>
                  <a:pt x="447557" y="62102"/>
                  <a:pt x="447557" y="82472"/>
                  <a:pt x="442086" y="103338"/>
                </a:cubicBezTo>
                <a:cubicBezTo>
                  <a:pt x="442086" y="108306"/>
                  <a:pt x="442086" y="108306"/>
                  <a:pt x="442086" y="113771"/>
                </a:cubicBezTo>
                <a:cubicBezTo>
                  <a:pt x="437111" y="124205"/>
                  <a:pt x="437111" y="129173"/>
                  <a:pt x="437111" y="134141"/>
                </a:cubicBezTo>
                <a:cubicBezTo>
                  <a:pt x="431640" y="150039"/>
                  <a:pt x="426665" y="165441"/>
                  <a:pt x="421194" y="175874"/>
                </a:cubicBezTo>
                <a:cubicBezTo>
                  <a:pt x="406271" y="212141"/>
                  <a:pt x="385378" y="248409"/>
                  <a:pt x="354040" y="289645"/>
                </a:cubicBezTo>
                <a:cubicBezTo>
                  <a:pt x="349066" y="294613"/>
                  <a:pt x="344091" y="315479"/>
                  <a:pt x="344091" y="325913"/>
                </a:cubicBezTo>
                <a:cubicBezTo>
                  <a:pt x="354040" y="367148"/>
                  <a:pt x="359512" y="460053"/>
                  <a:pt x="276441" y="506754"/>
                </a:cubicBezTo>
                <a:cubicBezTo>
                  <a:pt x="265994" y="517187"/>
                  <a:pt x="255548" y="512219"/>
                  <a:pt x="261020" y="496321"/>
                </a:cubicBezTo>
                <a:cubicBezTo>
                  <a:pt x="261020" y="439684"/>
                  <a:pt x="240128" y="305046"/>
                  <a:pt x="17278" y="310511"/>
                </a:cubicBezTo>
                <a:cubicBezTo>
                  <a:pt x="1858" y="310511"/>
                  <a:pt x="-3117" y="300078"/>
                  <a:pt x="1858" y="289645"/>
                </a:cubicBezTo>
                <a:cubicBezTo>
                  <a:pt x="17278" y="253377"/>
                  <a:pt x="59062" y="180842"/>
                  <a:pt x="162528" y="186307"/>
                </a:cubicBezTo>
                <a:cubicBezTo>
                  <a:pt x="172975" y="186307"/>
                  <a:pt x="188395" y="175874"/>
                  <a:pt x="193369" y="165441"/>
                </a:cubicBezTo>
                <a:cubicBezTo>
                  <a:pt x="214261" y="139606"/>
                  <a:pt x="250574" y="87937"/>
                  <a:pt x="312753" y="51669"/>
                </a:cubicBezTo>
                <a:cubicBezTo>
                  <a:pt x="349066" y="25835"/>
                  <a:pt x="379907" y="15402"/>
                  <a:pt x="400799" y="9937"/>
                </a:cubicBezTo>
                <a:cubicBezTo>
                  <a:pt x="416219" y="9937"/>
                  <a:pt x="426665" y="9937"/>
                  <a:pt x="426665" y="4968"/>
                </a:cubicBezTo>
                <a:cubicBezTo>
                  <a:pt x="431640" y="4968"/>
                  <a:pt x="431640" y="0"/>
                  <a:pt x="437111"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17" name="Freeform 101@|5FFC:16777215|FBC:16777215|LFC:16777215|LBC:16777215"/>
          <p:cNvSpPr>
            <a:spLocks noEditPoints="1"/>
          </p:cNvSpPr>
          <p:nvPr/>
        </p:nvSpPr>
        <p:spPr bwMode="auto">
          <a:xfrm>
            <a:off x="6896418" y="2316798"/>
            <a:ext cx="433387" cy="398462"/>
          </a:xfrm>
          <a:custGeom>
            <a:avLst/>
            <a:gdLst>
              <a:gd name="T0" fmla="*/ 39 w 68"/>
              <a:gd name="T1" fmla="*/ 36 h 63"/>
              <a:gd name="T2" fmla="*/ 41 w 68"/>
              <a:gd name="T3" fmla="*/ 44 h 63"/>
              <a:gd name="T4" fmla="*/ 35 w 68"/>
              <a:gd name="T5" fmla="*/ 50 h 63"/>
              <a:gd name="T6" fmla="*/ 27 w 68"/>
              <a:gd name="T7" fmla="*/ 53 h 63"/>
              <a:gd name="T8" fmla="*/ 18 w 68"/>
              <a:gd name="T9" fmla="*/ 53 h 63"/>
              <a:gd name="T10" fmla="*/ 11 w 68"/>
              <a:gd name="T11" fmla="*/ 50 h 63"/>
              <a:gd name="T12" fmla="*/ 4 w 68"/>
              <a:gd name="T13" fmla="*/ 44 h 63"/>
              <a:gd name="T14" fmla="*/ 6 w 68"/>
              <a:gd name="T15" fmla="*/ 36 h 63"/>
              <a:gd name="T16" fmla="*/ 0 w 68"/>
              <a:gd name="T17" fmla="*/ 28 h 63"/>
              <a:gd name="T18" fmla="*/ 7 w 68"/>
              <a:gd name="T19" fmla="*/ 23 h 63"/>
              <a:gd name="T20" fmla="*/ 4 w 68"/>
              <a:gd name="T21" fmla="*/ 18 h 63"/>
              <a:gd name="T22" fmla="*/ 15 w 68"/>
              <a:gd name="T23" fmla="*/ 16 h 63"/>
              <a:gd name="T24" fmla="*/ 19 w 68"/>
              <a:gd name="T25" fmla="*/ 8 h 63"/>
              <a:gd name="T26" fmla="*/ 28 w 68"/>
              <a:gd name="T27" fmla="*/ 15 h 63"/>
              <a:gd name="T28" fmla="*/ 35 w 68"/>
              <a:gd name="T29" fmla="*/ 12 h 63"/>
              <a:gd name="T30" fmla="*/ 41 w 68"/>
              <a:gd name="T31" fmla="*/ 19 h 63"/>
              <a:gd name="T32" fmla="*/ 45 w 68"/>
              <a:gd name="T33" fmla="*/ 27 h 63"/>
              <a:gd name="T34" fmla="*/ 23 w 68"/>
              <a:gd name="T35" fmla="*/ 22 h 63"/>
              <a:gd name="T36" fmla="*/ 32 w 68"/>
              <a:gd name="T37" fmla="*/ 31 h 63"/>
              <a:gd name="T38" fmla="*/ 63 w 68"/>
              <a:gd name="T39" fmla="*/ 16 h 63"/>
              <a:gd name="T40" fmla="*/ 64 w 68"/>
              <a:gd name="T41" fmla="*/ 24 h 63"/>
              <a:gd name="T42" fmla="*/ 55 w 68"/>
              <a:gd name="T43" fmla="*/ 22 h 63"/>
              <a:gd name="T44" fmla="*/ 46 w 68"/>
              <a:gd name="T45" fmla="*/ 24 h 63"/>
              <a:gd name="T46" fmla="*/ 46 w 68"/>
              <a:gd name="T47" fmla="*/ 16 h 63"/>
              <a:gd name="T48" fmla="*/ 46 w 68"/>
              <a:gd name="T49" fmla="*/ 9 h 63"/>
              <a:gd name="T50" fmla="*/ 46 w 68"/>
              <a:gd name="T51" fmla="*/ 2 h 63"/>
              <a:gd name="T52" fmla="*/ 55 w 68"/>
              <a:gd name="T53" fmla="*/ 4 h 63"/>
              <a:gd name="T54" fmla="*/ 59 w 68"/>
              <a:gd name="T55" fmla="*/ 0 h 63"/>
              <a:gd name="T56" fmla="*/ 62 w 68"/>
              <a:gd name="T57" fmla="*/ 7 h 63"/>
              <a:gd name="T58" fmla="*/ 68 w 68"/>
              <a:gd name="T59" fmla="*/ 15 h 63"/>
              <a:gd name="T60" fmla="*/ 62 w 68"/>
              <a:gd name="T61" fmla="*/ 55 h 63"/>
              <a:gd name="T62" fmla="*/ 59 w 68"/>
              <a:gd name="T63" fmla="*/ 63 h 63"/>
              <a:gd name="T64" fmla="*/ 54 w 68"/>
              <a:gd name="T65" fmla="*/ 59 h 63"/>
              <a:gd name="T66" fmla="*/ 45 w 68"/>
              <a:gd name="T67" fmla="*/ 60 h 63"/>
              <a:gd name="T68" fmla="*/ 41 w 68"/>
              <a:gd name="T69" fmla="*/ 52 h 63"/>
              <a:gd name="T70" fmla="*/ 47 w 68"/>
              <a:gd name="T71" fmla="*/ 44 h 63"/>
              <a:gd name="T72" fmla="*/ 50 w 68"/>
              <a:gd name="T73" fmla="*/ 36 h 63"/>
              <a:gd name="T74" fmla="*/ 56 w 68"/>
              <a:gd name="T75" fmla="*/ 40 h 63"/>
              <a:gd name="T76" fmla="*/ 64 w 68"/>
              <a:gd name="T77" fmla="*/ 39 h 63"/>
              <a:gd name="T78" fmla="*/ 63 w 68"/>
              <a:gd name="T79" fmla="*/ 46 h 63"/>
              <a:gd name="T80" fmla="*/ 55 w 68"/>
              <a:gd name="T81" fmla="*/ 8 h 63"/>
              <a:gd name="T82" fmla="*/ 59 w 68"/>
              <a:gd name="T83" fmla="*/ 13 h 63"/>
              <a:gd name="T84" fmla="*/ 50 w 68"/>
              <a:gd name="T85" fmla="*/ 49 h 63"/>
              <a:gd name="T86" fmla="*/ 55 w 68"/>
              <a:gd name="T87"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8" h="63">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AutoShape 91@|5FFC:16777215|FBC:16777215|LFC:16777215|LBC:16777215"/>
          <p:cNvSpPr>
            <a:spLocks noChangeAspect="1"/>
          </p:cNvSpPr>
          <p:nvPr/>
        </p:nvSpPr>
        <p:spPr bwMode="auto">
          <a:xfrm>
            <a:off x="4899343" y="4058285"/>
            <a:ext cx="358775" cy="395288"/>
          </a:xfrm>
          <a:custGeom>
            <a:avLst/>
            <a:gdLst>
              <a:gd name="T0" fmla="*/ 21421 w 21483"/>
              <a:gd name="T1" fmla="*/ 4387 h 21600"/>
              <a:gd name="T2" fmla="*/ 14732 w 21483"/>
              <a:gd name="T3" fmla="*/ 18748 h 21600"/>
              <a:gd name="T4" fmla="*/ 6064 w 21483"/>
              <a:gd name="T5" fmla="*/ 19682 h 21600"/>
              <a:gd name="T6" fmla="*/ 5058 w 21483"/>
              <a:gd name="T7" fmla="*/ 19075 h 21600"/>
              <a:gd name="T8" fmla="*/ 3857 w 21483"/>
              <a:gd name="T9" fmla="*/ 18465 h 21600"/>
              <a:gd name="T10" fmla="*/ 3287 w 21483"/>
              <a:gd name="T11" fmla="*/ 19174 h 21600"/>
              <a:gd name="T12" fmla="*/ 2760 w 21483"/>
              <a:gd name="T13" fmla="*/ 20179 h 21600"/>
              <a:gd name="T14" fmla="*/ 2213 w 21483"/>
              <a:gd name="T15" fmla="*/ 21182 h 21600"/>
              <a:gd name="T16" fmla="*/ 1450 w 21483"/>
              <a:gd name="T17" fmla="*/ 21599 h 21600"/>
              <a:gd name="T18" fmla="*/ 521 w 21483"/>
              <a:gd name="T19" fmla="*/ 21097 h 21600"/>
              <a:gd name="T20" fmla="*/ 184 w 21483"/>
              <a:gd name="T21" fmla="*/ 20408 h 21600"/>
              <a:gd name="T22" fmla="*/ 699 w 21483"/>
              <a:gd name="T23" fmla="*/ 18152 h 21600"/>
              <a:gd name="T24" fmla="*/ 2061 w 21483"/>
              <a:gd name="T25" fmla="*/ 16692 h 21600"/>
              <a:gd name="T26" fmla="*/ 2367 w 21483"/>
              <a:gd name="T27" fmla="*/ 15949 h 21600"/>
              <a:gd name="T28" fmla="*/ 2128 w 21483"/>
              <a:gd name="T29" fmla="*/ 15241 h 21600"/>
              <a:gd name="T30" fmla="*/ 2166 w 21483"/>
              <a:gd name="T31" fmla="*/ 10774 h 21600"/>
              <a:gd name="T32" fmla="*/ 5694 w 21483"/>
              <a:gd name="T33" fmla="*/ 4986 h 21600"/>
              <a:gd name="T34" fmla="*/ 10336 w 21483"/>
              <a:gd name="T35" fmla="*/ 2894 h 21600"/>
              <a:gd name="T36" fmla="*/ 14037 w 21483"/>
              <a:gd name="T37" fmla="*/ 2772 h 21600"/>
              <a:gd name="T38" fmla="*/ 16740 w 21483"/>
              <a:gd name="T39" fmla="*/ 2239 h 21600"/>
              <a:gd name="T40" fmla="*/ 18125 w 21483"/>
              <a:gd name="T41" fmla="*/ 948 h 21600"/>
              <a:gd name="T42" fmla="*/ 19028 w 21483"/>
              <a:gd name="T43" fmla="*/ 129 h 21600"/>
              <a:gd name="T44" fmla="*/ 20163 w 21483"/>
              <a:gd name="T45" fmla="*/ 155 h 21600"/>
              <a:gd name="T46" fmla="*/ 15350 w 21483"/>
              <a:gd name="T47" fmla="*/ 9977 h 21600"/>
              <a:gd name="T48" fmla="*/ 16291 w 21483"/>
              <a:gd name="T49" fmla="*/ 8953 h 21600"/>
              <a:gd name="T50" fmla="*/ 15418 w 21483"/>
              <a:gd name="T51" fmla="*/ 7815 h 21600"/>
              <a:gd name="T52" fmla="*/ 9550 w 21483"/>
              <a:gd name="T53" fmla="*/ 9032 h 21600"/>
              <a:gd name="T54" fmla="*/ 4732 w 21483"/>
              <a:gd name="T55" fmla="*/ 13518 h 21600"/>
              <a:gd name="T56" fmla="*/ 4821 w 21483"/>
              <a:gd name="T57" fmla="*/ 15063 h 21600"/>
              <a:gd name="T58" fmla="*/ 6087 w 21483"/>
              <a:gd name="T59" fmla="*/ 14953 h 21600"/>
              <a:gd name="T60" fmla="*/ 10259 w 21483"/>
              <a:gd name="T61" fmla="*/ 11005 h 21600"/>
              <a:gd name="T62" fmla="*/ 15350 w 21483"/>
              <a:gd name="T63" fmla="*/ 997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483" h="21600">
                <a:moveTo>
                  <a:pt x="20490" y="581"/>
                </a:moveTo>
                <a:cubicBezTo>
                  <a:pt x="20984" y="1781"/>
                  <a:pt x="21295" y="3048"/>
                  <a:pt x="21421" y="4387"/>
                </a:cubicBezTo>
                <a:cubicBezTo>
                  <a:pt x="21545" y="5722"/>
                  <a:pt x="21482" y="7179"/>
                  <a:pt x="21220" y="8744"/>
                </a:cubicBezTo>
                <a:cubicBezTo>
                  <a:pt x="20549" y="13134"/>
                  <a:pt x="18385" y="16469"/>
                  <a:pt x="14732" y="18748"/>
                </a:cubicBezTo>
                <a:cubicBezTo>
                  <a:pt x="13010" y="19857"/>
                  <a:pt x="11265" y="20408"/>
                  <a:pt x="9505" y="20408"/>
                </a:cubicBezTo>
                <a:cubicBezTo>
                  <a:pt x="8354" y="20408"/>
                  <a:pt x="7208" y="20165"/>
                  <a:pt x="6064" y="19682"/>
                </a:cubicBezTo>
                <a:cubicBezTo>
                  <a:pt x="5893" y="19609"/>
                  <a:pt x="5725" y="19519"/>
                  <a:pt x="5556" y="19411"/>
                </a:cubicBezTo>
                <a:cubicBezTo>
                  <a:pt x="5388" y="19301"/>
                  <a:pt x="5221" y="19191"/>
                  <a:pt x="5058" y="19075"/>
                </a:cubicBezTo>
                <a:cubicBezTo>
                  <a:pt x="4840" y="18928"/>
                  <a:pt x="4625" y="18790"/>
                  <a:pt x="4414" y="18660"/>
                </a:cubicBezTo>
                <a:cubicBezTo>
                  <a:pt x="4199" y="18527"/>
                  <a:pt x="4017" y="18465"/>
                  <a:pt x="3857" y="18465"/>
                </a:cubicBezTo>
                <a:cubicBezTo>
                  <a:pt x="3785" y="18485"/>
                  <a:pt x="3698" y="18561"/>
                  <a:pt x="3598" y="18700"/>
                </a:cubicBezTo>
                <a:cubicBezTo>
                  <a:pt x="3497" y="18841"/>
                  <a:pt x="3392" y="18996"/>
                  <a:pt x="3287" y="19174"/>
                </a:cubicBezTo>
                <a:cubicBezTo>
                  <a:pt x="3184" y="19349"/>
                  <a:pt x="3085" y="19536"/>
                  <a:pt x="2989" y="19728"/>
                </a:cubicBezTo>
                <a:cubicBezTo>
                  <a:pt x="2898" y="19922"/>
                  <a:pt x="2821" y="20072"/>
                  <a:pt x="2760" y="20179"/>
                </a:cubicBezTo>
                <a:cubicBezTo>
                  <a:pt x="2655" y="20388"/>
                  <a:pt x="2557" y="20575"/>
                  <a:pt x="2463" y="20741"/>
                </a:cubicBezTo>
                <a:cubicBezTo>
                  <a:pt x="2372" y="20908"/>
                  <a:pt x="2285" y="21055"/>
                  <a:pt x="2213" y="21182"/>
                </a:cubicBezTo>
                <a:cubicBezTo>
                  <a:pt x="2025" y="21461"/>
                  <a:pt x="1787" y="21599"/>
                  <a:pt x="1494" y="21599"/>
                </a:cubicBezTo>
                <a:lnTo>
                  <a:pt x="1450" y="21599"/>
                </a:lnTo>
                <a:cubicBezTo>
                  <a:pt x="1235" y="21583"/>
                  <a:pt x="1050" y="21526"/>
                  <a:pt x="895" y="21433"/>
                </a:cubicBezTo>
                <a:cubicBezTo>
                  <a:pt x="743" y="21334"/>
                  <a:pt x="617" y="21224"/>
                  <a:pt x="521" y="21097"/>
                </a:cubicBezTo>
                <a:cubicBezTo>
                  <a:pt x="425" y="20975"/>
                  <a:pt x="348" y="20846"/>
                  <a:pt x="292" y="20716"/>
                </a:cubicBezTo>
                <a:cubicBezTo>
                  <a:pt x="236" y="20586"/>
                  <a:pt x="198" y="20484"/>
                  <a:pt x="184" y="20408"/>
                </a:cubicBezTo>
                <a:cubicBezTo>
                  <a:pt x="-17" y="20077"/>
                  <a:pt x="-54" y="19724"/>
                  <a:pt x="74" y="19355"/>
                </a:cubicBezTo>
                <a:cubicBezTo>
                  <a:pt x="222" y="18877"/>
                  <a:pt x="430" y="18479"/>
                  <a:pt x="699" y="18152"/>
                </a:cubicBezTo>
                <a:cubicBezTo>
                  <a:pt x="970" y="17827"/>
                  <a:pt x="1235" y="17536"/>
                  <a:pt x="1494" y="17276"/>
                </a:cubicBezTo>
                <a:cubicBezTo>
                  <a:pt x="1712" y="17068"/>
                  <a:pt x="1901" y="16873"/>
                  <a:pt x="2061" y="16692"/>
                </a:cubicBezTo>
                <a:cubicBezTo>
                  <a:pt x="2222" y="16511"/>
                  <a:pt x="2325" y="16319"/>
                  <a:pt x="2367" y="16113"/>
                </a:cubicBezTo>
                <a:cubicBezTo>
                  <a:pt x="2383" y="16057"/>
                  <a:pt x="2383" y="16003"/>
                  <a:pt x="2367" y="15949"/>
                </a:cubicBezTo>
                <a:cubicBezTo>
                  <a:pt x="2353" y="15899"/>
                  <a:pt x="2318" y="15783"/>
                  <a:pt x="2257" y="15611"/>
                </a:cubicBezTo>
                <a:cubicBezTo>
                  <a:pt x="2213" y="15503"/>
                  <a:pt x="2168" y="15379"/>
                  <a:pt x="2128" y="15241"/>
                </a:cubicBezTo>
                <a:cubicBezTo>
                  <a:pt x="2086" y="15100"/>
                  <a:pt x="2051" y="14941"/>
                  <a:pt x="2021" y="14761"/>
                </a:cubicBezTo>
                <a:cubicBezTo>
                  <a:pt x="1836" y="13321"/>
                  <a:pt x="1883" y="11988"/>
                  <a:pt x="2166" y="10774"/>
                </a:cubicBezTo>
                <a:cubicBezTo>
                  <a:pt x="2449" y="9557"/>
                  <a:pt x="2898" y="8464"/>
                  <a:pt x="3509" y="7493"/>
                </a:cubicBezTo>
                <a:cubicBezTo>
                  <a:pt x="4122" y="6527"/>
                  <a:pt x="4852" y="5689"/>
                  <a:pt x="5694" y="4986"/>
                </a:cubicBezTo>
                <a:cubicBezTo>
                  <a:pt x="6539" y="4283"/>
                  <a:pt x="7416" y="3741"/>
                  <a:pt x="8326" y="3351"/>
                </a:cubicBezTo>
                <a:cubicBezTo>
                  <a:pt x="8939" y="3091"/>
                  <a:pt x="9611" y="2939"/>
                  <a:pt x="10336" y="2894"/>
                </a:cubicBezTo>
                <a:cubicBezTo>
                  <a:pt x="11066" y="2848"/>
                  <a:pt x="11826" y="2817"/>
                  <a:pt x="12617" y="2798"/>
                </a:cubicBezTo>
                <a:cubicBezTo>
                  <a:pt x="13073" y="2798"/>
                  <a:pt x="13546" y="2789"/>
                  <a:pt x="14037" y="2772"/>
                </a:cubicBezTo>
                <a:cubicBezTo>
                  <a:pt x="14531" y="2752"/>
                  <a:pt x="15008" y="2704"/>
                  <a:pt x="15469" y="2623"/>
                </a:cubicBezTo>
                <a:cubicBezTo>
                  <a:pt x="15926" y="2541"/>
                  <a:pt x="16351" y="2414"/>
                  <a:pt x="16740" y="2239"/>
                </a:cubicBezTo>
                <a:cubicBezTo>
                  <a:pt x="17128" y="2064"/>
                  <a:pt x="17446" y="1815"/>
                  <a:pt x="17692" y="1499"/>
                </a:cubicBezTo>
                <a:cubicBezTo>
                  <a:pt x="17839" y="1321"/>
                  <a:pt x="17984" y="1135"/>
                  <a:pt x="18125" y="948"/>
                </a:cubicBezTo>
                <a:cubicBezTo>
                  <a:pt x="18261" y="756"/>
                  <a:pt x="18403" y="595"/>
                  <a:pt x="18548" y="460"/>
                </a:cubicBezTo>
                <a:cubicBezTo>
                  <a:pt x="18696" y="324"/>
                  <a:pt x="18855" y="214"/>
                  <a:pt x="19028" y="129"/>
                </a:cubicBezTo>
                <a:cubicBezTo>
                  <a:pt x="19206" y="42"/>
                  <a:pt x="19423" y="0"/>
                  <a:pt x="19688" y="0"/>
                </a:cubicBezTo>
                <a:cubicBezTo>
                  <a:pt x="19856" y="0"/>
                  <a:pt x="20015" y="50"/>
                  <a:pt x="20163" y="155"/>
                </a:cubicBezTo>
                <a:cubicBezTo>
                  <a:pt x="20308" y="261"/>
                  <a:pt x="20418" y="400"/>
                  <a:pt x="20490" y="581"/>
                </a:cubicBezTo>
                <a:moveTo>
                  <a:pt x="15350" y="9977"/>
                </a:moveTo>
                <a:cubicBezTo>
                  <a:pt x="15596" y="10017"/>
                  <a:pt x="15811" y="9927"/>
                  <a:pt x="15993" y="9712"/>
                </a:cubicBezTo>
                <a:cubicBezTo>
                  <a:pt x="16178" y="9503"/>
                  <a:pt x="16276" y="9249"/>
                  <a:pt x="16291" y="8953"/>
                </a:cubicBezTo>
                <a:cubicBezTo>
                  <a:pt x="16305" y="8636"/>
                  <a:pt x="16230" y="8374"/>
                  <a:pt x="16064" y="8159"/>
                </a:cubicBezTo>
                <a:cubicBezTo>
                  <a:pt x="15893" y="7947"/>
                  <a:pt x="15680" y="7832"/>
                  <a:pt x="15418" y="7815"/>
                </a:cubicBezTo>
                <a:cubicBezTo>
                  <a:pt x="14321" y="7761"/>
                  <a:pt x="13284" y="7834"/>
                  <a:pt x="12315" y="8038"/>
                </a:cubicBezTo>
                <a:cubicBezTo>
                  <a:pt x="11344" y="8241"/>
                  <a:pt x="10425" y="8571"/>
                  <a:pt x="9550" y="9032"/>
                </a:cubicBezTo>
                <a:cubicBezTo>
                  <a:pt x="8673" y="9492"/>
                  <a:pt x="7842" y="10090"/>
                  <a:pt x="7046" y="10830"/>
                </a:cubicBezTo>
                <a:cubicBezTo>
                  <a:pt x="6249" y="11567"/>
                  <a:pt x="5479" y="12465"/>
                  <a:pt x="4732" y="13518"/>
                </a:cubicBezTo>
                <a:cubicBezTo>
                  <a:pt x="4562" y="13764"/>
                  <a:pt x="4482" y="14032"/>
                  <a:pt x="4496" y="14323"/>
                </a:cubicBezTo>
                <a:cubicBezTo>
                  <a:pt x="4510" y="14617"/>
                  <a:pt x="4620" y="14862"/>
                  <a:pt x="4821" y="15063"/>
                </a:cubicBezTo>
                <a:cubicBezTo>
                  <a:pt x="4971" y="15221"/>
                  <a:pt x="5163" y="15311"/>
                  <a:pt x="5392" y="15317"/>
                </a:cubicBezTo>
                <a:cubicBezTo>
                  <a:pt x="5668" y="15317"/>
                  <a:pt x="5900" y="15195"/>
                  <a:pt x="6087" y="14953"/>
                </a:cubicBezTo>
                <a:cubicBezTo>
                  <a:pt x="6759" y="14035"/>
                  <a:pt x="7435" y="13244"/>
                  <a:pt x="8116" y="12586"/>
                </a:cubicBezTo>
                <a:cubicBezTo>
                  <a:pt x="8794" y="11929"/>
                  <a:pt x="9510" y="11401"/>
                  <a:pt x="10259" y="11005"/>
                </a:cubicBezTo>
                <a:cubicBezTo>
                  <a:pt x="11010" y="10610"/>
                  <a:pt x="11801" y="10330"/>
                  <a:pt x="12636" y="10167"/>
                </a:cubicBezTo>
                <a:cubicBezTo>
                  <a:pt x="13467" y="10003"/>
                  <a:pt x="14372" y="9938"/>
                  <a:pt x="15350" y="9977"/>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101578" tIns="101578" rIns="101578" bIns="101578" anchor="ctr"/>
          <a:lstStyle/>
          <a:p>
            <a:endParaRPr lang="zh-CN" altLang="en-US"/>
          </a:p>
        </p:txBody>
      </p:sp>
      <p:sp>
        <p:nvSpPr>
          <p:cNvPr id="19" name="文本框 18"/>
          <p:cNvSpPr txBox="1"/>
          <p:nvPr/>
        </p:nvSpPr>
        <p:spPr>
          <a:xfrm>
            <a:off x="513164" y="1930497"/>
            <a:ext cx="3461223" cy="1198880"/>
          </a:xfrm>
          <a:prstGeom prst="rect">
            <a:avLst/>
          </a:prstGeom>
          <a:noFill/>
        </p:spPr>
        <p:txBody>
          <a:bodyPr wrap="square" rtlCol="0">
            <a:spAutoFit/>
          </a:bodyPr>
          <a:lstStyle/>
          <a:p>
            <a:pPr fontAlgn="auto">
              <a:lnSpc>
                <a:spcPct val="150000"/>
              </a:lnSpc>
              <a:spcBef>
                <a:spcPct val="0"/>
              </a:spcBef>
            </a:pPr>
            <a:r>
              <a:rPr sz="1600" dirty="0">
                <a:latin typeface="微软雅黑" panose="020B0503020204020204" pitchFamily="34" charset="-122"/>
                <a:ea typeface="微软雅黑" panose="020B0503020204020204" pitchFamily="34" charset="-122"/>
                <a:sym typeface="+mn-ea"/>
              </a:rPr>
              <a:t>单击此处编辑内容，建议您在展示时采用微软雅黑字体单击此处编辑内容，建议您在展示时采用微软雅黑字体</a:t>
            </a:r>
            <a:endParaRPr lang="zh-CN" altLang="en-US" sz="1600" dirty="0">
              <a:solidFill>
                <a:srgbClr val="000000"/>
              </a:solidFill>
              <a:latin typeface="宋体" panose="02010600030101010101" pitchFamily="2" charset="-122"/>
              <a:ea typeface="宋体" panose="02010600030101010101" pitchFamily="2" charset="-122"/>
            </a:endParaRPr>
          </a:p>
        </p:txBody>
      </p:sp>
      <p:sp>
        <p:nvSpPr>
          <p:cNvPr id="20" name="文本框 19"/>
          <p:cNvSpPr txBox="1"/>
          <p:nvPr/>
        </p:nvSpPr>
        <p:spPr>
          <a:xfrm>
            <a:off x="513164" y="1499304"/>
            <a:ext cx="2620010" cy="459105"/>
          </a:xfrm>
          <a:prstGeom prst="rect">
            <a:avLst/>
          </a:prstGeom>
          <a:noFill/>
        </p:spPr>
        <p:txBody>
          <a:bodyPr wrap="none" lIns="91436" tIns="45718" rIns="91436" bIns="45718" rtlCol="0">
            <a:spAutoFit/>
          </a:bodyPr>
          <a:lstStyle/>
          <a:p>
            <a:pPr defTabSz="456565"/>
            <a:r>
              <a:rPr kumimoji="1" lang="zh-CN" altLang="en-US" sz="2400" b="1" dirty="0">
                <a:solidFill>
                  <a:srgbClr val="36393E"/>
                </a:solidFill>
                <a:latin typeface="Century Gothic" panose="020B0502020202020204" pitchFamily="34" charset="0"/>
                <a:ea typeface="微软雅黑" panose="020B0503020204020204" pitchFamily="34" charset="-122"/>
                <a:cs typeface="Impact" panose="020B0806030902050204"/>
              </a:rPr>
              <a:t>点击此处添加标题</a:t>
            </a:r>
            <a:endParaRPr kumimoji="1" lang="zh-CN" altLang="en-US" sz="2400" b="1" dirty="0">
              <a:solidFill>
                <a:srgbClr val="36393E"/>
              </a:solidFill>
              <a:latin typeface="Century Gothic" panose="020B0502020202020204" pitchFamily="34" charset="0"/>
              <a:ea typeface="微软雅黑" panose="020B0503020204020204" pitchFamily="34" charset="-122"/>
              <a:cs typeface="Impact" panose="020B0806030902050204"/>
            </a:endParaRPr>
          </a:p>
        </p:txBody>
      </p:sp>
      <p:sp>
        <p:nvSpPr>
          <p:cNvPr id="21" name="文本框 20"/>
          <p:cNvSpPr txBox="1"/>
          <p:nvPr/>
        </p:nvSpPr>
        <p:spPr>
          <a:xfrm>
            <a:off x="8440242" y="1930497"/>
            <a:ext cx="3461223" cy="1198880"/>
          </a:xfrm>
          <a:prstGeom prst="rect">
            <a:avLst/>
          </a:prstGeom>
          <a:noFill/>
        </p:spPr>
        <p:txBody>
          <a:bodyPr wrap="square" rtlCol="0">
            <a:spAutoFit/>
          </a:bodyPr>
          <a:lstStyle/>
          <a:p>
            <a:pPr fontAlgn="auto">
              <a:lnSpc>
                <a:spcPct val="150000"/>
              </a:lnSpc>
              <a:spcBef>
                <a:spcPct val="0"/>
              </a:spcBef>
            </a:pPr>
            <a:r>
              <a:rPr sz="1600" dirty="0">
                <a:latin typeface="微软雅黑" panose="020B0503020204020204" pitchFamily="34" charset="-122"/>
                <a:ea typeface="微软雅黑" panose="020B0503020204020204" pitchFamily="34" charset="-122"/>
                <a:sym typeface="+mn-ea"/>
              </a:rPr>
              <a:t>单击此处编辑内容，建议您在展示时采用微软雅黑字体单击此处编辑内容，建议您在展示时采用微软雅黑字体</a:t>
            </a:r>
            <a:endParaRPr lang="zh-CN" altLang="en-US" sz="1600" dirty="0">
              <a:solidFill>
                <a:srgbClr val="000000"/>
              </a:solidFill>
              <a:latin typeface="宋体" panose="02010600030101010101" pitchFamily="2" charset="-122"/>
              <a:ea typeface="宋体" panose="02010600030101010101" pitchFamily="2" charset="-122"/>
            </a:endParaRPr>
          </a:p>
        </p:txBody>
      </p:sp>
      <p:sp>
        <p:nvSpPr>
          <p:cNvPr id="22" name="文本框 21"/>
          <p:cNvSpPr txBox="1"/>
          <p:nvPr/>
        </p:nvSpPr>
        <p:spPr>
          <a:xfrm>
            <a:off x="8440242" y="1499304"/>
            <a:ext cx="2620010" cy="459105"/>
          </a:xfrm>
          <a:prstGeom prst="rect">
            <a:avLst/>
          </a:prstGeom>
          <a:noFill/>
        </p:spPr>
        <p:txBody>
          <a:bodyPr wrap="none" lIns="91436" tIns="45718" rIns="91436" bIns="45718" rtlCol="0">
            <a:spAutoFit/>
          </a:bodyPr>
          <a:lstStyle/>
          <a:p>
            <a:pPr defTabSz="456565"/>
            <a:r>
              <a:rPr kumimoji="1" lang="zh-CN" altLang="en-US" sz="2400" b="1" dirty="0">
                <a:solidFill>
                  <a:srgbClr val="36393E"/>
                </a:solidFill>
                <a:latin typeface="Century Gothic" panose="020B0502020202020204" pitchFamily="34" charset="0"/>
                <a:ea typeface="微软雅黑" panose="020B0503020204020204" pitchFamily="34" charset="-122"/>
                <a:cs typeface="Impact" panose="020B0806030902050204"/>
              </a:rPr>
              <a:t>点击此处添加标题</a:t>
            </a:r>
            <a:endParaRPr kumimoji="1" lang="zh-CN" altLang="en-US" sz="2400" b="1" dirty="0">
              <a:solidFill>
                <a:srgbClr val="36393E"/>
              </a:solidFill>
              <a:latin typeface="Century Gothic" panose="020B0502020202020204" pitchFamily="34" charset="0"/>
              <a:ea typeface="微软雅黑" panose="020B0503020204020204" pitchFamily="34" charset="-122"/>
              <a:cs typeface="Impact" panose="020B0806030902050204"/>
            </a:endParaRPr>
          </a:p>
        </p:txBody>
      </p:sp>
      <p:sp>
        <p:nvSpPr>
          <p:cNvPr id="23" name="文本框 22"/>
          <p:cNvSpPr txBox="1"/>
          <p:nvPr/>
        </p:nvSpPr>
        <p:spPr>
          <a:xfrm>
            <a:off x="513164" y="4453573"/>
            <a:ext cx="3461223" cy="1198880"/>
          </a:xfrm>
          <a:prstGeom prst="rect">
            <a:avLst/>
          </a:prstGeom>
          <a:noFill/>
        </p:spPr>
        <p:txBody>
          <a:bodyPr wrap="square" rtlCol="0">
            <a:spAutoFit/>
          </a:bodyPr>
          <a:lstStyle/>
          <a:p>
            <a:pPr fontAlgn="auto">
              <a:lnSpc>
                <a:spcPct val="150000"/>
              </a:lnSpc>
              <a:spcBef>
                <a:spcPct val="0"/>
              </a:spcBef>
            </a:pPr>
            <a:r>
              <a:rPr sz="1600" dirty="0">
                <a:latin typeface="微软雅黑" panose="020B0503020204020204" pitchFamily="34" charset="-122"/>
                <a:ea typeface="微软雅黑" panose="020B0503020204020204" pitchFamily="34" charset="-122"/>
                <a:sym typeface="+mn-ea"/>
              </a:rPr>
              <a:t>单击此处编辑内容，建议您在展示时采用微软雅黑字体单击此处编辑内容，建议您在展示时采用微软雅黑字体</a:t>
            </a:r>
            <a:endParaRPr lang="zh-CN" altLang="en-US" sz="1600" dirty="0">
              <a:solidFill>
                <a:srgbClr val="000000"/>
              </a:solidFill>
              <a:latin typeface="宋体" panose="02010600030101010101" pitchFamily="2" charset="-122"/>
              <a:ea typeface="宋体" panose="02010600030101010101" pitchFamily="2" charset="-122"/>
            </a:endParaRPr>
          </a:p>
        </p:txBody>
      </p:sp>
      <p:sp>
        <p:nvSpPr>
          <p:cNvPr id="24" name="文本框 23"/>
          <p:cNvSpPr txBox="1"/>
          <p:nvPr/>
        </p:nvSpPr>
        <p:spPr>
          <a:xfrm>
            <a:off x="513164" y="4022380"/>
            <a:ext cx="2620010" cy="459105"/>
          </a:xfrm>
          <a:prstGeom prst="rect">
            <a:avLst/>
          </a:prstGeom>
          <a:noFill/>
        </p:spPr>
        <p:txBody>
          <a:bodyPr wrap="none" lIns="91436" tIns="45718" rIns="91436" bIns="45718" rtlCol="0">
            <a:spAutoFit/>
          </a:bodyPr>
          <a:lstStyle/>
          <a:p>
            <a:pPr defTabSz="456565"/>
            <a:r>
              <a:rPr kumimoji="1" lang="zh-CN" altLang="en-US" sz="2400" b="1" dirty="0">
                <a:solidFill>
                  <a:srgbClr val="36393E"/>
                </a:solidFill>
                <a:latin typeface="Century Gothic" panose="020B0502020202020204" pitchFamily="34" charset="0"/>
                <a:ea typeface="微软雅黑" panose="020B0503020204020204" pitchFamily="34" charset="-122"/>
                <a:cs typeface="Impact" panose="020B0806030902050204"/>
              </a:rPr>
              <a:t>点击此处添加标题</a:t>
            </a:r>
            <a:endParaRPr kumimoji="1" lang="zh-CN" altLang="en-US" sz="2400" b="1" dirty="0">
              <a:solidFill>
                <a:srgbClr val="36393E"/>
              </a:solidFill>
              <a:latin typeface="Century Gothic" panose="020B0502020202020204" pitchFamily="34" charset="0"/>
              <a:ea typeface="微软雅黑" panose="020B0503020204020204" pitchFamily="34" charset="-122"/>
              <a:cs typeface="Impact" panose="020B0806030902050204"/>
            </a:endParaRPr>
          </a:p>
        </p:txBody>
      </p:sp>
      <p:sp>
        <p:nvSpPr>
          <p:cNvPr id="25" name="文本框 24"/>
          <p:cNvSpPr txBox="1"/>
          <p:nvPr/>
        </p:nvSpPr>
        <p:spPr>
          <a:xfrm>
            <a:off x="8440242" y="4453573"/>
            <a:ext cx="3461223" cy="1198880"/>
          </a:xfrm>
          <a:prstGeom prst="rect">
            <a:avLst/>
          </a:prstGeom>
          <a:noFill/>
        </p:spPr>
        <p:txBody>
          <a:bodyPr wrap="square" rtlCol="0">
            <a:spAutoFit/>
          </a:bodyPr>
          <a:lstStyle/>
          <a:p>
            <a:pPr fontAlgn="auto">
              <a:lnSpc>
                <a:spcPct val="150000"/>
              </a:lnSpc>
              <a:spcBef>
                <a:spcPct val="0"/>
              </a:spcBef>
            </a:pPr>
            <a:r>
              <a:rPr sz="1600" dirty="0">
                <a:latin typeface="微软雅黑" panose="020B0503020204020204" pitchFamily="34" charset="-122"/>
                <a:ea typeface="微软雅黑" panose="020B0503020204020204" pitchFamily="34" charset="-122"/>
                <a:sym typeface="+mn-ea"/>
              </a:rPr>
              <a:t>单击此处编辑内容，建议您在展示时采用微软雅黑字体单击此处编辑内容，建议您在展示时采用微软雅黑字体</a:t>
            </a:r>
            <a:endParaRPr lang="zh-CN" altLang="en-US" sz="1600" dirty="0">
              <a:solidFill>
                <a:srgbClr val="000000"/>
              </a:solidFill>
              <a:latin typeface="宋体" panose="02010600030101010101" pitchFamily="2" charset="-122"/>
              <a:ea typeface="宋体" panose="02010600030101010101" pitchFamily="2" charset="-122"/>
            </a:endParaRPr>
          </a:p>
        </p:txBody>
      </p:sp>
      <p:sp>
        <p:nvSpPr>
          <p:cNvPr id="26" name="文本框 25"/>
          <p:cNvSpPr txBox="1"/>
          <p:nvPr/>
        </p:nvSpPr>
        <p:spPr>
          <a:xfrm>
            <a:off x="8440242" y="4022380"/>
            <a:ext cx="2620010" cy="459105"/>
          </a:xfrm>
          <a:prstGeom prst="rect">
            <a:avLst/>
          </a:prstGeom>
          <a:noFill/>
        </p:spPr>
        <p:txBody>
          <a:bodyPr wrap="none" lIns="91436" tIns="45718" rIns="91436" bIns="45718" rtlCol="0">
            <a:spAutoFit/>
          </a:bodyPr>
          <a:lstStyle/>
          <a:p>
            <a:pPr defTabSz="456565"/>
            <a:r>
              <a:rPr kumimoji="1" lang="zh-CN" altLang="en-US" sz="2400" b="1" dirty="0">
                <a:solidFill>
                  <a:srgbClr val="36393E"/>
                </a:solidFill>
                <a:latin typeface="Century Gothic" panose="020B0502020202020204" pitchFamily="34" charset="0"/>
                <a:ea typeface="微软雅黑" panose="020B0503020204020204" pitchFamily="34" charset="-122"/>
                <a:cs typeface="Impact" panose="020B0806030902050204"/>
              </a:rPr>
              <a:t>点击此处添加标题</a:t>
            </a:r>
            <a:endParaRPr kumimoji="1" lang="zh-CN" altLang="en-US" sz="2400" b="1" dirty="0">
              <a:solidFill>
                <a:srgbClr val="36393E"/>
              </a:solidFill>
              <a:latin typeface="Century Gothic" panose="020B0502020202020204" pitchFamily="34" charset="0"/>
              <a:ea typeface="微软雅黑" panose="020B0503020204020204" pitchFamily="34" charset="-122"/>
              <a:cs typeface="Impact" panose="020B0806030902050204"/>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4000">
        <p:random/>
      </p:transition>
    </mc:Choice>
    <mc:Fallback>
      <p:transition spd="med"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6"/>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 calcmode="lin" valueType="num">
                                      <p:cBhvr>
                                        <p:cTn id="15"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7"/>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1000" fill="hold"/>
                                        <p:tgtEl>
                                          <p:spTgt spid="8"/>
                                        </p:tgtEl>
                                        <p:attrNameLst>
                                          <p:attrName>ppt_w</p:attrName>
                                        </p:attrNameLst>
                                      </p:cBhvr>
                                      <p:tavLst>
                                        <p:tav tm="0">
                                          <p:val>
                                            <p:fltVal val="0"/>
                                          </p:val>
                                        </p:tav>
                                        <p:tav tm="100000">
                                          <p:val>
                                            <p:strVal val="#ppt_w"/>
                                          </p:val>
                                        </p:tav>
                                      </p:tavLst>
                                    </p:anim>
                                    <p:anim calcmode="lin" valueType="num">
                                      <p:cBhvr>
                                        <p:cTn id="20" dur="1000" fill="hold"/>
                                        <p:tgtEl>
                                          <p:spTgt spid="8"/>
                                        </p:tgtEl>
                                        <p:attrNameLst>
                                          <p:attrName>ppt_h</p:attrName>
                                        </p:attrNameLst>
                                      </p:cBhvr>
                                      <p:tavLst>
                                        <p:tav tm="0">
                                          <p:val>
                                            <p:fltVal val="0"/>
                                          </p:val>
                                        </p:tav>
                                        <p:tav tm="100000">
                                          <p:val>
                                            <p:strVal val="#ppt_h"/>
                                          </p:val>
                                        </p:tav>
                                      </p:tavLst>
                                    </p:anim>
                                    <p:anim calcmode="lin" valueType="num">
                                      <p:cBhvr>
                                        <p:cTn id="21"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8"/>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9"/>
                                        </p:tgtEl>
                                        <p:attrNameLst>
                                          <p:attrName>ppt_y</p:attrName>
                                        </p:attrNameLst>
                                      </p:cBhvr>
                                      <p:tavLst>
                                        <p:tav tm="0" fmla="#ppt_y+(sin(-2*pi*(1-$))*-#ppt_x+cos(-2*pi*(1-$))*(1-#ppt_y))*(1-$)">
                                          <p:val>
                                            <p:fltVal val="0"/>
                                          </p:val>
                                        </p:tav>
                                        <p:tav tm="100000">
                                          <p:val>
                                            <p:fltVal val="1"/>
                                          </p:val>
                                        </p:tav>
                                      </p:tavLst>
                                    </p:anim>
                                  </p:childTnLst>
                                </p:cTn>
                              </p:par>
                              <p:par>
                                <p:cTn id="29" presetID="15"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1000" fill="hold"/>
                                        <p:tgtEl>
                                          <p:spTgt spid="10"/>
                                        </p:tgtEl>
                                        <p:attrNameLst>
                                          <p:attrName>ppt_w</p:attrName>
                                        </p:attrNameLst>
                                      </p:cBhvr>
                                      <p:tavLst>
                                        <p:tav tm="0">
                                          <p:val>
                                            <p:fltVal val="0"/>
                                          </p:val>
                                        </p:tav>
                                        <p:tav tm="100000">
                                          <p:val>
                                            <p:strVal val="#ppt_w"/>
                                          </p:val>
                                        </p:tav>
                                      </p:tavLst>
                                    </p:anim>
                                    <p:anim calcmode="lin" valueType="num">
                                      <p:cBhvr>
                                        <p:cTn id="32" dur="1000" fill="hold"/>
                                        <p:tgtEl>
                                          <p:spTgt spid="10"/>
                                        </p:tgtEl>
                                        <p:attrNameLst>
                                          <p:attrName>ppt_h</p:attrName>
                                        </p:attrNameLst>
                                      </p:cBhvr>
                                      <p:tavLst>
                                        <p:tav tm="0">
                                          <p:val>
                                            <p:fltVal val="0"/>
                                          </p:val>
                                        </p:tav>
                                        <p:tav tm="100000">
                                          <p:val>
                                            <p:strVal val="#ppt_h"/>
                                          </p:val>
                                        </p:tav>
                                      </p:tavLst>
                                    </p:anim>
                                    <p:anim calcmode="lin" valueType="num">
                                      <p:cBhvr>
                                        <p:cTn id="33"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10"/>
                                        </p:tgtEl>
                                        <p:attrNameLst>
                                          <p:attrName>ppt_y</p:attrName>
                                        </p:attrNameLst>
                                      </p:cBhvr>
                                      <p:tavLst>
                                        <p:tav tm="0" fmla="#ppt_y+(sin(-2*pi*(1-$))*-#ppt_x+cos(-2*pi*(1-$))*(1-#ppt_y))*(1-$)">
                                          <p:val>
                                            <p:fltVal val="0"/>
                                          </p:val>
                                        </p:tav>
                                        <p:tav tm="100000">
                                          <p:val>
                                            <p:fltVal val="1"/>
                                          </p:val>
                                        </p:tav>
                                      </p:tavLst>
                                    </p:anim>
                                  </p:childTnLst>
                                </p:cTn>
                              </p:par>
                              <p:par>
                                <p:cTn id="35" presetID="15"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1000" fill="hold"/>
                                        <p:tgtEl>
                                          <p:spTgt spid="11"/>
                                        </p:tgtEl>
                                        <p:attrNameLst>
                                          <p:attrName>ppt_w</p:attrName>
                                        </p:attrNameLst>
                                      </p:cBhvr>
                                      <p:tavLst>
                                        <p:tav tm="0">
                                          <p:val>
                                            <p:fltVal val="0"/>
                                          </p:val>
                                        </p:tav>
                                        <p:tav tm="100000">
                                          <p:val>
                                            <p:strVal val="#ppt_w"/>
                                          </p:val>
                                        </p:tav>
                                      </p:tavLst>
                                    </p:anim>
                                    <p:anim calcmode="lin" valueType="num">
                                      <p:cBhvr>
                                        <p:cTn id="38" dur="1000" fill="hold"/>
                                        <p:tgtEl>
                                          <p:spTgt spid="11"/>
                                        </p:tgtEl>
                                        <p:attrNameLst>
                                          <p:attrName>ppt_h</p:attrName>
                                        </p:attrNameLst>
                                      </p:cBhvr>
                                      <p:tavLst>
                                        <p:tav tm="0">
                                          <p:val>
                                            <p:fltVal val="0"/>
                                          </p:val>
                                        </p:tav>
                                        <p:tav tm="100000">
                                          <p:val>
                                            <p:strVal val="#ppt_h"/>
                                          </p:val>
                                        </p:tav>
                                      </p:tavLst>
                                    </p:anim>
                                    <p:anim calcmode="lin" valueType="num">
                                      <p:cBhvr>
                                        <p:cTn id="39" dur="1000" fill="hold"/>
                                        <p:tgtEl>
                                          <p:spTgt spid="11"/>
                                        </p:tgtEl>
                                        <p:attrNameLst>
                                          <p:attrName>ppt_x</p:attrName>
                                        </p:attrNameLst>
                                      </p:cBhvr>
                                      <p:tavLst>
                                        <p:tav tm="0" fmla="#ppt_x+(cos(-2*pi*(1-$))*-#ppt_x-sin(-2*pi*(1-$))*(1-#ppt_y))*(1-$)">
                                          <p:val>
                                            <p:fltVal val="0"/>
                                          </p:val>
                                        </p:tav>
                                        <p:tav tm="100000">
                                          <p:val>
                                            <p:fltVal val="1"/>
                                          </p:val>
                                        </p:tav>
                                      </p:tavLst>
                                    </p:anim>
                                    <p:anim calcmode="lin" valueType="num">
                                      <p:cBhvr>
                                        <p:cTn id="40" dur="1000" fill="hold"/>
                                        <p:tgtEl>
                                          <p:spTgt spid="11"/>
                                        </p:tgtEl>
                                        <p:attrNameLst>
                                          <p:attrName>ppt_y</p:attrName>
                                        </p:attrNameLst>
                                      </p:cBhvr>
                                      <p:tavLst>
                                        <p:tav tm="0" fmla="#ppt_y+(sin(-2*pi*(1-$))*-#ppt_x+cos(-2*pi*(1-$))*(1-#ppt_y))*(1-$)">
                                          <p:val>
                                            <p:fltVal val="0"/>
                                          </p:val>
                                        </p:tav>
                                        <p:tav tm="100000">
                                          <p:val>
                                            <p:fltVal val="1"/>
                                          </p:val>
                                        </p:tav>
                                      </p:tavLst>
                                    </p:anim>
                                  </p:childTnLst>
                                </p:cTn>
                              </p:par>
                              <p:par>
                                <p:cTn id="41" presetID="15"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1000" fill="hold"/>
                                        <p:tgtEl>
                                          <p:spTgt spid="12"/>
                                        </p:tgtEl>
                                        <p:attrNameLst>
                                          <p:attrName>ppt_w</p:attrName>
                                        </p:attrNameLst>
                                      </p:cBhvr>
                                      <p:tavLst>
                                        <p:tav tm="0">
                                          <p:val>
                                            <p:fltVal val="0"/>
                                          </p:val>
                                        </p:tav>
                                        <p:tav tm="100000">
                                          <p:val>
                                            <p:strVal val="#ppt_w"/>
                                          </p:val>
                                        </p:tav>
                                      </p:tavLst>
                                    </p:anim>
                                    <p:anim calcmode="lin" valueType="num">
                                      <p:cBhvr>
                                        <p:cTn id="44" dur="1000" fill="hold"/>
                                        <p:tgtEl>
                                          <p:spTgt spid="12"/>
                                        </p:tgtEl>
                                        <p:attrNameLst>
                                          <p:attrName>ppt_h</p:attrName>
                                        </p:attrNameLst>
                                      </p:cBhvr>
                                      <p:tavLst>
                                        <p:tav tm="0">
                                          <p:val>
                                            <p:fltVal val="0"/>
                                          </p:val>
                                        </p:tav>
                                        <p:tav tm="100000">
                                          <p:val>
                                            <p:strVal val="#ppt_h"/>
                                          </p:val>
                                        </p:tav>
                                      </p:tavLst>
                                    </p:anim>
                                    <p:anim calcmode="lin" valueType="num">
                                      <p:cBhvr>
                                        <p:cTn id="45"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46" dur="1000" fill="hold"/>
                                        <p:tgtEl>
                                          <p:spTgt spid="12"/>
                                        </p:tgtEl>
                                        <p:attrNameLst>
                                          <p:attrName>ppt_y</p:attrName>
                                        </p:attrNameLst>
                                      </p:cBhvr>
                                      <p:tavLst>
                                        <p:tav tm="0" fmla="#ppt_y+(sin(-2*pi*(1-$))*-#ppt_x+cos(-2*pi*(1-$))*(1-#ppt_y))*(1-$)">
                                          <p:val>
                                            <p:fltVal val="0"/>
                                          </p:val>
                                        </p:tav>
                                        <p:tav tm="100000">
                                          <p:val>
                                            <p:fltVal val="1"/>
                                          </p:val>
                                        </p:tav>
                                      </p:tavLst>
                                    </p:anim>
                                  </p:childTnLst>
                                </p:cTn>
                              </p:par>
                              <p:par>
                                <p:cTn id="47" presetID="15" presetClass="entr" presetSubtype="0" fill="hold" grpId="0" nodeType="with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1000" fill="hold"/>
                                        <p:tgtEl>
                                          <p:spTgt spid="13"/>
                                        </p:tgtEl>
                                        <p:attrNameLst>
                                          <p:attrName>ppt_w</p:attrName>
                                        </p:attrNameLst>
                                      </p:cBhvr>
                                      <p:tavLst>
                                        <p:tav tm="0">
                                          <p:val>
                                            <p:fltVal val="0"/>
                                          </p:val>
                                        </p:tav>
                                        <p:tav tm="100000">
                                          <p:val>
                                            <p:strVal val="#ppt_w"/>
                                          </p:val>
                                        </p:tav>
                                      </p:tavLst>
                                    </p:anim>
                                    <p:anim calcmode="lin" valueType="num">
                                      <p:cBhvr>
                                        <p:cTn id="50" dur="1000" fill="hold"/>
                                        <p:tgtEl>
                                          <p:spTgt spid="13"/>
                                        </p:tgtEl>
                                        <p:attrNameLst>
                                          <p:attrName>ppt_h</p:attrName>
                                        </p:attrNameLst>
                                      </p:cBhvr>
                                      <p:tavLst>
                                        <p:tav tm="0">
                                          <p:val>
                                            <p:fltVal val="0"/>
                                          </p:val>
                                        </p:tav>
                                        <p:tav tm="100000">
                                          <p:val>
                                            <p:strVal val="#ppt_h"/>
                                          </p:val>
                                        </p:tav>
                                      </p:tavLst>
                                    </p:anim>
                                    <p:anim calcmode="lin" valueType="num">
                                      <p:cBhvr>
                                        <p:cTn id="51"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52" dur="1000" fill="hold"/>
                                        <p:tgtEl>
                                          <p:spTgt spid="13"/>
                                        </p:tgtEl>
                                        <p:attrNameLst>
                                          <p:attrName>ppt_y</p:attrName>
                                        </p:attrNameLst>
                                      </p:cBhvr>
                                      <p:tavLst>
                                        <p:tav tm="0" fmla="#ppt_y+(sin(-2*pi*(1-$))*-#ppt_x+cos(-2*pi*(1-$))*(1-#ppt_y))*(1-$)">
                                          <p:val>
                                            <p:fltVal val="0"/>
                                          </p:val>
                                        </p:tav>
                                        <p:tav tm="100000">
                                          <p:val>
                                            <p:fltVal val="1"/>
                                          </p:val>
                                        </p:tav>
                                      </p:tavLst>
                                    </p:anim>
                                  </p:childTnLst>
                                </p:cTn>
                              </p:par>
                              <p:par>
                                <p:cTn id="53" presetID="15" presetClass="entr" presetSubtype="0" fill="hold"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p:cTn id="55" dur="1000" fill="hold"/>
                                        <p:tgtEl>
                                          <p:spTgt spid="14"/>
                                        </p:tgtEl>
                                        <p:attrNameLst>
                                          <p:attrName>ppt_w</p:attrName>
                                        </p:attrNameLst>
                                      </p:cBhvr>
                                      <p:tavLst>
                                        <p:tav tm="0">
                                          <p:val>
                                            <p:fltVal val="0"/>
                                          </p:val>
                                        </p:tav>
                                        <p:tav tm="100000">
                                          <p:val>
                                            <p:strVal val="#ppt_w"/>
                                          </p:val>
                                        </p:tav>
                                      </p:tavLst>
                                    </p:anim>
                                    <p:anim calcmode="lin" valueType="num">
                                      <p:cBhvr>
                                        <p:cTn id="56" dur="1000" fill="hold"/>
                                        <p:tgtEl>
                                          <p:spTgt spid="14"/>
                                        </p:tgtEl>
                                        <p:attrNameLst>
                                          <p:attrName>ppt_h</p:attrName>
                                        </p:attrNameLst>
                                      </p:cBhvr>
                                      <p:tavLst>
                                        <p:tav tm="0">
                                          <p:val>
                                            <p:fltVal val="0"/>
                                          </p:val>
                                        </p:tav>
                                        <p:tav tm="100000">
                                          <p:val>
                                            <p:strVal val="#ppt_h"/>
                                          </p:val>
                                        </p:tav>
                                      </p:tavLst>
                                    </p:anim>
                                    <p:anim calcmode="lin" valueType="num">
                                      <p:cBhvr>
                                        <p:cTn id="57" dur="1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58" dur="1000" fill="hold"/>
                                        <p:tgtEl>
                                          <p:spTgt spid="14"/>
                                        </p:tgtEl>
                                        <p:attrNameLst>
                                          <p:attrName>ppt_y</p:attrName>
                                        </p:attrNameLst>
                                      </p:cBhvr>
                                      <p:tavLst>
                                        <p:tav tm="0" fmla="#ppt_y+(sin(-2*pi*(1-$))*-#ppt_x+cos(-2*pi*(1-$))*(1-#ppt_y))*(1-$)">
                                          <p:val>
                                            <p:fltVal val="0"/>
                                          </p:val>
                                        </p:tav>
                                        <p:tav tm="100000">
                                          <p:val>
                                            <p:fltVal val="1"/>
                                          </p:val>
                                        </p:tav>
                                      </p:tavLst>
                                    </p:anim>
                                  </p:childTnLst>
                                </p:cTn>
                              </p:par>
                              <p:par>
                                <p:cTn id="59" presetID="15" presetClass="entr" presetSubtype="0" fill="hold" grpId="0" nodeType="with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p:cTn id="61" dur="1000" fill="hold"/>
                                        <p:tgtEl>
                                          <p:spTgt spid="15"/>
                                        </p:tgtEl>
                                        <p:attrNameLst>
                                          <p:attrName>ppt_w</p:attrName>
                                        </p:attrNameLst>
                                      </p:cBhvr>
                                      <p:tavLst>
                                        <p:tav tm="0">
                                          <p:val>
                                            <p:fltVal val="0"/>
                                          </p:val>
                                        </p:tav>
                                        <p:tav tm="100000">
                                          <p:val>
                                            <p:strVal val="#ppt_w"/>
                                          </p:val>
                                        </p:tav>
                                      </p:tavLst>
                                    </p:anim>
                                    <p:anim calcmode="lin" valueType="num">
                                      <p:cBhvr>
                                        <p:cTn id="62" dur="1000" fill="hold"/>
                                        <p:tgtEl>
                                          <p:spTgt spid="15"/>
                                        </p:tgtEl>
                                        <p:attrNameLst>
                                          <p:attrName>ppt_h</p:attrName>
                                        </p:attrNameLst>
                                      </p:cBhvr>
                                      <p:tavLst>
                                        <p:tav tm="0">
                                          <p:val>
                                            <p:fltVal val="0"/>
                                          </p:val>
                                        </p:tav>
                                        <p:tav tm="100000">
                                          <p:val>
                                            <p:strVal val="#ppt_h"/>
                                          </p:val>
                                        </p:tav>
                                      </p:tavLst>
                                    </p:anim>
                                    <p:anim calcmode="lin" valueType="num">
                                      <p:cBhvr>
                                        <p:cTn id="63" dur="1000" fill="hold"/>
                                        <p:tgtEl>
                                          <p:spTgt spid="15"/>
                                        </p:tgtEl>
                                        <p:attrNameLst>
                                          <p:attrName>ppt_x</p:attrName>
                                        </p:attrNameLst>
                                      </p:cBhvr>
                                      <p:tavLst>
                                        <p:tav tm="0" fmla="#ppt_x+(cos(-2*pi*(1-$))*-#ppt_x-sin(-2*pi*(1-$))*(1-#ppt_y))*(1-$)">
                                          <p:val>
                                            <p:fltVal val="0"/>
                                          </p:val>
                                        </p:tav>
                                        <p:tav tm="100000">
                                          <p:val>
                                            <p:fltVal val="1"/>
                                          </p:val>
                                        </p:tav>
                                      </p:tavLst>
                                    </p:anim>
                                    <p:anim calcmode="lin" valueType="num">
                                      <p:cBhvr>
                                        <p:cTn id="64" dur="1000" fill="hold"/>
                                        <p:tgtEl>
                                          <p:spTgt spid="15"/>
                                        </p:tgtEl>
                                        <p:attrNameLst>
                                          <p:attrName>ppt_y</p:attrName>
                                        </p:attrNameLst>
                                      </p:cBhvr>
                                      <p:tavLst>
                                        <p:tav tm="0" fmla="#ppt_y+(sin(-2*pi*(1-$))*-#ppt_x+cos(-2*pi*(1-$))*(1-#ppt_y))*(1-$)">
                                          <p:val>
                                            <p:fltVal val="0"/>
                                          </p:val>
                                        </p:tav>
                                        <p:tav tm="100000">
                                          <p:val>
                                            <p:fltVal val="1"/>
                                          </p:val>
                                        </p:tav>
                                      </p:tavLst>
                                    </p:anim>
                                  </p:childTnLst>
                                </p:cTn>
                              </p:par>
                              <p:par>
                                <p:cTn id="65" presetID="15" presetClass="entr" presetSubtype="0"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p:cTn id="67" dur="1000" fill="hold"/>
                                        <p:tgtEl>
                                          <p:spTgt spid="16"/>
                                        </p:tgtEl>
                                        <p:attrNameLst>
                                          <p:attrName>ppt_w</p:attrName>
                                        </p:attrNameLst>
                                      </p:cBhvr>
                                      <p:tavLst>
                                        <p:tav tm="0">
                                          <p:val>
                                            <p:fltVal val="0"/>
                                          </p:val>
                                        </p:tav>
                                        <p:tav tm="100000">
                                          <p:val>
                                            <p:strVal val="#ppt_w"/>
                                          </p:val>
                                        </p:tav>
                                      </p:tavLst>
                                    </p:anim>
                                    <p:anim calcmode="lin" valueType="num">
                                      <p:cBhvr>
                                        <p:cTn id="68" dur="1000" fill="hold"/>
                                        <p:tgtEl>
                                          <p:spTgt spid="16"/>
                                        </p:tgtEl>
                                        <p:attrNameLst>
                                          <p:attrName>ppt_h</p:attrName>
                                        </p:attrNameLst>
                                      </p:cBhvr>
                                      <p:tavLst>
                                        <p:tav tm="0">
                                          <p:val>
                                            <p:fltVal val="0"/>
                                          </p:val>
                                        </p:tav>
                                        <p:tav tm="100000">
                                          <p:val>
                                            <p:strVal val="#ppt_h"/>
                                          </p:val>
                                        </p:tav>
                                      </p:tavLst>
                                    </p:anim>
                                    <p:anim calcmode="lin" valueType="num">
                                      <p:cBhvr>
                                        <p:cTn id="69" dur="1000" fill="hold"/>
                                        <p:tgtEl>
                                          <p:spTgt spid="16"/>
                                        </p:tgtEl>
                                        <p:attrNameLst>
                                          <p:attrName>ppt_x</p:attrName>
                                        </p:attrNameLst>
                                      </p:cBhvr>
                                      <p:tavLst>
                                        <p:tav tm="0" fmla="#ppt_x+(cos(-2*pi*(1-$))*-#ppt_x-sin(-2*pi*(1-$))*(1-#ppt_y))*(1-$)">
                                          <p:val>
                                            <p:fltVal val="0"/>
                                          </p:val>
                                        </p:tav>
                                        <p:tav tm="100000">
                                          <p:val>
                                            <p:fltVal val="1"/>
                                          </p:val>
                                        </p:tav>
                                      </p:tavLst>
                                    </p:anim>
                                    <p:anim calcmode="lin" valueType="num">
                                      <p:cBhvr>
                                        <p:cTn id="70" dur="1000" fill="hold"/>
                                        <p:tgtEl>
                                          <p:spTgt spid="16"/>
                                        </p:tgtEl>
                                        <p:attrNameLst>
                                          <p:attrName>ppt_y</p:attrName>
                                        </p:attrNameLst>
                                      </p:cBhvr>
                                      <p:tavLst>
                                        <p:tav tm="0" fmla="#ppt_y+(sin(-2*pi*(1-$))*-#ppt_x+cos(-2*pi*(1-$))*(1-#ppt_y))*(1-$)">
                                          <p:val>
                                            <p:fltVal val="0"/>
                                          </p:val>
                                        </p:tav>
                                        <p:tav tm="100000">
                                          <p:val>
                                            <p:fltVal val="1"/>
                                          </p:val>
                                        </p:tav>
                                      </p:tavLst>
                                    </p:anim>
                                  </p:childTnLst>
                                </p:cTn>
                              </p:par>
                              <p:par>
                                <p:cTn id="71" presetID="15" presetClass="entr" presetSubtype="0" fill="hold" grpId="0" nodeType="withEffect">
                                  <p:stCondLst>
                                    <p:cond delay="0"/>
                                  </p:stCondLst>
                                  <p:childTnLst>
                                    <p:set>
                                      <p:cBhvr>
                                        <p:cTn id="72" dur="1" fill="hold">
                                          <p:stCondLst>
                                            <p:cond delay="0"/>
                                          </p:stCondLst>
                                        </p:cTn>
                                        <p:tgtEl>
                                          <p:spTgt spid="17"/>
                                        </p:tgtEl>
                                        <p:attrNameLst>
                                          <p:attrName>style.visibility</p:attrName>
                                        </p:attrNameLst>
                                      </p:cBhvr>
                                      <p:to>
                                        <p:strVal val="visible"/>
                                      </p:to>
                                    </p:set>
                                    <p:anim calcmode="lin" valueType="num">
                                      <p:cBhvr>
                                        <p:cTn id="73" dur="1000" fill="hold"/>
                                        <p:tgtEl>
                                          <p:spTgt spid="17"/>
                                        </p:tgtEl>
                                        <p:attrNameLst>
                                          <p:attrName>ppt_w</p:attrName>
                                        </p:attrNameLst>
                                      </p:cBhvr>
                                      <p:tavLst>
                                        <p:tav tm="0">
                                          <p:val>
                                            <p:fltVal val="0"/>
                                          </p:val>
                                        </p:tav>
                                        <p:tav tm="100000">
                                          <p:val>
                                            <p:strVal val="#ppt_w"/>
                                          </p:val>
                                        </p:tav>
                                      </p:tavLst>
                                    </p:anim>
                                    <p:anim calcmode="lin" valueType="num">
                                      <p:cBhvr>
                                        <p:cTn id="74" dur="1000" fill="hold"/>
                                        <p:tgtEl>
                                          <p:spTgt spid="17"/>
                                        </p:tgtEl>
                                        <p:attrNameLst>
                                          <p:attrName>ppt_h</p:attrName>
                                        </p:attrNameLst>
                                      </p:cBhvr>
                                      <p:tavLst>
                                        <p:tav tm="0">
                                          <p:val>
                                            <p:fltVal val="0"/>
                                          </p:val>
                                        </p:tav>
                                        <p:tav tm="100000">
                                          <p:val>
                                            <p:strVal val="#ppt_h"/>
                                          </p:val>
                                        </p:tav>
                                      </p:tavLst>
                                    </p:anim>
                                    <p:anim calcmode="lin" valueType="num">
                                      <p:cBhvr>
                                        <p:cTn id="75" dur="1000" fill="hold"/>
                                        <p:tgtEl>
                                          <p:spTgt spid="17"/>
                                        </p:tgtEl>
                                        <p:attrNameLst>
                                          <p:attrName>ppt_x</p:attrName>
                                        </p:attrNameLst>
                                      </p:cBhvr>
                                      <p:tavLst>
                                        <p:tav tm="0" fmla="#ppt_x+(cos(-2*pi*(1-$))*-#ppt_x-sin(-2*pi*(1-$))*(1-#ppt_y))*(1-$)">
                                          <p:val>
                                            <p:fltVal val="0"/>
                                          </p:val>
                                        </p:tav>
                                        <p:tav tm="100000">
                                          <p:val>
                                            <p:fltVal val="1"/>
                                          </p:val>
                                        </p:tav>
                                      </p:tavLst>
                                    </p:anim>
                                    <p:anim calcmode="lin" valueType="num">
                                      <p:cBhvr>
                                        <p:cTn id="76" dur="1000" fill="hold"/>
                                        <p:tgtEl>
                                          <p:spTgt spid="17"/>
                                        </p:tgtEl>
                                        <p:attrNameLst>
                                          <p:attrName>ppt_y</p:attrName>
                                        </p:attrNameLst>
                                      </p:cBhvr>
                                      <p:tavLst>
                                        <p:tav tm="0" fmla="#ppt_y+(sin(-2*pi*(1-$))*-#ppt_x+cos(-2*pi*(1-$))*(1-#ppt_y))*(1-$)">
                                          <p:val>
                                            <p:fltVal val="0"/>
                                          </p:val>
                                        </p:tav>
                                        <p:tav tm="100000">
                                          <p:val>
                                            <p:fltVal val="1"/>
                                          </p:val>
                                        </p:tav>
                                      </p:tavLst>
                                    </p:anim>
                                  </p:childTnLst>
                                </p:cTn>
                              </p:par>
                              <p:par>
                                <p:cTn id="77" presetID="15" presetClass="entr" presetSubtype="0" fill="hold" grpId="0" nodeType="withEffect">
                                  <p:stCondLst>
                                    <p:cond delay="0"/>
                                  </p:stCondLst>
                                  <p:childTnLst>
                                    <p:set>
                                      <p:cBhvr>
                                        <p:cTn id="78" dur="1" fill="hold">
                                          <p:stCondLst>
                                            <p:cond delay="0"/>
                                          </p:stCondLst>
                                        </p:cTn>
                                        <p:tgtEl>
                                          <p:spTgt spid="18"/>
                                        </p:tgtEl>
                                        <p:attrNameLst>
                                          <p:attrName>style.visibility</p:attrName>
                                        </p:attrNameLst>
                                      </p:cBhvr>
                                      <p:to>
                                        <p:strVal val="visible"/>
                                      </p:to>
                                    </p:set>
                                    <p:anim calcmode="lin" valueType="num">
                                      <p:cBhvr>
                                        <p:cTn id="79" dur="1000" fill="hold"/>
                                        <p:tgtEl>
                                          <p:spTgt spid="18"/>
                                        </p:tgtEl>
                                        <p:attrNameLst>
                                          <p:attrName>ppt_w</p:attrName>
                                        </p:attrNameLst>
                                      </p:cBhvr>
                                      <p:tavLst>
                                        <p:tav tm="0">
                                          <p:val>
                                            <p:fltVal val="0"/>
                                          </p:val>
                                        </p:tav>
                                        <p:tav tm="100000">
                                          <p:val>
                                            <p:strVal val="#ppt_w"/>
                                          </p:val>
                                        </p:tav>
                                      </p:tavLst>
                                    </p:anim>
                                    <p:anim calcmode="lin" valueType="num">
                                      <p:cBhvr>
                                        <p:cTn id="80" dur="1000" fill="hold"/>
                                        <p:tgtEl>
                                          <p:spTgt spid="18"/>
                                        </p:tgtEl>
                                        <p:attrNameLst>
                                          <p:attrName>ppt_h</p:attrName>
                                        </p:attrNameLst>
                                      </p:cBhvr>
                                      <p:tavLst>
                                        <p:tav tm="0">
                                          <p:val>
                                            <p:fltVal val="0"/>
                                          </p:val>
                                        </p:tav>
                                        <p:tav tm="100000">
                                          <p:val>
                                            <p:strVal val="#ppt_h"/>
                                          </p:val>
                                        </p:tav>
                                      </p:tavLst>
                                    </p:anim>
                                    <p:anim calcmode="lin" valueType="num">
                                      <p:cBhvr>
                                        <p:cTn id="81" dur="1000" fill="hold"/>
                                        <p:tgtEl>
                                          <p:spTgt spid="18"/>
                                        </p:tgtEl>
                                        <p:attrNameLst>
                                          <p:attrName>ppt_x</p:attrName>
                                        </p:attrNameLst>
                                      </p:cBhvr>
                                      <p:tavLst>
                                        <p:tav tm="0" fmla="#ppt_x+(cos(-2*pi*(1-$))*-#ppt_x-sin(-2*pi*(1-$))*(1-#ppt_y))*(1-$)">
                                          <p:val>
                                            <p:fltVal val="0"/>
                                          </p:val>
                                        </p:tav>
                                        <p:tav tm="100000">
                                          <p:val>
                                            <p:fltVal val="1"/>
                                          </p:val>
                                        </p:tav>
                                      </p:tavLst>
                                    </p:anim>
                                    <p:anim calcmode="lin" valueType="num">
                                      <p:cBhvr>
                                        <p:cTn id="82" dur="1000" fill="hold"/>
                                        <p:tgtEl>
                                          <p:spTgt spid="18"/>
                                        </p:tgtEl>
                                        <p:attrNameLst>
                                          <p:attrName>ppt_y</p:attrName>
                                        </p:attrNameLst>
                                      </p:cBhvr>
                                      <p:tavLst>
                                        <p:tav tm="0" fmla="#ppt_y+(sin(-2*pi*(1-$))*-#ppt_x+cos(-2*pi*(1-$))*(1-#ppt_y))*(1-$)">
                                          <p:val>
                                            <p:fltVal val="0"/>
                                          </p:val>
                                        </p:tav>
                                        <p:tav tm="100000">
                                          <p:val>
                                            <p:fltVal val="1"/>
                                          </p:val>
                                        </p:tav>
                                      </p:tavLst>
                                    </p:anim>
                                  </p:childTnLst>
                                </p:cTn>
                              </p:par>
                            </p:childTnLst>
                          </p:cTn>
                        </p:par>
                        <p:par>
                          <p:cTn id="83" fill="hold">
                            <p:stCondLst>
                              <p:cond delay="1000"/>
                            </p:stCondLst>
                            <p:childTnLst>
                              <p:par>
                                <p:cTn id="84" presetID="10" presetClass="entr" presetSubtype="0" fill="hold" grpId="0" nodeType="afterEffect">
                                  <p:stCondLst>
                                    <p:cond delay="0"/>
                                  </p:stCondLst>
                                  <p:childTnLst>
                                    <p:set>
                                      <p:cBhvr>
                                        <p:cTn id="85" dur="1" fill="hold">
                                          <p:stCondLst>
                                            <p:cond delay="0"/>
                                          </p:stCondLst>
                                        </p:cTn>
                                        <p:tgtEl>
                                          <p:spTgt spid="19"/>
                                        </p:tgtEl>
                                        <p:attrNameLst>
                                          <p:attrName>style.visibility</p:attrName>
                                        </p:attrNameLst>
                                      </p:cBhvr>
                                      <p:to>
                                        <p:strVal val="visible"/>
                                      </p:to>
                                    </p:set>
                                    <p:animEffect transition="in" filter="fade">
                                      <p:cBhvr>
                                        <p:cTn id="86" dur="500"/>
                                        <p:tgtEl>
                                          <p:spTgt spid="19"/>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20"/>
                                        </p:tgtEl>
                                        <p:attrNameLst>
                                          <p:attrName>style.visibility</p:attrName>
                                        </p:attrNameLst>
                                      </p:cBhvr>
                                      <p:to>
                                        <p:strVal val="visible"/>
                                      </p:to>
                                    </p:set>
                                    <p:animEffect transition="in" filter="fade">
                                      <p:cBhvr>
                                        <p:cTn id="89" dur="500"/>
                                        <p:tgtEl>
                                          <p:spTgt spid="20"/>
                                        </p:tgtEl>
                                      </p:cBhvr>
                                    </p:animEffect>
                                  </p:childTnLst>
                                </p:cTn>
                              </p:par>
                            </p:childTnLst>
                          </p:cTn>
                        </p:par>
                        <p:par>
                          <p:cTn id="90" fill="hold">
                            <p:stCondLst>
                              <p:cond delay="1500"/>
                            </p:stCondLst>
                            <p:childTnLst>
                              <p:par>
                                <p:cTn id="91" presetID="10" presetClass="entr" presetSubtype="0" fill="hold" grpId="0" nodeType="afterEffect">
                                  <p:stCondLst>
                                    <p:cond delay="0"/>
                                  </p:stCondLst>
                                  <p:childTnLst>
                                    <p:set>
                                      <p:cBhvr>
                                        <p:cTn id="92" dur="1" fill="hold">
                                          <p:stCondLst>
                                            <p:cond delay="0"/>
                                          </p:stCondLst>
                                        </p:cTn>
                                        <p:tgtEl>
                                          <p:spTgt spid="21"/>
                                        </p:tgtEl>
                                        <p:attrNameLst>
                                          <p:attrName>style.visibility</p:attrName>
                                        </p:attrNameLst>
                                      </p:cBhvr>
                                      <p:to>
                                        <p:strVal val="visible"/>
                                      </p:to>
                                    </p:set>
                                    <p:animEffect transition="in" filter="fade">
                                      <p:cBhvr>
                                        <p:cTn id="93" dur="500"/>
                                        <p:tgtEl>
                                          <p:spTgt spid="21"/>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22"/>
                                        </p:tgtEl>
                                        <p:attrNameLst>
                                          <p:attrName>style.visibility</p:attrName>
                                        </p:attrNameLst>
                                      </p:cBhvr>
                                      <p:to>
                                        <p:strVal val="visible"/>
                                      </p:to>
                                    </p:set>
                                    <p:animEffect transition="in" filter="fade">
                                      <p:cBhvr>
                                        <p:cTn id="96" dur="500"/>
                                        <p:tgtEl>
                                          <p:spTgt spid="22"/>
                                        </p:tgtEl>
                                      </p:cBhvr>
                                    </p:animEffect>
                                  </p:childTnLst>
                                </p:cTn>
                              </p:par>
                            </p:childTnLst>
                          </p:cTn>
                        </p:par>
                        <p:par>
                          <p:cTn id="97" fill="hold">
                            <p:stCondLst>
                              <p:cond delay="2000"/>
                            </p:stCondLst>
                            <p:childTnLst>
                              <p:par>
                                <p:cTn id="98" presetID="10" presetClass="entr" presetSubtype="0" fill="hold" grpId="0" nodeType="afterEffect">
                                  <p:stCondLst>
                                    <p:cond delay="0"/>
                                  </p:stCondLst>
                                  <p:childTnLst>
                                    <p:set>
                                      <p:cBhvr>
                                        <p:cTn id="99" dur="1" fill="hold">
                                          <p:stCondLst>
                                            <p:cond delay="0"/>
                                          </p:stCondLst>
                                        </p:cTn>
                                        <p:tgtEl>
                                          <p:spTgt spid="23"/>
                                        </p:tgtEl>
                                        <p:attrNameLst>
                                          <p:attrName>style.visibility</p:attrName>
                                        </p:attrNameLst>
                                      </p:cBhvr>
                                      <p:to>
                                        <p:strVal val="visible"/>
                                      </p:to>
                                    </p:set>
                                    <p:animEffect transition="in" filter="fade">
                                      <p:cBhvr>
                                        <p:cTn id="100" dur="500"/>
                                        <p:tgtEl>
                                          <p:spTgt spid="23"/>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fade">
                                      <p:cBhvr>
                                        <p:cTn id="103" dur="500"/>
                                        <p:tgtEl>
                                          <p:spTgt spid="24"/>
                                        </p:tgtEl>
                                      </p:cBhvr>
                                    </p:animEffect>
                                  </p:childTnLst>
                                </p:cTn>
                              </p:par>
                            </p:childTnLst>
                          </p:cTn>
                        </p:par>
                        <p:par>
                          <p:cTn id="104" fill="hold">
                            <p:stCondLst>
                              <p:cond delay="2500"/>
                            </p:stCondLst>
                            <p:childTnLst>
                              <p:par>
                                <p:cTn id="105" presetID="10" presetClass="entr" presetSubtype="0" fill="hold" grpId="0" nodeType="afterEffect">
                                  <p:stCondLst>
                                    <p:cond delay="0"/>
                                  </p:stCondLst>
                                  <p:childTnLst>
                                    <p:set>
                                      <p:cBhvr>
                                        <p:cTn id="106" dur="1" fill="hold">
                                          <p:stCondLst>
                                            <p:cond delay="0"/>
                                          </p:stCondLst>
                                        </p:cTn>
                                        <p:tgtEl>
                                          <p:spTgt spid="25"/>
                                        </p:tgtEl>
                                        <p:attrNameLst>
                                          <p:attrName>style.visibility</p:attrName>
                                        </p:attrNameLst>
                                      </p:cBhvr>
                                      <p:to>
                                        <p:strVal val="visible"/>
                                      </p:to>
                                    </p:set>
                                    <p:animEffect transition="in" filter="fade">
                                      <p:cBhvr>
                                        <p:cTn id="107" dur="500"/>
                                        <p:tgtEl>
                                          <p:spTgt spid="25"/>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26"/>
                                        </p:tgtEl>
                                        <p:attrNameLst>
                                          <p:attrName>style.visibility</p:attrName>
                                        </p:attrNameLst>
                                      </p:cBhvr>
                                      <p:to>
                                        <p:strVal val="visible"/>
                                      </p:to>
                                    </p:set>
                                    <p:animEffect transition="in" filter="fade">
                                      <p:cBhvr>
                                        <p:cTn id="11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bldLvl="0" animBg="1"/>
      <p:bldP spid="9" grpId="0" bldLvl="0" animBg="1"/>
      <p:bldP spid="10" grpId="0" bldLvl="0" animBg="1"/>
      <p:bldP spid="11" grpId="0" bldLvl="0" animBg="1"/>
      <p:bldP spid="12" grpId="0" bldLvl="0" animBg="1"/>
      <p:bldP spid="13" grpId="0" bldLvl="0" animBg="1"/>
      <p:bldP spid="15" grpId="0" bldLvl="0" animBg="1"/>
      <p:bldP spid="16" grpId="0" bldLvl="0" animBg="1"/>
      <p:bldP spid="17" grpId="0" bldLvl="0" animBg="1"/>
      <p:bldP spid="18" grpId="0" bldLvl="0" animBg="1"/>
      <p:bldP spid="19" grpId="0"/>
      <p:bldP spid="20" grpId="0"/>
      <p:bldP spid="21" grpId="0"/>
      <p:bldP spid="22" grpId="0"/>
      <p:bldP spid="23" grpId="0"/>
      <p:bldP spid="24" grpId="0"/>
      <p:bldP spid="25" grpId="0"/>
      <p:bldP spid="2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4228" y="-27710"/>
            <a:ext cx="12183543" cy="2493819"/>
          </a:xfrm>
          <a:prstGeom prst="rect">
            <a:avLst/>
          </a:prstGeom>
        </p:spPr>
      </p:pic>
      <p:pic>
        <p:nvPicPr>
          <p:cNvPr id="5" name="Picture 17"/>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9982412" y="939411"/>
            <a:ext cx="2287897" cy="2180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16"/>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335647" y="-34289"/>
            <a:ext cx="3879849" cy="177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图片 26"/>
          <p:cNvPicPr>
            <a:picLocks noChangeAspect="1"/>
          </p:cNvPicPr>
          <p:nvPr userDrawn="1"/>
        </p:nvPicPr>
        <p:blipFill rotWithShape="1">
          <a:blip r:embed="rId4" cstate="print">
            <a:extLst>
              <a:ext uri="{28A0092B-C50C-407E-A947-70E740481C1C}">
                <a14:useLocalDpi xmlns:a14="http://schemas.microsoft.com/office/drawing/2010/main" val="0"/>
              </a:ext>
            </a:extLst>
          </a:blip>
          <a:srcRect r="68963" b="71111"/>
          <a:stretch>
            <a:fillRect/>
          </a:stretch>
        </p:blipFill>
        <p:spPr>
          <a:xfrm>
            <a:off x="23494" y="-62000"/>
            <a:ext cx="4393933" cy="2720055"/>
          </a:xfrm>
          <a:prstGeom prst="rect">
            <a:avLst/>
          </a:prstGeom>
        </p:spPr>
      </p:pic>
      <p:pic>
        <p:nvPicPr>
          <p:cNvPr id="9" name="Picture 27" descr="光"/>
          <p:cNvPicPr>
            <a:picLocks noChangeAspect="1" noChangeArrowheads="1"/>
          </p:cNvPicPr>
          <p:nvPr/>
        </p:nvPicPr>
        <p:blipFill>
          <a:blip r:embed="rId5"/>
          <a:srcRect/>
          <a:stretch>
            <a:fillRect/>
          </a:stretch>
        </p:blipFill>
        <p:spPr bwMode="auto">
          <a:xfrm>
            <a:off x="854710" y="2404110"/>
            <a:ext cx="4897744" cy="1440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7" descr="光"/>
          <p:cNvPicPr>
            <a:picLocks noChangeAspect="1" noChangeArrowheads="1"/>
          </p:cNvPicPr>
          <p:nvPr/>
        </p:nvPicPr>
        <p:blipFill>
          <a:blip r:embed="rId5"/>
          <a:srcRect/>
          <a:stretch>
            <a:fillRect/>
          </a:stretch>
        </p:blipFill>
        <p:spPr bwMode="auto">
          <a:xfrm>
            <a:off x="6165816" y="2404173"/>
            <a:ext cx="4462197" cy="1440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1546603" y="258106"/>
            <a:ext cx="1823376" cy="17381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图片 10" descr="A (20)"/>
          <p:cNvPicPr>
            <a:picLocks noChangeAspect="1"/>
          </p:cNvPicPr>
          <p:nvPr/>
        </p:nvPicPr>
        <p:blipFill>
          <a:blip r:embed="rId7"/>
          <a:stretch>
            <a:fillRect/>
          </a:stretch>
        </p:blipFill>
        <p:spPr>
          <a:xfrm>
            <a:off x="3965575" y="281305"/>
            <a:ext cx="4080510" cy="2218055"/>
          </a:xfrm>
          <a:prstGeom prst="rect">
            <a:avLst/>
          </a:prstGeom>
        </p:spPr>
      </p:pic>
      <p:pic>
        <p:nvPicPr>
          <p:cNvPr id="7" name="Picture 19" descr="未标题-185"/>
          <p:cNvPicPr>
            <a:picLocks noChangeAspect="1" noChangeArrowheads="1"/>
          </p:cNvPicPr>
          <p:nvPr/>
        </p:nvPicPr>
        <p:blipFill>
          <a:blip r:embed="rId8">
            <a:extLst>
              <a:ext uri="{28A0092B-C50C-407E-A947-70E740481C1C}">
                <a14:useLocalDpi xmlns:a14="http://schemas.microsoft.com/office/drawing/2010/main" val="0"/>
              </a:ext>
            </a:extLst>
          </a:blip>
          <a:srcRect l="47859" t="7161" r="-1229" b="41187"/>
          <a:stretch>
            <a:fillRect/>
          </a:stretch>
        </p:blipFill>
        <p:spPr bwMode="auto">
          <a:xfrm>
            <a:off x="6630670" y="4103370"/>
            <a:ext cx="3997325" cy="883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9" descr="未标题-185"/>
          <p:cNvPicPr>
            <a:picLocks noChangeAspect="1" noChangeArrowheads="1"/>
          </p:cNvPicPr>
          <p:nvPr/>
        </p:nvPicPr>
        <p:blipFill>
          <a:blip r:embed="rId8">
            <a:extLst>
              <a:ext uri="{28A0092B-C50C-407E-A947-70E740481C1C}">
                <a14:useLocalDpi xmlns:a14="http://schemas.microsoft.com/office/drawing/2010/main" val="0"/>
              </a:ext>
            </a:extLst>
          </a:blip>
          <a:srcRect l="47859" t="7161" r="-1229" b="41187"/>
          <a:stretch>
            <a:fillRect/>
          </a:stretch>
        </p:blipFill>
        <p:spPr bwMode="auto">
          <a:xfrm flipH="1">
            <a:off x="1304925" y="4103370"/>
            <a:ext cx="3997325" cy="883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文本框 16"/>
          <p:cNvSpPr txBox="1"/>
          <p:nvPr/>
        </p:nvSpPr>
        <p:spPr>
          <a:xfrm>
            <a:off x="2073275" y="2658110"/>
            <a:ext cx="8646795" cy="1445260"/>
          </a:xfrm>
          <a:prstGeom prst="rect">
            <a:avLst/>
          </a:prstGeom>
          <a:noFill/>
          <a:scene3d>
            <a:camera prst="orthographicFront">
              <a:rot lat="0" lon="21593999" rev="0"/>
            </a:camera>
            <a:lightRig rig="threePt" dir="t"/>
          </a:scene3d>
        </p:spPr>
        <p:txBody>
          <a:bodyPr wrap="square" rtlCol="0">
            <a:spAutoFit/>
            <a:scene3d>
              <a:camera prst="orthographicFront"/>
              <a:lightRig rig="threePt" dir="t"/>
            </a:scene3d>
          </a:bodyPr>
          <a:lstStyle/>
          <a:p>
            <a:r>
              <a:rPr lang="zh-CN" altLang="en-US" sz="8800">
                <a:ln w="22225">
                  <a:solidFill>
                    <a:schemeClr val="accent2"/>
                  </a:solidFill>
                  <a:prstDash val="solid"/>
                </a:ln>
                <a:solidFill>
                  <a:srgbClr val="FF0000"/>
                </a:solidFill>
                <a:effectLst/>
                <a:latin typeface="创艺繁魏碑" charset="0"/>
                <a:ea typeface="宋体" panose="02010600030101010101" pitchFamily="2" charset="-122"/>
              </a:rPr>
              <a:t>感谢谢您的观看</a:t>
            </a:r>
            <a:endParaRPr lang="zh-CN" altLang="en-US" sz="8800">
              <a:ln w="22225">
                <a:solidFill>
                  <a:schemeClr val="accent2"/>
                </a:solidFill>
                <a:prstDash val="solid"/>
              </a:ln>
              <a:solidFill>
                <a:srgbClr val="FF0000"/>
              </a:solidFill>
              <a:effectLst/>
              <a:latin typeface="创艺繁魏碑" charset="0"/>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random/>
      </p:transition>
    </mc:Choice>
    <mc:Fallback>
      <p:transition spd="med"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63" presetClass="path" presetSubtype="0" accel="50000" decel="50000" fill="hold" nodeType="withEffect">
                                  <p:stCondLst>
                                    <p:cond delay="0"/>
                                  </p:stCondLst>
                                  <p:childTnLst>
                                    <p:animMotion origin="layout" path="M -4.72222E-6 -3.33333E-6 L 0.3283 -3.33333E-6 " pathEditMode="relative" rAng="0" ptsTypes="AA">
                                      <p:cBhvr>
                                        <p:cTn id="9" dur="1750" fill="hold"/>
                                        <p:tgtEl>
                                          <p:spTgt spid="9"/>
                                        </p:tgtEl>
                                        <p:attrNameLst>
                                          <p:attrName>ppt_x</p:attrName>
                                          <p:attrName>ppt_y</p:attrName>
                                        </p:attrNameLst>
                                      </p:cBhvr>
                                      <p:rCtr x="16406" y="0"/>
                                    </p:animMotion>
                                  </p:childTnLst>
                                </p:cTn>
                              </p:par>
                              <p:par>
                                <p:cTn id="10" presetID="6" presetClass="emph" presetSubtype="0" accel="19000" decel="54000" fill="hold" nodeType="withEffect">
                                  <p:stCondLst>
                                    <p:cond delay="1250"/>
                                  </p:stCondLst>
                                  <p:childTnLst>
                                    <p:animScale>
                                      <p:cBhvr>
                                        <p:cTn id="11" dur="2000" fill="hold"/>
                                        <p:tgtEl>
                                          <p:spTgt spid="9"/>
                                        </p:tgtEl>
                                      </p:cBhvr>
                                      <p:by x="65000" y="65000"/>
                                    </p:animScale>
                                  </p:childTnLst>
                                </p:cTn>
                              </p:par>
                              <p:par>
                                <p:cTn id="12" presetID="10" presetClass="exit" presetSubtype="0" fill="hold" nodeType="withEffect">
                                  <p:stCondLst>
                                    <p:cond delay="1000"/>
                                  </p:stCondLst>
                                  <p:childTnLst>
                                    <p:animEffect transition="out" filter="fade">
                                      <p:cBhvr>
                                        <p:cTn id="13" dur="500"/>
                                        <p:tgtEl>
                                          <p:spTgt spid="9"/>
                                        </p:tgtEl>
                                      </p:cBhvr>
                                    </p:animEffect>
                                    <p:set>
                                      <p:cBhvr>
                                        <p:cTn id="14" dur="1" fill="hold">
                                          <p:stCondLst>
                                            <p:cond delay="499"/>
                                          </p:stCondLst>
                                        </p:cTn>
                                        <p:tgtEl>
                                          <p:spTgt spid="9"/>
                                        </p:tgtEl>
                                        <p:attrNameLst>
                                          <p:attrName>style.visibility</p:attrName>
                                        </p:attrNameLst>
                                      </p:cBhvr>
                                      <p:to>
                                        <p:strVal val="hidden"/>
                                      </p:to>
                                    </p:set>
                                  </p:childTnLst>
                                </p:cTn>
                              </p:par>
                              <p:par>
                                <p:cTn id="15" presetID="10"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par>
                                <p:cTn id="18" presetID="63" presetClass="path" presetSubtype="0" accel="50000" decel="50000" fill="hold" nodeType="withEffect">
                                  <p:stCondLst>
                                    <p:cond delay="0"/>
                                  </p:stCondLst>
                                  <p:childTnLst>
                                    <p:animMotion origin="layout" path="M -0.053020 0.003427 L -0.300941 0.003427 " pathEditMode="relative" rAng="0" ptsTypes="AA">
                                      <p:cBhvr>
                                        <p:cTn id="19" dur="1750" fill="hold"/>
                                        <p:tgtEl>
                                          <p:spTgt spid="10"/>
                                        </p:tgtEl>
                                        <p:attrNameLst>
                                          <p:attrName>ppt_x</p:attrName>
                                          <p:attrName>ppt_y</p:attrName>
                                        </p:attrNameLst>
                                      </p:cBhvr>
                                      <p:rCtr x="-123" y="0"/>
                                    </p:animMotion>
                                  </p:childTnLst>
                                </p:cTn>
                              </p:par>
                              <p:par>
                                <p:cTn id="20" presetID="6" presetClass="emph" presetSubtype="0" accel="19000" decel="54000" fill="hold" nodeType="withEffect">
                                  <p:stCondLst>
                                    <p:cond delay="1250"/>
                                  </p:stCondLst>
                                  <p:childTnLst>
                                    <p:animScale>
                                      <p:cBhvr>
                                        <p:cTn id="21" dur="2000" fill="hold"/>
                                        <p:tgtEl>
                                          <p:spTgt spid="10"/>
                                        </p:tgtEl>
                                      </p:cBhvr>
                                      <p:by x="65000" y="65000"/>
                                    </p:animScale>
                                  </p:childTnLst>
                                </p:cTn>
                              </p:par>
                              <p:par>
                                <p:cTn id="22" presetID="10" presetClass="exit" presetSubtype="0" fill="hold" nodeType="withEffect">
                                  <p:stCondLst>
                                    <p:cond delay="1000"/>
                                  </p:stCondLst>
                                  <p:childTnLst>
                                    <p:animEffect transition="out" filter="fade">
                                      <p:cBhvr>
                                        <p:cTn id="23" dur="500"/>
                                        <p:tgtEl>
                                          <p:spTgt spid="10"/>
                                        </p:tgtEl>
                                      </p:cBhvr>
                                    </p:animEffect>
                                    <p:set>
                                      <p:cBhvr>
                                        <p:cTn id="24" dur="1" fill="hold">
                                          <p:stCondLst>
                                            <p:cond delay="499"/>
                                          </p:stCondLst>
                                        </p:cTn>
                                        <p:tgtEl>
                                          <p:spTgt spid="10"/>
                                        </p:tgtEl>
                                        <p:attrNameLst>
                                          <p:attrName>style.visibility</p:attrName>
                                        </p:attrNameLst>
                                      </p:cBhvr>
                                      <p:to>
                                        <p:strVal val="hidden"/>
                                      </p:to>
                                    </p:set>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2" presetClass="entr" presetSubtype="2"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1+#ppt_w/2"/>
                                          </p:val>
                                        </p:tav>
                                        <p:tav tm="100000">
                                          <p:val>
                                            <p:strVal val="#ppt_x"/>
                                          </p:val>
                                        </p:tav>
                                      </p:tavLst>
                                    </p:anim>
                                    <p:anim calcmode="lin" valueType="num">
                                      <p:cBhvr additive="base">
                                        <p:cTn id="33" dur="500" fill="hold"/>
                                        <p:tgtEl>
                                          <p:spTgt spid="7"/>
                                        </p:tgtEl>
                                        <p:attrNameLst>
                                          <p:attrName>ppt_y</p:attrName>
                                        </p:attrNameLst>
                                      </p:cBhvr>
                                      <p:tavLst>
                                        <p:tav tm="0">
                                          <p:val>
                                            <p:strVal val="#ppt_y"/>
                                          </p:val>
                                        </p:tav>
                                        <p:tav tm="100000">
                                          <p:val>
                                            <p:strVal val="#ppt_y"/>
                                          </p:val>
                                        </p:tav>
                                      </p:tavLst>
                                    </p:anim>
                                  </p:childTnLst>
                                </p:cTn>
                              </p:par>
                            </p:childTnLst>
                          </p:cTn>
                        </p:par>
                        <p:par>
                          <p:cTn id="34" fill="hold">
                            <p:stCondLst>
                              <p:cond delay="1000"/>
                            </p:stCondLst>
                            <p:childTnLst>
                              <p:par>
                                <p:cTn id="35" presetID="2" presetClass="entr" presetSubtype="8"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0-#ppt_w/2"/>
                                          </p:val>
                                        </p:tav>
                                        <p:tav tm="100000">
                                          <p:val>
                                            <p:strVal val="#ppt_x"/>
                                          </p:val>
                                        </p:tav>
                                      </p:tavLst>
                                    </p:anim>
                                    <p:anim calcmode="lin" valueType="num">
                                      <p:cBhvr additive="base">
                                        <p:cTn id="3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tags/tag1.xml><?xml version="1.0" encoding="utf-8"?>
<p:tagLst xmlns:p="http://schemas.openxmlformats.org/presentationml/2006/main">
  <p:tag name="MH" val="20150811103336"/>
  <p:tag name="MH_LIBRARY" val="GRAPHIC"/>
  <p:tag name="MH_TYPE" val="SubTitle"/>
  <p:tag name="MH_ORDER" val="1"/>
</p:tagLst>
</file>

<file path=ppt/tags/tag2.xml><?xml version="1.0" encoding="utf-8"?>
<p:tagLst xmlns:p="http://schemas.openxmlformats.org/presentationml/2006/main">
  <p:tag name="MH" val="20150811103336"/>
  <p:tag name="MH_LIBRARY" val="GRAPHIC"/>
  <p:tag name="MH_TYPE" val="SubTitle"/>
  <p:tag name="MH_ORDER" val="1"/>
</p:tagLst>
</file>

<file path=ppt/tags/tag3.xml><?xml version="1.0" encoding="utf-8"?>
<p:tagLst xmlns:p="http://schemas.openxmlformats.org/presentationml/2006/main">
  <p:tag name="MH" val="20150811103336"/>
  <p:tag name="MH_LIBRARY" val="GRAPHIC"/>
  <p:tag name="MH_TYPE" val="SubTitle"/>
  <p:tag name="MH_ORDER" val="1"/>
</p:tagLst>
</file>

<file path=ppt/tags/tag4.xml><?xml version="1.0" encoding="utf-8"?>
<p:tagLst xmlns:p="http://schemas.openxmlformats.org/presentationml/2006/main">
  <p:tag name="MH" val="20150811103336"/>
  <p:tag name="MH_LIBRARY" val="GRAPHIC"/>
  <p:tag name="MH_TYPE" val="SubTitle"/>
  <p:tag name="MH_ORDER" val="1"/>
</p:tagLst>
</file>

<file path=ppt/theme/theme1.xml><?xml version="1.0" encoding="utf-8"?>
<a:theme xmlns:a="http://schemas.openxmlformats.org/drawingml/2006/main" name="Office 主题">
  <a:themeElements>
    <a:clrScheme name="答辩模板健硕配色">
      <a:dk1>
        <a:srgbClr val="000000"/>
      </a:dk1>
      <a:lt1>
        <a:srgbClr val="FFFFFF"/>
      </a:lt1>
      <a:dk2>
        <a:srgbClr val="1F497D"/>
      </a:dk2>
      <a:lt2>
        <a:srgbClr val="EEECE1"/>
      </a:lt2>
      <a:accent1>
        <a:srgbClr val="DBBD24"/>
      </a:accent1>
      <a:accent2>
        <a:srgbClr val="C02856"/>
      </a:accent2>
      <a:accent3>
        <a:srgbClr val="008BA3"/>
      </a:accent3>
      <a:accent4>
        <a:srgbClr val="5A147E"/>
      </a:accent4>
      <a:accent5>
        <a:srgbClr val="383838"/>
      </a:accent5>
      <a:accent6>
        <a:srgbClr val="C7C7C7"/>
      </a:accent6>
      <a:hlink>
        <a:srgbClr val="0000FF"/>
      </a:hlink>
      <a:folHlink>
        <a:srgbClr val="800080"/>
      </a:folHlink>
    </a:clrScheme>
    <a:fontScheme name="暗香扑面">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Book"/>
        <a:ea typeface=""/>
        <a:cs typeface=""/>
        <a:font script="Jpan" typeface="HG創英角ｺﾞｼｯｸUB"/>
        <a:font script="Hang" typeface="맑은 고딕"/>
        <a:font script="Hans" typeface="黑体"/>
        <a:font script="Hant" typeface="新細明體"/>
        <a:font script="Arab" typeface="Arial"/>
        <a:font script="Hebr" typeface="Arial"/>
        <a:font script="Thai" typeface="Cordian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3928</Words>
  <Application>WPS 演示</Application>
  <PresentationFormat>宽屏</PresentationFormat>
  <Paragraphs>539</Paragraphs>
  <Slides>29</Slides>
  <Notes>17</Notes>
  <HiddenSlides>0</HiddenSlides>
  <MMClips>0</MMClips>
  <ScaleCrop>false</ScaleCrop>
  <HeadingPairs>
    <vt:vector size="6" baseType="variant">
      <vt:variant>
        <vt:lpstr>已用的字体</vt:lpstr>
      </vt:variant>
      <vt:variant>
        <vt:i4>32</vt:i4>
      </vt:variant>
      <vt:variant>
        <vt:lpstr>主题</vt:lpstr>
      </vt:variant>
      <vt:variant>
        <vt:i4>1</vt:i4>
      </vt:variant>
      <vt:variant>
        <vt:lpstr>幻灯片标题</vt:lpstr>
      </vt:variant>
      <vt:variant>
        <vt:i4>29</vt:i4>
      </vt:variant>
    </vt:vector>
  </HeadingPairs>
  <TitlesOfParts>
    <vt:vector size="62" baseType="lpstr">
      <vt:lpstr>Arial</vt:lpstr>
      <vt:lpstr>宋体</vt:lpstr>
      <vt:lpstr>Wingdings</vt:lpstr>
      <vt:lpstr>微软雅黑</vt:lpstr>
      <vt:lpstr>创艺繁魏碑</vt:lpstr>
      <vt:lpstr>Segoe Print</vt:lpstr>
      <vt:lpstr>方正行楷简体</vt:lpstr>
      <vt:lpstr>方正粗宋简体</vt:lpstr>
      <vt:lpstr>经典繁仿圆</vt:lpstr>
      <vt:lpstr>Calibri</vt:lpstr>
      <vt:lpstr>黑体</vt:lpstr>
      <vt:lpstr>华文楷体</vt:lpstr>
      <vt:lpstr>Helvetica-Compressed</vt:lpstr>
      <vt:lpstr>MS PGothic</vt:lpstr>
      <vt:lpstr>Roboto Light</vt:lpstr>
      <vt:lpstr>Agency FB</vt:lpstr>
      <vt:lpstr>SF UI Display Thin</vt:lpstr>
      <vt:lpstr>Roboto Thin</vt:lpstr>
      <vt:lpstr>华文黑体</vt:lpstr>
      <vt:lpstr>华文细黑</vt:lpstr>
      <vt:lpstr>Arial Unicode MS</vt:lpstr>
      <vt:lpstr>Franklin Gothic Medium</vt:lpstr>
      <vt:lpstr>Franklin Gothic Book</vt:lpstr>
      <vt:lpstr>等线</vt:lpstr>
      <vt:lpstr>Trebuchet MS</vt:lpstr>
      <vt:lpstr>Open Sans Light</vt:lpstr>
      <vt:lpstr>微软雅黑 Light</vt:lpstr>
      <vt:lpstr>NumberOnly</vt:lpstr>
      <vt:lpstr>Source Sans Pro</vt:lpstr>
      <vt:lpstr>linea-basic-10</vt:lpstr>
      <vt:lpstr>Century Gothic</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年会PPT2</dc:title>
  <dc:creator>雅艺</dc:creator>
  <cp:lastModifiedBy>罗祉璇</cp:lastModifiedBy>
  <cp:revision>456</cp:revision>
  <dcterms:created xsi:type="dcterms:W3CDTF">2015-04-04T09:27:00Z</dcterms:created>
  <dcterms:modified xsi:type="dcterms:W3CDTF">2020-08-03T00:44:19Z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