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4" r:id="rId3"/>
    <p:sldId id="275" r:id="rId5"/>
    <p:sldId id="260" r:id="rId6"/>
    <p:sldId id="257" r:id="rId7"/>
    <p:sldId id="266" r:id="rId8"/>
    <p:sldId id="267" r:id="rId9"/>
    <p:sldId id="268" r:id="rId10"/>
    <p:sldId id="270" r:id="rId11"/>
    <p:sldId id="271" r:id="rId12"/>
    <p:sldId id="264" r:id="rId13"/>
    <p:sldId id="269" r:id="rId14"/>
    <p:sldId id="272" r:id="rId15"/>
    <p:sldId id="273" r:id="rId16"/>
    <p:sldId id="274" r:id="rId17"/>
    <p:sldId id="263" r:id="rId18"/>
    <p:sldId id="276" r:id="rId19"/>
    <p:sldId id="277" r:id="rId20"/>
    <p:sldId id="278" r:id="rId21"/>
    <p:sldId id="282" r:id="rId22"/>
    <p:sldId id="262" r:id="rId23"/>
    <p:sldId id="279" r:id="rId24"/>
    <p:sldId id="280" r:id="rId25"/>
    <p:sldId id="281" r:id="rId26"/>
    <p:sldId id="283" r:id="rId27"/>
    <p:sldId id="265"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5BD"/>
    <a:srgbClr val="96E4DE"/>
    <a:srgbClr val="00C6CF"/>
    <a:srgbClr val="FF9D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10" d="100"/>
          <a:sy n="110" d="100"/>
        </p:scale>
        <p:origin x="558" y="8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199.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CA04BD-F34E-4428-B260-D426A5A4339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2ABEB1-5971-40F5-BC3F-86A1A0280C3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B2ABEB1-5971-40F5-BC3F-86A1A0280C3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DDF70D16-77D5-47DE-8B9E-8F0E9F73373F}" type="slidenum">
              <a:rPr lang="zh-CN" altLang="en-US" smtClean="0"/>
            </a:fld>
            <a:endParaRPr lang="en-US" altLang="zh-CN"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FBFE9F8-6602-449B-A373-F3AC4FE00F1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fontAlgn="base">
              <a:spcBef>
                <a:spcPct val="0"/>
              </a:spcBef>
              <a:spcAft>
                <a:spcPct val="0"/>
              </a:spcAft>
            </a:pPr>
            <a:fld id="{FC08172F-11D3-427D-9C0F-F7F4ED48C1A1}" type="slidenum">
              <a:rPr lang="zh-CN" altLang="en-US" smtClean="0">
                <a:latin typeface="Calibri" panose="020F0502020204030204" pitchFamily="34" charset="0"/>
                <a:ea typeface="宋体" panose="02010600030101010101" pitchFamily="2" charset="-122"/>
              </a:rPr>
            </a:fld>
            <a:endParaRPr lang="en-US" altLang="zh-CN" smtClean="0">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fontAlgn="base">
              <a:spcBef>
                <a:spcPct val="0"/>
              </a:spcBef>
              <a:spcAft>
                <a:spcPct val="0"/>
              </a:spcAft>
            </a:pPr>
            <a:fld id="{6A261DBD-C859-4812-B538-88CF22462751}" type="slidenum">
              <a:rPr lang="zh-CN" altLang="en-US" smtClean="0">
                <a:latin typeface="Calibri" panose="020F0502020204030204" pitchFamily="34" charset="0"/>
                <a:ea typeface="宋体" panose="02010600030101010101" pitchFamily="2" charset="-122"/>
              </a:rPr>
            </a:fld>
            <a:endParaRPr lang="en-US" altLang="zh-CN" smtClean="0">
              <a:latin typeface="Calibri" panose="020F050202020403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smtClean="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algn="r" eaLnBrk="1" hangingPunct="1">
              <a:buFont typeface="Arial" panose="020B0604020202020204" pitchFamily="34" charset="0"/>
              <a:buNone/>
            </a:pPr>
            <a:fld id="{73EB5B44-EAAC-4B21-BD66-1329422272A5}"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2ABEB1-5971-40F5-BC3F-86A1A0280C3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自定义版式">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536700" y="2055813"/>
            <a:ext cx="3357563" cy="1733550"/>
          </a:xfrm>
          <a:custGeom>
            <a:avLst/>
            <a:gdLst>
              <a:gd name="connsiteX0" fmla="*/ 0 w 3357563"/>
              <a:gd name="connsiteY0" fmla="*/ 0 h 1733550"/>
              <a:gd name="connsiteX1" fmla="*/ 3357563 w 3357563"/>
              <a:gd name="connsiteY1" fmla="*/ 0 h 1733550"/>
              <a:gd name="connsiteX2" fmla="*/ 3357563 w 3357563"/>
              <a:gd name="connsiteY2" fmla="*/ 1733550 h 1733550"/>
              <a:gd name="connsiteX3" fmla="*/ 0 w 3357563"/>
              <a:gd name="connsiteY3" fmla="*/ 1733550 h 1733550"/>
            </a:gdLst>
            <a:ahLst/>
            <a:cxnLst>
              <a:cxn ang="0">
                <a:pos x="connsiteX0" y="connsiteY0"/>
              </a:cxn>
              <a:cxn ang="0">
                <a:pos x="connsiteX1" y="connsiteY1"/>
              </a:cxn>
              <a:cxn ang="0">
                <a:pos x="connsiteX2" y="connsiteY2"/>
              </a:cxn>
              <a:cxn ang="0">
                <a:pos x="connsiteX3" y="connsiteY3"/>
              </a:cxn>
            </a:cxnLst>
            <a:rect l="l" t="t" r="r" b="b"/>
            <a:pathLst>
              <a:path w="3357563" h="1733550">
                <a:moveTo>
                  <a:pt x="0" y="0"/>
                </a:moveTo>
                <a:lnTo>
                  <a:pt x="3357563" y="0"/>
                </a:lnTo>
                <a:lnTo>
                  <a:pt x="3357563" y="1733550"/>
                </a:lnTo>
                <a:lnTo>
                  <a:pt x="0" y="173355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1536700" y="4005264"/>
            <a:ext cx="3357563" cy="1643063"/>
          </a:xfrm>
          <a:custGeom>
            <a:avLst/>
            <a:gdLst>
              <a:gd name="connsiteX0" fmla="*/ 0 w 3357563"/>
              <a:gd name="connsiteY0" fmla="*/ 0 h 1643063"/>
              <a:gd name="connsiteX1" fmla="*/ 3357563 w 3357563"/>
              <a:gd name="connsiteY1" fmla="*/ 0 h 1643063"/>
              <a:gd name="connsiteX2" fmla="*/ 3357563 w 3357563"/>
              <a:gd name="connsiteY2" fmla="*/ 1643063 h 1643063"/>
              <a:gd name="connsiteX3" fmla="*/ 0 w 3357563"/>
              <a:gd name="connsiteY3" fmla="*/ 1643063 h 1643063"/>
            </a:gdLst>
            <a:ahLst/>
            <a:cxnLst>
              <a:cxn ang="0">
                <a:pos x="connsiteX0" y="connsiteY0"/>
              </a:cxn>
              <a:cxn ang="0">
                <a:pos x="connsiteX1" y="connsiteY1"/>
              </a:cxn>
              <a:cxn ang="0">
                <a:pos x="connsiteX2" y="connsiteY2"/>
              </a:cxn>
              <a:cxn ang="0">
                <a:pos x="connsiteX3" y="connsiteY3"/>
              </a:cxn>
            </a:cxnLst>
            <a:rect l="l" t="t" r="r" b="b"/>
            <a:pathLst>
              <a:path w="3357563" h="1643063">
                <a:moveTo>
                  <a:pt x="0" y="0"/>
                </a:moveTo>
                <a:lnTo>
                  <a:pt x="3357563" y="0"/>
                </a:lnTo>
                <a:lnTo>
                  <a:pt x="3357563" y="1643063"/>
                </a:lnTo>
                <a:lnTo>
                  <a:pt x="0" y="1643063"/>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2133481" y="2895600"/>
            <a:ext cx="7925036" cy="3097212"/>
          </a:xfrm>
          <a:custGeom>
            <a:avLst/>
            <a:gdLst>
              <a:gd name="connsiteX0" fmla="*/ 7183790 w 7925036"/>
              <a:gd name="connsiteY0" fmla="*/ 1616275 h 3097212"/>
              <a:gd name="connsiteX1" fmla="*/ 7925036 w 7925036"/>
              <a:gd name="connsiteY1" fmla="*/ 2356744 h 3097212"/>
              <a:gd name="connsiteX2" fmla="*/ 7183790 w 7925036"/>
              <a:gd name="connsiteY2" fmla="*/ 3097212 h 3097212"/>
              <a:gd name="connsiteX3" fmla="*/ 6442543 w 7925036"/>
              <a:gd name="connsiteY3" fmla="*/ 2356744 h 3097212"/>
              <a:gd name="connsiteX4" fmla="*/ 3942686 w 7925036"/>
              <a:gd name="connsiteY4" fmla="*/ 1616275 h 3097212"/>
              <a:gd name="connsiteX5" fmla="*/ 4683931 w 7925036"/>
              <a:gd name="connsiteY5" fmla="*/ 2356744 h 3097212"/>
              <a:gd name="connsiteX6" fmla="*/ 3942686 w 7925036"/>
              <a:gd name="connsiteY6" fmla="*/ 3097212 h 3097212"/>
              <a:gd name="connsiteX7" fmla="*/ 3201438 w 7925036"/>
              <a:gd name="connsiteY7" fmla="*/ 2356744 h 3097212"/>
              <a:gd name="connsiteX8" fmla="*/ 741248 w 7925036"/>
              <a:gd name="connsiteY8" fmla="*/ 1616275 h 3097212"/>
              <a:gd name="connsiteX9" fmla="*/ 1482494 w 7925036"/>
              <a:gd name="connsiteY9" fmla="*/ 2356744 h 3097212"/>
              <a:gd name="connsiteX10" fmla="*/ 741248 w 7925036"/>
              <a:gd name="connsiteY10" fmla="*/ 3097212 h 3097212"/>
              <a:gd name="connsiteX11" fmla="*/ 1 w 7925036"/>
              <a:gd name="connsiteY11" fmla="*/ 2356744 h 3097212"/>
              <a:gd name="connsiteX12" fmla="*/ 5537959 w 7925036"/>
              <a:gd name="connsiteY12" fmla="*/ 6223 h 3097212"/>
              <a:gd name="connsiteX13" fmla="*/ 7076454 w 7925036"/>
              <a:gd name="connsiteY13" fmla="*/ 1545496 h 3097212"/>
              <a:gd name="connsiteX14" fmla="*/ 5537959 w 7925036"/>
              <a:gd name="connsiteY14" fmla="*/ 3084768 h 3097212"/>
              <a:gd name="connsiteX15" fmla="*/ 3999465 w 7925036"/>
              <a:gd name="connsiteY15" fmla="*/ 1545496 h 3097212"/>
              <a:gd name="connsiteX16" fmla="*/ 2340410 w 7925036"/>
              <a:gd name="connsiteY16" fmla="*/ 6223 h 3097212"/>
              <a:gd name="connsiteX17" fmla="*/ 3879683 w 7925036"/>
              <a:gd name="connsiteY17" fmla="*/ 1545496 h 3097212"/>
              <a:gd name="connsiteX18" fmla="*/ 2340410 w 7925036"/>
              <a:gd name="connsiteY18" fmla="*/ 3084768 h 3097212"/>
              <a:gd name="connsiteX19" fmla="*/ 801137 w 7925036"/>
              <a:gd name="connsiteY19" fmla="*/ 1545496 h 3097212"/>
              <a:gd name="connsiteX20" fmla="*/ 7183790 w 7925036"/>
              <a:gd name="connsiteY20" fmla="*/ 0 h 3097212"/>
              <a:gd name="connsiteX21" fmla="*/ 7925036 w 7925036"/>
              <a:gd name="connsiteY21" fmla="*/ 741247 h 3097212"/>
              <a:gd name="connsiteX22" fmla="*/ 7183790 w 7925036"/>
              <a:gd name="connsiteY22" fmla="*/ 1482493 h 3097212"/>
              <a:gd name="connsiteX23" fmla="*/ 6442543 w 7925036"/>
              <a:gd name="connsiteY23" fmla="*/ 741247 h 3097212"/>
              <a:gd name="connsiteX24" fmla="*/ 3942686 w 7925036"/>
              <a:gd name="connsiteY24" fmla="*/ 0 h 3097212"/>
              <a:gd name="connsiteX25" fmla="*/ 4683931 w 7925036"/>
              <a:gd name="connsiteY25" fmla="*/ 741247 h 3097212"/>
              <a:gd name="connsiteX26" fmla="*/ 3942686 w 7925036"/>
              <a:gd name="connsiteY26" fmla="*/ 1482493 h 3097212"/>
              <a:gd name="connsiteX27" fmla="*/ 3201438 w 7925036"/>
              <a:gd name="connsiteY27" fmla="*/ 741247 h 3097212"/>
              <a:gd name="connsiteX28" fmla="*/ 741247 w 7925036"/>
              <a:gd name="connsiteY28" fmla="*/ 0 h 3097212"/>
              <a:gd name="connsiteX29" fmla="*/ 1482493 w 7925036"/>
              <a:gd name="connsiteY29" fmla="*/ 741247 h 3097212"/>
              <a:gd name="connsiteX30" fmla="*/ 741247 w 7925036"/>
              <a:gd name="connsiteY30" fmla="*/ 1482493 h 3097212"/>
              <a:gd name="connsiteX31" fmla="*/ 0 w 7925036"/>
              <a:gd name="connsiteY31" fmla="*/ 741247 h 3097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925036" h="3097212">
                <a:moveTo>
                  <a:pt x="7183790" y="1616275"/>
                </a:moveTo>
                <a:lnTo>
                  <a:pt x="7925036" y="2356744"/>
                </a:lnTo>
                <a:lnTo>
                  <a:pt x="7183790" y="3097212"/>
                </a:lnTo>
                <a:lnTo>
                  <a:pt x="6442543" y="2356744"/>
                </a:lnTo>
                <a:close/>
                <a:moveTo>
                  <a:pt x="3942686" y="1616275"/>
                </a:moveTo>
                <a:lnTo>
                  <a:pt x="4683931" y="2356744"/>
                </a:lnTo>
                <a:lnTo>
                  <a:pt x="3942686" y="3097212"/>
                </a:lnTo>
                <a:lnTo>
                  <a:pt x="3201438" y="2356744"/>
                </a:lnTo>
                <a:close/>
                <a:moveTo>
                  <a:pt x="741248" y="1616275"/>
                </a:moveTo>
                <a:lnTo>
                  <a:pt x="1482494" y="2356744"/>
                </a:lnTo>
                <a:lnTo>
                  <a:pt x="741248" y="3097212"/>
                </a:lnTo>
                <a:lnTo>
                  <a:pt x="1" y="2356744"/>
                </a:lnTo>
                <a:close/>
                <a:moveTo>
                  <a:pt x="5537959" y="6223"/>
                </a:moveTo>
                <a:lnTo>
                  <a:pt x="7076454" y="1545496"/>
                </a:lnTo>
                <a:lnTo>
                  <a:pt x="5537959" y="3084768"/>
                </a:lnTo>
                <a:lnTo>
                  <a:pt x="3999465" y="1545496"/>
                </a:lnTo>
                <a:close/>
                <a:moveTo>
                  <a:pt x="2340410" y="6223"/>
                </a:moveTo>
                <a:lnTo>
                  <a:pt x="3879683" y="1545496"/>
                </a:lnTo>
                <a:lnTo>
                  <a:pt x="2340410" y="3084768"/>
                </a:lnTo>
                <a:lnTo>
                  <a:pt x="801137" y="1545496"/>
                </a:lnTo>
                <a:close/>
                <a:moveTo>
                  <a:pt x="7183790" y="0"/>
                </a:moveTo>
                <a:lnTo>
                  <a:pt x="7925036" y="741247"/>
                </a:lnTo>
                <a:lnTo>
                  <a:pt x="7183790" y="1482493"/>
                </a:lnTo>
                <a:lnTo>
                  <a:pt x="6442543" y="741247"/>
                </a:lnTo>
                <a:close/>
                <a:moveTo>
                  <a:pt x="3942686" y="0"/>
                </a:moveTo>
                <a:lnTo>
                  <a:pt x="4683931" y="741247"/>
                </a:lnTo>
                <a:lnTo>
                  <a:pt x="3942686" y="1482493"/>
                </a:lnTo>
                <a:lnTo>
                  <a:pt x="3201438" y="741247"/>
                </a:lnTo>
                <a:close/>
                <a:moveTo>
                  <a:pt x="741247" y="0"/>
                </a:moveTo>
                <a:lnTo>
                  <a:pt x="1482493" y="741247"/>
                </a:lnTo>
                <a:lnTo>
                  <a:pt x="741247" y="1482493"/>
                </a:lnTo>
                <a:lnTo>
                  <a:pt x="0" y="741247"/>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602560" y="2349501"/>
            <a:ext cx="2715668" cy="1871664"/>
          </a:xfrm>
          <a:custGeom>
            <a:avLst/>
            <a:gdLst>
              <a:gd name="connsiteX0" fmla="*/ 378694 w 2715668"/>
              <a:gd name="connsiteY0" fmla="*/ 0 h 1871664"/>
              <a:gd name="connsiteX1" fmla="*/ 2715668 w 2715668"/>
              <a:gd name="connsiteY1" fmla="*/ 0 h 1871664"/>
              <a:gd name="connsiteX2" fmla="*/ 2715668 w 2715668"/>
              <a:gd name="connsiteY2" fmla="*/ 1492970 h 1871664"/>
              <a:gd name="connsiteX3" fmla="*/ 2336974 w 2715668"/>
              <a:gd name="connsiteY3" fmla="*/ 1871664 h 1871664"/>
              <a:gd name="connsiteX4" fmla="*/ 0 w 2715668"/>
              <a:gd name="connsiteY4" fmla="*/ 1871664 h 1871664"/>
              <a:gd name="connsiteX5" fmla="*/ 0 w 2715668"/>
              <a:gd name="connsiteY5" fmla="*/ 378694 h 1871664"/>
              <a:gd name="connsiteX6" fmla="*/ 378694 w 2715668"/>
              <a:gd name="connsiteY6" fmla="*/ 0 h 187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68" h="1871664">
                <a:moveTo>
                  <a:pt x="378694" y="0"/>
                </a:moveTo>
                <a:lnTo>
                  <a:pt x="2715668" y="0"/>
                </a:lnTo>
                <a:lnTo>
                  <a:pt x="2715668" y="1492970"/>
                </a:lnTo>
                <a:cubicBezTo>
                  <a:pt x="2715668" y="1702117"/>
                  <a:pt x="2546121" y="1871664"/>
                  <a:pt x="2336974" y="1871664"/>
                </a:cubicBezTo>
                <a:lnTo>
                  <a:pt x="0" y="1871664"/>
                </a:lnTo>
                <a:lnTo>
                  <a:pt x="0" y="378694"/>
                </a:lnTo>
                <a:cubicBezTo>
                  <a:pt x="0" y="169547"/>
                  <a:pt x="169547" y="0"/>
                  <a:pt x="378694"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4739200" y="2349501"/>
            <a:ext cx="2713605" cy="1871664"/>
          </a:xfrm>
          <a:custGeom>
            <a:avLst/>
            <a:gdLst>
              <a:gd name="connsiteX0" fmla="*/ 395183 w 2713605"/>
              <a:gd name="connsiteY0" fmla="*/ 0 h 1871664"/>
              <a:gd name="connsiteX1" fmla="*/ 2713605 w 2713605"/>
              <a:gd name="connsiteY1" fmla="*/ 0 h 1871664"/>
              <a:gd name="connsiteX2" fmla="*/ 2713605 w 2713605"/>
              <a:gd name="connsiteY2" fmla="*/ 1476481 h 1871664"/>
              <a:gd name="connsiteX3" fmla="*/ 2318422 w 2713605"/>
              <a:gd name="connsiteY3" fmla="*/ 1871664 h 1871664"/>
              <a:gd name="connsiteX4" fmla="*/ 0 w 2713605"/>
              <a:gd name="connsiteY4" fmla="*/ 1871664 h 1871664"/>
              <a:gd name="connsiteX5" fmla="*/ 0 w 2713605"/>
              <a:gd name="connsiteY5" fmla="*/ 395183 h 1871664"/>
              <a:gd name="connsiteX6" fmla="*/ 395183 w 2713605"/>
              <a:gd name="connsiteY6" fmla="*/ 0 h 187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3605" h="1871664">
                <a:moveTo>
                  <a:pt x="395183" y="0"/>
                </a:moveTo>
                <a:lnTo>
                  <a:pt x="2713605" y="0"/>
                </a:lnTo>
                <a:lnTo>
                  <a:pt x="2713605" y="1476481"/>
                </a:lnTo>
                <a:cubicBezTo>
                  <a:pt x="2713605" y="1694735"/>
                  <a:pt x="2536676" y="1871664"/>
                  <a:pt x="2318422" y="1871664"/>
                </a:cubicBezTo>
                <a:lnTo>
                  <a:pt x="0" y="1871664"/>
                </a:lnTo>
                <a:lnTo>
                  <a:pt x="0" y="395183"/>
                </a:lnTo>
                <a:cubicBezTo>
                  <a:pt x="0" y="176929"/>
                  <a:pt x="176929" y="0"/>
                  <a:pt x="395183" y="0"/>
                </a:cubicBez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7873774" y="2349501"/>
            <a:ext cx="2715668" cy="1871664"/>
          </a:xfrm>
          <a:custGeom>
            <a:avLst/>
            <a:gdLst>
              <a:gd name="connsiteX0" fmla="*/ 378694 w 2715668"/>
              <a:gd name="connsiteY0" fmla="*/ 0 h 1871664"/>
              <a:gd name="connsiteX1" fmla="*/ 2715668 w 2715668"/>
              <a:gd name="connsiteY1" fmla="*/ 0 h 1871664"/>
              <a:gd name="connsiteX2" fmla="*/ 2715668 w 2715668"/>
              <a:gd name="connsiteY2" fmla="*/ 1492970 h 1871664"/>
              <a:gd name="connsiteX3" fmla="*/ 2336974 w 2715668"/>
              <a:gd name="connsiteY3" fmla="*/ 1871664 h 1871664"/>
              <a:gd name="connsiteX4" fmla="*/ 0 w 2715668"/>
              <a:gd name="connsiteY4" fmla="*/ 1871664 h 1871664"/>
              <a:gd name="connsiteX5" fmla="*/ 0 w 2715668"/>
              <a:gd name="connsiteY5" fmla="*/ 378694 h 1871664"/>
              <a:gd name="connsiteX6" fmla="*/ 378694 w 2715668"/>
              <a:gd name="connsiteY6" fmla="*/ 0 h 187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15668" h="1871664">
                <a:moveTo>
                  <a:pt x="378694" y="0"/>
                </a:moveTo>
                <a:lnTo>
                  <a:pt x="2715668" y="0"/>
                </a:lnTo>
                <a:lnTo>
                  <a:pt x="2715668" y="1492970"/>
                </a:lnTo>
                <a:cubicBezTo>
                  <a:pt x="2715668" y="1702117"/>
                  <a:pt x="2546121" y="1871664"/>
                  <a:pt x="2336974" y="1871664"/>
                </a:cubicBezTo>
                <a:lnTo>
                  <a:pt x="0" y="1871664"/>
                </a:lnTo>
                <a:lnTo>
                  <a:pt x="0" y="378694"/>
                </a:lnTo>
                <a:cubicBezTo>
                  <a:pt x="0" y="169547"/>
                  <a:pt x="169547" y="0"/>
                  <a:pt x="378694" y="0"/>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274237" y="1882720"/>
            <a:ext cx="4921473" cy="4154963"/>
          </a:xfrm>
          <a:custGeom>
            <a:avLst/>
            <a:gdLst>
              <a:gd name="connsiteX0" fmla="*/ 2132019 w 4921473"/>
              <a:gd name="connsiteY0" fmla="*/ 3483422 h 4154963"/>
              <a:gd name="connsiteX1" fmla="*/ 2796098 w 4921473"/>
              <a:gd name="connsiteY1" fmla="*/ 3483422 h 4154963"/>
              <a:gd name="connsiteX2" fmla="*/ 2796098 w 4921473"/>
              <a:gd name="connsiteY2" fmla="*/ 4154963 h 4154963"/>
              <a:gd name="connsiteX3" fmla="*/ 2132019 w 4921473"/>
              <a:gd name="connsiteY3" fmla="*/ 4154963 h 4154963"/>
              <a:gd name="connsiteX4" fmla="*/ 1427727 w 4921473"/>
              <a:gd name="connsiteY4" fmla="*/ 2801561 h 4154963"/>
              <a:gd name="connsiteX5" fmla="*/ 2078049 w 4921473"/>
              <a:gd name="connsiteY5" fmla="*/ 2801561 h 4154963"/>
              <a:gd name="connsiteX6" fmla="*/ 2078049 w 4921473"/>
              <a:gd name="connsiteY6" fmla="*/ 3463573 h 4154963"/>
              <a:gd name="connsiteX7" fmla="*/ 1427727 w 4921473"/>
              <a:gd name="connsiteY7" fmla="*/ 3463573 h 4154963"/>
              <a:gd name="connsiteX8" fmla="*/ 3556472 w 4921473"/>
              <a:gd name="connsiteY8" fmla="*/ 2086542 h 4154963"/>
              <a:gd name="connsiteX9" fmla="*/ 4224225 w 4921473"/>
              <a:gd name="connsiteY9" fmla="*/ 2086542 h 4154963"/>
              <a:gd name="connsiteX10" fmla="*/ 4224225 w 4921473"/>
              <a:gd name="connsiteY10" fmla="*/ 2744336 h 4154963"/>
              <a:gd name="connsiteX11" fmla="*/ 3556472 w 4921473"/>
              <a:gd name="connsiteY11" fmla="*/ 2744336 h 4154963"/>
              <a:gd name="connsiteX12" fmla="*/ 2124359 w 4921473"/>
              <a:gd name="connsiteY12" fmla="*/ 2086542 h 4154963"/>
              <a:gd name="connsiteX13" fmla="*/ 2792112 w 4921473"/>
              <a:gd name="connsiteY13" fmla="*/ 2086542 h 4154963"/>
              <a:gd name="connsiteX14" fmla="*/ 3510162 w 4921473"/>
              <a:gd name="connsiteY14" fmla="*/ 2086542 h 4154963"/>
              <a:gd name="connsiteX15" fmla="*/ 3510162 w 4921473"/>
              <a:gd name="connsiteY15" fmla="*/ 2845120 h 4154963"/>
              <a:gd name="connsiteX16" fmla="*/ 3508423 w 4921473"/>
              <a:gd name="connsiteY16" fmla="*/ 2845120 h 4154963"/>
              <a:gd name="connsiteX17" fmla="*/ 3508423 w 4921473"/>
              <a:gd name="connsiteY17" fmla="*/ 3442112 h 4154963"/>
              <a:gd name="connsiteX18" fmla="*/ 2128032 w 4921473"/>
              <a:gd name="connsiteY18" fmla="*/ 3442112 h 4154963"/>
              <a:gd name="connsiteX19" fmla="*/ 2128032 w 4921473"/>
              <a:gd name="connsiteY19" fmla="*/ 2785541 h 4154963"/>
              <a:gd name="connsiteX20" fmla="*/ 2124359 w 4921473"/>
              <a:gd name="connsiteY20" fmla="*/ 2785541 h 4154963"/>
              <a:gd name="connsiteX21" fmla="*/ 686466 w 4921473"/>
              <a:gd name="connsiteY21" fmla="*/ 1377147 h 4154963"/>
              <a:gd name="connsiteX22" fmla="*/ 2078049 w 4921473"/>
              <a:gd name="connsiteY22" fmla="*/ 1377147 h 4154963"/>
              <a:gd name="connsiteX23" fmla="*/ 2078049 w 4921473"/>
              <a:gd name="connsiteY23" fmla="*/ 2757537 h 4154963"/>
              <a:gd name="connsiteX24" fmla="*/ 686466 w 4921473"/>
              <a:gd name="connsiteY24" fmla="*/ 2757537 h 4154963"/>
              <a:gd name="connsiteX25" fmla="*/ 1 w 4921473"/>
              <a:gd name="connsiteY25" fmla="*/ 1373614 h 4154963"/>
              <a:gd name="connsiteX26" fmla="*/ 652889 w 4921473"/>
              <a:gd name="connsiteY26" fmla="*/ 1373614 h 4154963"/>
              <a:gd name="connsiteX27" fmla="*/ 652889 w 4921473"/>
              <a:gd name="connsiteY27" fmla="*/ 2045230 h 4154963"/>
              <a:gd name="connsiteX28" fmla="*/ 1 w 4921473"/>
              <a:gd name="connsiteY28" fmla="*/ 2045230 h 4154963"/>
              <a:gd name="connsiteX29" fmla="*/ 2123130 w 4921473"/>
              <a:gd name="connsiteY29" fmla="*/ 682259 h 4154963"/>
              <a:gd name="connsiteX30" fmla="*/ 2790883 w 4921473"/>
              <a:gd name="connsiteY30" fmla="*/ 682259 h 4154963"/>
              <a:gd name="connsiteX31" fmla="*/ 2790883 w 4921473"/>
              <a:gd name="connsiteY31" fmla="*/ 1370536 h 4154963"/>
              <a:gd name="connsiteX32" fmla="*/ 2794979 w 4921473"/>
              <a:gd name="connsiteY32" fmla="*/ 1370536 h 4154963"/>
              <a:gd name="connsiteX33" fmla="*/ 2794979 w 4921473"/>
              <a:gd name="connsiteY33" fmla="*/ 2042152 h 4154963"/>
              <a:gd name="connsiteX34" fmla="*/ 2119034 w 4921473"/>
              <a:gd name="connsiteY34" fmla="*/ 2042152 h 4154963"/>
              <a:gd name="connsiteX35" fmla="*/ 2119034 w 4921473"/>
              <a:gd name="connsiteY35" fmla="*/ 1370536 h 4154963"/>
              <a:gd name="connsiteX36" fmla="*/ 2123130 w 4921473"/>
              <a:gd name="connsiteY36" fmla="*/ 1370536 h 4154963"/>
              <a:gd name="connsiteX37" fmla="*/ 2835964 w 4921473"/>
              <a:gd name="connsiteY37" fmla="*/ 1 h 4154963"/>
              <a:gd name="connsiteX38" fmla="*/ 4216355 w 4921473"/>
              <a:gd name="connsiteY38" fmla="*/ 1 h 4154963"/>
              <a:gd name="connsiteX39" fmla="*/ 4216355 w 4921473"/>
              <a:gd name="connsiteY39" fmla="*/ 682258 h 4154963"/>
              <a:gd name="connsiteX40" fmla="*/ 4921473 w 4921473"/>
              <a:gd name="connsiteY40" fmla="*/ 682258 h 4154963"/>
              <a:gd name="connsiteX41" fmla="*/ 4921473 w 4921473"/>
              <a:gd name="connsiteY41" fmla="*/ 2045230 h 4154963"/>
              <a:gd name="connsiteX42" fmla="*/ 4216355 w 4921473"/>
              <a:gd name="connsiteY42" fmla="*/ 2045230 h 4154963"/>
              <a:gd name="connsiteX43" fmla="*/ 3541082 w 4921473"/>
              <a:gd name="connsiteY43" fmla="*/ 2045230 h 4154963"/>
              <a:gd name="connsiteX44" fmla="*/ 2835964 w 4921473"/>
              <a:gd name="connsiteY44" fmla="*/ 2045230 h 4154963"/>
              <a:gd name="connsiteX45" fmla="*/ 689754 w 4921473"/>
              <a:gd name="connsiteY45" fmla="*/ 0 h 4154963"/>
              <a:gd name="connsiteX46" fmla="*/ 1421146 w 4921473"/>
              <a:gd name="connsiteY46" fmla="*/ 0 h 4154963"/>
              <a:gd name="connsiteX47" fmla="*/ 1576973 w 4921473"/>
              <a:gd name="connsiteY47" fmla="*/ 0 h 4154963"/>
              <a:gd name="connsiteX48" fmla="*/ 2078048 w 4921473"/>
              <a:gd name="connsiteY48" fmla="*/ 0 h 4154963"/>
              <a:gd name="connsiteX49" fmla="*/ 2078048 w 4921473"/>
              <a:gd name="connsiteY49" fmla="*/ 1327683 h 4154963"/>
              <a:gd name="connsiteX50" fmla="*/ 1427726 w 4921473"/>
              <a:gd name="connsiteY50" fmla="*/ 1327683 h 4154963"/>
              <a:gd name="connsiteX51" fmla="*/ 1421146 w 4921473"/>
              <a:gd name="connsiteY51" fmla="*/ 1327683 h 4154963"/>
              <a:gd name="connsiteX52" fmla="*/ 0 w 4921473"/>
              <a:gd name="connsiteY52" fmla="*/ 1327683 h 4154963"/>
              <a:gd name="connsiteX53" fmla="*/ 0 w 4921473"/>
              <a:gd name="connsiteY53" fmla="*/ 682257 h 4154963"/>
              <a:gd name="connsiteX54" fmla="*/ 689754 w 4921473"/>
              <a:gd name="connsiteY54" fmla="*/ 682257 h 415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921473" h="4154963">
                <a:moveTo>
                  <a:pt x="2132019" y="3483422"/>
                </a:moveTo>
                <a:lnTo>
                  <a:pt x="2796098" y="3483422"/>
                </a:lnTo>
                <a:lnTo>
                  <a:pt x="2796098" y="4154963"/>
                </a:lnTo>
                <a:lnTo>
                  <a:pt x="2132019" y="4154963"/>
                </a:lnTo>
                <a:close/>
                <a:moveTo>
                  <a:pt x="1427727" y="2801561"/>
                </a:moveTo>
                <a:lnTo>
                  <a:pt x="2078049" y="2801561"/>
                </a:lnTo>
                <a:lnTo>
                  <a:pt x="2078049" y="3463573"/>
                </a:lnTo>
                <a:lnTo>
                  <a:pt x="1427727" y="3463573"/>
                </a:lnTo>
                <a:close/>
                <a:moveTo>
                  <a:pt x="3556472" y="2086542"/>
                </a:moveTo>
                <a:lnTo>
                  <a:pt x="4224225" y="2086542"/>
                </a:lnTo>
                <a:lnTo>
                  <a:pt x="4224225" y="2744336"/>
                </a:lnTo>
                <a:lnTo>
                  <a:pt x="3556472" y="2744336"/>
                </a:lnTo>
                <a:close/>
                <a:moveTo>
                  <a:pt x="2124359" y="2086542"/>
                </a:moveTo>
                <a:lnTo>
                  <a:pt x="2792112" y="2086542"/>
                </a:lnTo>
                <a:lnTo>
                  <a:pt x="3510162" y="2086542"/>
                </a:lnTo>
                <a:lnTo>
                  <a:pt x="3510162" y="2845120"/>
                </a:lnTo>
                <a:lnTo>
                  <a:pt x="3508423" y="2845120"/>
                </a:lnTo>
                <a:lnTo>
                  <a:pt x="3508423" y="3442112"/>
                </a:lnTo>
                <a:lnTo>
                  <a:pt x="2128032" y="3442112"/>
                </a:lnTo>
                <a:lnTo>
                  <a:pt x="2128032" y="2785541"/>
                </a:lnTo>
                <a:lnTo>
                  <a:pt x="2124359" y="2785541"/>
                </a:lnTo>
                <a:close/>
                <a:moveTo>
                  <a:pt x="686466" y="1377147"/>
                </a:moveTo>
                <a:lnTo>
                  <a:pt x="2078049" y="1377147"/>
                </a:lnTo>
                <a:lnTo>
                  <a:pt x="2078049" y="2757537"/>
                </a:lnTo>
                <a:lnTo>
                  <a:pt x="686466" y="2757537"/>
                </a:lnTo>
                <a:close/>
                <a:moveTo>
                  <a:pt x="1" y="1373614"/>
                </a:moveTo>
                <a:lnTo>
                  <a:pt x="652889" y="1373614"/>
                </a:lnTo>
                <a:lnTo>
                  <a:pt x="652889" y="2045230"/>
                </a:lnTo>
                <a:lnTo>
                  <a:pt x="1" y="2045230"/>
                </a:lnTo>
                <a:close/>
                <a:moveTo>
                  <a:pt x="2123130" y="682259"/>
                </a:moveTo>
                <a:lnTo>
                  <a:pt x="2790883" y="682259"/>
                </a:lnTo>
                <a:lnTo>
                  <a:pt x="2790883" y="1370536"/>
                </a:lnTo>
                <a:lnTo>
                  <a:pt x="2794979" y="1370536"/>
                </a:lnTo>
                <a:lnTo>
                  <a:pt x="2794979" y="2042152"/>
                </a:lnTo>
                <a:lnTo>
                  <a:pt x="2119034" y="2042152"/>
                </a:lnTo>
                <a:lnTo>
                  <a:pt x="2119034" y="1370536"/>
                </a:lnTo>
                <a:lnTo>
                  <a:pt x="2123130" y="1370536"/>
                </a:lnTo>
                <a:close/>
                <a:moveTo>
                  <a:pt x="2835964" y="1"/>
                </a:moveTo>
                <a:lnTo>
                  <a:pt x="4216355" y="1"/>
                </a:lnTo>
                <a:lnTo>
                  <a:pt x="4216355" y="682258"/>
                </a:lnTo>
                <a:lnTo>
                  <a:pt x="4921473" y="682258"/>
                </a:lnTo>
                <a:lnTo>
                  <a:pt x="4921473" y="2045230"/>
                </a:lnTo>
                <a:lnTo>
                  <a:pt x="4216355" y="2045230"/>
                </a:lnTo>
                <a:lnTo>
                  <a:pt x="3541082" y="2045230"/>
                </a:lnTo>
                <a:lnTo>
                  <a:pt x="2835964" y="2045230"/>
                </a:lnTo>
                <a:close/>
                <a:moveTo>
                  <a:pt x="689754" y="0"/>
                </a:moveTo>
                <a:lnTo>
                  <a:pt x="1421146" y="0"/>
                </a:lnTo>
                <a:lnTo>
                  <a:pt x="1576973" y="0"/>
                </a:lnTo>
                <a:lnTo>
                  <a:pt x="2078048" y="0"/>
                </a:lnTo>
                <a:lnTo>
                  <a:pt x="2078048" y="1327683"/>
                </a:lnTo>
                <a:lnTo>
                  <a:pt x="1427726" y="1327683"/>
                </a:lnTo>
                <a:lnTo>
                  <a:pt x="1421146" y="1327683"/>
                </a:lnTo>
                <a:lnTo>
                  <a:pt x="0" y="1327683"/>
                </a:lnTo>
                <a:lnTo>
                  <a:pt x="0" y="682257"/>
                </a:lnTo>
                <a:lnTo>
                  <a:pt x="689754" y="682257"/>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644786" y="1840519"/>
            <a:ext cx="2240221" cy="2330857"/>
          </a:xfrm>
          <a:custGeom>
            <a:avLst/>
            <a:gdLst>
              <a:gd name="connsiteX0" fmla="*/ 251798 w 2240221"/>
              <a:gd name="connsiteY0" fmla="*/ 0 h 2330857"/>
              <a:gd name="connsiteX1" fmla="*/ 2240221 w 2240221"/>
              <a:gd name="connsiteY1" fmla="*/ 239393 h 2330857"/>
              <a:gd name="connsiteX2" fmla="*/ 1988423 w 2240221"/>
              <a:gd name="connsiteY2" fmla="*/ 2330857 h 2330857"/>
              <a:gd name="connsiteX3" fmla="*/ 0 w 2240221"/>
              <a:gd name="connsiteY3" fmla="*/ 2091464 h 2330857"/>
            </a:gdLst>
            <a:ahLst/>
            <a:cxnLst>
              <a:cxn ang="0">
                <a:pos x="connsiteX0" y="connsiteY0"/>
              </a:cxn>
              <a:cxn ang="0">
                <a:pos x="connsiteX1" y="connsiteY1"/>
              </a:cxn>
              <a:cxn ang="0">
                <a:pos x="connsiteX2" y="connsiteY2"/>
              </a:cxn>
              <a:cxn ang="0">
                <a:pos x="connsiteX3" y="connsiteY3"/>
              </a:cxn>
            </a:cxnLst>
            <a:rect l="l" t="t" r="r" b="b"/>
            <a:pathLst>
              <a:path w="2240221" h="2330857">
                <a:moveTo>
                  <a:pt x="251798" y="0"/>
                </a:moveTo>
                <a:lnTo>
                  <a:pt x="2240221" y="239393"/>
                </a:lnTo>
                <a:lnTo>
                  <a:pt x="1988423" y="2330857"/>
                </a:lnTo>
                <a:lnTo>
                  <a:pt x="0" y="2091464"/>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610486" y="1840519"/>
            <a:ext cx="2240221" cy="2330857"/>
          </a:xfrm>
          <a:custGeom>
            <a:avLst/>
            <a:gdLst>
              <a:gd name="connsiteX0" fmla="*/ 251798 w 2240221"/>
              <a:gd name="connsiteY0" fmla="*/ 0 h 2330857"/>
              <a:gd name="connsiteX1" fmla="*/ 2240221 w 2240221"/>
              <a:gd name="connsiteY1" fmla="*/ 239393 h 2330857"/>
              <a:gd name="connsiteX2" fmla="*/ 1988423 w 2240221"/>
              <a:gd name="connsiteY2" fmla="*/ 2330857 h 2330857"/>
              <a:gd name="connsiteX3" fmla="*/ 0 w 2240221"/>
              <a:gd name="connsiteY3" fmla="*/ 2091464 h 2330857"/>
            </a:gdLst>
            <a:ahLst/>
            <a:cxnLst>
              <a:cxn ang="0">
                <a:pos x="connsiteX0" y="connsiteY0"/>
              </a:cxn>
              <a:cxn ang="0">
                <a:pos x="connsiteX1" y="connsiteY1"/>
              </a:cxn>
              <a:cxn ang="0">
                <a:pos x="connsiteX2" y="connsiteY2"/>
              </a:cxn>
              <a:cxn ang="0">
                <a:pos x="connsiteX3" y="connsiteY3"/>
              </a:cxn>
            </a:cxnLst>
            <a:rect l="l" t="t" r="r" b="b"/>
            <a:pathLst>
              <a:path w="2240221" h="2330857">
                <a:moveTo>
                  <a:pt x="251798" y="0"/>
                </a:moveTo>
                <a:lnTo>
                  <a:pt x="2240221" y="239393"/>
                </a:lnTo>
                <a:lnTo>
                  <a:pt x="1988423" y="2330857"/>
                </a:lnTo>
                <a:lnTo>
                  <a:pt x="0" y="2091464"/>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5767387" y="1886744"/>
            <a:ext cx="4869098" cy="3459956"/>
          </a:xfrm>
          <a:custGeom>
            <a:avLst/>
            <a:gdLst>
              <a:gd name="connsiteX0" fmla="*/ 2473924 w 4869098"/>
              <a:gd name="connsiteY0" fmla="*/ 2213541 h 3459956"/>
              <a:gd name="connsiteX1" fmla="*/ 4869098 w 4869098"/>
              <a:gd name="connsiteY1" fmla="*/ 2456172 h 3459956"/>
              <a:gd name="connsiteX2" fmla="*/ 4869098 w 4869098"/>
              <a:gd name="connsiteY2" fmla="*/ 3459956 h 3459956"/>
              <a:gd name="connsiteX3" fmla="*/ 2473924 w 4869098"/>
              <a:gd name="connsiteY3" fmla="*/ 3453172 h 3459956"/>
              <a:gd name="connsiteX4" fmla="*/ 2473924 w 4869098"/>
              <a:gd name="connsiteY4" fmla="*/ 2213541 h 3459956"/>
              <a:gd name="connsiteX5" fmla="*/ 2398636 w 4869098"/>
              <a:gd name="connsiteY5" fmla="*/ 2213541 h 3459956"/>
              <a:gd name="connsiteX6" fmla="*/ 2398636 w 4869098"/>
              <a:gd name="connsiteY6" fmla="*/ 3453172 h 3459956"/>
              <a:gd name="connsiteX7" fmla="*/ 3462 w 4869098"/>
              <a:gd name="connsiteY7" fmla="*/ 3459956 h 3459956"/>
              <a:gd name="connsiteX8" fmla="*/ 3462 w 4869098"/>
              <a:gd name="connsiteY8" fmla="*/ 2456172 h 3459956"/>
              <a:gd name="connsiteX9" fmla="*/ 4869098 w 4869098"/>
              <a:gd name="connsiteY9" fmla="*/ 1030600 h 3459956"/>
              <a:gd name="connsiteX10" fmla="*/ 4869098 w 4869098"/>
              <a:gd name="connsiteY10" fmla="*/ 2410890 h 3459956"/>
              <a:gd name="connsiteX11" fmla="*/ 2472425 w 4869098"/>
              <a:gd name="connsiteY11" fmla="*/ 2162533 h 3459956"/>
              <a:gd name="connsiteX12" fmla="*/ 2469749 w 4869098"/>
              <a:gd name="connsiteY12" fmla="*/ 1267319 h 3459956"/>
              <a:gd name="connsiteX13" fmla="*/ 0 w 4869098"/>
              <a:gd name="connsiteY13" fmla="*/ 1030600 h 3459956"/>
              <a:gd name="connsiteX14" fmla="*/ 2399349 w 4869098"/>
              <a:gd name="connsiteY14" fmla="*/ 1267319 h 3459956"/>
              <a:gd name="connsiteX15" fmla="*/ 2396673 w 4869098"/>
              <a:gd name="connsiteY15" fmla="*/ 2162533 h 3459956"/>
              <a:gd name="connsiteX16" fmla="*/ 0 w 4869098"/>
              <a:gd name="connsiteY16" fmla="*/ 2410890 h 3459956"/>
              <a:gd name="connsiteX17" fmla="*/ 0 w 4869098"/>
              <a:gd name="connsiteY17" fmla="*/ 0 h 3459956"/>
              <a:gd name="connsiteX18" fmla="*/ 4869098 w 4869098"/>
              <a:gd name="connsiteY18" fmla="*/ 0 h 3459956"/>
              <a:gd name="connsiteX19" fmla="*/ 4869098 w 4869098"/>
              <a:gd name="connsiteY19" fmla="*/ 980164 h 3459956"/>
              <a:gd name="connsiteX20" fmla="*/ 2423170 w 4869098"/>
              <a:gd name="connsiteY20" fmla="*/ 1221025 h 3459956"/>
              <a:gd name="connsiteX21" fmla="*/ 0 w 4869098"/>
              <a:gd name="connsiteY21" fmla="*/ 979523 h 3459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9098" h="3459956">
                <a:moveTo>
                  <a:pt x="2473924" y="2213541"/>
                </a:moveTo>
                <a:lnTo>
                  <a:pt x="4869098" y="2456172"/>
                </a:lnTo>
                <a:lnTo>
                  <a:pt x="4869098" y="3459956"/>
                </a:lnTo>
                <a:lnTo>
                  <a:pt x="2473924" y="3453172"/>
                </a:lnTo>
                <a:cubicBezTo>
                  <a:pt x="2476395" y="3046117"/>
                  <a:pt x="2471453" y="2620596"/>
                  <a:pt x="2473924" y="2213541"/>
                </a:cubicBezTo>
                <a:close/>
                <a:moveTo>
                  <a:pt x="2398636" y="2213541"/>
                </a:moveTo>
                <a:cubicBezTo>
                  <a:pt x="2401108" y="2620596"/>
                  <a:pt x="2396165" y="3046117"/>
                  <a:pt x="2398636" y="3453172"/>
                </a:cubicBezTo>
                <a:lnTo>
                  <a:pt x="3462" y="3459956"/>
                </a:lnTo>
                <a:lnTo>
                  <a:pt x="3462" y="2456172"/>
                </a:lnTo>
                <a:close/>
                <a:moveTo>
                  <a:pt x="4869098" y="1030600"/>
                </a:moveTo>
                <a:lnTo>
                  <a:pt x="4869098" y="2410890"/>
                </a:lnTo>
                <a:lnTo>
                  <a:pt x="2472425" y="2162533"/>
                </a:lnTo>
                <a:cubicBezTo>
                  <a:pt x="2471533" y="1864128"/>
                  <a:pt x="2470641" y="1565723"/>
                  <a:pt x="2469749" y="1267319"/>
                </a:cubicBezTo>
                <a:close/>
                <a:moveTo>
                  <a:pt x="0" y="1030600"/>
                </a:moveTo>
                <a:lnTo>
                  <a:pt x="2399349" y="1267319"/>
                </a:lnTo>
                <a:cubicBezTo>
                  <a:pt x="2398457" y="1565723"/>
                  <a:pt x="2397565" y="1864128"/>
                  <a:pt x="2396673" y="2162533"/>
                </a:cubicBezTo>
                <a:lnTo>
                  <a:pt x="0" y="2410890"/>
                </a:lnTo>
                <a:close/>
                <a:moveTo>
                  <a:pt x="0" y="0"/>
                </a:moveTo>
                <a:lnTo>
                  <a:pt x="4869098" y="0"/>
                </a:lnTo>
                <a:lnTo>
                  <a:pt x="4869098" y="980164"/>
                </a:lnTo>
                <a:lnTo>
                  <a:pt x="2423170" y="1221025"/>
                </a:lnTo>
                <a:lnTo>
                  <a:pt x="0" y="979523"/>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组合 1"/>
          <p:cNvGrpSpPr/>
          <p:nvPr userDrawn="1"/>
        </p:nvGrpSpPr>
        <p:grpSpPr>
          <a:xfrm flipH="1">
            <a:off x="-1" y="0"/>
            <a:ext cx="12192001" cy="6857999"/>
            <a:chOff x="-1" y="0"/>
            <a:chExt cx="12192001" cy="6857999"/>
          </a:xfrm>
        </p:grpSpPr>
        <p:sp>
          <p:nvSpPr>
            <p:cNvPr id="3" name="等腰三角形 2"/>
            <p:cNvSpPr/>
            <p:nvPr/>
          </p:nvSpPr>
          <p:spPr>
            <a:xfrm flipV="1">
              <a:off x="-1" y="0"/>
              <a:ext cx="1785257" cy="1268413"/>
            </a:xfrm>
            <a:prstGeom prst="triangle">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rot="10800000" flipV="1">
              <a:off x="10406743" y="5589586"/>
              <a:ext cx="1785257" cy="1268413"/>
            </a:xfrm>
            <a:prstGeom prst="triangle">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6" Type="http://schemas.openxmlformats.org/officeDocument/2006/relationships/notesSlide" Target="../notesSlides/notesSlide2.xml"/><Relationship Id="rId15" Type="http://schemas.openxmlformats.org/officeDocument/2006/relationships/slideLayout" Target="../slideLayouts/slideLayout3.xml"/><Relationship Id="rId14" Type="http://schemas.openxmlformats.org/officeDocument/2006/relationships/tags" Target="../tags/tag13.xml"/><Relationship Id="rId13" Type="http://schemas.openxmlformats.org/officeDocument/2006/relationships/image" Target="../media/image4.png"/><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6.emf"/><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2" Type="http://schemas.openxmlformats.org/officeDocument/2006/relationships/notesSlide" Target="../notesSlides/notesSlide5.xml"/><Relationship Id="rId21" Type="http://schemas.openxmlformats.org/officeDocument/2006/relationships/slideLayout" Target="../slideLayouts/slideLayout3.xml"/><Relationship Id="rId20" Type="http://schemas.openxmlformats.org/officeDocument/2006/relationships/tags" Target="../tags/tag32.xml"/><Relationship Id="rId2" Type="http://schemas.openxmlformats.org/officeDocument/2006/relationships/tags" Target="../tags/tag15.xml"/><Relationship Id="rId19" Type="http://schemas.openxmlformats.org/officeDocument/2006/relationships/image" Target="../media/image4.png"/><Relationship Id="rId18" Type="http://schemas.openxmlformats.org/officeDocument/2006/relationships/tags" Target="../tags/tag31.xml"/><Relationship Id="rId17" Type="http://schemas.openxmlformats.org/officeDocument/2006/relationships/tags" Target="../tags/tag30.xml"/><Relationship Id="rId16" Type="http://schemas.openxmlformats.org/officeDocument/2006/relationships/tags" Target="../tags/tag29.xml"/><Relationship Id="rId15" Type="http://schemas.openxmlformats.org/officeDocument/2006/relationships/tags" Target="../tags/tag28.xml"/><Relationship Id="rId14" Type="http://schemas.openxmlformats.org/officeDocument/2006/relationships/tags" Target="../tags/tag27.xml"/><Relationship Id="rId13" Type="http://schemas.openxmlformats.org/officeDocument/2006/relationships/tags" Target="../tags/tag26.xml"/><Relationship Id="rId12" Type="http://schemas.openxmlformats.org/officeDocument/2006/relationships/tags" Target="../tags/tag25.xml"/><Relationship Id="rId11" Type="http://schemas.openxmlformats.org/officeDocument/2006/relationships/tags" Target="../tags/tag24.xml"/><Relationship Id="rId10" Type="http://schemas.openxmlformats.org/officeDocument/2006/relationships/tags" Target="../tags/tag23.xml"/><Relationship Id="rId1" Type="http://schemas.openxmlformats.org/officeDocument/2006/relationships/tags" Target="../tags/tag14.xml"/></Relationships>
</file>

<file path=ppt/slides/_rels/slide6.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8" Type="http://schemas.openxmlformats.org/officeDocument/2006/relationships/notesSlide" Target="../notesSlides/notesSlide6.xml"/><Relationship Id="rId17" Type="http://schemas.openxmlformats.org/officeDocument/2006/relationships/slideLayout" Target="../slideLayouts/slideLayout4.xml"/><Relationship Id="rId16" Type="http://schemas.openxmlformats.org/officeDocument/2006/relationships/tags" Target="../tags/tag45.xml"/><Relationship Id="rId15" Type="http://schemas.openxmlformats.org/officeDocument/2006/relationships/image" Target="../media/image8.jpeg"/><Relationship Id="rId14" Type="http://schemas.openxmlformats.org/officeDocument/2006/relationships/image" Target="../media/image7.jpeg"/><Relationship Id="rId13" Type="http://schemas.openxmlformats.org/officeDocument/2006/relationships/tags" Target="../tags/tag44.xml"/><Relationship Id="rId12" Type="http://schemas.openxmlformats.org/officeDocument/2006/relationships/tags" Target="../tags/tag43.xml"/><Relationship Id="rId11" Type="http://schemas.openxmlformats.org/officeDocument/2006/relationships/tags" Target="../tags/tag42.xml"/><Relationship Id="rId10" Type="http://schemas.openxmlformats.org/officeDocument/2006/relationships/tags" Target="../tags/tag4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9" Type="http://schemas.openxmlformats.org/officeDocument/2006/relationships/tags" Target="../tags/tag54.xml"/><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5" Type="http://schemas.openxmlformats.org/officeDocument/2006/relationships/notesSlide" Target="../notesSlides/notesSlide7.xml"/><Relationship Id="rId14" Type="http://schemas.openxmlformats.org/officeDocument/2006/relationships/slideLayout" Target="../slideLayouts/slideLayout3.xml"/><Relationship Id="rId13" Type="http://schemas.openxmlformats.org/officeDocument/2006/relationships/tags" Target="../tags/tag57.xml"/><Relationship Id="rId12" Type="http://schemas.openxmlformats.org/officeDocument/2006/relationships/image" Target="../media/image4.png"/><Relationship Id="rId11" Type="http://schemas.openxmlformats.org/officeDocument/2006/relationships/tags" Target="../tags/tag56.xml"/><Relationship Id="rId10" Type="http://schemas.openxmlformats.org/officeDocument/2006/relationships/tags" Target="../tags/tag55.xml"/><Relationship Id="rId1" Type="http://schemas.openxmlformats.org/officeDocument/2006/relationships/tags" Target="../tags/tag46.xml"/></Relationships>
</file>

<file path=ppt/slides/_rels/slide8.xml.rels><?xml version="1.0" encoding="UTF-8" standalone="yes"?>
<Relationships xmlns="http://schemas.openxmlformats.org/package/2006/relationships"><Relationship Id="rId9" Type="http://schemas.openxmlformats.org/officeDocument/2006/relationships/tags" Target="../tags/tag65.xml"/><Relationship Id="rId8" Type="http://schemas.openxmlformats.org/officeDocument/2006/relationships/tags" Target="../tags/tag64.xml"/><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image" Target="../media/image9.png"/><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5" Type="http://schemas.openxmlformats.org/officeDocument/2006/relationships/notesSlide" Target="../notesSlides/notesSlide8.xml"/><Relationship Id="rId14" Type="http://schemas.openxmlformats.org/officeDocument/2006/relationships/slideLayout" Target="../slideLayouts/slideLayout3.xml"/><Relationship Id="rId13" Type="http://schemas.openxmlformats.org/officeDocument/2006/relationships/tags" Target="../tags/tag68.xml"/><Relationship Id="rId12" Type="http://schemas.openxmlformats.org/officeDocument/2006/relationships/image" Target="../media/image4.png"/><Relationship Id="rId11" Type="http://schemas.openxmlformats.org/officeDocument/2006/relationships/tags" Target="../tags/tag67.xml"/><Relationship Id="rId10" Type="http://schemas.openxmlformats.org/officeDocument/2006/relationships/tags" Target="../tags/tag66.xml"/><Relationship Id="rId1" Type="http://schemas.openxmlformats.org/officeDocument/2006/relationships/tags" Target="../tags/tag58.xml"/></Relationships>
</file>

<file path=ppt/slides/_rels/slide9.xml.rels><?xml version="1.0" encoding="UTF-8" standalone="yes"?>
<Relationships xmlns="http://schemas.openxmlformats.org/package/2006/relationships"><Relationship Id="rId9" Type="http://schemas.openxmlformats.org/officeDocument/2006/relationships/tags" Target="../tags/tag77.xml"/><Relationship Id="rId8" Type="http://schemas.openxmlformats.org/officeDocument/2006/relationships/tags" Target="../tags/tag76.xml"/><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6" Type="http://schemas.openxmlformats.org/officeDocument/2006/relationships/notesSlide" Target="../notesSlides/notesSlide9.xml"/><Relationship Id="rId15" Type="http://schemas.openxmlformats.org/officeDocument/2006/relationships/slideLayout" Target="../slideLayouts/slideLayout3.xml"/><Relationship Id="rId14" Type="http://schemas.openxmlformats.org/officeDocument/2006/relationships/tags" Target="../tags/tag81.xml"/><Relationship Id="rId13" Type="http://schemas.openxmlformats.org/officeDocument/2006/relationships/image" Target="../media/image4.png"/><Relationship Id="rId12" Type="http://schemas.openxmlformats.org/officeDocument/2006/relationships/tags" Target="../tags/tag80.xml"/><Relationship Id="rId11" Type="http://schemas.openxmlformats.org/officeDocument/2006/relationships/tags" Target="../tags/tag79.xml"/><Relationship Id="rId10" Type="http://schemas.openxmlformats.org/officeDocument/2006/relationships/tags" Target="../tags/tag78.xml"/><Relationship Id="rId1" Type="http://schemas.openxmlformats.org/officeDocument/2006/relationships/tags" Target="../tags/tag69.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6.emf"/><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tags" Target="../tags/tag89.xml"/><Relationship Id="rId7" Type="http://schemas.openxmlformats.org/officeDocument/2006/relationships/tags" Target="../tags/tag88.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3" Type="http://schemas.openxmlformats.org/officeDocument/2006/relationships/tags" Target="../tags/tag84.xml"/><Relationship Id="rId20" Type="http://schemas.openxmlformats.org/officeDocument/2006/relationships/notesSlide" Target="../notesSlides/notesSlide11.xml"/><Relationship Id="rId2" Type="http://schemas.openxmlformats.org/officeDocument/2006/relationships/tags" Target="../tags/tag83.xml"/><Relationship Id="rId19" Type="http://schemas.openxmlformats.org/officeDocument/2006/relationships/slideLayout" Target="../slideLayouts/slideLayout3.xml"/><Relationship Id="rId18" Type="http://schemas.openxmlformats.org/officeDocument/2006/relationships/tags" Target="../tags/tag98.xml"/><Relationship Id="rId17" Type="http://schemas.openxmlformats.org/officeDocument/2006/relationships/image" Target="../media/image4.png"/><Relationship Id="rId16" Type="http://schemas.openxmlformats.org/officeDocument/2006/relationships/tags" Target="../tags/tag97.xml"/><Relationship Id="rId15" Type="http://schemas.openxmlformats.org/officeDocument/2006/relationships/tags" Target="../tags/tag96.xml"/><Relationship Id="rId14" Type="http://schemas.openxmlformats.org/officeDocument/2006/relationships/tags" Target="../tags/tag95.xml"/><Relationship Id="rId13" Type="http://schemas.openxmlformats.org/officeDocument/2006/relationships/tags" Target="../tags/tag94.xml"/><Relationship Id="rId12" Type="http://schemas.openxmlformats.org/officeDocument/2006/relationships/tags" Target="../tags/tag93.xml"/><Relationship Id="rId11" Type="http://schemas.openxmlformats.org/officeDocument/2006/relationships/tags" Target="../tags/tag92.xml"/><Relationship Id="rId10" Type="http://schemas.openxmlformats.org/officeDocument/2006/relationships/tags" Target="../tags/tag91.xml"/><Relationship Id="rId1" Type="http://schemas.openxmlformats.org/officeDocument/2006/relationships/tags" Target="../tags/tag82.xml"/></Relationships>
</file>

<file path=ppt/slides/_rels/slide12.xml.rels><?xml version="1.0" encoding="UTF-8" standalone="yes"?>
<Relationships xmlns="http://schemas.openxmlformats.org/package/2006/relationships"><Relationship Id="rId9" Type="http://schemas.openxmlformats.org/officeDocument/2006/relationships/tags" Target="../tags/tag106.xml"/><Relationship Id="rId8" Type="http://schemas.openxmlformats.org/officeDocument/2006/relationships/image" Target="../media/image4.png"/><Relationship Id="rId7" Type="http://schemas.openxmlformats.org/officeDocument/2006/relationships/tags" Target="../tags/tag105.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1" Type="http://schemas.openxmlformats.org/officeDocument/2006/relationships/notesSlide" Target="../notesSlides/notesSlide12.xml"/><Relationship Id="rId10" Type="http://schemas.openxmlformats.org/officeDocument/2006/relationships/slideLayout" Target="../slideLayouts/slideLayout3.xml"/><Relationship Id="rId1" Type="http://schemas.openxmlformats.org/officeDocument/2006/relationships/tags" Target="../tags/tag99.xml"/></Relationships>
</file>

<file path=ppt/slides/_rels/slide13.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7" Type="http://schemas.openxmlformats.org/officeDocument/2006/relationships/notesSlide" Target="../notesSlides/notesSlide13.xml"/><Relationship Id="rId26" Type="http://schemas.openxmlformats.org/officeDocument/2006/relationships/slideLayout" Target="../slideLayouts/slideLayout3.xml"/><Relationship Id="rId25" Type="http://schemas.openxmlformats.org/officeDocument/2006/relationships/tags" Target="../tags/tag130.xml"/><Relationship Id="rId24" Type="http://schemas.openxmlformats.org/officeDocument/2006/relationships/tags" Target="../tags/tag129.xml"/><Relationship Id="rId23" Type="http://schemas.openxmlformats.org/officeDocument/2006/relationships/image" Target="../media/image4.png"/><Relationship Id="rId22" Type="http://schemas.openxmlformats.org/officeDocument/2006/relationships/tags" Target="../tags/tag128.xml"/><Relationship Id="rId21" Type="http://schemas.openxmlformats.org/officeDocument/2006/relationships/tags" Target="../tags/tag127.xml"/><Relationship Id="rId20" Type="http://schemas.openxmlformats.org/officeDocument/2006/relationships/tags" Target="../tags/tag126.xml"/><Relationship Id="rId2" Type="http://schemas.openxmlformats.org/officeDocument/2006/relationships/tags" Target="../tags/tag108.xml"/><Relationship Id="rId19" Type="http://schemas.openxmlformats.org/officeDocument/2006/relationships/tags" Target="../tags/tag125.xml"/><Relationship Id="rId18" Type="http://schemas.openxmlformats.org/officeDocument/2006/relationships/tags" Target="../tags/tag124.xml"/><Relationship Id="rId17" Type="http://schemas.openxmlformats.org/officeDocument/2006/relationships/tags" Target="../tags/tag123.xml"/><Relationship Id="rId16" Type="http://schemas.openxmlformats.org/officeDocument/2006/relationships/tags" Target="../tags/tag122.xml"/><Relationship Id="rId15" Type="http://schemas.openxmlformats.org/officeDocument/2006/relationships/tags" Target="../tags/tag121.xml"/><Relationship Id="rId14" Type="http://schemas.openxmlformats.org/officeDocument/2006/relationships/tags" Target="../tags/tag120.xml"/><Relationship Id="rId13" Type="http://schemas.openxmlformats.org/officeDocument/2006/relationships/tags" Target="../tags/tag119.xml"/><Relationship Id="rId12" Type="http://schemas.openxmlformats.org/officeDocument/2006/relationships/tags" Target="../tags/tag118.xml"/><Relationship Id="rId11" Type="http://schemas.openxmlformats.org/officeDocument/2006/relationships/tags" Target="../tags/tag117.xml"/><Relationship Id="rId10" Type="http://schemas.openxmlformats.org/officeDocument/2006/relationships/tags" Target="../tags/tag116.xml"/><Relationship Id="rId1" Type="http://schemas.openxmlformats.org/officeDocument/2006/relationships/tags" Target="../tags/tag107.xml"/></Relationships>
</file>

<file path=ppt/slides/_rels/slide14.xml.rels><?xml version="1.0" encoding="UTF-8" standalone="yes"?>
<Relationships xmlns="http://schemas.openxmlformats.org/package/2006/relationships"><Relationship Id="rId9" Type="http://schemas.openxmlformats.org/officeDocument/2006/relationships/tags" Target="../tags/tag139.xml"/><Relationship Id="rId8" Type="http://schemas.openxmlformats.org/officeDocument/2006/relationships/tags" Target="../tags/tag138.xml"/><Relationship Id="rId7" Type="http://schemas.openxmlformats.org/officeDocument/2006/relationships/tags" Target="../tags/tag137.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3" Type="http://schemas.openxmlformats.org/officeDocument/2006/relationships/tags" Target="../tags/tag133.xml"/><Relationship Id="rId24" Type="http://schemas.openxmlformats.org/officeDocument/2006/relationships/notesSlide" Target="../notesSlides/notesSlide14.xml"/><Relationship Id="rId23" Type="http://schemas.openxmlformats.org/officeDocument/2006/relationships/slideLayout" Target="../slideLayouts/slideLayout3.xml"/><Relationship Id="rId22" Type="http://schemas.openxmlformats.org/officeDocument/2006/relationships/tags" Target="../tags/tag151.xml"/><Relationship Id="rId21" Type="http://schemas.openxmlformats.org/officeDocument/2006/relationships/image" Target="../media/image4.png"/><Relationship Id="rId20" Type="http://schemas.openxmlformats.org/officeDocument/2006/relationships/tags" Target="../tags/tag150.xml"/><Relationship Id="rId2" Type="http://schemas.openxmlformats.org/officeDocument/2006/relationships/tags" Target="../tags/tag132.xml"/><Relationship Id="rId19" Type="http://schemas.openxmlformats.org/officeDocument/2006/relationships/tags" Target="../tags/tag149.xml"/><Relationship Id="rId18" Type="http://schemas.openxmlformats.org/officeDocument/2006/relationships/tags" Target="../tags/tag148.xml"/><Relationship Id="rId17" Type="http://schemas.openxmlformats.org/officeDocument/2006/relationships/tags" Target="../tags/tag147.xml"/><Relationship Id="rId16" Type="http://schemas.openxmlformats.org/officeDocument/2006/relationships/tags" Target="../tags/tag146.xml"/><Relationship Id="rId15" Type="http://schemas.openxmlformats.org/officeDocument/2006/relationships/tags" Target="../tags/tag145.xml"/><Relationship Id="rId14" Type="http://schemas.openxmlformats.org/officeDocument/2006/relationships/tags" Target="../tags/tag144.xml"/><Relationship Id="rId13" Type="http://schemas.openxmlformats.org/officeDocument/2006/relationships/tags" Target="../tags/tag143.xml"/><Relationship Id="rId12" Type="http://schemas.openxmlformats.org/officeDocument/2006/relationships/tags" Target="../tags/tag142.xml"/><Relationship Id="rId11" Type="http://schemas.openxmlformats.org/officeDocument/2006/relationships/tags" Target="../tags/tag141.xml"/><Relationship Id="rId10" Type="http://schemas.openxmlformats.org/officeDocument/2006/relationships/tags" Target="../tags/tag140.xml"/><Relationship Id="rId1" Type="http://schemas.openxmlformats.org/officeDocument/2006/relationships/tags" Target="../tags/tag131.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6.emf"/><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9" Type="http://schemas.openxmlformats.org/officeDocument/2006/relationships/tags" Target="../tags/tag159.xml"/><Relationship Id="rId8" Type="http://schemas.openxmlformats.org/officeDocument/2006/relationships/tags" Target="../tags/tag158.xml"/><Relationship Id="rId7" Type="http://schemas.openxmlformats.org/officeDocument/2006/relationships/tags" Target="../tags/tag157.xml"/><Relationship Id="rId6" Type="http://schemas.openxmlformats.org/officeDocument/2006/relationships/tags" Target="../tags/tag156.xml"/><Relationship Id="rId5" Type="http://schemas.openxmlformats.org/officeDocument/2006/relationships/tags" Target="../tags/tag155.xml"/><Relationship Id="rId4" Type="http://schemas.openxmlformats.org/officeDocument/2006/relationships/tags" Target="../tags/tag154.xml"/><Relationship Id="rId3" Type="http://schemas.openxmlformats.org/officeDocument/2006/relationships/tags" Target="../tags/tag153.xml"/><Relationship Id="rId28" Type="http://schemas.openxmlformats.org/officeDocument/2006/relationships/notesSlide" Target="../notesSlides/notesSlide16.xml"/><Relationship Id="rId27" Type="http://schemas.openxmlformats.org/officeDocument/2006/relationships/slideLayout" Target="../slideLayouts/slideLayout3.xml"/><Relationship Id="rId26" Type="http://schemas.openxmlformats.org/officeDocument/2006/relationships/tags" Target="../tags/tag176.xml"/><Relationship Id="rId25" Type="http://schemas.openxmlformats.org/officeDocument/2006/relationships/tags" Target="../tags/tag175.xml"/><Relationship Id="rId24" Type="http://schemas.openxmlformats.org/officeDocument/2006/relationships/tags" Target="../tags/tag174.xml"/><Relationship Id="rId23" Type="http://schemas.openxmlformats.org/officeDocument/2006/relationships/tags" Target="../tags/tag173.xml"/><Relationship Id="rId22" Type="http://schemas.openxmlformats.org/officeDocument/2006/relationships/tags" Target="../tags/tag172.xml"/><Relationship Id="rId21" Type="http://schemas.openxmlformats.org/officeDocument/2006/relationships/tags" Target="../tags/tag171.xml"/><Relationship Id="rId20" Type="http://schemas.openxmlformats.org/officeDocument/2006/relationships/tags" Target="../tags/tag170.xml"/><Relationship Id="rId2" Type="http://schemas.openxmlformats.org/officeDocument/2006/relationships/tags" Target="../tags/tag152.xml"/><Relationship Id="rId19" Type="http://schemas.openxmlformats.org/officeDocument/2006/relationships/tags" Target="../tags/tag169.xml"/><Relationship Id="rId18" Type="http://schemas.openxmlformats.org/officeDocument/2006/relationships/tags" Target="../tags/tag168.xml"/><Relationship Id="rId17" Type="http://schemas.openxmlformats.org/officeDocument/2006/relationships/tags" Target="../tags/tag167.xml"/><Relationship Id="rId16" Type="http://schemas.openxmlformats.org/officeDocument/2006/relationships/tags" Target="../tags/tag166.xml"/><Relationship Id="rId15" Type="http://schemas.openxmlformats.org/officeDocument/2006/relationships/tags" Target="../tags/tag165.xml"/><Relationship Id="rId14" Type="http://schemas.openxmlformats.org/officeDocument/2006/relationships/tags" Target="../tags/tag164.xml"/><Relationship Id="rId13" Type="http://schemas.openxmlformats.org/officeDocument/2006/relationships/tags" Target="../tags/tag163.xml"/><Relationship Id="rId12" Type="http://schemas.openxmlformats.org/officeDocument/2006/relationships/tags" Target="../tags/tag162.xml"/><Relationship Id="rId11" Type="http://schemas.openxmlformats.org/officeDocument/2006/relationships/tags" Target="../tags/tag161.xml"/><Relationship Id="rId10" Type="http://schemas.openxmlformats.org/officeDocument/2006/relationships/tags" Target="../tags/tag160.xml"/><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3.xml"/><Relationship Id="rId6" Type="http://schemas.openxmlformats.org/officeDocument/2006/relationships/tags" Target="../tags/tag181.xml"/><Relationship Id="rId5" Type="http://schemas.openxmlformats.org/officeDocument/2006/relationships/tags" Target="../tags/tag180.xml"/><Relationship Id="rId4" Type="http://schemas.openxmlformats.org/officeDocument/2006/relationships/tags" Target="../tags/tag179.xml"/><Relationship Id="rId3" Type="http://schemas.openxmlformats.org/officeDocument/2006/relationships/tags" Target="../tags/tag178.xml"/><Relationship Id="rId2" Type="http://schemas.openxmlformats.org/officeDocument/2006/relationships/tags" Target="../tags/tag177.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3.xml"/><Relationship Id="rId6" Type="http://schemas.openxmlformats.org/officeDocument/2006/relationships/tags" Target="../tags/tag186.xml"/><Relationship Id="rId5" Type="http://schemas.openxmlformats.org/officeDocument/2006/relationships/tags" Target="../tags/tag185.xml"/><Relationship Id="rId4" Type="http://schemas.openxmlformats.org/officeDocument/2006/relationships/tags" Target="../tags/tag184.xml"/><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9" Type="http://schemas.openxmlformats.org/officeDocument/2006/relationships/image" Target="../media/image8.jpeg"/><Relationship Id="rId8" Type="http://schemas.openxmlformats.org/officeDocument/2006/relationships/image" Target="../media/image7.jpeg"/><Relationship Id="rId7" Type="http://schemas.openxmlformats.org/officeDocument/2006/relationships/image" Target="../media/image4.png"/><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tags" Target="../tags/tag190.xml"/><Relationship Id="rId3" Type="http://schemas.openxmlformats.org/officeDocument/2006/relationships/tags" Target="../tags/tag189.xml"/><Relationship Id="rId2" Type="http://schemas.openxmlformats.org/officeDocument/2006/relationships/tags" Target="../tags/tag188.xml"/><Relationship Id="rId12" Type="http://schemas.openxmlformats.org/officeDocument/2006/relationships/notesSlide" Target="../notesSlides/notesSlide19.xml"/><Relationship Id="rId11" Type="http://schemas.openxmlformats.org/officeDocument/2006/relationships/slideLayout" Target="../slideLayouts/slideLayout8.xml"/><Relationship Id="rId10" Type="http://schemas.openxmlformats.org/officeDocument/2006/relationships/tags" Target="../tags/tag193.xml"/><Relationship Id="rId1" Type="http://schemas.openxmlformats.org/officeDocument/2006/relationships/tags" Target="../tags/tag187.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xml"/><Relationship Id="rId2" Type="http://schemas.openxmlformats.org/officeDocument/2006/relationships/image" Target="../media/image6.emf"/><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5.xml"/><Relationship Id="rId3" Type="http://schemas.openxmlformats.org/officeDocument/2006/relationships/tags" Target="../tags/tag194.xml"/><Relationship Id="rId2" Type="http://schemas.openxmlformats.org/officeDocument/2006/relationships/image" Target="../media/image10.jpeg"/><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6.xml"/><Relationship Id="rId5" Type="http://schemas.openxmlformats.org/officeDocument/2006/relationships/tags" Target="../tags/tag195.xml"/><Relationship Id="rId4" Type="http://schemas.openxmlformats.org/officeDocument/2006/relationships/image" Target="../media/image8.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7.xml"/><Relationship Id="rId4" Type="http://schemas.openxmlformats.org/officeDocument/2006/relationships/tags" Target="../tags/tag197.xml"/><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tags" Target="../tags/tag196.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9.xml"/><Relationship Id="rId3" Type="http://schemas.openxmlformats.org/officeDocument/2006/relationships/tags" Target="../tags/tag198.xml"/><Relationship Id="rId2" Type="http://schemas.openxmlformats.org/officeDocument/2006/relationships/image" Target="../media/image14.jpeg"/><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1" cstate="print">
            <a:extLst>
              <a:ext uri="{28A0092B-C50C-407E-A947-70E740481C1C}">
                <a14:useLocalDpi xmlns:a14="http://schemas.microsoft.com/office/drawing/2010/main" val="0"/>
              </a:ext>
            </a:extLst>
          </a:blip>
          <a:srcRect t="29842" r="68821" b="20392"/>
          <a:stretch>
            <a:fillRect/>
          </a:stretch>
        </p:blipFill>
        <p:spPr>
          <a:xfrm rot="17520000">
            <a:off x="1078291" y="1707515"/>
            <a:ext cx="6637593" cy="6858000"/>
          </a:xfrm>
          <a:custGeom>
            <a:avLst/>
            <a:gdLst>
              <a:gd name="connsiteX0" fmla="*/ 0 w 6637593"/>
              <a:gd name="connsiteY0" fmla="*/ 0 h 6858000"/>
              <a:gd name="connsiteX1" fmla="*/ 6637593 w 6637593"/>
              <a:gd name="connsiteY1" fmla="*/ 0 h 6858000"/>
              <a:gd name="connsiteX2" fmla="*/ 6637593 w 6637593"/>
              <a:gd name="connsiteY2" fmla="*/ 6858000 h 6858000"/>
              <a:gd name="connsiteX3" fmla="*/ 0 w 663759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637593" h="6858000">
                <a:moveTo>
                  <a:pt x="0" y="0"/>
                </a:moveTo>
                <a:lnTo>
                  <a:pt x="6637593" y="0"/>
                </a:lnTo>
                <a:lnTo>
                  <a:pt x="6637593" y="6858000"/>
                </a:lnTo>
                <a:lnTo>
                  <a:pt x="0" y="6858000"/>
                </a:lnTo>
                <a:close/>
              </a:path>
            </a:pathLst>
          </a:custGeom>
        </p:spPr>
      </p:pic>
      <p:grpSp>
        <p:nvGrpSpPr>
          <p:cNvPr id="6" name="组合 5"/>
          <p:cNvGrpSpPr/>
          <p:nvPr/>
        </p:nvGrpSpPr>
        <p:grpSpPr>
          <a:xfrm>
            <a:off x="6850464" y="1132954"/>
            <a:ext cx="3932237" cy="3932237"/>
            <a:chOff x="2307770" y="-528128"/>
            <a:chExt cx="3367316" cy="3367316"/>
          </a:xfrm>
        </p:grpSpPr>
        <p:sp>
          <p:nvSpPr>
            <p:cNvPr id="4" name="椭圆 3"/>
            <p:cNvSpPr/>
            <p:nvPr/>
          </p:nvSpPr>
          <p:spPr>
            <a:xfrm>
              <a:off x="2423885" y="-412013"/>
              <a:ext cx="3135086" cy="31350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
          <p:nvSpPr>
            <p:cNvPr id="5" name="椭圆 4"/>
            <p:cNvSpPr/>
            <p:nvPr/>
          </p:nvSpPr>
          <p:spPr>
            <a:xfrm>
              <a:off x="2307770" y="-528128"/>
              <a:ext cx="3367316" cy="3367316"/>
            </a:xfrm>
            <a:prstGeom prst="ellipse">
              <a:avLst/>
            </a:prstGeom>
            <a:noFill/>
            <a:ln>
              <a:solidFill>
                <a:srgbClr val="96E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grpSp>
      <p:sp>
        <p:nvSpPr>
          <p:cNvPr id="9" name="等腰三角形 8"/>
          <p:cNvSpPr/>
          <p:nvPr/>
        </p:nvSpPr>
        <p:spPr>
          <a:xfrm flipV="1">
            <a:off x="-1" y="0"/>
            <a:ext cx="1785257" cy="1268413"/>
          </a:xfrm>
          <a:prstGeom prst="triangle">
            <a:avLst>
              <a:gd name="adj" fmla="val 0"/>
            </a:avLst>
          </a:prstGeom>
          <a:solidFill>
            <a:srgbClr val="FF9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
        <p:nvSpPr>
          <p:cNvPr id="10" name="等腰三角形 9"/>
          <p:cNvSpPr/>
          <p:nvPr/>
        </p:nvSpPr>
        <p:spPr>
          <a:xfrm rot="10800000" flipV="1">
            <a:off x="10406743" y="5589586"/>
            <a:ext cx="1785257" cy="1268413"/>
          </a:xfrm>
          <a:prstGeom prst="triangle">
            <a:avLst>
              <a:gd name="adj" fmla="val 0"/>
            </a:avLst>
          </a:prstGeom>
          <a:solidFill>
            <a:srgbClr val="FF9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
        <p:nvSpPr>
          <p:cNvPr id="28" name="文本框 27"/>
          <p:cNvSpPr txBox="1"/>
          <p:nvPr/>
        </p:nvSpPr>
        <p:spPr>
          <a:xfrm>
            <a:off x="7305048" y="1958378"/>
            <a:ext cx="3023067" cy="1865126"/>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4800" b="1"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卡通</a:t>
            </a:r>
            <a:r>
              <a:rPr kumimoji="0" lang="zh-CN" altLang="en-US" sz="4800" b="1"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rPr>
              <a:t>学习</a:t>
            </a:r>
            <a:endParaRPr kumimoji="0" lang="en-US" altLang="zh-CN" sz="4800" b="1"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endParaRPr>
          </a:p>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4800" b="1"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教育课件</a:t>
            </a:r>
            <a:endParaRPr kumimoji="0" lang="zh-CN" altLang="en-US" sz="4800" b="1"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endParaRPr>
          </a:p>
        </p:txBody>
      </p:sp>
      <p:grpSp>
        <p:nvGrpSpPr>
          <p:cNvPr id="29" name="Group 4"/>
          <p:cNvGrpSpPr>
            <a:grpSpLocks noChangeAspect="1"/>
          </p:cNvGrpSpPr>
          <p:nvPr/>
        </p:nvGrpSpPr>
        <p:grpSpPr bwMode="auto">
          <a:xfrm>
            <a:off x="5984875" y="4189686"/>
            <a:ext cx="5662613" cy="874712"/>
            <a:chOff x="562" y="2847"/>
            <a:chExt cx="3567" cy="551"/>
          </a:xfrm>
        </p:grpSpPr>
        <p:sp>
          <p:nvSpPr>
            <p:cNvPr id="30" name="AutoShape 3"/>
            <p:cNvSpPr>
              <a:spLocks noChangeAspect="1" noChangeArrowheads="1" noTextEdit="1"/>
            </p:cNvSpPr>
            <p:nvPr/>
          </p:nvSpPr>
          <p:spPr bwMode="auto">
            <a:xfrm>
              <a:off x="562" y="2847"/>
              <a:ext cx="3567"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black"/>
                </a:solidFill>
                <a:effectLst/>
                <a:uLnTx/>
                <a:uFillTx/>
                <a:latin typeface="Arial" panose="020B0604020202020204"/>
                <a:ea typeface="微软雅黑" panose="020B0503020204020204" charset="-122"/>
                <a:cs typeface="+mn-cs"/>
              </a:endParaRPr>
            </a:p>
          </p:txBody>
        </p:sp>
        <p:sp>
          <p:nvSpPr>
            <p:cNvPr id="31" name="Freeform 5"/>
            <p:cNvSpPr/>
            <p:nvPr/>
          </p:nvSpPr>
          <p:spPr bwMode="auto">
            <a:xfrm>
              <a:off x="559" y="2926"/>
              <a:ext cx="605" cy="469"/>
            </a:xfrm>
            <a:custGeom>
              <a:avLst/>
              <a:gdLst>
                <a:gd name="T0" fmla="*/ 193 w 194"/>
                <a:gd name="T1" fmla="*/ 148 h 148"/>
                <a:gd name="T2" fmla="*/ 3 w 194"/>
                <a:gd name="T3" fmla="*/ 148 h 148"/>
                <a:gd name="T4" fmla="*/ 0 w 194"/>
                <a:gd name="T5" fmla="*/ 147 h 148"/>
                <a:gd name="T6" fmla="*/ 2 w 194"/>
                <a:gd name="T7" fmla="*/ 146 h 148"/>
                <a:gd name="T8" fmla="*/ 73 w 194"/>
                <a:gd name="T9" fmla="*/ 81 h 148"/>
                <a:gd name="T10" fmla="*/ 81 w 194"/>
                <a:gd name="T11" fmla="*/ 74 h 148"/>
                <a:gd name="T12" fmla="*/ 79 w 194"/>
                <a:gd name="T13" fmla="*/ 72 h 148"/>
                <a:gd name="T14" fmla="*/ 7 w 194"/>
                <a:gd name="T15" fmla="*/ 6 h 148"/>
                <a:gd name="T16" fmla="*/ 0 w 194"/>
                <a:gd name="T17" fmla="*/ 0 h 148"/>
                <a:gd name="T18" fmla="*/ 0 w 194"/>
                <a:gd name="T19" fmla="*/ 0 h 148"/>
                <a:gd name="T20" fmla="*/ 3 w 194"/>
                <a:gd name="T21" fmla="*/ 0 h 148"/>
                <a:gd name="T22" fmla="*/ 194 w 194"/>
                <a:gd name="T23"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 h="148">
                  <a:moveTo>
                    <a:pt x="193" y="148"/>
                  </a:moveTo>
                  <a:cubicBezTo>
                    <a:pt x="16" y="148"/>
                    <a:pt x="180" y="148"/>
                    <a:pt x="3" y="148"/>
                  </a:cubicBezTo>
                  <a:cubicBezTo>
                    <a:pt x="2" y="148"/>
                    <a:pt x="1" y="148"/>
                    <a:pt x="0" y="147"/>
                  </a:cubicBezTo>
                  <a:cubicBezTo>
                    <a:pt x="1" y="147"/>
                    <a:pt x="1" y="147"/>
                    <a:pt x="2" y="146"/>
                  </a:cubicBezTo>
                  <a:cubicBezTo>
                    <a:pt x="26" y="124"/>
                    <a:pt x="49" y="103"/>
                    <a:pt x="73" y="81"/>
                  </a:cubicBezTo>
                  <a:cubicBezTo>
                    <a:pt x="76" y="79"/>
                    <a:pt x="78" y="76"/>
                    <a:pt x="81" y="74"/>
                  </a:cubicBezTo>
                  <a:cubicBezTo>
                    <a:pt x="80" y="73"/>
                    <a:pt x="80" y="73"/>
                    <a:pt x="79" y="72"/>
                  </a:cubicBezTo>
                  <a:cubicBezTo>
                    <a:pt x="55" y="50"/>
                    <a:pt x="31" y="28"/>
                    <a:pt x="7" y="6"/>
                  </a:cubicBezTo>
                  <a:cubicBezTo>
                    <a:pt x="5" y="4"/>
                    <a:pt x="2" y="2"/>
                    <a:pt x="0" y="0"/>
                  </a:cubicBezTo>
                  <a:cubicBezTo>
                    <a:pt x="0" y="0"/>
                    <a:pt x="0" y="0"/>
                    <a:pt x="0" y="0"/>
                  </a:cubicBezTo>
                  <a:cubicBezTo>
                    <a:pt x="1" y="0"/>
                    <a:pt x="2" y="0"/>
                    <a:pt x="3" y="0"/>
                  </a:cubicBezTo>
                  <a:cubicBezTo>
                    <a:pt x="181" y="0"/>
                    <a:pt x="16" y="0"/>
                    <a:pt x="194"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black"/>
                </a:solidFill>
                <a:effectLst/>
                <a:uLnTx/>
                <a:uFillTx/>
                <a:latin typeface="Arial" panose="020B0604020202020204"/>
                <a:ea typeface="微软雅黑" panose="020B0503020204020204" charset="-122"/>
                <a:cs typeface="+mn-cs"/>
              </a:endParaRPr>
            </a:p>
          </p:txBody>
        </p:sp>
        <p:sp>
          <p:nvSpPr>
            <p:cNvPr id="32" name="Freeform 6"/>
            <p:cNvSpPr/>
            <p:nvPr/>
          </p:nvSpPr>
          <p:spPr bwMode="auto">
            <a:xfrm>
              <a:off x="3545" y="2926"/>
              <a:ext cx="584" cy="469"/>
            </a:xfrm>
            <a:custGeom>
              <a:avLst/>
              <a:gdLst>
                <a:gd name="T0" fmla="*/ 0 w 187"/>
                <a:gd name="T1" fmla="*/ 0 h 148"/>
                <a:gd name="T2" fmla="*/ 187 w 187"/>
                <a:gd name="T3" fmla="*/ 0 h 148"/>
                <a:gd name="T4" fmla="*/ 185 w 187"/>
                <a:gd name="T5" fmla="*/ 1 h 148"/>
                <a:gd name="T6" fmla="*/ 125 w 187"/>
                <a:gd name="T7" fmla="*/ 56 h 148"/>
                <a:gd name="T8" fmla="*/ 106 w 187"/>
                <a:gd name="T9" fmla="*/ 74 h 148"/>
                <a:gd name="T10" fmla="*/ 107 w 187"/>
                <a:gd name="T11" fmla="*/ 75 h 148"/>
                <a:gd name="T12" fmla="*/ 165 w 187"/>
                <a:gd name="T13" fmla="*/ 128 h 148"/>
                <a:gd name="T14" fmla="*/ 187 w 187"/>
                <a:gd name="T15" fmla="*/ 148 h 148"/>
                <a:gd name="T16" fmla="*/ 1 w 187"/>
                <a:gd name="T17"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48">
                  <a:moveTo>
                    <a:pt x="0" y="0"/>
                  </a:moveTo>
                  <a:cubicBezTo>
                    <a:pt x="179" y="0"/>
                    <a:pt x="8" y="0"/>
                    <a:pt x="187" y="0"/>
                  </a:cubicBezTo>
                  <a:cubicBezTo>
                    <a:pt x="186" y="0"/>
                    <a:pt x="186" y="1"/>
                    <a:pt x="185" y="1"/>
                  </a:cubicBezTo>
                  <a:cubicBezTo>
                    <a:pt x="165" y="20"/>
                    <a:pt x="145" y="38"/>
                    <a:pt x="125" y="56"/>
                  </a:cubicBezTo>
                  <a:cubicBezTo>
                    <a:pt x="118" y="62"/>
                    <a:pt x="112" y="68"/>
                    <a:pt x="106" y="74"/>
                  </a:cubicBezTo>
                  <a:cubicBezTo>
                    <a:pt x="106" y="74"/>
                    <a:pt x="107" y="75"/>
                    <a:pt x="107" y="75"/>
                  </a:cubicBezTo>
                  <a:cubicBezTo>
                    <a:pt x="127" y="93"/>
                    <a:pt x="146" y="110"/>
                    <a:pt x="165" y="128"/>
                  </a:cubicBezTo>
                  <a:cubicBezTo>
                    <a:pt x="173" y="135"/>
                    <a:pt x="180" y="141"/>
                    <a:pt x="187" y="148"/>
                  </a:cubicBezTo>
                  <a:cubicBezTo>
                    <a:pt x="7" y="148"/>
                    <a:pt x="182" y="148"/>
                    <a:pt x="1" y="148"/>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black"/>
                </a:solidFill>
                <a:effectLst/>
                <a:uLnTx/>
                <a:uFillTx/>
                <a:latin typeface="Arial" panose="020B0604020202020204"/>
                <a:ea typeface="微软雅黑" panose="020B0503020204020204" charset="-122"/>
                <a:cs typeface="+mn-cs"/>
              </a:endParaRPr>
            </a:p>
          </p:txBody>
        </p:sp>
        <p:sp>
          <p:nvSpPr>
            <p:cNvPr id="33" name="Rectangle 7"/>
            <p:cNvSpPr>
              <a:spLocks noChangeArrowheads="1"/>
            </p:cNvSpPr>
            <p:nvPr/>
          </p:nvSpPr>
          <p:spPr bwMode="auto">
            <a:xfrm>
              <a:off x="952" y="2847"/>
              <a:ext cx="2784" cy="459"/>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black"/>
                </a:solidFill>
                <a:effectLst/>
                <a:uLnTx/>
                <a:uFillTx/>
                <a:latin typeface="Arial" panose="020B0604020202020204"/>
                <a:ea typeface="微软雅黑" panose="020B0503020204020204" charset="-122"/>
                <a:cs typeface="+mn-cs"/>
              </a:endParaRPr>
            </a:p>
          </p:txBody>
        </p:sp>
      </p:grpSp>
      <p:sp>
        <p:nvSpPr>
          <p:cNvPr id="34" name="文本框 33"/>
          <p:cNvSpPr txBox="1"/>
          <p:nvPr/>
        </p:nvSpPr>
        <p:spPr>
          <a:xfrm>
            <a:off x="7305048" y="4287905"/>
            <a:ext cx="3023067" cy="52322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smtClean="0">
                <a:ln>
                  <a:noFill/>
                </a:ln>
                <a:solidFill>
                  <a:srgbClr val="00C6CF">
                    <a:lumMod val="75000"/>
                  </a:srgbClr>
                </a:solidFill>
                <a:effectLst/>
                <a:uLnTx/>
                <a:uFillTx/>
                <a:latin typeface="迷你简准圆" panose="03000509000000000000" pitchFamily="65" charset="-122"/>
                <a:ea typeface="迷你简准圆" panose="03000509000000000000" pitchFamily="65" charset="-122"/>
                <a:cs typeface="+mn-cs"/>
              </a:rPr>
              <a:t>汇报人</a:t>
            </a:r>
            <a:r>
              <a:rPr kumimoji="0" lang="zh-CN" altLang="en-US" sz="2800" b="1" i="0" u="none" strike="noStrike" kern="1200" cap="none" spc="0" normalizeH="0" baseline="0" noProof="0" dirty="0" smtClean="0">
                <a:ln>
                  <a:noFill/>
                </a:ln>
                <a:solidFill>
                  <a:srgbClr val="00C6CF">
                    <a:lumMod val="75000"/>
                  </a:srgbClr>
                </a:solidFill>
                <a:effectLst/>
                <a:uLnTx/>
                <a:uFillTx/>
                <a:latin typeface="迷你简准圆" panose="03000509000000000000" pitchFamily="65" charset="-122"/>
                <a:ea typeface="迷你简准圆" panose="03000509000000000000" pitchFamily="65" charset="-122"/>
                <a:cs typeface="+mn-cs"/>
              </a:rPr>
              <a:t>：</a:t>
            </a:r>
            <a:r>
              <a:rPr kumimoji="0" lang="en-US" altLang="zh-CN" sz="2800" b="1" i="0" u="none" strike="noStrike" kern="1200" cap="none" spc="0" normalizeH="0" baseline="0" noProof="0" dirty="0" smtClean="0">
                <a:ln>
                  <a:noFill/>
                </a:ln>
                <a:solidFill>
                  <a:srgbClr val="00C6CF">
                    <a:lumMod val="75000"/>
                  </a:srgbClr>
                </a:solidFill>
                <a:effectLst/>
                <a:uLnTx/>
                <a:uFillTx/>
                <a:latin typeface="迷你简准圆" panose="03000509000000000000" pitchFamily="65" charset="-122"/>
                <a:ea typeface="迷你简准圆" panose="03000509000000000000" pitchFamily="65" charset="-122"/>
                <a:cs typeface="+mn-cs"/>
              </a:rPr>
              <a:t>XXX</a:t>
            </a:r>
            <a:endParaRPr kumimoji="0" lang="zh-CN" altLang="en-US" sz="2800" b="1" i="0" u="none" strike="noStrike" kern="1200" cap="none" spc="0" normalizeH="0" baseline="0" noProof="0" dirty="0">
              <a:ln>
                <a:noFill/>
              </a:ln>
              <a:solidFill>
                <a:srgbClr val="00C6CF">
                  <a:lumMod val="75000"/>
                </a:srgbClr>
              </a:solidFill>
              <a:effectLst/>
              <a:uLnTx/>
              <a:uFillTx/>
              <a:latin typeface="迷你简准圆" panose="03000509000000000000" pitchFamily="65" charset="-122"/>
              <a:ea typeface="迷你简准圆" panose="03000509000000000000" pitchFamily="65" charset="-122"/>
              <a:cs typeface="+mn-cs"/>
            </a:endParaRPr>
          </a:p>
        </p:txBody>
      </p:sp>
      <p:sp>
        <p:nvSpPr>
          <p:cNvPr id="35" name="文本框 34"/>
          <p:cNvSpPr txBox="1"/>
          <p:nvPr/>
        </p:nvSpPr>
        <p:spPr>
          <a:xfrm>
            <a:off x="6441957" y="5224538"/>
            <a:ext cx="49064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The user can demonstrate on a projector or computer, or print the presentation and make it into a film to be used in a wider field</a:t>
            </a:r>
            <a:endParaRPr kumimoji="0" lang="en-US" altLang="zh-CN" sz="11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pic>
        <p:nvPicPr>
          <p:cNvPr id="2" name="Plastic - You &amp; I">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35002" y="-571500"/>
            <a:ext cx="609600" cy="609600"/>
          </a:xfrm>
          <a:prstGeom prst="rect">
            <a:avLst/>
          </a:prstGeom>
        </p:spPr>
      </p:pic>
      <p:pic>
        <p:nvPicPr>
          <p:cNvPr id="3" name="图片 2" descr="3D卡通气球热气球合集卡通立体C4D电商"/>
          <p:cNvPicPr>
            <a:picLocks noChangeAspect="1"/>
          </p:cNvPicPr>
          <p:nvPr/>
        </p:nvPicPr>
        <p:blipFill>
          <a:blip r:embed="rId5"/>
          <a:srcRect r="51906" b="68033"/>
          <a:stretch>
            <a:fillRect/>
          </a:stretch>
        </p:blipFill>
        <p:spPr>
          <a:xfrm>
            <a:off x="-984885" y="-386080"/>
            <a:ext cx="7217410" cy="72440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2" fill="hold" nodeType="withEffect">
                                  <p:stCondLst>
                                    <p:cond delay="0"/>
                                  </p:stCondLst>
                                  <p:childTnLst>
                                    <p:set>
                                      <p:cBhvr>
                                        <p:cTn id="8" dur="1" fill="hold">
                                          <p:stCondLst>
                                            <p:cond delay="0"/>
                                          </p:stCondLst>
                                        </p:cTn>
                                        <p:tgtEl>
                                          <p:spTgt spid="17"/>
                                        </p:tgtEl>
                                        <p:attrNameLst>
                                          <p:attrName>style.visibility</p:attrName>
                                        </p:attrNameLst>
                                      </p:cBhvr>
                                      <p:to>
                                        <p:strVal val="visible"/>
                                      </p:to>
                                    </p:set>
                                    <p:anim calcmode="lin" valueType="num">
                                      <p:cBhvr additive="base">
                                        <p:cTn id="9" dur="500" fill="hold"/>
                                        <p:tgtEl>
                                          <p:spTgt spid="17"/>
                                        </p:tgtEl>
                                        <p:attrNameLst>
                                          <p:attrName>ppt_x</p:attrName>
                                        </p:attrNameLst>
                                      </p:cBhvr>
                                      <p:tavLst>
                                        <p:tav tm="0">
                                          <p:val>
                                            <p:strVal val="1+#ppt_w/2"/>
                                          </p:val>
                                        </p:tav>
                                        <p:tav tm="100000">
                                          <p:val>
                                            <p:strVal val="#ppt_x"/>
                                          </p:val>
                                        </p:tav>
                                      </p:tavLst>
                                    </p:anim>
                                    <p:anim calcmode="lin" valueType="num">
                                      <p:cBhvr additive="base">
                                        <p:cTn id="10" dur="500" fill="hold"/>
                                        <p:tgtEl>
                                          <p:spTgt spid="17"/>
                                        </p:tgtEl>
                                        <p:attrNameLst>
                                          <p:attrName>ppt_y</p:attrName>
                                        </p:attrNameLst>
                                      </p:cBhvr>
                                      <p:tavLst>
                                        <p:tav tm="0">
                                          <p:val>
                                            <p:strVal val="#ppt_y"/>
                                          </p:val>
                                        </p:tav>
                                        <p:tav tm="100000">
                                          <p:val>
                                            <p:strVal val="#ppt_y"/>
                                          </p:val>
                                        </p:tav>
                                      </p:tavLst>
                                    </p:anim>
                                  </p:childTnLst>
                                </p:cTn>
                              </p:par>
                              <p:par>
                                <p:cTn id="11" presetID="2" presetClass="entr" presetSubtype="6"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par>
                                <p:cTn id="15" presetID="2" presetClass="entr" presetSubtype="9"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0-#ppt_h/2"/>
                                          </p:val>
                                        </p:tav>
                                        <p:tav tm="100000">
                                          <p:val>
                                            <p:strVal val="#ppt_y"/>
                                          </p:val>
                                        </p:tav>
                                      </p:tavLst>
                                    </p:anim>
                                  </p:childTnLst>
                                </p:cTn>
                              </p:par>
                            </p:childTnLst>
                          </p:cTn>
                        </p:par>
                        <p:par>
                          <p:cTn id="19" fill="hold">
                            <p:stCondLst>
                              <p:cond delay="0"/>
                            </p:stCondLst>
                            <p:childTnLst>
                              <p:par>
                                <p:cTn id="20" presetID="42"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53" presetClass="entr" presetSubtype="16"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randombar(horizontal)">
                                      <p:cBhvr>
                                        <p:cTn id="4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4" repeatCount="indefinite" fill="hold" display="0">
                  <p:stCondLst>
                    <p:cond delay="indefinite"/>
                  </p:stCondLst>
                  <p:endCondLst>
                    <p:cond evt="onStopAudio" delay="0">
                      <p:tgtEl>
                        <p:sldTgt/>
                      </p:tgtEl>
                    </p:cond>
                  </p:endCondLst>
                </p:cTn>
                <p:tgtEl>
                  <p:spTgt spid="2"/>
                </p:tgtEl>
              </p:cMediaNode>
            </p:audio>
          </p:childTnLst>
        </p:cTn>
      </p:par>
    </p:tnLst>
    <p:bldLst>
      <p:bldP spid="9" grpId="0" animBg="1"/>
      <p:bldP spid="10" grpId="0" animBg="1"/>
      <p:bldP spid="28" grpId="0"/>
      <p:bldP spid="34"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3054351" y="1575000"/>
            <a:ext cx="6706973" cy="4368600"/>
            <a:chOff x="3295651" y="1575000"/>
            <a:chExt cx="5692775" cy="3708000"/>
          </a:xfrm>
        </p:grpSpPr>
        <p:cxnSp>
          <p:nvCxnSpPr>
            <p:cNvPr id="10" name="直接连接符 9"/>
            <p:cNvCxnSpPr/>
            <p:nvPr>
              <p:custDataLst>
                <p:tags r:id="rId1"/>
              </p:custDataLst>
            </p:nvPr>
          </p:nvCxnSpPr>
          <p:spPr>
            <a:xfrm>
              <a:off x="4457703" y="1575000"/>
              <a:ext cx="7983" cy="3708000"/>
            </a:xfrm>
            <a:prstGeom prst="line">
              <a:avLst/>
            </a:prstGeom>
            <a:ln>
              <a:gradFill>
                <a:gsLst>
                  <a:gs pos="0">
                    <a:srgbClr val="FFFFFF">
                      <a:alpha val="50000"/>
                    </a:srgbClr>
                  </a:gs>
                  <a:gs pos="23000">
                    <a:schemeClr val="accent1"/>
                  </a:gs>
                  <a:gs pos="79000">
                    <a:schemeClr val="accent1"/>
                  </a:gs>
                  <a:gs pos="100000">
                    <a:srgbClr val="FFFFFF">
                      <a:alpha val="50000"/>
                    </a:srgb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2"/>
              </p:custDataLst>
            </p:nvPr>
          </p:nvCxnSpPr>
          <p:spPr>
            <a:xfrm>
              <a:off x="4465638" y="2214564"/>
              <a:ext cx="533400" cy="15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3"/>
              </p:custDataLst>
            </p:nvPr>
          </p:nvCxnSpPr>
          <p:spPr>
            <a:xfrm>
              <a:off x="4465638" y="2849564"/>
              <a:ext cx="533400" cy="15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4"/>
              </p:custDataLst>
            </p:nvPr>
          </p:nvCxnSpPr>
          <p:spPr>
            <a:xfrm>
              <a:off x="4465638" y="3484564"/>
              <a:ext cx="533400" cy="15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5"/>
              </p:custDataLst>
            </p:nvPr>
          </p:nvCxnSpPr>
          <p:spPr>
            <a:xfrm>
              <a:off x="4465638" y="4119564"/>
              <a:ext cx="533400" cy="15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8"/>
            <p:cNvSpPr txBox="1">
              <a:spLocks noChangeArrowheads="1"/>
            </p:cNvSpPr>
            <p:nvPr>
              <p:custDataLst>
                <p:tags r:id="rId6"/>
              </p:custDataLst>
            </p:nvPr>
          </p:nvSpPr>
          <p:spPr bwMode="auto">
            <a:xfrm>
              <a:off x="5062538" y="2036764"/>
              <a:ext cx="2921000" cy="31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zh-CN" altLang="en-US" sz="1800" dirty="0" smtClean="0">
                  <a:solidFill>
                    <a:schemeClr val="tx1">
                      <a:lumMod val="75000"/>
                      <a:lumOff val="25000"/>
                    </a:schemeClr>
                  </a:solidFill>
                  <a:latin typeface="+mn-ea"/>
                  <a:ea typeface="+mn-ea"/>
                </a:rPr>
                <a:t>教师：</a:t>
              </a:r>
              <a:r>
                <a:rPr lang="en-US" altLang="zh-CN" sz="1800" dirty="0" smtClean="0">
                  <a:solidFill>
                    <a:schemeClr val="tx1">
                      <a:lumMod val="75000"/>
                      <a:lumOff val="25000"/>
                    </a:schemeClr>
                  </a:solidFill>
                  <a:latin typeface="+mn-ea"/>
                  <a:ea typeface="+mn-ea"/>
                </a:rPr>
                <a:t>XXX</a:t>
              </a:r>
              <a:endParaRPr lang="en-US" altLang="zh-CN" sz="1800" dirty="0">
                <a:solidFill>
                  <a:schemeClr val="tx1">
                    <a:lumMod val="75000"/>
                    <a:lumOff val="25000"/>
                  </a:schemeClr>
                </a:solidFill>
                <a:latin typeface="+mn-ea"/>
                <a:ea typeface="+mn-ea"/>
              </a:endParaRPr>
            </a:p>
          </p:txBody>
        </p:sp>
        <p:sp>
          <p:nvSpPr>
            <p:cNvPr id="16" name="TextBox 18"/>
            <p:cNvSpPr txBox="1">
              <a:spLocks noChangeArrowheads="1"/>
            </p:cNvSpPr>
            <p:nvPr>
              <p:custDataLst>
                <p:tags r:id="rId7"/>
              </p:custDataLst>
            </p:nvPr>
          </p:nvSpPr>
          <p:spPr bwMode="auto">
            <a:xfrm>
              <a:off x="5062539" y="2665414"/>
              <a:ext cx="3925887" cy="31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zh-CN" altLang="en-US" sz="1800" dirty="0">
                  <a:solidFill>
                    <a:schemeClr val="tx1">
                      <a:lumMod val="75000"/>
                      <a:lumOff val="25000"/>
                    </a:schemeClr>
                  </a:solidFill>
                  <a:latin typeface="+mn-ea"/>
                  <a:ea typeface="+mn-ea"/>
                </a:rPr>
                <a:t>电话</a:t>
              </a:r>
              <a:r>
                <a:rPr lang="zh-CN" altLang="en-US" sz="1800" dirty="0" smtClean="0">
                  <a:solidFill>
                    <a:schemeClr val="tx1">
                      <a:lumMod val="75000"/>
                      <a:lumOff val="25000"/>
                    </a:schemeClr>
                  </a:solidFill>
                  <a:latin typeface="+mn-ea"/>
                  <a:ea typeface="+mn-ea"/>
                </a:rPr>
                <a:t>：</a:t>
              </a:r>
              <a:r>
                <a:rPr lang="en-US" altLang="zh-CN" sz="1800" dirty="0" smtClean="0">
                  <a:solidFill>
                    <a:schemeClr val="tx1">
                      <a:lumMod val="75000"/>
                      <a:lumOff val="25000"/>
                    </a:schemeClr>
                  </a:solidFill>
                  <a:latin typeface="+mn-ea"/>
                  <a:ea typeface="+mn-ea"/>
                </a:rPr>
                <a:t>13589674121</a:t>
              </a:r>
              <a:endParaRPr lang="zh-CN" altLang="en-US" sz="1800" dirty="0">
                <a:solidFill>
                  <a:schemeClr val="tx1">
                    <a:lumMod val="75000"/>
                    <a:lumOff val="25000"/>
                  </a:schemeClr>
                </a:solidFill>
                <a:latin typeface="+mn-ea"/>
                <a:ea typeface="+mn-ea"/>
              </a:endParaRPr>
            </a:p>
          </p:txBody>
        </p:sp>
        <p:sp>
          <p:nvSpPr>
            <p:cNvPr id="17" name="TextBox 18"/>
            <p:cNvSpPr txBox="1">
              <a:spLocks noChangeArrowheads="1"/>
            </p:cNvSpPr>
            <p:nvPr>
              <p:custDataLst>
                <p:tags r:id="rId8"/>
              </p:custDataLst>
            </p:nvPr>
          </p:nvSpPr>
          <p:spPr bwMode="auto">
            <a:xfrm>
              <a:off x="5062539" y="3300414"/>
              <a:ext cx="3925887" cy="31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zh-CN" altLang="en-US" sz="1800" dirty="0">
                  <a:solidFill>
                    <a:schemeClr val="tx1">
                      <a:lumMod val="75000"/>
                      <a:lumOff val="25000"/>
                    </a:schemeClr>
                  </a:solidFill>
                  <a:latin typeface="+mn-ea"/>
                  <a:ea typeface="+mn-ea"/>
                </a:rPr>
                <a:t>邮箱</a:t>
              </a:r>
              <a:r>
                <a:rPr lang="zh-CN" altLang="en-US" sz="1800" dirty="0" smtClean="0">
                  <a:solidFill>
                    <a:schemeClr val="tx1">
                      <a:lumMod val="75000"/>
                      <a:lumOff val="25000"/>
                    </a:schemeClr>
                  </a:solidFill>
                  <a:latin typeface="+mn-ea"/>
                  <a:ea typeface="+mn-ea"/>
                </a:rPr>
                <a:t>：</a:t>
              </a:r>
              <a:r>
                <a:rPr lang="en-US" altLang="zh-CN" sz="1800" dirty="0" smtClean="0">
                  <a:solidFill>
                    <a:schemeClr val="tx1">
                      <a:lumMod val="75000"/>
                      <a:lumOff val="25000"/>
                    </a:schemeClr>
                  </a:solidFill>
                  <a:latin typeface="+mn-ea"/>
                  <a:ea typeface="+mn-ea"/>
                </a:rPr>
                <a:t>baotuwang@****.</a:t>
              </a:r>
              <a:r>
                <a:rPr lang="en-US" altLang="zh-CN" sz="1800" dirty="0">
                  <a:solidFill>
                    <a:schemeClr val="tx1">
                      <a:lumMod val="75000"/>
                      <a:lumOff val="25000"/>
                    </a:schemeClr>
                  </a:solidFill>
                  <a:latin typeface="+mn-ea"/>
                  <a:ea typeface="+mn-ea"/>
                </a:rPr>
                <a:t>com</a:t>
              </a:r>
              <a:endParaRPr lang="zh-CN" altLang="en-US" sz="1800" dirty="0">
                <a:solidFill>
                  <a:schemeClr val="tx1">
                    <a:lumMod val="75000"/>
                    <a:lumOff val="25000"/>
                  </a:schemeClr>
                </a:solidFill>
                <a:latin typeface="+mn-ea"/>
                <a:ea typeface="+mn-ea"/>
              </a:endParaRPr>
            </a:p>
          </p:txBody>
        </p:sp>
        <p:sp>
          <p:nvSpPr>
            <p:cNvPr id="18" name="TextBox 18"/>
            <p:cNvSpPr txBox="1">
              <a:spLocks noChangeArrowheads="1"/>
            </p:cNvSpPr>
            <p:nvPr>
              <p:custDataLst>
                <p:tags r:id="rId9"/>
              </p:custDataLst>
            </p:nvPr>
          </p:nvSpPr>
          <p:spPr bwMode="auto">
            <a:xfrm>
              <a:off x="5062539" y="3935414"/>
              <a:ext cx="3925887" cy="31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zh-CN" altLang="en-US" sz="1800" dirty="0">
                  <a:solidFill>
                    <a:schemeClr val="tx1">
                      <a:lumMod val="75000"/>
                      <a:lumOff val="25000"/>
                    </a:schemeClr>
                  </a:solidFill>
                  <a:latin typeface="+mn-ea"/>
                  <a:ea typeface="+mn-ea"/>
                </a:rPr>
                <a:t>公司</a:t>
              </a:r>
              <a:r>
                <a:rPr lang="zh-CN" altLang="en-US" sz="1800" dirty="0" smtClean="0">
                  <a:solidFill>
                    <a:schemeClr val="tx1">
                      <a:lumMod val="75000"/>
                      <a:lumOff val="25000"/>
                    </a:schemeClr>
                  </a:solidFill>
                  <a:latin typeface="+mn-ea"/>
                  <a:ea typeface="+mn-ea"/>
                </a:rPr>
                <a:t>：</a:t>
              </a:r>
              <a:r>
                <a:rPr lang="en-US" altLang="zh-CN" sz="1800" dirty="0" smtClean="0">
                  <a:solidFill>
                    <a:schemeClr val="tx1">
                      <a:lumMod val="75000"/>
                      <a:lumOff val="25000"/>
                    </a:schemeClr>
                  </a:solidFill>
                  <a:latin typeface="+mn-ea"/>
                  <a:ea typeface="+mn-ea"/>
                </a:rPr>
                <a:t>xxx</a:t>
              </a:r>
              <a:r>
                <a:rPr lang="en-US" altLang="zh-CN" sz="1800" dirty="0" smtClean="0">
                  <a:solidFill>
                    <a:schemeClr val="tx1">
                      <a:lumMod val="75000"/>
                      <a:lumOff val="25000"/>
                    </a:schemeClr>
                  </a:solidFill>
                  <a:latin typeface="+mn-ea"/>
                  <a:ea typeface="+mn-ea"/>
                </a:rPr>
                <a:t>******</a:t>
              </a:r>
              <a:r>
                <a:rPr lang="zh-CN" altLang="en-US" sz="1800" dirty="0">
                  <a:solidFill>
                    <a:schemeClr val="tx1">
                      <a:lumMod val="75000"/>
                      <a:lumOff val="25000"/>
                    </a:schemeClr>
                  </a:solidFill>
                  <a:latin typeface="+mn-ea"/>
                  <a:ea typeface="+mn-ea"/>
                </a:rPr>
                <a:t>有限公司</a:t>
              </a:r>
              <a:endParaRPr lang="zh-CN" altLang="en-US" sz="1800" dirty="0">
                <a:solidFill>
                  <a:schemeClr val="tx1">
                    <a:lumMod val="75000"/>
                    <a:lumOff val="25000"/>
                  </a:schemeClr>
                </a:solidFill>
                <a:latin typeface="+mn-ea"/>
                <a:ea typeface="+mn-ea"/>
              </a:endParaRPr>
            </a:p>
          </p:txBody>
        </p:sp>
        <p:cxnSp>
          <p:nvCxnSpPr>
            <p:cNvPr id="19" name="直接连接符 18"/>
            <p:cNvCxnSpPr/>
            <p:nvPr>
              <p:custDataLst>
                <p:tags r:id="rId10"/>
              </p:custDataLst>
            </p:nvPr>
          </p:nvCxnSpPr>
          <p:spPr>
            <a:xfrm>
              <a:off x="4465638" y="4725989"/>
              <a:ext cx="533400" cy="158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60" name="KSO_Shape"/>
            <p:cNvSpPr/>
            <p:nvPr>
              <p:custDataLst>
                <p:tags r:id="rId11"/>
              </p:custDataLst>
            </p:nvPr>
          </p:nvSpPr>
          <p:spPr bwMode="auto">
            <a:xfrm>
              <a:off x="3295651" y="2805114"/>
              <a:ext cx="868363" cy="1247775"/>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TextBox 18"/>
            <p:cNvSpPr txBox="1">
              <a:spLocks noChangeArrowheads="1"/>
            </p:cNvSpPr>
            <p:nvPr>
              <p:custDataLst>
                <p:tags r:id="rId12"/>
              </p:custDataLst>
            </p:nvPr>
          </p:nvSpPr>
          <p:spPr bwMode="auto">
            <a:xfrm>
              <a:off x="5062539" y="4541839"/>
              <a:ext cx="3925887" cy="31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defRPr/>
              </a:pPr>
              <a:r>
                <a:rPr lang="zh-CN" altLang="en-US" sz="1800" dirty="0">
                  <a:solidFill>
                    <a:schemeClr val="tx1">
                      <a:lumMod val="75000"/>
                      <a:lumOff val="25000"/>
                    </a:schemeClr>
                  </a:solidFill>
                  <a:latin typeface="+mn-ea"/>
                  <a:ea typeface="+mn-ea"/>
                </a:rPr>
                <a:t>地址</a:t>
              </a:r>
              <a:r>
                <a:rPr lang="zh-CN" altLang="en-US" sz="1800" dirty="0" smtClean="0">
                  <a:solidFill>
                    <a:schemeClr val="tx1">
                      <a:lumMod val="75000"/>
                      <a:lumOff val="25000"/>
                    </a:schemeClr>
                  </a:solidFill>
                  <a:latin typeface="+mn-ea"/>
                  <a:ea typeface="+mn-ea"/>
                </a:rPr>
                <a:t>：上海市虹口区</a:t>
              </a:r>
              <a:endParaRPr lang="zh-CN" altLang="en-US" sz="1800" dirty="0">
                <a:solidFill>
                  <a:schemeClr val="tx1">
                    <a:lumMod val="75000"/>
                    <a:lumOff val="25000"/>
                  </a:schemeClr>
                </a:solidFill>
                <a:latin typeface="+mn-ea"/>
                <a:ea typeface="+mn-ea"/>
              </a:endParaRPr>
            </a:p>
          </p:txBody>
        </p:sp>
      </p:grpSp>
      <p:pic>
        <p:nvPicPr>
          <p:cNvPr id="20" name="图片 19"/>
          <p:cNvPicPr>
            <a:picLocks noChangeAspect="1"/>
          </p:cNvPicPr>
          <p:nvPr/>
        </p:nvPicPr>
        <p:blipFill rotWithShape="1">
          <a:blip r:embed="rId13"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25" name="组合 24"/>
          <p:cNvGrpSpPr/>
          <p:nvPr/>
        </p:nvGrpSpPr>
        <p:grpSpPr>
          <a:xfrm>
            <a:off x="1904313" y="411793"/>
            <a:ext cx="4358486" cy="774975"/>
            <a:chOff x="1904313" y="411793"/>
            <a:chExt cx="4358486" cy="774975"/>
          </a:xfrm>
        </p:grpSpPr>
        <p:sp>
          <p:nvSpPr>
            <p:cNvPr id="26" name="文本框 25"/>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27" name="文本框 26"/>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spTree>
    <p:custDataLst>
      <p:tags r:id="rId14"/>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p:tgtEl>
                                          <p:spTgt spid="25"/>
                                        </p:tgtEl>
                                        <p:attrNameLst>
                                          <p:attrName>ppt_x</p:attrName>
                                        </p:attrNameLst>
                                      </p:cBhvr>
                                      <p:tavLst>
                                        <p:tav tm="0">
                                          <p:val>
                                            <p:strVal val="#ppt_x-#ppt_w*1.125000"/>
                                          </p:val>
                                        </p:tav>
                                        <p:tav tm="100000">
                                          <p:val>
                                            <p:strVal val="#ppt_x"/>
                                          </p:val>
                                        </p:tav>
                                      </p:tavLst>
                                    </p:anim>
                                    <p:animEffect transition="in" filter="wipe(right)">
                                      <p:cBhvr>
                                        <p:cTn id="13" dur="500"/>
                                        <p:tgtEl>
                                          <p:spTgt spid="25"/>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3886" t="8347" r="82147" b="49503"/>
          <a:stretch>
            <a:fillRect/>
          </a:stretch>
        </p:blipFill>
        <p:spPr>
          <a:xfrm flipH="1" flipV="1">
            <a:off x="1572382" y="1882093"/>
            <a:ext cx="822613" cy="1049541"/>
          </a:xfrm>
          <a:prstGeom prst="rect">
            <a:avLst/>
          </a:prstGeom>
        </p:spPr>
      </p:pic>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886" t="8347" r="82147" b="49503"/>
          <a:stretch>
            <a:fillRect/>
          </a:stretch>
        </p:blipFill>
        <p:spPr>
          <a:xfrm>
            <a:off x="4958976" y="4601033"/>
            <a:ext cx="822613" cy="1049541"/>
          </a:xfrm>
          <a:prstGeom prst="rect">
            <a:avLst/>
          </a:prstGeom>
        </p:spPr>
      </p:pic>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3886" t="8347" r="82147" b="49503"/>
          <a:stretch>
            <a:fillRect/>
          </a:stretch>
        </p:blipFill>
        <p:spPr>
          <a:xfrm flipH="1" flipV="1">
            <a:off x="6712858" y="1889090"/>
            <a:ext cx="822613" cy="1049541"/>
          </a:xfrm>
          <a:prstGeom prst="rect">
            <a:avLst/>
          </a:prstGeom>
        </p:spPr>
      </p:pic>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l="3886" t="8347" r="82147" b="49503"/>
          <a:stretch>
            <a:fillRect/>
          </a:stretch>
        </p:blipFill>
        <p:spPr>
          <a:xfrm>
            <a:off x="9838191" y="4601033"/>
            <a:ext cx="822613" cy="1049541"/>
          </a:xfrm>
          <a:prstGeom prst="rect">
            <a:avLst/>
          </a:prstGeom>
        </p:spPr>
      </p:pic>
      <p:sp>
        <p:nvSpPr>
          <p:cNvPr id="6" name="任意多边形 5"/>
          <p:cNvSpPr/>
          <p:nvPr/>
        </p:nvSpPr>
        <p:spPr>
          <a:xfrm>
            <a:off x="0" y="2670629"/>
            <a:ext cx="12192000" cy="1770745"/>
          </a:xfrm>
          <a:custGeom>
            <a:avLst/>
            <a:gdLst>
              <a:gd name="connsiteX0" fmla="*/ 0 w 12221029"/>
              <a:gd name="connsiteY0" fmla="*/ 1393371 h 1770745"/>
              <a:gd name="connsiteX1" fmla="*/ 2235200 w 12221029"/>
              <a:gd name="connsiteY1" fmla="*/ 508000 h 1770745"/>
              <a:gd name="connsiteX2" fmla="*/ 5050972 w 12221029"/>
              <a:gd name="connsiteY2" fmla="*/ 1770742 h 1770745"/>
              <a:gd name="connsiteX3" fmla="*/ 7373258 w 12221029"/>
              <a:gd name="connsiteY3" fmla="*/ 522514 h 1770745"/>
              <a:gd name="connsiteX4" fmla="*/ 10130972 w 12221029"/>
              <a:gd name="connsiteY4" fmla="*/ 1465942 h 1770745"/>
              <a:gd name="connsiteX5" fmla="*/ 12221029 w 12221029"/>
              <a:gd name="connsiteY5" fmla="*/ 0 h 177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1029" h="1770745">
                <a:moveTo>
                  <a:pt x="0" y="1393371"/>
                </a:moveTo>
                <a:cubicBezTo>
                  <a:pt x="696685" y="919238"/>
                  <a:pt x="1393371" y="445105"/>
                  <a:pt x="2235200" y="508000"/>
                </a:cubicBezTo>
                <a:cubicBezTo>
                  <a:pt x="3077029" y="570895"/>
                  <a:pt x="4194629" y="1768323"/>
                  <a:pt x="5050972" y="1770742"/>
                </a:cubicBezTo>
                <a:cubicBezTo>
                  <a:pt x="5907315" y="1773161"/>
                  <a:pt x="6526591" y="573314"/>
                  <a:pt x="7373258" y="522514"/>
                </a:cubicBezTo>
                <a:cubicBezTo>
                  <a:pt x="8219925" y="471714"/>
                  <a:pt x="9323010" y="1553028"/>
                  <a:pt x="10130972" y="1465942"/>
                </a:cubicBezTo>
                <a:cubicBezTo>
                  <a:pt x="10938934" y="1378856"/>
                  <a:pt x="11579981" y="689428"/>
                  <a:pt x="12221029" y="0"/>
                </a:cubicBezTo>
              </a:path>
            </a:pathLst>
          </a:custGeom>
          <a:noFill/>
          <a:ln w="1905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862664" y="2854804"/>
            <a:ext cx="667660" cy="6676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702623" y="4012712"/>
            <a:ext cx="667660" cy="6676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075708" y="2931634"/>
            <a:ext cx="667660" cy="6676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705213" y="3774845"/>
            <a:ext cx="667660" cy="6676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018400" y="2974940"/>
            <a:ext cx="356188" cy="461665"/>
          </a:xfrm>
          <a:prstGeom prst="rect">
            <a:avLst/>
          </a:prstGeom>
          <a:noFill/>
        </p:spPr>
        <p:txBody>
          <a:bodyPr wrap="none" rtlCol="0">
            <a:spAutoFit/>
          </a:bodyPr>
          <a:lstStyle/>
          <a:p>
            <a:pPr algn="ctr"/>
            <a:r>
              <a:rPr lang="en-US" altLang="zh-CN" sz="2400" dirty="0" smtClean="0">
                <a:solidFill>
                  <a:schemeClr val="bg1"/>
                </a:solidFill>
              </a:rPr>
              <a:t>1</a:t>
            </a:r>
            <a:endParaRPr lang="zh-CN" altLang="en-US" sz="2400" dirty="0">
              <a:solidFill>
                <a:schemeClr val="bg1"/>
              </a:solidFill>
            </a:endParaRPr>
          </a:p>
        </p:txBody>
      </p:sp>
      <p:sp>
        <p:nvSpPr>
          <p:cNvPr id="12" name="文本框 11"/>
          <p:cNvSpPr txBox="1"/>
          <p:nvPr/>
        </p:nvSpPr>
        <p:spPr>
          <a:xfrm>
            <a:off x="4858359" y="4115709"/>
            <a:ext cx="356188" cy="461665"/>
          </a:xfrm>
          <a:prstGeom prst="rect">
            <a:avLst/>
          </a:prstGeom>
          <a:noFill/>
        </p:spPr>
        <p:txBody>
          <a:bodyPr wrap="none" rtlCol="0">
            <a:spAutoFit/>
          </a:bodyPr>
          <a:lstStyle/>
          <a:p>
            <a:pPr algn="ctr"/>
            <a:r>
              <a:rPr lang="en-US" altLang="zh-CN" sz="2400" dirty="0" smtClean="0">
                <a:solidFill>
                  <a:schemeClr val="bg1"/>
                </a:solidFill>
              </a:rPr>
              <a:t>2</a:t>
            </a:r>
            <a:endParaRPr lang="zh-CN" altLang="en-US" sz="2400" dirty="0">
              <a:solidFill>
                <a:schemeClr val="bg1"/>
              </a:solidFill>
            </a:endParaRPr>
          </a:p>
        </p:txBody>
      </p:sp>
      <p:sp>
        <p:nvSpPr>
          <p:cNvPr id="13" name="文本框 12"/>
          <p:cNvSpPr txBox="1"/>
          <p:nvPr/>
        </p:nvSpPr>
        <p:spPr>
          <a:xfrm>
            <a:off x="7231444" y="3043811"/>
            <a:ext cx="356188" cy="461665"/>
          </a:xfrm>
          <a:prstGeom prst="rect">
            <a:avLst/>
          </a:prstGeom>
          <a:noFill/>
        </p:spPr>
        <p:txBody>
          <a:bodyPr wrap="none" rtlCol="0">
            <a:spAutoFit/>
          </a:bodyPr>
          <a:lstStyle/>
          <a:p>
            <a:pPr algn="ctr"/>
            <a:r>
              <a:rPr lang="en-US" altLang="zh-CN" sz="2400" dirty="0" smtClean="0">
                <a:solidFill>
                  <a:schemeClr val="bg1"/>
                </a:solidFill>
              </a:rPr>
              <a:t>3</a:t>
            </a:r>
            <a:endParaRPr lang="zh-CN" altLang="en-US" sz="2400" dirty="0">
              <a:solidFill>
                <a:schemeClr val="bg1"/>
              </a:solidFill>
            </a:endParaRPr>
          </a:p>
        </p:txBody>
      </p:sp>
      <p:sp>
        <p:nvSpPr>
          <p:cNvPr id="14" name="文本框 13"/>
          <p:cNvSpPr txBox="1"/>
          <p:nvPr/>
        </p:nvSpPr>
        <p:spPr>
          <a:xfrm>
            <a:off x="9860949" y="3881940"/>
            <a:ext cx="356188" cy="461665"/>
          </a:xfrm>
          <a:prstGeom prst="rect">
            <a:avLst/>
          </a:prstGeom>
          <a:noFill/>
        </p:spPr>
        <p:txBody>
          <a:bodyPr wrap="none" rtlCol="0">
            <a:spAutoFit/>
          </a:bodyPr>
          <a:lstStyle/>
          <a:p>
            <a:pPr algn="ctr"/>
            <a:r>
              <a:rPr lang="en-US" altLang="zh-CN" sz="2400" dirty="0" smtClean="0">
                <a:solidFill>
                  <a:schemeClr val="bg1"/>
                </a:solidFill>
              </a:rPr>
              <a:t>4</a:t>
            </a:r>
            <a:endParaRPr lang="zh-CN" altLang="en-US" sz="2400" dirty="0">
              <a:solidFill>
                <a:schemeClr val="bg1"/>
              </a:solidFill>
            </a:endParaRPr>
          </a:p>
        </p:txBody>
      </p:sp>
      <p:grpSp>
        <p:nvGrpSpPr>
          <p:cNvPr id="17" name="组合 16"/>
          <p:cNvGrpSpPr/>
          <p:nvPr/>
        </p:nvGrpSpPr>
        <p:grpSpPr>
          <a:xfrm>
            <a:off x="2540076" y="2095867"/>
            <a:ext cx="3555924" cy="656069"/>
            <a:chOff x="2540076" y="2095867"/>
            <a:chExt cx="3555924" cy="656069"/>
          </a:xfrm>
        </p:grpSpPr>
        <p:sp>
          <p:nvSpPr>
            <p:cNvPr id="15" name="文本框 14"/>
            <p:cNvSpPr txBox="1"/>
            <p:nvPr/>
          </p:nvSpPr>
          <p:spPr>
            <a:xfrm>
              <a:off x="2540076" y="2095867"/>
              <a:ext cx="3023067" cy="535531"/>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l"/>
              <a:r>
                <a:rPr lang="zh-CN" altLang="en-US" dirty="0">
                  <a:solidFill>
                    <a:schemeClr val="tx1">
                      <a:lumMod val="65000"/>
                      <a:lumOff val="35000"/>
                    </a:schemeClr>
                  </a:solidFill>
                </a:rPr>
                <a:t>标题文字添加此处</a:t>
              </a:r>
              <a:endParaRPr lang="zh-CN" altLang="en-US" dirty="0">
                <a:solidFill>
                  <a:schemeClr val="tx1">
                    <a:lumMod val="65000"/>
                    <a:lumOff val="35000"/>
                  </a:schemeClr>
                </a:solidFill>
              </a:endParaRPr>
            </a:p>
          </p:txBody>
        </p:sp>
        <p:sp>
          <p:nvSpPr>
            <p:cNvPr id="16" name="文本框 15"/>
            <p:cNvSpPr txBox="1"/>
            <p:nvPr/>
          </p:nvSpPr>
          <p:spPr>
            <a:xfrm>
              <a:off x="2540076" y="2529888"/>
              <a:ext cx="3555924" cy="22204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smtClean="0">
                  <a:solidFill>
                    <a:schemeClr val="bg1">
                      <a:lumMod val="50000"/>
                    </a:schemeClr>
                  </a:solidFill>
                  <a:latin typeface="+mj-ea"/>
                  <a:ea typeface="+mj-ea"/>
                </a:rPr>
                <a:t>print </a:t>
              </a:r>
              <a:r>
                <a:rPr lang="en-US" altLang="zh-CN" sz="800" dirty="0">
                  <a:solidFill>
                    <a:schemeClr val="bg1">
                      <a:lumMod val="50000"/>
                    </a:schemeClr>
                  </a:solidFill>
                  <a:latin typeface="+mj-ea"/>
                  <a:ea typeface="+mj-ea"/>
                </a:rPr>
                <a:t>the presentation and </a:t>
              </a:r>
              <a:r>
                <a:rPr lang="en-US" altLang="zh-CN" sz="800" dirty="0" smtClean="0">
                  <a:solidFill>
                    <a:schemeClr val="bg1">
                      <a:lumMod val="50000"/>
                    </a:schemeClr>
                  </a:solidFill>
                  <a:latin typeface="+mj-ea"/>
                  <a:ea typeface="+mj-ea"/>
                </a:rPr>
                <a:t>make to </a:t>
              </a:r>
              <a:r>
                <a:rPr lang="en-US" altLang="zh-CN" sz="800" dirty="0">
                  <a:solidFill>
                    <a:schemeClr val="bg1">
                      <a:lumMod val="50000"/>
                    </a:schemeClr>
                  </a:solidFill>
                  <a:latin typeface="+mj-ea"/>
                  <a:ea typeface="+mj-ea"/>
                </a:rPr>
                <a:t>used in a wider field</a:t>
              </a:r>
              <a:endParaRPr lang="en-US" altLang="zh-CN" sz="800" dirty="0">
                <a:solidFill>
                  <a:schemeClr val="bg1">
                    <a:lumMod val="50000"/>
                  </a:schemeClr>
                </a:solidFill>
                <a:latin typeface="+mj-ea"/>
                <a:ea typeface="+mj-ea"/>
              </a:endParaRPr>
            </a:p>
          </p:txBody>
        </p:sp>
      </p:grpSp>
      <p:grpSp>
        <p:nvGrpSpPr>
          <p:cNvPr id="18" name="组合 17"/>
          <p:cNvGrpSpPr/>
          <p:nvPr/>
        </p:nvGrpSpPr>
        <p:grpSpPr>
          <a:xfrm>
            <a:off x="7587632" y="2095867"/>
            <a:ext cx="3555924" cy="656069"/>
            <a:chOff x="2540076" y="2095867"/>
            <a:chExt cx="3555924" cy="656069"/>
          </a:xfrm>
        </p:grpSpPr>
        <p:sp>
          <p:nvSpPr>
            <p:cNvPr id="19" name="文本框 18"/>
            <p:cNvSpPr txBox="1"/>
            <p:nvPr/>
          </p:nvSpPr>
          <p:spPr>
            <a:xfrm>
              <a:off x="2540076" y="2095867"/>
              <a:ext cx="3023067" cy="535531"/>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l"/>
              <a:r>
                <a:rPr lang="zh-CN" altLang="en-US" dirty="0">
                  <a:solidFill>
                    <a:schemeClr val="tx1">
                      <a:lumMod val="65000"/>
                      <a:lumOff val="35000"/>
                    </a:schemeClr>
                  </a:solidFill>
                </a:rPr>
                <a:t>标题文字添加此处</a:t>
              </a:r>
              <a:endParaRPr lang="zh-CN" altLang="en-US" dirty="0">
                <a:solidFill>
                  <a:schemeClr val="tx1">
                    <a:lumMod val="65000"/>
                    <a:lumOff val="35000"/>
                  </a:schemeClr>
                </a:solidFill>
              </a:endParaRPr>
            </a:p>
          </p:txBody>
        </p:sp>
        <p:sp>
          <p:nvSpPr>
            <p:cNvPr id="20" name="文本框 19"/>
            <p:cNvSpPr txBox="1"/>
            <p:nvPr/>
          </p:nvSpPr>
          <p:spPr>
            <a:xfrm>
              <a:off x="2540076" y="2529888"/>
              <a:ext cx="3555924" cy="22204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smtClean="0">
                  <a:solidFill>
                    <a:schemeClr val="bg1">
                      <a:lumMod val="50000"/>
                    </a:schemeClr>
                  </a:solidFill>
                  <a:latin typeface="+mj-ea"/>
                  <a:ea typeface="+mj-ea"/>
                </a:rPr>
                <a:t>print </a:t>
              </a:r>
              <a:r>
                <a:rPr lang="en-US" altLang="zh-CN" sz="800" dirty="0">
                  <a:solidFill>
                    <a:schemeClr val="bg1">
                      <a:lumMod val="50000"/>
                    </a:schemeClr>
                  </a:solidFill>
                  <a:latin typeface="+mj-ea"/>
                  <a:ea typeface="+mj-ea"/>
                </a:rPr>
                <a:t>the presentation and </a:t>
              </a:r>
              <a:r>
                <a:rPr lang="en-US" altLang="zh-CN" sz="800" dirty="0" smtClean="0">
                  <a:solidFill>
                    <a:schemeClr val="bg1">
                      <a:lumMod val="50000"/>
                    </a:schemeClr>
                  </a:solidFill>
                  <a:latin typeface="+mj-ea"/>
                  <a:ea typeface="+mj-ea"/>
                </a:rPr>
                <a:t>make to </a:t>
              </a:r>
              <a:r>
                <a:rPr lang="en-US" altLang="zh-CN" sz="800" dirty="0">
                  <a:solidFill>
                    <a:schemeClr val="bg1">
                      <a:lumMod val="50000"/>
                    </a:schemeClr>
                  </a:solidFill>
                  <a:latin typeface="+mj-ea"/>
                  <a:ea typeface="+mj-ea"/>
                </a:rPr>
                <a:t>used in a wider field</a:t>
              </a:r>
              <a:endParaRPr lang="en-US" altLang="zh-CN" sz="800" dirty="0">
                <a:solidFill>
                  <a:schemeClr val="bg1">
                    <a:lumMod val="50000"/>
                  </a:schemeClr>
                </a:solidFill>
                <a:latin typeface="+mj-ea"/>
                <a:ea typeface="+mj-ea"/>
              </a:endParaRPr>
            </a:p>
          </p:txBody>
        </p:sp>
      </p:grpSp>
      <p:grpSp>
        <p:nvGrpSpPr>
          <p:cNvPr id="21" name="组合 20"/>
          <p:cNvGrpSpPr/>
          <p:nvPr/>
        </p:nvGrpSpPr>
        <p:grpSpPr>
          <a:xfrm>
            <a:off x="6282267" y="4628472"/>
            <a:ext cx="3555924" cy="666713"/>
            <a:chOff x="2540076" y="2095867"/>
            <a:chExt cx="3555924" cy="666713"/>
          </a:xfrm>
        </p:grpSpPr>
        <p:sp>
          <p:nvSpPr>
            <p:cNvPr id="22" name="文本框 21"/>
            <p:cNvSpPr txBox="1"/>
            <p:nvPr/>
          </p:nvSpPr>
          <p:spPr>
            <a:xfrm>
              <a:off x="3072933" y="2095867"/>
              <a:ext cx="3023067" cy="535531"/>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r"/>
              <a:r>
                <a:rPr lang="zh-CN" altLang="en-US" dirty="0">
                  <a:solidFill>
                    <a:schemeClr val="tx1">
                      <a:lumMod val="65000"/>
                      <a:lumOff val="35000"/>
                    </a:schemeClr>
                  </a:solidFill>
                </a:rPr>
                <a:t>标题文字添加此处</a:t>
              </a:r>
              <a:endParaRPr lang="zh-CN" altLang="en-US" dirty="0">
                <a:solidFill>
                  <a:schemeClr val="tx1">
                    <a:lumMod val="65000"/>
                    <a:lumOff val="35000"/>
                  </a:schemeClr>
                </a:solidFill>
              </a:endParaRPr>
            </a:p>
          </p:txBody>
        </p:sp>
        <p:sp>
          <p:nvSpPr>
            <p:cNvPr id="23" name="文本框 22"/>
            <p:cNvSpPr txBox="1"/>
            <p:nvPr/>
          </p:nvSpPr>
          <p:spPr>
            <a:xfrm>
              <a:off x="2540076" y="2529888"/>
              <a:ext cx="3555924" cy="232692"/>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800" dirty="0" smtClean="0">
                  <a:solidFill>
                    <a:schemeClr val="bg1">
                      <a:lumMod val="50000"/>
                    </a:schemeClr>
                  </a:solidFill>
                  <a:latin typeface="+mj-ea"/>
                  <a:ea typeface="+mj-ea"/>
                </a:rPr>
                <a:t>print </a:t>
              </a:r>
              <a:r>
                <a:rPr lang="en-US" altLang="zh-CN" sz="800" dirty="0">
                  <a:solidFill>
                    <a:schemeClr val="bg1">
                      <a:lumMod val="50000"/>
                    </a:schemeClr>
                  </a:solidFill>
                  <a:latin typeface="+mj-ea"/>
                  <a:ea typeface="+mj-ea"/>
                </a:rPr>
                <a:t>the presentation and </a:t>
              </a:r>
              <a:r>
                <a:rPr lang="en-US" altLang="zh-CN" sz="800" dirty="0" smtClean="0">
                  <a:solidFill>
                    <a:schemeClr val="bg1">
                      <a:lumMod val="50000"/>
                    </a:schemeClr>
                  </a:solidFill>
                  <a:latin typeface="+mj-ea"/>
                  <a:ea typeface="+mj-ea"/>
                </a:rPr>
                <a:t>make to </a:t>
              </a:r>
              <a:r>
                <a:rPr lang="en-US" altLang="zh-CN" sz="800" dirty="0">
                  <a:solidFill>
                    <a:schemeClr val="bg1">
                      <a:lumMod val="50000"/>
                    </a:schemeClr>
                  </a:solidFill>
                  <a:latin typeface="+mj-ea"/>
                  <a:ea typeface="+mj-ea"/>
                </a:rPr>
                <a:t>used in a wider field</a:t>
              </a:r>
              <a:endParaRPr lang="en-US" altLang="zh-CN" sz="800" dirty="0">
                <a:solidFill>
                  <a:schemeClr val="bg1">
                    <a:lumMod val="50000"/>
                  </a:schemeClr>
                </a:solidFill>
                <a:latin typeface="+mj-ea"/>
                <a:ea typeface="+mj-ea"/>
              </a:endParaRPr>
            </a:p>
          </p:txBody>
        </p:sp>
      </p:grpSp>
      <p:grpSp>
        <p:nvGrpSpPr>
          <p:cNvPr id="24" name="组合 23"/>
          <p:cNvGrpSpPr/>
          <p:nvPr/>
        </p:nvGrpSpPr>
        <p:grpSpPr>
          <a:xfrm>
            <a:off x="1302435" y="4628472"/>
            <a:ext cx="3555924" cy="666713"/>
            <a:chOff x="2540076" y="2095867"/>
            <a:chExt cx="3555924" cy="666713"/>
          </a:xfrm>
        </p:grpSpPr>
        <p:sp>
          <p:nvSpPr>
            <p:cNvPr id="25" name="文本框 24"/>
            <p:cNvSpPr txBox="1"/>
            <p:nvPr/>
          </p:nvSpPr>
          <p:spPr>
            <a:xfrm>
              <a:off x="3072933" y="2095867"/>
              <a:ext cx="3023067" cy="535531"/>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r"/>
              <a:r>
                <a:rPr lang="zh-CN" altLang="en-US" dirty="0">
                  <a:solidFill>
                    <a:schemeClr val="tx1">
                      <a:lumMod val="65000"/>
                      <a:lumOff val="35000"/>
                    </a:schemeClr>
                  </a:solidFill>
                </a:rPr>
                <a:t>标题文字添加此处</a:t>
              </a:r>
              <a:endParaRPr lang="zh-CN" altLang="en-US" dirty="0">
                <a:solidFill>
                  <a:schemeClr val="tx1">
                    <a:lumMod val="65000"/>
                    <a:lumOff val="35000"/>
                  </a:schemeClr>
                </a:solidFill>
              </a:endParaRPr>
            </a:p>
          </p:txBody>
        </p:sp>
        <p:sp>
          <p:nvSpPr>
            <p:cNvPr id="26" name="文本框 25"/>
            <p:cNvSpPr txBox="1"/>
            <p:nvPr/>
          </p:nvSpPr>
          <p:spPr>
            <a:xfrm>
              <a:off x="2540076" y="2529888"/>
              <a:ext cx="3555924" cy="232692"/>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800" dirty="0" smtClean="0">
                  <a:solidFill>
                    <a:schemeClr val="bg1">
                      <a:lumMod val="50000"/>
                    </a:schemeClr>
                  </a:solidFill>
                  <a:latin typeface="+mj-ea"/>
                  <a:ea typeface="+mj-ea"/>
                </a:rPr>
                <a:t>print </a:t>
              </a:r>
              <a:r>
                <a:rPr lang="en-US" altLang="zh-CN" sz="800" dirty="0">
                  <a:solidFill>
                    <a:schemeClr val="bg1">
                      <a:lumMod val="50000"/>
                    </a:schemeClr>
                  </a:solidFill>
                  <a:latin typeface="+mj-ea"/>
                  <a:ea typeface="+mj-ea"/>
                </a:rPr>
                <a:t>the presentation and </a:t>
              </a:r>
              <a:r>
                <a:rPr lang="en-US" altLang="zh-CN" sz="800" dirty="0" smtClean="0">
                  <a:solidFill>
                    <a:schemeClr val="bg1">
                      <a:lumMod val="50000"/>
                    </a:schemeClr>
                  </a:solidFill>
                  <a:latin typeface="+mj-ea"/>
                  <a:ea typeface="+mj-ea"/>
                </a:rPr>
                <a:t>make to </a:t>
              </a:r>
              <a:r>
                <a:rPr lang="en-US" altLang="zh-CN" sz="800" dirty="0">
                  <a:solidFill>
                    <a:schemeClr val="bg1">
                      <a:lumMod val="50000"/>
                    </a:schemeClr>
                  </a:solidFill>
                  <a:latin typeface="+mj-ea"/>
                  <a:ea typeface="+mj-ea"/>
                </a:rPr>
                <a:t>used in a wider field</a:t>
              </a:r>
              <a:endParaRPr lang="en-US" altLang="zh-CN" sz="800" dirty="0">
                <a:solidFill>
                  <a:schemeClr val="bg1">
                    <a:lumMod val="50000"/>
                  </a:schemeClr>
                </a:solidFill>
                <a:latin typeface="+mj-ea"/>
                <a:ea typeface="+mj-ea"/>
              </a:endParaRPr>
            </a:p>
          </p:txBody>
        </p:sp>
      </p:grpSp>
      <p:sp>
        <p:nvSpPr>
          <p:cNvPr id="27" name="文本框 26"/>
          <p:cNvSpPr txBox="1"/>
          <p:nvPr/>
        </p:nvSpPr>
        <p:spPr>
          <a:xfrm>
            <a:off x="892628" y="241330"/>
            <a:ext cx="3023067" cy="830997"/>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l"/>
            <a:r>
              <a:rPr lang="en-US" altLang="zh-CN" sz="4000" dirty="0" smtClean="0">
                <a:solidFill>
                  <a:schemeClr val="accent1">
                    <a:lumMod val="90000"/>
                  </a:schemeClr>
                </a:solidFill>
                <a:latin typeface="+mn-lt"/>
              </a:rPr>
              <a:t>CONTENTS</a:t>
            </a:r>
            <a:endParaRPr lang="zh-CN" altLang="en-US" sz="4000" dirty="0">
              <a:solidFill>
                <a:schemeClr val="accent1">
                  <a:lumMod val="90000"/>
                </a:schemeClr>
              </a:solidFill>
              <a:latin typeface="+mn-lt"/>
            </a:endParaRPr>
          </a:p>
        </p:txBody>
      </p:sp>
      <p:grpSp>
        <p:nvGrpSpPr>
          <p:cNvPr id="30" name="组合 29"/>
          <p:cNvGrpSpPr/>
          <p:nvPr/>
        </p:nvGrpSpPr>
        <p:grpSpPr>
          <a:xfrm flipH="1">
            <a:off x="-1" y="0"/>
            <a:ext cx="12192001" cy="6857999"/>
            <a:chOff x="-1" y="0"/>
            <a:chExt cx="12192001" cy="6857999"/>
          </a:xfrm>
        </p:grpSpPr>
        <p:sp>
          <p:nvSpPr>
            <p:cNvPr id="28" name="等腰三角形 27"/>
            <p:cNvSpPr/>
            <p:nvPr/>
          </p:nvSpPr>
          <p:spPr>
            <a:xfrm flipV="1">
              <a:off x="-1" y="0"/>
              <a:ext cx="1785257" cy="1268413"/>
            </a:xfrm>
            <a:prstGeom prst="triangle">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10800000" flipV="1">
              <a:off x="10406743" y="5589586"/>
              <a:ext cx="1785257" cy="1268413"/>
            </a:xfrm>
            <a:prstGeom prst="triangle">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childTnLst>
                          </p:cTn>
                        </p:par>
                        <p:par>
                          <p:cTn id="49" fill="hold">
                            <p:stCondLst>
                              <p:cond delay="1000"/>
                            </p:stCondLst>
                            <p:childTnLst>
                              <p:par>
                                <p:cTn id="50" presetID="47" presetClass="entr" presetSubtype="0"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1000"/>
                                        <p:tgtEl>
                                          <p:spTgt spid="2"/>
                                        </p:tgtEl>
                                      </p:cBhvr>
                                    </p:animEffect>
                                    <p:anim calcmode="lin" valueType="num">
                                      <p:cBhvr>
                                        <p:cTn id="53" dur="1000" fill="hold"/>
                                        <p:tgtEl>
                                          <p:spTgt spid="2"/>
                                        </p:tgtEl>
                                        <p:attrNameLst>
                                          <p:attrName>ppt_x</p:attrName>
                                        </p:attrNameLst>
                                      </p:cBhvr>
                                      <p:tavLst>
                                        <p:tav tm="0">
                                          <p:val>
                                            <p:strVal val="#ppt_x"/>
                                          </p:val>
                                        </p:tav>
                                        <p:tav tm="100000">
                                          <p:val>
                                            <p:strVal val="#ppt_x"/>
                                          </p:val>
                                        </p:tav>
                                      </p:tavLst>
                                    </p:anim>
                                    <p:anim calcmode="lin" valueType="num">
                                      <p:cBhvr>
                                        <p:cTn id="54" dur="1000" fill="hold"/>
                                        <p:tgtEl>
                                          <p:spTgt spid="2"/>
                                        </p:tgtEl>
                                        <p:attrNameLst>
                                          <p:attrName>ppt_y</p:attrName>
                                        </p:attrNameLst>
                                      </p:cBhvr>
                                      <p:tavLst>
                                        <p:tav tm="0">
                                          <p:val>
                                            <p:strVal val="#ppt_y-.1"/>
                                          </p:val>
                                        </p:tav>
                                        <p:tav tm="100000">
                                          <p:val>
                                            <p:strVal val="#ppt_y"/>
                                          </p:val>
                                        </p:tav>
                                      </p:tavLst>
                                    </p:anim>
                                  </p:childTnLst>
                                </p:cTn>
                              </p:par>
                            </p:childTnLst>
                          </p:cTn>
                        </p:par>
                        <p:par>
                          <p:cTn id="55" fill="hold">
                            <p:stCondLst>
                              <p:cond delay="2000"/>
                            </p:stCondLst>
                            <p:childTnLst>
                              <p:par>
                                <p:cTn id="56" presetID="22" presetClass="entr" presetSubtype="8"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left)">
                                      <p:cBhvr>
                                        <p:cTn id="58" dur="500"/>
                                        <p:tgtEl>
                                          <p:spTgt spid="17"/>
                                        </p:tgtEl>
                                      </p:cBhvr>
                                    </p:animEffect>
                                  </p:childTnLst>
                                </p:cTn>
                              </p:par>
                            </p:childTnLst>
                          </p:cTn>
                        </p:par>
                        <p:par>
                          <p:cTn id="59" fill="hold">
                            <p:stCondLst>
                              <p:cond delay="2500"/>
                            </p:stCondLst>
                            <p:childTnLst>
                              <p:par>
                                <p:cTn id="60" presetID="42" presetClass="entr" presetSubtype="0" fill="hold"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1000"/>
                                        <p:tgtEl>
                                          <p:spTgt spid="3"/>
                                        </p:tgtEl>
                                      </p:cBhvr>
                                    </p:animEffect>
                                    <p:anim calcmode="lin" valueType="num">
                                      <p:cBhvr>
                                        <p:cTn id="63" dur="1000" fill="hold"/>
                                        <p:tgtEl>
                                          <p:spTgt spid="3"/>
                                        </p:tgtEl>
                                        <p:attrNameLst>
                                          <p:attrName>ppt_x</p:attrName>
                                        </p:attrNameLst>
                                      </p:cBhvr>
                                      <p:tavLst>
                                        <p:tav tm="0">
                                          <p:val>
                                            <p:strVal val="#ppt_x"/>
                                          </p:val>
                                        </p:tav>
                                        <p:tav tm="100000">
                                          <p:val>
                                            <p:strVal val="#ppt_x"/>
                                          </p:val>
                                        </p:tav>
                                      </p:tavLst>
                                    </p:anim>
                                    <p:anim calcmode="lin" valueType="num">
                                      <p:cBhvr>
                                        <p:cTn id="64" dur="1000" fill="hold"/>
                                        <p:tgtEl>
                                          <p:spTgt spid="3"/>
                                        </p:tgtEl>
                                        <p:attrNameLst>
                                          <p:attrName>ppt_y</p:attrName>
                                        </p:attrNameLst>
                                      </p:cBhvr>
                                      <p:tavLst>
                                        <p:tav tm="0">
                                          <p:val>
                                            <p:strVal val="#ppt_y+.1"/>
                                          </p:val>
                                        </p:tav>
                                        <p:tav tm="100000">
                                          <p:val>
                                            <p:strVal val="#ppt_y"/>
                                          </p:val>
                                        </p:tav>
                                      </p:tavLst>
                                    </p:anim>
                                  </p:childTnLst>
                                </p:cTn>
                              </p:par>
                            </p:childTnLst>
                          </p:cTn>
                        </p:par>
                        <p:par>
                          <p:cTn id="65" fill="hold">
                            <p:stCondLst>
                              <p:cond delay="3500"/>
                            </p:stCondLst>
                            <p:childTnLst>
                              <p:par>
                                <p:cTn id="66" presetID="22" presetClass="entr" presetSubtype="2" fill="hold"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right)">
                                      <p:cBhvr>
                                        <p:cTn id="68" dur="500"/>
                                        <p:tgtEl>
                                          <p:spTgt spid="24"/>
                                        </p:tgtEl>
                                      </p:cBhvr>
                                    </p:animEffect>
                                  </p:childTnLst>
                                </p:cTn>
                              </p:par>
                            </p:childTnLst>
                          </p:cTn>
                        </p:par>
                        <p:par>
                          <p:cTn id="69" fill="hold">
                            <p:stCondLst>
                              <p:cond delay="4000"/>
                            </p:stCondLst>
                            <p:childTnLst>
                              <p:par>
                                <p:cTn id="70" presetID="47" presetClass="entr" presetSubtype="0" fill="hold"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fade">
                                      <p:cBhvr>
                                        <p:cTn id="72" dur="1000"/>
                                        <p:tgtEl>
                                          <p:spTgt spid="4"/>
                                        </p:tgtEl>
                                      </p:cBhvr>
                                    </p:animEffect>
                                    <p:anim calcmode="lin" valueType="num">
                                      <p:cBhvr>
                                        <p:cTn id="73" dur="1000" fill="hold"/>
                                        <p:tgtEl>
                                          <p:spTgt spid="4"/>
                                        </p:tgtEl>
                                        <p:attrNameLst>
                                          <p:attrName>ppt_x</p:attrName>
                                        </p:attrNameLst>
                                      </p:cBhvr>
                                      <p:tavLst>
                                        <p:tav tm="0">
                                          <p:val>
                                            <p:strVal val="#ppt_x"/>
                                          </p:val>
                                        </p:tav>
                                        <p:tav tm="100000">
                                          <p:val>
                                            <p:strVal val="#ppt_x"/>
                                          </p:val>
                                        </p:tav>
                                      </p:tavLst>
                                    </p:anim>
                                    <p:anim calcmode="lin" valueType="num">
                                      <p:cBhvr>
                                        <p:cTn id="74" dur="1000" fill="hold"/>
                                        <p:tgtEl>
                                          <p:spTgt spid="4"/>
                                        </p:tgtEl>
                                        <p:attrNameLst>
                                          <p:attrName>ppt_y</p:attrName>
                                        </p:attrNameLst>
                                      </p:cBhvr>
                                      <p:tavLst>
                                        <p:tav tm="0">
                                          <p:val>
                                            <p:strVal val="#ppt_y-.1"/>
                                          </p:val>
                                        </p:tav>
                                        <p:tav tm="100000">
                                          <p:val>
                                            <p:strVal val="#ppt_y"/>
                                          </p:val>
                                        </p:tav>
                                      </p:tavLst>
                                    </p:anim>
                                  </p:childTnLst>
                                </p:cTn>
                              </p:par>
                            </p:childTnLst>
                          </p:cTn>
                        </p:par>
                        <p:par>
                          <p:cTn id="75" fill="hold">
                            <p:stCondLst>
                              <p:cond delay="5000"/>
                            </p:stCondLst>
                            <p:childTnLst>
                              <p:par>
                                <p:cTn id="76" presetID="22" presetClass="entr" presetSubtype="8" fill="hold"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childTnLst>
                          </p:cTn>
                        </p:par>
                        <p:par>
                          <p:cTn id="79" fill="hold">
                            <p:stCondLst>
                              <p:cond delay="5500"/>
                            </p:stCondLst>
                            <p:childTnLst>
                              <p:par>
                                <p:cTn id="80" presetID="42" presetClass="entr" presetSubtype="0" fill="hold" nodeType="afterEffect">
                                  <p:stCondLst>
                                    <p:cond delay="0"/>
                                  </p:stCondLst>
                                  <p:childTnLst>
                                    <p:set>
                                      <p:cBhvr>
                                        <p:cTn id="81" dur="1" fill="hold">
                                          <p:stCondLst>
                                            <p:cond delay="0"/>
                                          </p:stCondLst>
                                        </p:cTn>
                                        <p:tgtEl>
                                          <p:spTgt spid="5"/>
                                        </p:tgtEl>
                                        <p:attrNameLst>
                                          <p:attrName>style.visibility</p:attrName>
                                        </p:attrNameLst>
                                      </p:cBhvr>
                                      <p:to>
                                        <p:strVal val="visible"/>
                                      </p:to>
                                    </p:set>
                                    <p:animEffect transition="in" filter="fade">
                                      <p:cBhvr>
                                        <p:cTn id="82" dur="1000"/>
                                        <p:tgtEl>
                                          <p:spTgt spid="5"/>
                                        </p:tgtEl>
                                      </p:cBhvr>
                                    </p:animEffect>
                                    <p:anim calcmode="lin" valueType="num">
                                      <p:cBhvr>
                                        <p:cTn id="83" dur="1000" fill="hold"/>
                                        <p:tgtEl>
                                          <p:spTgt spid="5"/>
                                        </p:tgtEl>
                                        <p:attrNameLst>
                                          <p:attrName>ppt_x</p:attrName>
                                        </p:attrNameLst>
                                      </p:cBhvr>
                                      <p:tavLst>
                                        <p:tav tm="0">
                                          <p:val>
                                            <p:strVal val="#ppt_x"/>
                                          </p:val>
                                        </p:tav>
                                        <p:tav tm="100000">
                                          <p:val>
                                            <p:strVal val="#ppt_x"/>
                                          </p:val>
                                        </p:tav>
                                      </p:tavLst>
                                    </p:anim>
                                    <p:anim calcmode="lin" valueType="num">
                                      <p:cBhvr>
                                        <p:cTn id="84" dur="1000" fill="hold"/>
                                        <p:tgtEl>
                                          <p:spTgt spid="5"/>
                                        </p:tgtEl>
                                        <p:attrNameLst>
                                          <p:attrName>ppt_y</p:attrName>
                                        </p:attrNameLst>
                                      </p:cBhvr>
                                      <p:tavLst>
                                        <p:tav tm="0">
                                          <p:val>
                                            <p:strVal val="#ppt_y+.1"/>
                                          </p:val>
                                        </p:tav>
                                        <p:tav tm="100000">
                                          <p:val>
                                            <p:strVal val="#ppt_y"/>
                                          </p:val>
                                        </p:tav>
                                      </p:tavLst>
                                    </p:anim>
                                  </p:childTnLst>
                                </p:cTn>
                              </p:par>
                            </p:childTnLst>
                          </p:cTn>
                        </p:par>
                        <p:par>
                          <p:cTn id="85" fill="hold">
                            <p:stCondLst>
                              <p:cond delay="6500"/>
                            </p:stCondLst>
                            <p:childTnLst>
                              <p:par>
                                <p:cTn id="86" presetID="22" presetClass="entr" presetSubtype="2" fill="hold" nodeType="afterEffect">
                                  <p:stCondLst>
                                    <p:cond delay="0"/>
                                  </p:stCondLst>
                                  <p:childTnLst>
                                    <p:set>
                                      <p:cBhvr>
                                        <p:cTn id="87" dur="1" fill="hold">
                                          <p:stCondLst>
                                            <p:cond delay="0"/>
                                          </p:stCondLst>
                                        </p:cTn>
                                        <p:tgtEl>
                                          <p:spTgt spid="21"/>
                                        </p:tgtEl>
                                        <p:attrNameLst>
                                          <p:attrName>style.visibility</p:attrName>
                                        </p:attrNameLst>
                                      </p:cBhvr>
                                      <p:to>
                                        <p:strVal val="visible"/>
                                      </p:to>
                                    </p:set>
                                    <p:animEffect transition="in" filter="wipe(right)">
                                      <p:cBhvr>
                                        <p:cTn id="8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50168" t="20952" r="548" b="27864"/>
          <a:stretch>
            <a:fillRect/>
          </a:stretch>
        </p:blipFill>
        <p:spPr>
          <a:xfrm>
            <a:off x="1265408" y="1966187"/>
            <a:ext cx="4475945" cy="3009106"/>
          </a:xfrm>
          <a:prstGeom prst="rect">
            <a:avLst/>
          </a:prstGeom>
        </p:spPr>
      </p:pic>
      <p:grpSp>
        <p:nvGrpSpPr>
          <p:cNvPr id="4" name="组合 3"/>
          <p:cNvGrpSpPr/>
          <p:nvPr/>
        </p:nvGrpSpPr>
        <p:grpSpPr>
          <a:xfrm>
            <a:off x="6072515" y="1966187"/>
            <a:ext cx="4525044" cy="3142340"/>
            <a:chOff x="1683036" y="422047"/>
            <a:chExt cx="4849013" cy="3367316"/>
          </a:xfrm>
        </p:grpSpPr>
        <p:grpSp>
          <p:nvGrpSpPr>
            <p:cNvPr id="5" name="组合 4"/>
            <p:cNvGrpSpPr/>
            <p:nvPr/>
          </p:nvGrpSpPr>
          <p:grpSpPr>
            <a:xfrm>
              <a:off x="2423884" y="422047"/>
              <a:ext cx="3367316" cy="3367316"/>
              <a:chOff x="2307770" y="-528128"/>
              <a:chExt cx="3367316" cy="3367316"/>
            </a:xfrm>
          </p:grpSpPr>
          <p:sp>
            <p:nvSpPr>
              <p:cNvPr id="7" name="椭圆 6"/>
              <p:cNvSpPr/>
              <p:nvPr/>
            </p:nvSpPr>
            <p:spPr>
              <a:xfrm>
                <a:off x="2423885" y="-412013"/>
                <a:ext cx="3135086" cy="3135086"/>
              </a:xfrm>
              <a:prstGeom prst="ellipse">
                <a:avLst/>
              </a:prstGeom>
              <a:solidFill>
                <a:srgbClr val="96E4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307770" y="-528128"/>
                <a:ext cx="3367316" cy="3367316"/>
              </a:xfrm>
              <a:prstGeom prst="ellipse">
                <a:avLst/>
              </a:prstGeom>
              <a:noFill/>
              <a:ln>
                <a:solidFill>
                  <a:srgbClr val="96E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2"/>
            <a:stretch>
              <a:fillRect/>
            </a:stretch>
          </p:blipFill>
          <p:spPr>
            <a:xfrm>
              <a:off x="1683036" y="2723471"/>
              <a:ext cx="4849013" cy="749300"/>
            </a:xfrm>
            <a:prstGeom prst="rect">
              <a:avLst/>
            </a:prstGeom>
          </p:spPr>
        </p:pic>
      </p:grpSp>
      <p:sp>
        <p:nvSpPr>
          <p:cNvPr id="9" name="文本框 8"/>
          <p:cNvSpPr txBox="1"/>
          <p:nvPr/>
        </p:nvSpPr>
        <p:spPr>
          <a:xfrm>
            <a:off x="6823502" y="4137877"/>
            <a:ext cx="3023067" cy="52322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ctr">
              <a:lnSpc>
                <a:spcPct val="100000"/>
              </a:lnSpc>
            </a:pPr>
            <a:r>
              <a:rPr lang="zh-CN" altLang="en-US" sz="2800" dirty="0" smtClean="0">
                <a:solidFill>
                  <a:schemeClr val="bg1"/>
                </a:solidFill>
              </a:rPr>
              <a:t>标题文字添加</a:t>
            </a:r>
            <a:endParaRPr lang="zh-CN" altLang="en-US" sz="2800" dirty="0">
              <a:solidFill>
                <a:schemeClr val="bg1"/>
              </a:solidFill>
            </a:endParaRPr>
          </a:p>
        </p:txBody>
      </p:sp>
      <p:sp>
        <p:nvSpPr>
          <p:cNvPr id="10" name="文本框 9"/>
          <p:cNvSpPr txBox="1"/>
          <p:nvPr/>
        </p:nvSpPr>
        <p:spPr>
          <a:xfrm>
            <a:off x="6823502" y="3014137"/>
            <a:ext cx="3023067" cy="769441"/>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ctr">
              <a:lnSpc>
                <a:spcPct val="100000"/>
              </a:lnSpc>
            </a:pPr>
            <a:r>
              <a:rPr lang="en-US" altLang="zh-CN" sz="4400" dirty="0" smtClean="0">
                <a:solidFill>
                  <a:schemeClr val="bg1"/>
                </a:solidFill>
              </a:rPr>
              <a:t>PART 01</a:t>
            </a:r>
            <a:endParaRPr lang="zh-CN" altLang="en-US" sz="4400" dirty="0">
              <a:solidFill>
                <a:schemeClr val="bg1"/>
              </a:solidFill>
            </a:endParaRPr>
          </a:p>
        </p:txBody>
      </p:sp>
      <p:sp>
        <p:nvSpPr>
          <p:cNvPr id="11" name="等腰三角形 10"/>
          <p:cNvSpPr/>
          <p:nvPr/>
        </p:nvSpPr>
        <p:spPr>
          <a:xfrm flipV="1">
            <a:off x="-1" y="0"/>
            <a:ext cx="1785257" cy="1268413"/>
          </a:xfrm>
          <a:prstGeom prst="triangle">
            <a:avLst>
              <a:gd name="adj" fmla="val 0"/>
            </a:avLst>
          </a:prstGeom>
          <a:solidFill>
            <a:srgbClr val="FF9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
        <p:nvSpPr>
          <p:cNvPr id="12" name="等腰三角形 11"/>
          <p:cNvSpPr/>
          <p:nvPr/>
        </p:nvSpPr>
        <p:spPr>
          <a:xfrm rot="10800000" flipV="1">
            <a:off x="10406743" y="5589586"/>
            <a:ext cx="1785257" cy="1268413"/>
          </a:xfrm>
          <a:prstGeom prst="triangle">
            <a:avLst>
              <a:gd name="adj" fmla="val 0"/>
            </a:avLst>
          </a:prstGeom>
          <a:solidFill>
            <a:srgbClr val="FF9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组合 6"/>
          <p:cNvGrpSpPr/>
          <p:nvPr/>
        </p:nvGrpSpPr>
        <p:grpSpPr>
          <a:xfrm>
            <a:off x="1166814" y="1893888"/>
            <a:ext cx="945463" cy="827280"/>
            <a:chOff x="1166814" y="1893888"/>
            <a:chExt cx="945463" cy="827280"/>
          </a:xfrm>
        </p:grpSpPr>
        <p:sp>
          <p:nvSpPr>
            <p:cNvPr id="4" name="MH_Other_1"/>
            <p:cNvSpPr/>
            <p:nvPr>
              <p:custDataLst>
                <p:tags r:id="rId1"/>
              </p:custDataLst>
            </p:nvPr>
          </p:nvSpPr>
          <p:spPr>
            <a:xfrm>
              <a:off x="1284997" y="1893888"/>
              <a:ext cx="827280" cy="827280"/>
            </a:xfrm>
            <a:prstGeom prst="ellipse">
              <a:avLst/>
            </a:prstGeom>
            <a:solidFill>
              <a:schemeClr val="accent1"/>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dirty="0">
                  <a:solidFill>
                    <a:srgbClr val="FFFFFF"/>
                  </a:solidFill>
                </a:rPr>
                <a:t>01</a:t>
              </a:r>
              <a:endParaRPr lang="zh-CN" altLang="en-US" dirty="0">
                <a:solidFill>
                  <a:srgbClr val="FFFFFF"/>
                </a:solidFill>
              </a:endParaRPr>
            </a:p>
          </p:txBody>
        </p:sp>
        <p:sp>
          <p:nvSpPr>
            <p:cNvPr id="5" name="MH_Other_2"/>
            <p:cNvSpPr/>
            <p:nvPr>
              <p:custDataLst>
                <p:tags r:id="rId2"/>
              </p:custDataLst>
            </p:nvPr>
          </p:nvSpPr>
          <p:spPr>
            <a:xfrm>
              <a:off x="1166814" y="2132159"/>
              <a:ext cx="346924" cy="348829"/>
            </a:xfrm>
            <a:prstGeom prst="ellipse">
              <a:avLst/>
            </a:prstGeom>
            <a:solidFill>
              <a:schemeClr val="accent1"/>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6" name="MH_Other_3"/>
            <p:cNvSpPr/>
            <p:nvPr>
              <p:custDataLst>
                <p:tags r:id="rId3"/>
              </p:custDataLst>
            </p:nvPr>
          </p:nvSpPr>
          <p:spPr>
            <a:xfrm>
              <a:off x="1197313" y="1951073"/>
              <a:ext cx="202054" cy="202054"/>
            </a:xfrm>
            <a:prstGeom prst="ellipse">
              <a:avLst/>
            </a:prstGeom>
            <a:solidFill>
              <a:schemeClr val="accent1"/>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grpSp>
        <p:nvGrpSpPr>
          <p:cNvPr id="9" name="组合 8"/>
          <p:cNvGrpSpPr/>
          <p:nvPr/>
        </p:nvGrpSpPr>
        <p:grpSpPr>
          <a:xfrm>
            <a:off x="1166814" y="3375723"/>
            <a:ext cx="945463" cy="827280"/>
            <a:chOff x="1166814" y="3375723"/>
            <a:chExt cx="945463" cy="827280"/>
          </a:xfrm>
        </p:grpSpPr>
        <p:sp>
          <p:nvSpPr>
            <p:cNvPr id="17" name="MH_Other_4"/>
            <p:cNvSpPr/>
            <p:nvPr>
              <p:custDataLst>
                <p:tags r:id="rId4"/>
              </p:custDataLst>
            </p:nvPr>
          </p:nvSpPr>
          <p:spPr>
            <a:xfrm>
              <a:off x="1284997" y="3375723"/>
              <a:ext cx="827280" cy="827280"/>
            </a:xfrm>
            <a:prstGeom prst="ellipse">
              <a:avLst/>
            </a:prstGeom>
            <a:solidFill>
              <a:schemeClr val="accent2"/>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rPr>
                <a:t>03</a:t>
              </a:r>
              <a:endParaRPr lang="zh-CN" altLang="en-US">
                <a:solidFill>
                  <a:srgbClr val="FFFFFF"/>
                </a:solidFill>
              </a:endParaRPr>
            </a:p>
          </p:txBody>
        </p:sp>
        <p:sp>
          <p:nvSpPr>
            <p:cNvPr id="18" name="MH_Other_5"/>
            <p:cNvSpPr/>
            <p:nvPr>
              <p:custDataLst>
                <p:tags r:id="rId5"/>
              </p:custDataLst>
            </p:nvPr>
          </p:nvSpPr>
          <p:spPr>
            <a:xfrm>
              <a:off x="1166814" y="3613994"/>
              <a:ext cx="346924" cy="348829"/>
            </a:xfrm>
            <a:prstGeom prst="ellipse">
              <a:avLst/>
            </a:prstGeom>
            <a:solidFill>
              <a:schemeClr val="accent2"/>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9" name="MH_Other_6"/>
            <p:cNvSpPr/>
            <p:nvPr>
              <p:custDataLst>
                <p:tags r:id="rId6"/>
              </p:custDataLst>
            </p:nvPr>
          </p:nvSpPr>
          <p:spPr>
            <a:xfrm>
              <a:off x="1197313" y="3432908"/>
              <a:ext cx="202054" cy="202054"/>
            </a:xfrm>
            <a:prstGeom prst="ellipse">
              <a:avLst/>
            </a:prstGeom>
            <a:solidFill>
              <a:schemeClr val="accent2"/>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grpSp>
        <p:nvGrpSpPr>
          <p:cNvPr id="10" name="组合 9"/>
          <p:cNvGrpSpPr/>
          <p:nvPr/>
        </p:nvGrpSpPr>
        <p:grpSpPr>
          <a:xfrm>
            <a:off x="1166814" y="4870257"/>
            <a:ext cx="945463" cy="827280"/>
            <a:chOff x="1166814" y="4870257"/>
            <a:chExt cx="945463" cy="827280"/>
          </a:xfrm>
        </p:grpSpPr>
        <p:sp>
          <p:nvSpPr>
            <p:cNvPr id="29" name="MH_Other_7"/>
            <p:cNvSpPr/>
            <p:nvPr>
              <p:custDataLst>
                <p:tags r:id="rId7"/>
              </p:custDataLst>
            </p:nvPr>
          </p:nvSpPr>
          <p:spPr>
            <a:xfrm>
              <a:off x="1284997" y="4870257"/>
              <a:ext cx="827280" cy="827280"/>
            </a:xfrm>
            <a:prstGeom prst="ellipse">
              <a:avLst/>
            </a:prstGeom>
            <a:solidFill>
              <a:schemeClr val="accent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rPr>
                <a:t>05</a:t>
              </a:r>
              <a:endParaRPr lang="zh-CN" altLang="en-US">
                <a:solidFill>
                  <a:srgbClr val="FFFFFF"/>
                </a:solidFill>
              </a:endParaRPr>
            </a:p>
          </p:txBody>
        </p:sp>
        <p:sp>
          <p:nvSpPr>
            <p:cNvPr id="30" name="MH_Other_8"/>
            <p:cNvSpPr/>
            <p:nvPr>
              <p:custDataLst>
                <p:tags r:id="rId8"/>
              </p:custDataLst>
            </p:nvPr>
          </p:nvSpPr>
          <p:spPr>
            <a:xfrm>
              <a:off x="1166814" y="5108529"/>
              <a:ext cx="346924" cy="348829"/>
            </a:xfrm>
            <a:prstGeom prst="ellipse">
              <a:avLst/>
            </a:prstGeom>
            <a:solidFill>
              <a:schemeClr val="accent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31" name="MH_Other_9"/>
            <p:cNvSpPr/>
            <p:nvPr>
              <p:custDataLst>
                <p:tags r:id="rId9"/>
              </p:custDataLst>
            </p:nvPr>
          </p:nvSpPr>
          <p:spPr>
            <a:xfrm>
              <a:off x="1197313" y="4927443"/>
              <a:ext cx="202054" cy="202054"/>
            </a:xfrm>
            <a:prstGeom prst="ellipse">
              <a:avLst/>
            </a:prstGeom>
            <a:solidFill>
              <a:schemeClr val="accent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grpSp>
        <p:nvGrpSpPr>
          <p:cNvPr id="11" name="组合 10"/>
          <p:cNvGrpSpPr/>
          <p:nvPr/>
        </p:nvGrpSpPr>
        <p:grpSpPr>
          <a:xfrm>
            <a:off x="6355453" y="1893888"/>
            <a:ext cx="945462" cy="827280"/>
            <a:chOff x="6355453" y="1893888"/>
            <a:chExt cx="945462" cy="827280"/>
          </a:xfrm>
        </p:grpSpPr>
        <p:sp>
          <p:nvSpPr>
            <p:cNvPr id="41" name="MH_Other_10"/>
            <p:cNvSpPr/>
            <p:nvPr>
              <p:custDataLst>
                <p:tags r:id="rId10"/>
              </p:custDataLst>
            </p:nvPr>
          </p:nvSpPr>
          <p:spPr>
            <a:xfrm>
              <a:off x="6473635" y="1893888"/>
              <a:ext cx="827280" cy="827280"/>
            </a:xfrm>
            <a:prstGeom prst="ellipse">
              <a:avLst/>
            </a:prstGeom>
            <a:solidFill>
              <a:schemeClr val="accent1"/>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rPr>
                <a:t>02</a:t>
              </a:r>
              <a:endParaRPr lang="zh-CN" altLang="en-US">
                <a:solidFill>
                  <a:srgbClr val="FFFFFF"/>
                </a:solidFill>
              </a:endParaRPr>
            </a:p>
          </p:txBody>
        </p:sp>
        <p:sp>
          <p:nvSpPr>
            <p:cNvPr id="42" name="MH_Other_11"/>
            <p:cNvSpPr/>
            <p:nvPr>
              <p:custDataLst>
                <p:tags r:id="rId11"/>
              </p:custDataLst>
            </p:nvPr>
          </p:nvSpPr>
          <p:spPr>
            <a:xfrm>
              <a:off x="6355453" y="2132159"/>
              <a:ext cx="348831" cy="348829"/>
            </a:xfrm>
            <a:prstGeom prst="ellipse">
              <a:avLst/>
            </a:prstGeom>
            <a:solidFill>
              <a:schemeClr val="accent1"/>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43" name="MH_Other_12"/>
            <p:cNvSpPr/>
            <p:nvPr>
              <p:custDataLst>
                <p:tags r:id="rId12"/>
              </p:custDataLst>
            </p:nvPr>
          </p:nvSpPr>
          <p:spPr>
            <a:xfrm>
              <a:off x="6385951" y="1951073"/>
              <a:ext cx="202054" cy="202054"/>
            </a:xfrm>
            <a:prstGeom prst="ellipse">
              <a:avLst/>
            </a:prstGeom>
            <a:solidFill>
              <a:schemeClr val="accent1"/>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grpSp>
        <p:nvGrpSpPr>
          <p:cNvPr id="12" name="组合 11"/>
          <p:cNvGrpSpPr/>
          <p:nvPr/>
        </p:nvGrpSpPr>
        <p:grpSpPr>
          <a:xfrm>
            <a:off x="6355453" y="3375723"/>
            <a:ext cx="945462" cy="827280"/>
            <a:chOff x="6355453" y="3375723"/>
            <a:chExt cx="945462" cy="827280"/>
          </a:xfrm>
        </p:grpSpPr>
        <p:sp>
          <p:nvSpPr>
            <p:cNvPr id="46" name="MH_Other_13"/>
            <p:cNvSpPr/>
            <p:nvPr>
              <p:custDataLst>
                <p:tags r:id="rId13"/>
              </p:custDataLst>
            </p:nvPr>
          </p:nvSpPr>
          <p:spPr>
            <a:xfrm>
              <a:off x="6473635" y="3375723"/>
              <a:ext cx="827280" cy="827280"/>
            </a:xfrm>
            <a:prstGeom prst="ellipse">
              <a:avLst/>
            </a:prstGeom>
            <a:solidFill>
              <a:schemeClr val="accent2"/>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dirty="0">
                  <a:solidFill>
                    <a:srgbClr val="FFFFFF"/>
                  </a:solidFill>
                </a:rPr>
                <a:t>04</a:t>
              </a:r>
              <a:endParaRPr lang="zh-CN" altLang="en-US" dirty="0">
                <a:solidFill>
                  <a:srgbClr val="FFFFFF"/>
                </a:solidFill>
              </a:endParaRPr>
            </a:p>
          </p:txBody>
        </p:sp>
        <p:sp>
          <p:nvSpPr>
            <p:cNvPr id="47" name="MH_Other_14"/>
            <p:cNvSpPr/>
            <p:nvPr>
              <p:custDataLst>
                <p:tags r:id="rId14"/>
              </p:custDataLst>
            </p:nvPr>
          </p:nvSpPr>
          <p:spPr>
            <a:xfrm>
              <a:off x="6355453" y="3613994"/>
              <a:ext cx="348831" cy="348829"/>
            </a:xfrm>
            <a:prstGeom prst="ellipse">
              <a:avLst/>
            </a:prstGeom>
            <a:solidFill>
              <a:schemeClr val="accent2"/>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48" name="MH_Other_15"/>
            <p:cNvSpPr/>
            <p:nvPr>
              <p:custDataLst>
                <p:tags r:id="rId15"/>
              </p:custDataLst>
            </p:nvPr>
          </p:nvSpPr>
          <p:spPr>
            <a:xfrm>
              <a:off x="6385951" y="3432908"/>
              <a:ext cx="202054" cy="202054"/>
            </a:xfrm>
            <a:prstGeom prst="ellipse">
              <a:avLst/>
            </a:prstGeom>
            <a:solidFill>
              <a:schemeClr val="accent2"/>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grpSp>
        <p:nvGrpSpPr>
          <p:cNvPr id="13" name="组合 12"/>
          <p:cNvGrpSpPr/>
          <p:nvPr/>
        </p:nvGrpSpPr>
        <p:grpSpPr>
          <a:xfrm>
            <a:off x="6355453" y="4870257"/>
            <a:ext cx="945462" cy="827280"/>
            <a:chOff x="6355453" y="4870257"/>
            <a:chExt cx="945462" cy="827280"/>
          </a:xfrm>
        </p:grpSpPr>
        <p:sp>
          <p:nvSpPr>
            <p:cNvPr id="51" name="MH_Other_16"/>
            <p:cNvSpPr/>
            <p:nvPr>
              <p:custDataLst>
                <p:tags r:id="rId16"/>
              </p:custDataLst>
            </p:nvPr>
          </p:nvSpPr>
          <p:spPr>
            <a:xfrm>
              <a:off x="6473635" y="4870257"/>
              <a:ext cx="827280" cy="827280"/>
            </a:xfrm>
            <a:prstGeom prst="ellipse">
              <a:avLst/>
            </a:prstGeom>
            <a:solidFill>
              <a:schemeClr val="accent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108000" tIns="0" rIns="0" bIns="0" anchor="ctr">
              <a:normAutofit/>
            </a:bodyPr>
            <a:lstStyle/>
            <a:p>
              <a:pPr algn="ctr">
                <a:defRPr/>
              </a:pPr>
              <a:r>
                <a:rPr lang="en-US" altLang="zh-CN">
                  <a:solidFill>
                    <a:srgbClr val="FFFFFF"/>
                  </a:solidFill>
                </a:rPr>
                <a:t>06</a:t>
              </a:r>
              <a:endParaRPr lang="zh-CN" altLang="en-US">
                <a:solidFill>
                  <a:srgbClr val="FFFFFF"/>
                </a:solidFill>
              </a:endParaRPr>
            </a:p>
          </p:txBody>
        </p:sp>
        <p:sp>
          <p:nvSpPr>
            <p:cNvPr id="52" name="MH_Other_17"/>
            <p:cNvSpPr/>
            <p:nvPr>
              <p:custDataLst>
                <p:tags r:id="rId17"/>
              </p:custDataLst>
            </p:nvPr>
          </p:nvSpPr>
          <p:spPr>
            <a:xfrm>
              <a:off x="6355453" y="5108529"/>
              <a:ext cx="348831" cy="348829"/>
            </a:xfrm>
            <a:prstGeom prst="ellipse">
              <a:avLst/>
            </a:prstGeom>
            <a:solidFill>
              <a:schemeClr val="accent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53" name="MH_Other_18"/>
            <p:cNvSpPr/>
            <p:nvPr>
              <p:custDataLst>
                <p:tags r:id="rId18"/>
              </p:custDataLst>
            </p:nvPr>
          </p:nvSpPr>
          <p:spPr>
            <a:xfrm>
              <a:off x="6385951" y="4927443"/>
              <a:ext cx="202054" cy="202054"/>
            </a:xfrm>
            <a:prstGeom prst="ellipse">
              <a:avLst/>
            </a:prstGeom>
            <a:solidFill>
              <a:schemeClr val="accent3"/>
            </a:solidFill>
            <a:ln w="190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pic>
        <p:nvPicPr>
          <p:cNvPr id="35" name="图片 34"/>
          <p:cNvPicPr>
            <a:picLocks noChangeAspect="1"/>
          </p:cNvPicPr>
          <p:nvPr/>
        </p:nvPicPr>
        <p:blipFill rotWithShape="1">
          <a:blip r:embed="rId19"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36" name="组合 35"/>
          <p:cNvGrpSpPr/>
          <p:nvPr/>
        </p:nvGrpSpPr>
        <p:grpSpPr>
          <a:xfrm>
            <a:off x="2230458" y="1749136"/>
            <a:ext cx="3722925" cy="1023309"/>
            <a:chOff x="874712" y="3195403"/>
            <a:chExt cx="3722925" cy="1023309"/>
          </a:xfrm>
        </p:grpSpPr>
        <p:sp>
          <p:nvSpPr>
            <p:cNvPr id="37" name="矩形 36"/>
            <p:cNvSpPr/>
            <p:nvPr/>
          </p:nvSpPr>
          <p:spPr>
            <a:xfrm>
              <a:off x="874712" y="3627012"/>
              <a:ext cx="3722925" cy="59170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874713" y="3195403"/>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39" name="组合 38"/>
          <p:cNvGrpSpPr/>
          <p:nvPr/>
        </p:nvGrpSpPr>
        <p:grpSpPr>
          <a:xfrm>
            <a:off x="1904313" y="411793"/>
            <a:ext cx="4358486" cy="774975"/>
            <a:chOff x="1904313" y="411793"/>
            <a:chExt cx="4358486" cy="774975"/>
          </a:xfrm>
        </p:grpSpPr>
        <p:sp>
          <p:nvSpPr>
            <p:cNvPr id="40" name="文本框 39"/>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44" name="文本框 43"/>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grpSp>
        <p:nvGrpSpPr>
          <p:cNvPr id="58" name="组合 57"/>
          <p:cNvGrpSpPr/>
          <p:nvPr/>
        </p:nvGrpSpPr>
        <p:grpSpPr>
          <a:xfrm>
            <a:off x="2230458" y="3231926"/>
            <a:ext cx="3722925" cy="1041007"/>
            <a:chOff x="874712" y="3195403"/>
            <a:chExt cx="3722925" cy="1041007"/>
          </a:xfrm>
        </p:grpSpPr>
        <p:sp>
          <p:nvSpPr>
            <p:cNvPr id="59" name="矩形 58"/>
            <p:cNvSpPr/>
            <p:nvPr/>
          </p:nvSpPr>
          <p:spPr>
            <a:xfrm>
              <a:off x="874712" y="3627012"/>
              <a:ext cx="372292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60" name="矩形 59"/>
            <p:cNvSpPr/>
            <p:nvPr/>
          </p:nvSpPr>
          <p:spPr>
            <a:xfrm>
              <a:off x="874713" y="3195403"/>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61" name="组合 60"/>
          <p:cNvGrpSpPr/>
          <p:nvPr/>
        </p:nvGrpSpPr>
        <p:grpSpPr>
          <a:xfrm>
            <a:off x="2230458" y="4725506"/>
            <a:ext cx="3722925" cy="1041007"/>
            <a:chOff x="874712" y="3195403"/>
            <a:chExt cx="3722925" cy="1041007"/>
          </a:xfrm>
        </p:grpSpPr>
        <p:sp>
          <p:nvSpPr>
            <p:cNvPr id="62" name="矩形 61"/>
            <p:cNvSpPr/>
            <p:nvPr/>
          </p:nvSpPr>
          <p:spPr>
            <a:xfrm>
              <a:off x="874712" y="3627012"/>
              <a:ext cx="372292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63" name="矩形 62"/>
            <p:cNvSpPr/>
            <p:nvPr/>
          </p:nvSpPr>
          <p:spPr>
            <a:xfrm>
              <a:off x="874713" y="3195403"/>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64" name="组合 63"/>
          <p:cNvGrpSpPr/>
          <p:nvPr/>
        </p:nvGrpSpPr>
        <p:grpSpPr>
          <a:xfrm>
            <a:off x="7454663" y="1749136"/>
            <a:ext cx="3722925" cy="1041007"/>
            <a:chOff x="874712" y="3195403"/>
            <a:chExt cx="3722925" cy="1041007"/>
          </a:xfrm>
        </p:grpSpPr>
        <p:sp>
          <p:nvSpPr>
            <p:cNvPr id="65" name="矩形 64"/>
            <p:cNvSpPr/>
            <p:nvPr/>
          </p:nvSpPr>
          <p:spPr>
            <a:xfrm>
              <a:off x="874712" y="3627012"/>
              <a:ext cx="372292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66" name="矩形 65"/>
            <p:cNvSpPr/>
            <p:nvPr/>
          </p:nvSpPr>
          <p:spPr>
            <a:xfrm>
              <a:off x="874713" y="3195403"/>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67" name="组合 66"/>
          <p:cNvGrpSpPr/>
          <p:nvPr/>
        </p:nvGrpSpPr>
        <p:grpSpPr>
          <a:xfrm>
            <a:off x="7454663" y="3231926"/>
            <a:ext cx="3722925" cy="1041007"/>
            <a:chOff x="874712" y="3195403"/>
            <a:chExt cx="3722925" cy="1041007"/>
          </a:xfrm>
        </p:grpSpPr>
        <p:sp>
          <p:nvSpPr>
            <p:cNvPr id="68" name="矩形 67"/>
            <p:cNvSpPr/>
            <p:nvPr/>
          </p:nvSpPr>
          <p:spPr>
            <a:xfrm>
              <a:off x="874712" y="3627012"/>
              <a:ext cx="372292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69" name="矩形 68"/>
            <p:cNvSpPr/>
            <p:nvPr/>
          </p:nvSpPr>
          <p:spPr>
            <a:xfrm>
              <a:off x="874713" y="3195403"/>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70" name="组合 69"/>
          <p:cNvGrpSpPr/>
          <p:nvPr/>
        </p:nvGrpSpPr>
        <p:grpSpPr>
          <a:xfrm>
            <a:off x="7454663" y="4725506"/>
            <a:ext cx="3722925" cy="1041007"/>
            <a:chOff x="874712" y="3195403"/>
            <a:chExt cx="3722925" cy="1041007"/>
          </a:xfrm>
        </p:grpSpPr>
        <p:sp>
          <p:nvSpPr>
            <p:cNvPr id="71" name="矩形 70"/>
            <p:cNvSpPr/>
            <p:nvPr/>
          </p:nvSpPr>
          <p:spPr>
            <a:xfrm>
              <a:off x="874712" y="3627012"/>
              <a:ext cx="372292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72" name="矩形 71"/>
            <p:cNvSpPr/>
            <p:nvPr/>
          </p:nvSpPr>
          <p:spPr>
            <a:xfrm>
              <a:off x="874713" y="3195403"/>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spTree>
    <p:custDataLst>
      <p:tags r:id="rId20"/>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p:tgtEl>
                                          <p:spTgt spid="39"/>
                                        </p:tgtEl>
                                        <p:attrNameLst>
                                          <p:attrName>ppt_x</p:attrName>
                                        </p:attrNameLst>
                                      </p:cBhvr>
                                      <p:tavLst>
                                        <p:tav tm="0">
                                          <p:val>
                                            <p:strVal val="#ppt_x-#ppt_w*1.125000"/>
                                          </p:val>
                                        </p:tav>
                                        <p:tav tm="100000">
                                          <p:val>
                                            <p:strVal val="#ppt_x"/>
                                          </p:val>
                                        </p:tav>
                                      </p:tavLst>
                                    </p:anim>
                                    <p:animEffect transition="in" filter="wipe(right)">
                                      <p:cBhvr>
                                        <p:cTn id="13" dur="500"/>
                                        <p:tgtEl>
                                          <p:spTgt spid="3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par>
                          <p:cTn id="45" fill="hold">
                            <p:stCondLst>
                              <p:cond delay="1500"/>
                            </p:stCondLst>
                            <p:childTnLst>
                              <p:par>
                                <p:cTn id="46" presetID="14" presetClass="entr" presetSubtype="1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randombar(horizontal)">
                                      <p:cBhvr>
                                        <p:cTn id="48" dur="500"/>
                                        <p:tgtEl>
                                          <p:spTgt spid="36"/>
                                        </p:tgtEl>
                                      </p:cBhvr>
                                    </p:animEffect>
                                  </p:childTnLst>
                                </p:cTn>
                              </p:par>
                            </p:childTnLst>
                          </p:cTn>
                        </p:par>
                        <p:par>
                          <p:cTn id="49" fill="hold">
                            <p:stCondLst>
                              <p:cond delay="2000"/>
                            </p:stCondLst>
                            <p:childTnLst>
                              <p:par>
                                <p:cTn id="50" presetID="14" presetClass="entr" presetSubtype="10" fill="hold" nodeType="afterEffect">
                                  <p:stCondLst>
                                    <p:cond delay="0"/>
                                  </p:stCondLst>
                                  <p:childTnLst>
                                    <p:set>
                                      <p:cBhvr>
                                        <p:cTn id="51" dur="1" fill="hold">
                                          <p:stCondLst>
                                            <p:cond delay="0"/>
                                          </p:stCondLst>
                                        </p:cTn>
                                        <p:tgtEl>
                                          <p:spTgt spid="64"/>
                                        </p:tgtEl>
                                        <p:attrNameLst>
                                          <p:attrName>style.visibility</p:attrName>
                                        </p:attrNameLst>
                                      </p:cBhvr>
                                      <p:to>
                                        <p:strVal val="visible"/>
                                      </p:to>
                                    </p:set>
                                    <p:animEffect transition="in" filter="randombar(horizontal)">
                                      <p:cBhvr>
                                        <p:cTn id="52" dur="500"/>
                                        <p:tgtEl>
                                          <p:spTgt spid="64"/>
                                        </p:tgtEl>
                                      </p:cBhvr>
                                    </p:animEffect>
                                  </p:childTnLst>
                                </p:cTn>
                              </p:par>
                            </p:childTnLst>
                          </p:cTn>
                        </p:par>
                        <p:par>
                          <p:cTn id="53" fill="hold">
                            <p:stCondLst>
                              <p:cond delay="2500"/>
                            </p:stCondLst>
                            <p:childTnLst>
                              <p:par>
                                <p:cTn id="54" presetID="14" presetClass="entr" presetSubtype="10" fill="hold" nodeType="after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randombar(horizontal)">
                                      <p:cBhvr>
                                        <p:cTn id="56" dur="500"/>
                                        <p:tgtEl>
                                          <p:spTgt spid="58"/>
                                        </p:tgtEl>
                                      </p:cBhvr>
                                    </p:animEffect>
                                  </p:childTnLst>
                                </p:cTn>
                              </p:par>
                            </p:childTnLst>
                          </p:cTn>
                        </p:par>
                        <p:par>
                          <p:cTn id="57" fill="hold">
                            <p:stCondLst>
                              <p:cond delay="3000"/>
                            </p:stCondLst>
                            <p:childTnLst>
                              <p:par>
                                <p:cTn id="58" presetID="14" presetClass="entr" presetSubtype="10" fill="hold" nodeType="after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randombar(horizontal)">
                                      <p:cBhvr>
                                        <p:cTn id="60" dur="500"/>
                                        <p:tgtEl>
                                          <p:spTgt spid="67"/>
                                        </p:tgtEl>
                                      </p:cBhvr>
                                    </p:animEffect>
                                  </p:childTnLst>
                                </p:cTn>
                              </p:par>
                            </p:childTnLst>
                          </p:cTn>
                        </p:par>
                        <p:par>
                          <p:cTn id="61" fill="hold">
                            <p:stCondLst>
                              <p:cond delay="3500"/>
                            </p:stCondLst>
                            <p:childTnLst>
                              <p:par>
                                <p:cTn id="62" presetID="14" presetClass="entr" presetSubtype="10" fill="hold" nodeType="after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randombar(horizontal)">
                                      <p:cBhvr>
                                        <p:cTn id="64" dur="500"/>
                                        <p:tgtEl>
                                          <p:spTgt spid="61"/>
                                        </p:tgtEl>
                                      </p:cBhvr>
                                    </p:animEffect>
                                  </p:childTnLst>
                                </p:cTn>
                              </p:par>
                            </p:childTnLst>
                          </p:cTn>
                        </p:par>
                        <p:par>
                          <p:cTn id="65" fill="hold">
                            <p:stCondLst>
                              <p:cond delay="4000"/>
                            </p:stCondLst>
                            <p:childTnLst>
                              <p:par>
                                <p:cTn id="66" presetID="14" presetClass="entr" presetSubtype="10" fill="hold" nodeType="afterEffect">
                                  <p:stCondLst>
                                    <p:cond delay="0"/>
                                  </p:stCondLst>
                                  <p:childTnLst>
                                    <p:set>
                                      <p:cBhvr>
                                        <p:cTn id="67" dur="1" fill="hold">
                                          <p:stCondLst>
                                            <p:cond delay="0"/>
                                          </p:stCondLst>
                                        </p:cTn>
                                        <p:tgtEl>
                                          <p:spTgt spid="70"/>
                                        </p:tgtEl>
                                        <p:attrNameLst>
                                          <p:attrName>style.visibility</p:attrName>
                                        </p:attrNameLst>
                                      </p:cBhvr>
                                      <p:to>
                                        <p:strVal val="visible"/>
                                      </p:to>
                                    </p:set>
                                    <p:animEffect transition="in" filter="randombar(horizontal)">
                                      <p:cBhvr>
                                        <p:cTn id="68"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图片 22"/>
          <p:cNvPicPr>
            <a:picLocks noChangeAspect="1"/>
          </p:cNvPicPr>
          <p:nvPr/>
        </p:nvPicPr>
        <p:blipFill rotWithShape="1">
          <a:blip r:embed="rId1"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6" name="组合 5"/>
          <p:cNvGrpSpPr/>
          <p:nvPr/>
        </p:nvGrpSpPr>
        <p:grpSpPr>
          <a:xfrm>
            <a:off x="5345113" y="2054226"/>
            <a:ext cx="5475288" cy="669925"/>
            <a:chOff x="5345113" y="2054226"/>
            <a:chExt cx="5475288" cy="669925"/>
          </a:xfrm>
        </p:grpSpPr>
        <p:sp>
          <p:nvSpPr>
            <p:cNvPr id="17" name="矩形 3"/>
            <p:cNvSpPr/>
            <p:nvPr>
              <p:custDataLst>
                <p:tags r:id="rId2"/>
              </p:custDataLst>
            </p:nvPr>
          </p:nvSpPr>
          <p:spPr>
            <a:xfrm>
              <a:off x="5345113" y="2054226"/>
              <a:ext cx="234950" cy="669925"/>
            </a:xfrm>
            <a:custGeom>
              <a:avLst/>
              <a:gdLst>
                <a:gd name="connsiteX0" fmla="*/ 0 w 235132"/>
                <a:gd name="connsiteY0" fmla="*/ 0 h 496389"/>
                <a:gd name="connsiteX1" fmla="*/ 235132 w 235132"/>
                <a:gd name="connsiteY1" fmla="*/ 0 h 496389"/>
                <a:gd name="connsiteX2" fmla="*/ 235132 w 235132"/>
                <a:gd name="connsiteY2" fmla="*/ 496389 h 496389"/>
                <a:gd name="connsiteX3" fmla="*/ 0 w 235132"/>
                <a:gd name="connsiteY3" fmla="*/ 496389 h 496389"/>
                <a:gd name="connsiteX4" fmla="*/ 0 w 235132"/>
                <a:gd name="connsiteY4" fmla="*/ 0 h 496389"/>
                <a:gd name="connsiteX0-1" fmla="*/ 0 w 243840"/>
                <a:gd name="connsiteY0-2" fmla="*/ 0 h 566058"/>
                <a:gd name="connsiteX1-3" fmla="*/ 235132 w 243840"/>
                <a:gd name="connsiteY1-4" fmla="*/ 0 h 566058"/>
                <a:gd name="connsiteX2-5" fmla="*/ 243840 w 243840"/>
                <a:gd name="connsiteY2-6" fmla="*/ 566058 h 566058"/>
                <a:gd name="connsiteX3-7" fmla="*/ 0 w 243840"/>
                <a:gd name="connsiteY3-8" fmla="*/ 496389 h 566058"/>
                <a:gd name="connsiteX4-9" fmla="*/ 0 w 243840"/>
                <a:gd name="connsiteY4-10" fmla="*/ 0 h 566058"/>
                <a:gd name="connsiteX0-11" fmla="*/ 0 w 235132"/>
                <a:gd name="connsiteY0-12" fmla="*/ 0 h 637965"/>
                <a:gd name="connsiteX1-13" fmla="*/ 235132 w 235132"/>
                <a:gd name="connsiteY1-14" fmla="*/ 0 h 637965"/>
                <a:gd name="connsiteX2-15" fmla="*/ 235131 w 235132"/>
                <a:gd name="connsiteY2-16" fmla="*/ 637965 h 637965"/>
                <a:gd name="connsiteX3-17" fmla="*/ 0 w 235132"/>
                <a:gd name="connsiteY3-18" fmla="*/ 496389 h 637965"/>
                <a:gd name="connsiteX4-19" fmla="*/ 0 w 235132"/>
                <a:gd name="connsiteY4-20" fmla="*/ 0 h 6379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5132" h="637965">
                  <a:moveTo>
                    <a:pt x="0" y="0"/>
                  </a:moveTo>
                  <a:lnTo>
                    <a:pt x="235132" y="0"/>
                  </a:lnTo>
                  <a:cubicBezTo>
                    <a:pt x="235132" y="212655"/>
                    <a:pt x="235131" y="425310"/>
                    <a:pt x="235131" y="637965"/>
                  </a:cubicBezTo>
                  <a:lnTo>
                    <a:pt x="0" y="496389"/>
                  </a:lnTo>
                  <a:lnTo>
                    <a:pt x="0" y="0"/>
                  </a:lnTo>
                  <a:close/>
                </a:path>
              </a:pathLst>
            </a:custGeom>
            <a:solidFill>
              <a:schemeClr val="accent1">
                <a:lumMod val="50000"/>
              </a:schemeClr>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ea typeface="幼圆"/>
              </a:endParaRPr>
            </a:p>
          </p:txBody>
        </p:sp>
        <p:sp>
          <p:nvSpPr>
            <p:cNvPr id="18" name="矩形 17"/>
            <p:cNvSpPr/>
            <p:nvPr>
              <p:custDataLst>
                <p:tags r:id="rId3"/>
              </p:custDataLst>
            </p:nvPr>
          </p:nvSpPr>
          <p:spPr>
            <a:xfrm>
              <a:off x="5345114" y="2055813"/>
              <a:ext cx="5475287" cy="514350"/>
            </a:xfrm>
            <a:prstGeom prst="rect">
              <a:avLst/>
            </a:prstGeom>
            <a:solidFill>
              <a:schemeClr val="accent1"/>
            </a:solidFill>
            <a:ln w="12700" cap="flat" cmpd="sng" algn="ctr">
              <a:noFill/>
              <a:prstDash val="solid"/>
              <a:miter lim="800000"/>
            </a:ln>
            <a:effectLst/>
          </p:spPr>
          <p:txBody>
            <a:bodyPr lIns="792000" tIns="36000" rIns="36000" bIns="108000" anchor="ctr">
              <a:normAutofit/>
            </a:bodyPr>
            <a:lstStyle/>
            <a:p>
              <a:pPr>
                <a:defRPr/>
              </a:pPr>
              <a:endParaRPr lang="zh-CN" altLang="en-US" sz="1400" kern="0" dirty="0">
                <a:solidFill>
                  <a:prstClr val="white"/>
                </a:solidFill>
              </a:endParaRPr>
            </a:p>
          </p:txBody>
        </p:sp>
        <p:sp>
          <p:nvSpPr>
            <p:cNvPr id="2053" name="文本框 18"/>
            <p:cNvSpPr txBox="1">
              <a:spLocks noChangeArrowheads="1"/>
            </p:cNvSpPr>
            <p:nvPr>
              <p:custDataLst>
                <p:tags r:id="rId4"/>
              </p:custDataLst>
            </p:nvPr>
          </p:nvSpPr>
          <p:spPr bwMode="auto">
            <a:xfrm>
              <a:off x="5580063" y="2128322"/>
              <a:ext cx="4508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FFFFF"/>
                  </a:solidFill>
                  <a:latin typeface="Elephant" panose="02020904090505020303" pitchFamily="18" charset="0"/>
                </a:rPr>
                <a:t>01</a:t>
              </a:r>
              <a:endParaRPr lang="zh-CN" altLang="en-US">
                <a:solidFill>
                  <a:srgbClr val="FFFFFF"/>
                </a:solidFill>
                <a:latin typeface="Elephant" panose="02020904090505020303" pitchFamily="18" charset="0"/>
              </a:endParaRPr>
            </a:p>
          </p:txBody>
        </p:sp>
        <p:sp>
          <p:nvSpPr>
            <p:cNvPr id="29" name="矩形 28"/>
            <p:cNvSpPr/>
            <p:nvPr/>
          </p:nvSpPr>
          <p:spPr>
            <a:xfrm>
              <a:off x="6096000" y="2141693"/>
              <a:ext cx="4419600"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grpSp>
        <p:nvGrpSpPr>
          <p:cNvPr id="31" name="组合 30"/>
          <p:cNvGrpSpPr/>
          <p:nvPr/>
        </p:nvGrpSpPr>
        <p:grpSpPr>
          <a:xfrm>
            <a:off x="1904313" y="411793"/>
            <a:ext cx="4358486" cy="774975"/>
            <a:chOff x="1904313" y="411793"/>
            <a:chExt cx="4358486" cy="774975"/>
          </a:xfrm>
        </p:grpSpPr>
        <p:sp>
          <p:nvSpPr>
            <p:cNvPr id="32" name="文本框 31"/>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33" name="文本框 32"/>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grpSp>
        <p:nvGrpSpPr>
          <p:cNvPr id="7" name="组合 6"/>
          <p:cNvGrpSpPr/>
          <p:nvPr/>
        </p:nvGrpSpPr>
        <p:grpSpPr>
          <a:xfrm>
            <a:off x="5345113" y="3028951"/>
            <a:ext cx="5475288" cy="669925"/>
            <a:chOff x="5345113" y="3028951"/>
            <a:chExt cx="5475288" cy="669925"/>
          </a:xfrm>
        </p:grpSpPr>
        <p:sp>
          <p:nvSpPr>
            <p:cNvPr id="21" name="矩形 3"/>
            <p:cNvSpPr/>
            <p:nvPr>
              <p:custDataLst>
                <p:tags r:id="rId5"/>
              </p:custDataLst>
            </p:nvPr>
          </p:nvSpPr>
          <p:spPr>
            <a:xfrm>
              <a:off x="5345113" y="3028951"/>
              <a:ext cx="234950" cy="669925"/>
            </a:xfrm>
            <a:custGeom>
              <a:avLst/>
              <a:gdLst>
                <a:gd name="connsiteX0" fmla="*/ 0 w 235132"/>
                <a:gd name="connsiteY0" fmla="*/ 0 h 496389"/>
                <a:gd name="connsiteX1" fmla="*/ 235132 w 235132"/>
                <a:gd name="connsiteY1" fmla="*/ 0 h 496389"/>
                <a:gd name="connsiteX2" fmla="*/ 235132 w 235132"/>
                <a:gd name="connsiteY2" fmla="*/ 496389 h 496389"/>
                <a:gd name="connsiteX3" fmla="*/ 0 w 235132"/>
                <a:gd name="connsiteY3" fmla="*/ 496389 h 496389"/>
                <a:gd name="connsiteX4" fmla="*/ 0 w 235132"/>
                <a:gd name="connsiteY4" fmla="*/ 0 h 496389"/>
                <a:gd name="connsiteX0-1" fmla="*/ 0 w 243840"/>
                <a:gd name="connsiteY0-2" fmla="*/ 0 h 566058"/>
                <a:gd name="connsiteX1-3" fmla="*/ 235132 w 243840"/>
                <a:gd name="connsiteY1-4" fmla="*/ 0 h 566058"/>
                <a:gd name="connsiteX2-5" fmla="*/ 243840 w 243840"/>
                <a:gd name="connsiteY2-6" fmla="*/ 566058 h 566058"/>
                <a:gd name="connsiteX3-7" fmla="*/ 0 w 243840"/>
                <a:gd name="connsiteY3-8" fmla="*/ 496389 h 566058"/>
                <a:gd name="connsiteX4-9" fmla="*/ 0 w 243840"/>
                <a:gd name="connsiteY4-10" fmla="*/ 0 h 566058"/>
                <a:gd name="connsiteX0-11" fmla="*/ 0 w 235132"/>
                <a:gd name="connsiteY0-12" fmla="*/ 0 h 637965"/>
                <a:gd name="connsiteX1-13" fmla="*/ 235132 w 235132"/>
                <a:gd name="connsiteY1-14" fmla="*/ 0 h 637965"/>
                <a:gd name="connsiteX2-15" fmla="*/ 235131 w 235132"/>
                <a:gd name="connsiteY2-16" fmla="*/ 637965 h 637965"/>
                <a:gd name="connsiteX3-17" fmla="*/ 0 w 235132"/>
                <a:gd name="connsiteY3-18" fmla="*/ 496389 h 637965"/>
                <a:gd name="connsiteX4-19" fmla="*/ 0 w 235132"/>
                <a:gd name="connsiteY4-20" fmla="*/ 0 h 6379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5132" h="637965">
                  <a:moveTo>
                    <a:pt x="0" y="0"/>
                  </a:moveTo>
                  <a:lnTo>
                    <a:pt x="235132" y="0"/>
                  </a:lnTo>
                  <a:cubicBezTo>
                    <a:pt x="235132" y="212655"/>
                    <a:pt x="235131" y="425310"/>
                    <a:pt x="235131" y="637965"/>
                  </a:cubicBezTo>
                  <a:lnTo>
                    <a:pt x="0" y="496389"/>
                  </a:lnTo>
                  <a:lnTo>
                    <a:pt x="0" y="0"/>
                  </a:lnTo>
                  <a:close/>
                </a:path>
              </a:pathLst>
            </a:custGeom>
            <a:solidFill>
              <a:schemeClr val="accent2">
                <a:lumMod val="50000"/>
              </a:schemeClr>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ea typeface="幼圆"/>
              </a:endParaRPr>
            </a:p>
          </p:txBody>
        </p:sp>
        <p:sp>
          <p:nvSpPr>
            <p:cNvPr id="22" name="矩形 21"/>
            <p:cNvSpPr/>
            <p:nvPr>
              <p:custDataLst>
                <p:tags r:id="rId6"/>
              </p:custDataLst>
            </p:nvPr>
          </p:nvSpPr>
          <p:spPr>
            <a:xfrm>
              <a:off x="5345114" y="3030538"/>
              <a:ext cx="5475287" cy="514350"/>
            </a:xfrm>
            <a:prstGeom prst="rect">
              <a:avLst/>
            </a:prstGeom>
            <a:solidFill>
              <a:schemeClr val="accent2"/>
            </a:solidFill>
            <a:ln w="12700" cap="flat" cmpd="sng" algn="ctr">
              <a:noFill/>
              <a:prstDash val="solid"/>
              <a:miter lim="800000"/>
            </a:ln>
            <a:effectLst/>
          </p:spPr>
          <p:txBody>
            <a:bodyPr lIns="792000" tIns="36000" rIns="36000" bIns="108000" anchor="ctr">
              <a:normAutofit/>
            </a:bodyPr>
            <a:lstStyle/>
            <a:p>
              <a:pPr>
                <a:defRPr/>
              </a:pPr>
              <a:endParaRPr lang="zh-CN" altLang="en-US" sz="1400" kern="0" dirty="0">
                <a:solidFill>
                  <a:prstClr val="white"/>
                </a:solidFill>
              </a:endParaRPr>
            </a:p>
          </p:txBody>
        </p:sp>
        <p:sp>
          <p:nvSpPr>
            <p:cNvPr id="2057" name="文本框 22"/>
            <p:cNvSpPr txBox="1">
              <a:spLocks noChangeArrowheads="1"/>
            </p:cNvSpPr>
            <p:nvPr>
              <p:custDataLst>
                <p:tags r:id="rId7"/>
              </p:custDataLst>
            </p:nvPr>
          </p:nvSpPr>
          <p:spPr bwMode="auto">
            <a:xfrm>
              <a:off x="5580063" y="3103563"/>
              <a:ext cx="450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FFFFF"/>
                  </a:solidFill>
                  <a:latin typeface="Elephant" panose="02020904090505020303" pitchFamily="18" charset="0"/>
                </a:rPr>
                <a:t>02</a:t>
              </a:r>
              <a:endParaRPr lang="zh-CN" altLang="en-US">
                <a:solidFill>
                  <a:srgbClr val="FFFFFF"/>
                </a:solidFill>
                <a:latin typeface="Elephant" panose="02020904090505020303" pitchFamily="18" charset="0"/>
              </a:endParaRPr>
            </a:p>
          </p:txBody>
        </p:sp>
        <p:sp>
          <p:nvSpPr>
            <p:cNvPr id="34" name="矩形 33"/>
            <p:cNvSpPr/>
            <p:nvPr/>
          </p:nvSpPr>
          <p:spPr>
            <a:xfrm>
              <a:off x="6096000" y="3104198"/>
              <a:ext cx="4419600"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grpSp>
        <p:nvGrpSpPr>
          <p:cNvPr id="8" name="组合 7"/>
          <p:cNvGrpSpPr/>
          <p:nvPr/>
        </p:nvGrpSpPr>
        <p:grpSpPr>
          <a:xfrm>
            <a:off x="5345113" y="4005263"/>
            <a:ext cx="5475288" cy="668338"/>
            <a:chOff x="5345113" y="4005263"/>
            <a:chExt cx="5475288" cy="668338"/>
          </a:xfrm>
        </p:grpSpPr>
        <p:sp>
          <p:nvSpPr>
            <p:cNvPr id="24" name="矩形 3"/>
            <p:cNvSpPr/>
            <p:nvPr>
              <p:custDataLst>
                <p:tags r:id="rId8"/>
              </p:custDataLst>
            </p:nvPr>
          </p:nvSpPr>
          <p:spPr>
            <a:xfrm>
              <a:off x="5345113" y="4005264"/>
              <a:ext cx="234950" cy="668337"/>
            </a:xfrm>
            <a:custGeom>
              <a:avLst/>
              <a:gdLst>
                <a:gd name="connsiteX0" fmla="*/ 0 w 235132"/>
                <a:gd name="connsiteY0" fmla="*/ 0 h 496389"/>
                <a:gd name="connsiteX1" fmla="*/ 235132 w 235132"/>
                <a:gd name="connsiteY1" fmla="*/ 0 h 496389"/>
                <a:gd name="connsiteX2" fmla="*/ 235132 w 235132"/>
                <a:gd name="connsiteY2" fmla="*/ 496389 h 496389"/>
                <a:gd name="connsiteX3" fmla="*/ 0 w 235132"/>
                <a:gd name="connsiteY3" fmla="*/ 496389 h 496389"/>
                <a:gd name="connsiteX4" fmla="*/ 0 w 235132"/>
                <a:gd name="connsiteY4" fmla="*/ 0 h 496389"/>
                <a:gd name="connsiteX0-1" fmla="*/ 0 w 243840"/>
                <a:gd name="connsiteY0-2" fmla="*/ 0 h 566058"/>
                <a:gd name="connsiteX1-3" fmla="*/ 235132 w 243840"/>
                <a:gd name="connsiteY1-4" fmla="*/ 0 h 566058"/>
                <a:gd name="connsiteX2-5" fmla="*/ 243840 w 243840"/>
                <a:gd name="connsiteY2-6" fmla="*/ 566058 h 566058"/>
                <a:gd name="connsiteX3-7" fmla="*/ 0 w 243840"/>
                <a:gd name="connsiteY3-8" fmla="*/ 496389 h 566058"/>
                <a:gd name="connsiteX4-9" fmla="*/ 0 w 243840"/>
                <a:gd name="connsiteY4-10" fmla="*/ 0 h 566058"/>
                <a:gd name="connsiteX0-11" fmla="*/ 0 w 235132"/>
                <a:gd name="connsiteY0-12" fmla="*/ 0 h 637965"/>
                <a:gd name="connsiteX1-13" fmla="*/ 235132 w 235132"/>
                <a:gd name="connsiteY1-14" fmla="*/ 0 h 637965"/>
                <a:gd name="connsiteX2-15" fmla="*/ 235131 w 235132"/>
                <a:gd name="connsiteY2-16" fmla="*/ 637965 h 637965"/>
                <a:gd name="connsiteX3-17" fmla="*/ 0 w 235132"/>
                <a:gd name="connsiteY3-18" fmla="*/ 496389 h 637965"/>
                <a:gd name="connsiteX4-19" fmla="*/ 0 w 235132"/>
                <a:gd name="connsiteY4-20" fmla="*/ 0 h 6379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5132" h="637965">
                  <a:moveTo>
                    <a:pt x="0" y="0"/>
                  </a:moveTo>
                  <a:lnTo>
                    <a:pt x="235132" y="0"/>
                  </a:lnTo>
                  <a:cubicBezTo>
                    <a:pt x="235132" y="212655"/>
                    <a:pt x="235131" y="425310"/>
                    <a:pt x="235131" y="637965"/>
                  </a:cubicBezTo>
                  <a:lnTo>
                    <a:pt x="0" y="496389"/>
                  </a:lnTo>
                  <a:lnTo>
                    <a:pt x="0" y="0"/>
                  </a:lnTo>
                  <a:close/>
                </a:path>
              </a:pathLst>
            </a:custGeom>
            <a:solidFill>
              <a:schemeClr val="accent3">
                <a:lumMod val="50000"/>
              </a:schemeClr>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ea typeface="幼圆"/>
              </a:endParaRPr>
            </a:p>
          </p:txBody>
        </p:sp>
        <p:sp>
          <p:nvSpPr>
            <p:cNvPr id="25" name="矩形 24"/>
            <p:cNvSpPr/>
            <p:nvPr>
              <p:custDataLst>
                <p:tags r:id="rId9"/>
              </p:custDataLst>
            </p:nvPr>
          </p:nvSpPr>
          <p:spPr>
            <a:xfrm>
              <a:off x="5345114" y="4005263"/>
              <a:ext cx="5475287" cy="514350"/>
            </a:xfrm>
            <a:prstGeom prst="rect">
              <a:avLst/>
            </a:prstGeom>
            <a:solidFill>
              <a:schemeClr val="accent3"/>
            </a:solidFill>
            <a:ln w="12700" cap="flat" cmpd="sng" algn="ctr">
              <a:noFill/>
              <a:prstDash val="solid"/>
              <a:miter lim="800000"/>
            </a:ln>
            <a:effectLst/>
          </p:spPr>
          <p:txBody>
            <a:bodyPr lIns="792000" tIns="36000" rIns="36000" bIns="108000" anchor="ctr">
              <a:normAutofit/>
            </a:bodyPr>
            <a:lstStyle/>
            <a:p>
              <a:pPr>
                <a:defRPr/>
              </a:pPr>
              <a:endParaRPr lang="zh-CN" altLang="en-US" sz="1400" kern="0" dirty="0">
                <a:solidFill>
                  <a:prstClr val="white"/>
                </a:solidFill>
              </a:endParaRPr>
            </a:p>
          </p:txBody>
        </p:sp>
        <p:sp>
          <p:nvSpPr>
            <p:cNvPr id="2060" name="文本框 25"/>
            <p:cNvSpPr txBox="1">
              <a:spLocks noChangeArrowheads="1"/>
            </p:cNvSpPr>
            <p:nvPr>
              <p:custDataLst>
                <p:tags r:id="rId10"/>
              </p:custDataLst>
            </p:nvPr>
          </p:nvSpPr>
          <p:spPr bwMode="auto">
            <a:xfrm>
              <a:off x="5580063" y="4078288"/>
              <a:ext cx="450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FFFFF"/>
                  </a:solidFill>
                  <a:latin typeface="Elephant" panose="02020904090505020303" pitchFamily="18" charset="0"/>
                </a:rPr>
                <a:t>03</a:t>
              </a:r>
              <a:endParaRPr lang="zh-CN" altLang="en-US">
                <a:solidFill>
                  <a:srgbClr val="FFFFFF"/>
                </a:solidFill>
                <a:latin typeface="Elephant" panose="02020904090505020303" pitchFamily="18" charset="0"/>
              </a:endParaRPr>
            </a:p>
          </p:txBody>
        </p:sp>
        <p:sp>
          <p:nvSpPr>
            <p:cNvPr id="35" name="矩形 34"/>
            <p:cNvSpPr/>
            <p:nvPr/>
          </p:nvSpPr>
          <p:spPr>
            <a:xfrm>
              <a:off x="6096000" y="4075431"/>
              <a:ext cx="4419600"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grpSp>
        <p:nvGrpSpPr>
          <p:cNvPr id="9" name="组合 8"/>
          <p:cNvGrpSpPr/>
          <p:nvPr/>
        </p:nvGrpSpPr>
        <p:grpSpPr>
          <a:xfrm>
            <a:off x="5345113" y="4979988"/>
            <a:ext cx="5475288" cy="668338"/>
            <a:chOff x="5345113" y="4979988"/>
            <a:chExt cx="5475288" cy="668338"/>
          </a:xfrm>
        </p:grpSpPr>
        <p:sp>
          <p:nvSpPr>
            <p:cNvPr id="27" name="矩形 3"/>
            <p:cNvSpPr/>
            <p:nvPr>
              <p:custDataLst>
                <p:tags r:id="rId11"/>
              </p:custDataLst>
            </p:nvPr>
          </p:nvSpPr>
          <p:spPr>
            <a:xfrm>
              <a:off x="5345113" y="4979989"/>
              <a:ext cx="234950" cy="668337"/>
            </a:xfrm>
            <a:custGeom>
              <a:avLst/>
              <a:gdLst>
                <a:gd name="connsiteX0" fmla="*/ 0 w 235132"/>
                <a:gd name="connsiteY0" fmla="*/ 0 h 496389"/>
                <a:gd name="connsiteX1" fmla="*/ 235132 w 235132"/>
                <a:gd name="connsiteY1" fmla="*/ 0 h 496389"/>
                <a:gd name="connsiteX2" fmla="*/ 235132 w 235132"/>
                <a:gd name="connsiteY2" fmla="*/ 496389 h 496389"/>
                <a:gd name="connsiteX3" fmla="*/ 0 w 235132"/>
                <a:gd name="connsiteY3" fmla="*/ 496389 h 496389"/>
                <a:gd name="connsiteX4" fmla="*/ 0 w 235132"/>
                <a:gd name="connsiteY4" fmla="*/ 0 h 496389"/>
                <a:gd name="connsiteX0-1" fmla="*/ 0 w 243840"/>
                <a:gd name="connsiteY0-2" fmla="*/ 0 h 566058"/>
                <a:gd name="connsiteX1-3" fmla="*/ 235132 w 243840"/>
                <a:gd name="connsiteY1-4" fmla="*/ 0 h 566058"/>
                <a:gd name="connsiteX2-5" fmla="*/ 243840 w 243840"/>
                <a:gd name="connsiteY2-6" fmla="*/ 566058 h 566058"/>
                <a:gd name="connsiteX3-7" fmla="*/ 0 w 243840"/>
                <a:gd name="connsiteY3-8" fmla="*/ 496389 h 566058"/>
                <a:gd name="connsiteX4-9" fmla="*/ 0 w 243840"/>
                <a:gd name="connsiteY4-10" fmla="*/ 0 h 566058"/>
                <a:gd name="connsiteX0-11" fmla="*/ 0 w 235132"/>
                <a:gd name="connsiteY0-12" fmla="*/ 0 h 637965"/>
                <a:gd name="connsiteX1-13" fmla="*/ 235132 w 235132"/>
                <a:gd name="connsiteY1-14" fmla="*/ 0 h 637965"/>
                <a:gd name="connsiteX2-15" fmla="*/ 235131 w 235132"/>
                <a:gd name="connsiteY2-16" fmla="*/ 637965 h 637965"/>
                <a:gd name="connsiteX3-17" fmla="*/ 0 w 235132"/>
                <a:gd name="connsiteY3-18" fmla="*/ 496389 h 637965"/>
                <a:gd name="connsiteX4-19" fmla="*/ 0 w 235132"/>
                <a:gd name="connsiteY4-20" fmla="*/ 0 h 6379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5132" h="637965">
                  <a:moveTo>
                    <a:pt x="0" y="0"/>
                  </a:moveTo>
                  <a:lnTo>
                    <a:pt x="235132" y="0"/>
                  </a:lnTo>
                  <a:cubicBezTo>
                    <a:pt x="235132" y="212655"/>
                    <a:pt x="235131" y="425310"/>
                    <a:pt x="235131" y="637965"/>
                  </a:cubicBezTo>
                  <a:lnTo>
                    <a:pt x="0" y="496389"/>
                  </a:lnTo>
                  <a:lnTo>
                    <a:pt x="0" y="0"/>
                  </a:lnTo>
                  <a:close/>
                </a:path>
              </a:pathLst>
            </a:custGeom>
            <a:solidFill>
              <a:schemeClr val="accent4">
                <a:lumMod val="50000"/>
              </a:schemeClr>
            </a:solidFill>
            <a:ln w="12700" cap="flat" cmpd="sng" algn="ctr">
              <a:noFill/>
              <a:prstDash val="solid"/>
              <a:miter lim="800000"/>
            </a:ln>
            <a:effectLst/>
          </p:spPr>
          <p:txBody>
            <a:bodyPr anchor="ctr"/>
            <a:lstStyle/>
            <a:p>
              <a:pPr algn="ctr">
                <a:defRPr/>
              </a:pPr>
              <a:endParaRPr lang="zh-CN" altLang="en-US" kern="0">
                <a:solidFill>
                  <a:prstClr val="white"/>
                </a:solidFill>
                <a:latin typeface="Calibri" panose="020F0502020204030204"/>
                <a:ea typeface="幼圆"/>
              </a:endParaRPr>
            </a:p>
          </p:txBody>
        </p:sp>
        <p:sp>
          <p:nvSpPr>
            <p:cNvPr id="28" name="矩形 27"/>
            <p:cNvSpPr/>
            <p:nvPr>
              <p:custDataLst>
                <p:tags r:id="rId12"/>
              </p:custDataLst>
            </p:nvPr>
          </p:nvSpPr>
          <p:spPr>
            <a:xfrm>
              <a:off x="5345114" y="4979988"/>
              <a:ext cx="5475287" cy="514350"/>
            </a:xfrm>
            <a:prstGeom prst="rect">
              <a:avLst/>
            </a:prstGeom>
            <a:solidFill>
              <a:schemeClr val="accent4"/>
            </a:solidFill>
            <a:ln w="12700" cap="flat" cmpd="sng" algn="ctr">
              <a:noFill/>
              <a:prstDash val="solid"/>
              <a:miter lim="800000"/>
            </a:ln>
            <a:effectLst/>
          </p:spPr>
          <p:txBody>
            <a:bodyPr lIns="792000" tIns="36000" rIns="36000" bIns="108000" anchor="ctr">
              <a:normAutofit/>
            </a:bodyPr>
            <a:lstStyle/>
            <a:p>
              <a:pPr>
                <a:defRPr/>
              </a:pPr>
              <a:endParaRPr lang="zh-CN" altLang="en-US" sz="1400" kern="0" dirty="0">
                <a:solidFill>
                  <a:prstClr val="white"/>
                </a:solidFill>
              </a:endParaRPr>
            </a:p>
          </p:txBody>
        </p:sp>
        <p:sp>
          <p:nvSpPr>
            <p:cNvPr id="2063" name="文本框 28"/>
            <p:cNvSpPr txBox="1">
              <a:spLocks noChangeArrowheads="1"/>
            </p:cNvSpPr>
            <p:nvPr>
              <p:custDataLst>
                <p:tags r:id="rId13"/>
              </p:custDataLst>
            </p:nvPr>
          </p:nvSpPr>
          <p:spPr bwMode="auto">
            <a:xfrm>
              <a:off x="5580063" y="5053013"/>
              <a:ext cx="450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FFFFF"/>
                  </a:solidFill>
                  <a:latin typeface="Elephant" panose="02020904090505020303" pitchFamily="18" charset="0"/>
                </a:rPr>
                <a:t>04</a:t>
              </a:r>
              <a:endParaRPr lang="zh-CN" altLang="en-US">
                <a:solidFill>
                  <a:srgbClr val="FFFFFF"/>
                </a:solidFill>
                <a:latin typeface="Elephant" panose="02020904090505020303" pitchFamily="18" charset="0"/>
              </a:endParaRPr>
            </a:p>
          </p:txBody>
        </p:sp>
        <p:sp>
          <p:nvSpPr>
            <p:cNvPr id="36" name="矩形 35"/>
            <p:cNvSpPr/>
            <p:nvPr/>
          </p:nvSpPr>
          <p:spPr>
            <a:xfrm>
              <a:off x="6096000" y="5037457"/>
              <a:ext cx="4419600" cy="367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pic>
        <p:nvPicPr>
          <p:cNvPr id="4" name="图片占位符 3"/>
          <p:cNvPicPr>
            <a:picLocks noGrp="1" noChangeAspect="1"/>
          </p:cNvPicPr>
          <p:nvPr>
            <p:ph type="pic" sz="quarter" idx="10"/>
          </p:nvPr>
        </p:nvPicPr>
        <p:blipFill>
          <a:blip r:embed="rId14" cstate="print">
            <a:extLst>
              <a:ext uri="{28A0092B-C50C-407E-A947-70E740481C1C}">
                <a14:useLocalDpi xmlns:a14="http://schemas.microsoft.com/office/drawing/2010/main" val="0"/>
              </a:ext>
            </a:extLst>
          </a:blip>
          <a:srcRect t="16647" b="16647"/>
          <a:stretch>
            <a:fillRect/>
          </a:stretch>
        </p:blipFill>
        <p:spPr/>
      </p:pic>
      <p:pic>
        <p:nvPicPr>
          <p:cNvPr id="5" name="图片占位符 4"/>
          <p:cNvPicPr>
            <a:picLocks noGrp="1" noChangeAspect="1"/>
          </p:cNvPicPr>
          <p:nvPr>
            <p:ph type="pic" sz="quarter" idx="11"/>
          </p:nvPr>
        </p:nvPicPr>
        <p:blipFill>
          <a:blip r:embed="rId15" cstate="print">
            <a:extLst>
              <a:ext uri="{28A0092B-C50C-407E-A947-70E740481C1C}">
                <a14:useLocalDpi xmlns:a14="http://schemas.microsoft.com/office/drawing/2010/main" val="0"/>
              </a:ext>
            </a:extLst>
          </a:blip>
          <a:srcRect t="19415" b="19415"/>
          <a:stretch>
            <a:fillRect/>
          </a:stretch>
        </p:blipFill>
        <p:spPr/>
      </p:pic>
    </p:spTree>
    <p:custDataLst>
      <p:tags r:id="rId16"/>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p:tgtEl>
                                          <p:spTgt spid="31"/>
                                        </p:tgtEl>
                                        <p:attrNameLst>
                                          <p:attrName>ppt_x</p:attrName>
                                        </p:attrNameLst>
                                      </p:cBhvr>
                                      <p:tavLst>
                                        <p:tav tm="0">
                                          <p:val>
                                            <p:strVal val="#ppt_x-#ppt_w*1.125000"/>
                                          </p:val>
                                        </p:tav>
                                        <p:tav tm="100000">
                                          <p:val>
                                            <p:strVal val="#ppt_x"/>
                                          </p:val>
                                        </p:tav>
                                      </p:tavLst>
                                    </p:anim>
                                    <p:animEffect transition="in" filter="wipe(right)">
                                      <p:cBhvr>
                                        <p:cTn id="13" dur="500"/>
                                        <p:tgtEl>
                                          <p:spTgt spid="31"/>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1+#ppt_w/2"/>
                                          </p:val>
                                        </p:tav>
                                        <p:tav tm="100000">
                                          <p:val>
                                            <p:strVal val="#ppt_x"/>
                                          </p:val>
                                        </p:tav>
                                      </p:tavLst>
                                    </p:anim>
                                    <p:anim calcmode="lin" valueType="num">
                                      <p:cBhvr additive="base">
                                        <p:cTn id="39" dur="500" fill="hold"/>
                                        <p:tgtEl>
                                          <p:spTgt spid="8"/>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1+#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组合 9"/>
          <p:cNvGrpSpPr/>
          <p:nvPr/>
        </p:nvGrpSpPr>
        <p:grpSpPr>
          <a:xfrm>
            <a:off x="1257302" y="1457325"/>
            <a:ext cx="9677398" cy="4173539"/>
            <a:chOff x="2632075" y="1762125"/>
            <a:chExt cx="6927851" cy="4173539"/>
          </a:xfrm>
        </p:grpSpPr>
        <p:sp>
          <p:nvSpPr>
            <p:cNvPr id="3" name="MH_Other_1"/>
            <p:cNvSpPr/>
            <p:nvPr>
              <p:custDataLst>
                <p:tags r:id="rId1"/>
              </p:custDataLst>
            </p:nvPr>
          </p:nvSpPr>
          <p:spPr>
            <a:xfrm>
              <a:off x="7632701" y="3033714"/>
              <a:ext cx="1927225" cy="223837"/>
            </a:xfrm>
            <a:custGeom>
              <a:avLst/>
              <a:gdLst>
                <a:gd name="connsiteX0" fmla="*/ 0 w 2401677"/>
                <a:gd name="connsiteY0" fmla="*/ 0 h 275422"/>
                <a:gd name="connsiteX1" fmla="*/ 2401677 w 2401677"/>
                <a:gd name="connsiteY1" fmla="*/ 0 h 275422"/>
                <a:gd name="connsiteX2" fmla="*/ 2401677 w 2401677"/>
                <a:gd name="connsiteY2" fmla="*/ 275422 h 275422"/>
                <a:gd name="connsiteX3" fmla="*/ 0 w 2401677"/>
                <a:gd name="connsiteY3" fmla="*/ 275422 h 275422"/>
                <a:gd name="connsiteX4" fmla="*/ 0 w 2401677"/>
                <a:gd name="connsiteY4" fmla="*/ 0 h 275422"/>
                <a:gd name="connsiteX0-1" fmla="*/ 0 w 2401677"/>
                <a:gd name="connsiteY0-2" fmla="*/ 2982 h 278404"/>
                <a:gd name="connsiteX1-3" fmla="*/ 309930 w 2401677"/>
                <a:gd name="connsiteY1-4" fmla="*/ 0 h 278404"/>
                <a:gd name="connsiteX2-5" fmla="*/ 2401677 w 2401677"/>
                <a:gd name="connsiteY2-6" fmla="*/ 2982 h 278404"/>
                <a:gd name="connsiteX3-7" fmla="*/ 2401677 w 2401677"/>
                <a:gd name="connsiteY3-8" fmla="*/ 278404 h 278404"/>
                <a:gd name="connsiteX4-9" fmla="*/ 0 w 2401677"/>
                <a:gd name="connsiteY4-10" fmla="*/ 278404 h 278404"/>
                <a:gd name="connsiteX5" fmla="*/ 0 w 2401677"/>
                <a:gd name="connsiteY5" fmla="*/ 2982 h 278404"/>
                <a:gd name="connsiteX0-11" fmla="*/ 0 w 2401677"/>
                <a:gd name="connsiteY0-12" fmla="*/ 278404 h 278404"/>
                <a:gd name="connsiteX1-13" fmla="*/ 309930 w 2401677"/>
                <a:gd name="connsiteY1-14" fmla="*/ 0 h 278404"/>
                <a:gd name="connsiteX2-15" fmla="*/ 2401677 w 2401677"/>
                <a:gd name="connsiteY2-16" fmla="*/ 2982 h 278404"/>
                <a:gd name="connsiteX3-17" fmla="*/ 2401677 w 2401677"/>
                <a:gd name="connsiteY3-18" fmla="*/ 278404 h 278404"/>
                <a:gd name="connsiteX4-19" fmla="*/ 0 w 2401677"/>
                <a:gd name="connsiteY4-20" fmla="*/ 278404 h 278404"/>
                <a:gd name="connsiteX0-21" fmla="*/ 0 w 2401677"/>
                <a:gd name="connsiteY0-22" fmla="*/ 278404 h 278404"/>
                <a:gd name="connsiteX1-23" fmla="*/ 309930 w 2401677"/>
                <a:gd name="connsiteY1-24" fmla="*/ 0 h 278404"/>
                <a:gd name="connsiteX2-25" fmla="*/ 2401677 w 2401677"/>
                <a:gd name="connsiteY2-26" fmla="*/ 2982 h 278404"/>
                <a:gd name="connsiteX3-27" fmla="*/ 2401677 w 2401677"/>
                <a:gd name="connsiteY3-28" fmla="*/ 278404 h 278404"/>
                <a:gd name="connsiteX4-29" fmla="*/ 2075230 w 2401677"/>
                <a:gd name="connsiteY4-30" fmla="*/ 273050 h 278404"/>
                <a:gd name="connsiteX5-31" fmla="*/ 0 w 2401677"/>
                <a:gd name="connsiteY5-32" fmla="*/ 278404 h 278404"/>
                <a:gd name="connsiteX0-33" fmla="*/ 0 w 2401677"/>
                <a:gd name="connsiteY0-34" fmla="*/ 278404 h 278404"/>
                <a:gd name="connsiteX1-35" fmla="*/ 309930 w 2401677"/>
                <a:gd name="connsiteY1-36" fmla="*/ 0 h 278404"/>
                <a:gd name="connsiteX2-37" fmla="*/ 2401677 w 2401677"/>
                <a:gd name="connsiteY2-38" fmla="*/ 2982 h 278404"/>
                <a:gd name="connsiteX3-39" fmla="*/ 2075230 w 2401677"/>
                <a:gd name="connsiteY3-40" fmla="*/ 273050 h 278404"/>
                <a:gd name="connsiteX4-41" fmla="*/ 0 w 2401677"/>
                <a:gd name="connsiteY4-42" fmla="*/ 278404 h 27840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01677" h="278404">
                  <a:moveTo>
                    <a:pt x="0" y="278404"/>
                  </a:moveTo>
                  <a:lnTo>
                    <a:pt x="309930" y="0"/>
                  </a:lnTo>
                  <a:lnTo>
                    <a:pt x="2401677" y="2982"/>
                  </a:lnTo>
                  <a:lnTo>
                    <a:pt x="2075230" y="273050"/>
                  </a:lnTo>
                  <a:lnTo>
                    <a:pt x="0" y="278404"/>
                  </a:lnTo>
                  <a:close/>
                </a:path>
              </a:pathLst>
            </a:custGeom>
            <a:solidFill>
              <a:schemeClr val="accent1"/>
            </a:solidFill>
            <a:ln>
              <a:noFill/>
            </a:ln>
            <a:effectLst>
              <a:outerShdw blurRad="63500" sx="102000" sy="102000" algn="ctr" rotWithShape="0">
                <a:srgbClr val="ECECE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MH_Other_2"/>
            <p:cNvSpPr/>
            <p:nvPr>
              <p:custDataLst>
                <p:tags r:id="rId2"/>
              </p:custDataLst>
            </p:nvPr>
          </p:nvSpPr>
          <p:spPr>
            <a:xfrm>
              <a:off x="5964239" y="3927475"/>
              <a:ext cx="1927225" cy="223838"/>
            </a:xfrm>
            <a:custGeom>
              <a:avLst/>
              <a:gdLst>
                <a:gd name="connsiteX0" fmla="*/ 0 w 2401677"/>
                <a:gd name="connsiteY0" fmla="*/ 0 h 275422"/>
                <a:gd name="connsiteX1" fmla="*/ 2401677 w 2401677"/>
                <a:gd name="connsiteY1" fmla="*/ 0 h 275422"/>
                <a:gd name="connsiteX2" fmla="*/ 2401677 w 2401677"/>
                <a:gd name="connsiteY2" fmla="*/ 275422 h 275422"/>
                <a:gd name="connsiteX3" fmla="*/ 0 w 2401677"/>
                <a:gd name="connsiteY3" fmla="*/ 275422 h 275422"/>
                <a:gd name="connsiteX4" fmla="*/ 0 w 2401677"/>
                <a:gd name="connsiteY4" fmla="*/ 0 h 275422"/>
                <a:gd name="connsiteX0-1" fmla="*/ 0 w 2401677"/>
                <a:gd name="connsiteY0-2" fmla="*/ 2982 h 278404"/>
                <a:gd name="connsiteX1-3" fmla="*/ 309930 w 2401677"/>
                <a:gd name="connsiteY1-4" fmla="*/ 0 h 278404"/>
                <a:gd name="connsiteX2-5" fmla="*/ 2401677 w 2401677"/>
                <a:gd name="connsiteY2-6" fmla="*/ 2982 h 278404"/>
                <a:gd name="connsiteX3-7" fmla="*/ 2401677 w 2401677"/>
                <a:gd name="connsiteY3-8" fmla="*/ 278404 h 278404"/>
                <a:gd name="connsiteX4-9" fmla="*/ 0 w 2401677"/>
                <a:gd name="connsiteY4-10" fmla="*/ 278404 h 278404"/>
                <a:gd name="connsiteX5" fmla="*/ 0 w 2401677"/>
                <a:gd name="connsiteY5" fmla="*/ 2982 h 278404"/>
                <a:gd name="connsiteX0-11" fmla="*/ 0 w 2401677"/>
                <a:gd name="connsiteY0-12" fmla="*/ 278404 h 278404"/>
                <a:gd name="connsiteX1-13" fmla="*/ 309930 w 2401677"/>
                <a:gd name="connsiteY1-14" fmla="*/ 0 h 278404"/>
                <a:gd name="connsiteX2-15" fmla="*/ 2401677 w 2401677"/>
                <a:gd name="connsiteY2-16" fmla="*/ 2982 h 278404"/>
                <a:gd name="connsiteX3-17" fmla="*/ 2401677 w 2401677"/>
                <a:gd name="connsiteY3-18" fmla="*/ 278404 h 278404"/>
                <a:gd name="connsiteX4-19" fmla="*/ 0 w 2401677"/>
                <a:gd name="connsiteY4-20" fmla="*/ 278404 h 278404"/>
                <a:gd name="connsiteX0-21" fmla="*/ 0 w 2401677"/>
                <a:gd name="connsiteY0-22" fmla="*/ 278404 h 278404"/>
                <a:gd name="connsiteX1-23" fmla="*/ 309930 w 2401677"/>
                <a:gd name="connsiteY1-24" fmla="*/ 0 h 278404"/>
                <a:gd name="connsiteX2-25" fmla="*/ 2401677 w 2401677"/>
                <a:gd name="connsiteY2-26" fmla="*/ 2982 h 278404"/>
                <a:gd name="connsiteX3-27" fmla="*/ 2401677 w 2401677"/>
                <a:gd name="connsiteY3-28" fmla="*/ 278404 h 278404"/>
                <a:gd name="connsiteX4-29" fmla="*/ 2075230 w 2401677"/>
                <a:gd name="connsiteY4-30" fmla="*/ 273050 h 278404"/>
                <a:gd name="connsiteX5-31" fmla="*/ 0 w 2401677"/>
                <a:gd name="connsiteY5-32" fmla="*/ 278404 h 278404"/>
                <a:gd name="connsiteX0-33" fmla="*/ 0 w 2401677"/>
                <a:gd name="connsiteY0-34" fmla="*/ 278404 h 278404"/>
                <a:gd name="connsiteX1-35" fmla="*/ 309930 w 2401677"/>
                <a:gd name="connsiteY1-36" fmla="*/ 0 h 278404"/>
                <a:gd name="connsiteX2-37" fmla="*/ 2401677 w 2401677"/>
                <a:gd name="connsiteY2-38" fmla="*/ 2982 h 278404"/>
                <a:gd name="connsiteX3-39" fmla="*/ 2075230 w 2401677"/>
                <a:gd name="connsiteY3-40" fmla="*/ 273050 h 278404"/>
                <a:gd name="connsiteX4-41" fmla="*/ 0 w 2401677"/>
                <a:gd name="connsiteY4-42" fmla="*/ 278404 h 27840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01677" h="278404">
                  <a:moveTo>
                    <a:pt x="0" y="278404"/>
                  </a:moveTo>
                  <a:lnTo>
                    <a:pt x="309930" y="0"/>
                  </a:lnTo>
                  <a:lnTo>
                    <a:pt x="2401677" y="2982"/>
                  </a:lnTo>
                  <a:lnTo>
                    <a:pt x="2075230" y="273050"/>
                  </a:lnTo>
                  <a:lnTo>
                    <a:pt x="0" y="278404"/>
                  </a:lnTo>
                  <a:close/>
                </a:path>
              </a:pathLst>
            </a:custGeom>
            <a:solidFill>
              <a:schemeClr val="accent1"/>
            </a:solidFill>
            <a:ln>
              <a:noFill/>
            </a:ln>
            <a:effectLst>
              <a:outerShdw blurRad="63500" sx="102000" sy="102000" algn="ctr" rotWithShape="0">
                <a:srgbClr val="ECECE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MH_Other_3"/>
            <p:cNvSpPr/>
            <p:nvPr>
              <p:custDataLst>
                <p:tags r:id="rId3"/>
              </p:custDataLst>
            </p:nvPr>
          </p:nvSpPr>
          <p:spPr>
            <a:xfrm>
              <a:off x="2632075" y="5715001"/>
              <a:ext cx="1906588" cy="220663"/>
            </a:xfrm>
            <a:custGeom>
              <a:avLst/>
              <a:gdLst>
                <a:gd name="connsiteX0" fmla="*/ 0 w 2401677"/>
                <a:gd name="connsiteY0" fmla="*/ 0 h 275422"/>
                <a:gd name="connsiteX1" fmla="*/ 2401677 w 2401677"/>
                <a:gd name="connsiteY1" fmla="*/ 0 h 275422"/>
                <a:gd name="connsiteX2" fmla="*/ 2401677 w 2401677"/>
                <a:gd name="connsiteY2" fmla="*/ 275422 h 275422"/>
                <a:gd name="connsiteX3" fmla="*/ 0 w 2401677"/>
                <a:gd name="connsiteY3" fmla="*/ 275422 h 275422"/>
                <a:gd name="connsiteX4" fmla="*/ 0 w 2401677"/>
                <a:gd name="connsiteY4" fmla="*/ 0 h 275422"/>
                <a:gd name="connsiteX0-1" fmla="*/ 0 w 2401677"/>
                <a:gd name="connsiteY0-2" fmla="*/ 0 h 275422"/>
                <a:gd name="connsiteX1-3" fmla="*/ 2401677 w 2401677"/>
                <a:gd name="connsiteY1-4" fmla="*/ 0 h 275422"/>
                <a:gd name="connsiteX2-5" fmla="*/ 2401677 w 2401677"/>
                <a:gd name="connsiteY2-6" fmla="*/ 275422 h 275422"/>
                <a:gd name="connsiteX3-7" fmla="*/ 2076450 w 2401677"/>
                <a:gd name="connsiteY3-8" fmla="*/ 273127 h 275422"/>
                <a:gd name="connsiteX4-9" fmla="*/ 0 w 2401677"/>
                <a:gd name="connsiteY4-10" fmla="*/ 275422 h 275422"/>
                <a:gd name="connsiteX5" fmla="*/ 0 w 2401677"/>
                <a:gd name="connsiteY5" fmla="*/ 0 h 275422"/>
                <a:gd name="connsiteX0-11" fmla="*/ 0 w 2401677"/>
                <a:gd name="connsiteY0-12" fmla="*/ 0 h 275422"/>
                <a:gd name="connsiteX1-13" fmla="*/ 2401677 w 2401677"/>
                <a:gd name="connsiteY1-14" fmla="*/ 0 h 275422"/>
                <a:gd name="connsiteX2-15" fmla="*/ 2076450 w 2401677"/>
                <a:gd name="connsiteY2-16" fmla="*/ 273127 h 275422"/>
                <a:gd name="connsiteX3-17" fmla="*/ 0 w 2401677"/>
                <a:gd name="connsiteY3-18" fmla="*/ 275422 h 275422"/>
                <a:gd name="connsiteX4-19" fmla="*/ 0 w 2401677"/>
                <a:gd name="connsiteY4-20" fmla="*/ 0 h 275422"/>
                <a:gd name="connsiteX0-21" fmla="*/ 0 w 2376277"/>
                <a:gd name="connsiteY0-22" fmla="*/ 0 h 275422"/>
                <a:gd name="connsiteX1-23" fmla="*/ 2376277 w 2376277"/>
                <a:gd name="connsiteY1-24" fmla="*/ 0 h 275422"/>
                <a:gd name="connsiteX2-25" fmla="*/ 2076450 w 2376277"/>
                <a:gd name="connsiteY2-26" fmla="*/ 273127 h 275422"/>
                <a:gd name="connsiteX3-27" fmla="*/ 0 w 2376277"/>
                <a:gd name="connsiteY3-28" fmla="*/ 275422 h 275422"/>
                <a:gd name="connsiteX4-29" fmla="*/ 0 w 2376277"/>
                <a:gd name="connsiteY4-30" fmla="*/ 0 h 2754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76277" h="275422">
                  <a:moveTo>
                    <a:pt x="0" y="0"/>
                  </a:moveTo>
                  <a:lnTo>
                    <a:pt x="2376277" y="0"/>
                  </a:lnTo>
                  <a:lnTo>
                    <a:pt x="2076450" y="273127"/>
                  </a:lnTo>
                  <a:lnTo>
                    <a:pt x="0" y="275422"/>
                  </a:lnTo>
                  <a:lnTo>
                    <a:pt x="0" y="0"/>
                  </a:lnTo>
                  <a:close/>
                </a:path>
              </a:pathLst>
            </a:custGeom>
            <a:solidFill>
              <a:schemeClr val="accent1"/>
            </a:solidFill>
            <a:ln>
              <a:noFill/>
            </a:ln>
            <a:effectLst>
              <a:outerShdw blurRad="63500" algn="ctr" rotWithShape="0">
                <a:srgbClr val="ECECE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MH_Other_4"/>
            <p:cNvSpPr/>
            <p:nvPr>
              <p:custDataLst>
                <p:tags r:id="rId4"/>
              </p:custDataLst>
            </p:nvPr>
          </p:nvSpPr>
          <p:spPr>
            <a:xfrm>
              <a:off x="4294189" y="4821239"/>
              <a:ext cx="1927225" cy="223837"/>
            </a:xfrm>
            <a:custGeom>
              <a:avLst/>
              <a:gdLst>
                <a:gd name="connsiteX0" fmla="*/ 0 w 2401677"/>
                <a:gd name="connsiteY0" fmla="*/ 0 h 275422"/>
                <a:gd name="connsiteX1" fmla="*/ 2401677 w 2401677"/>
                <a:gd name="connsiteY1" fmla="*/ 0 h 275422"/>
                <a:gd name="connsiteX2" fmla="*/ 2401677 w 2401677"/>
                <a:gd name="connsiteY2" fmla="*/ 275422 h 275422"/>
                <a:gd name="connsiteX3" fmla="*/ 0 w 2401677"/>
                <a:gd name="connsiteY3" fmla="*/ 275422 h 275422"/>
                <a:gd name="connsiteX4" fmla="*/ 0 w 2401677"/>
                <a:gd name="connsiteY4" fmla="*/ 0 h 275422"/>
                <a:gd name="connsiteX0-1" fmla="*/ 0 w 2401677"/>
                <a:gd name="connsiteY0-2" fmla="*/ 2982 h 278404"/>
                <a:gd name="connsiteX1-3" fmla="*/ 309930 w 2401677"/>
                <a:gd name="connsiteY1-4" fmla="*/ 0 h 278404"/>
                <a:gd name="connsiteX2-5" fmla="*/ 2401677 w 2401677"/>
                <a:gd name="connsiteY2-6" fmla="*/ 2982 h 278404"/>
                <a:gd name="connsiteX3-7" fmla="*/ 2401677 w 2401677"/>
                <a:gd name="connsiteY3-8" fmla="*/ 278404 h 278404"/>
                <a:gd name="connsiteX4-9" fmla="*/ 0 w 2401677"/>
                <a:gd name="connsiteY4-10" fmla="*/ 278404 h 278404"/>
                <a:gd name="connsiteX5" fmla="*/ 0 w 2401677"/>
                <a:gd name="connsiteY5" fmla="*/ 2982 h 278404"/>
                <a:gd name="connsiteX0-11" fmla="*/ 0 w 2401677"/>
                <a:gd name="connsiteY0-12" fmla="*/ 278404 h 278404"/>
                <a:gd name="connsiteX1-13" fmla="*/ 309930 w 2401677"/>
                <a:gd name="connsiteY1-14" fmla="*/ 0 h 278404"/>
                <a:gd name="connsiteX2-15" fmla="*/ 2401677 w 2401677"/>
                <a:gd name="connsiteY2-16" fmla="*/ 2982 h 278404"/>
                <a:gd name="connsiteX3-17" fmla="*/ 2401677 w 2401677"/>
                <a:gd name="connsiteY3-18" fmla="*/ 278404 h 278404"/>
                <a:gd name="connsiteX4-19" fmla="*/ 0 w 2401677"/>
                <a:gd name="connsiteY4-20" fmla="*/ 278404 h 278404"/>
                <a:gd name="connsiteX0-21" fmla="*/ 0 w 2401677"/>
                <a:gd name="connsiteY0-22" fmla="*/ 278404 h 278404"/>
                <a:gd name="connsiteX1-23" fmla="*/ 309930 w 2401677"/>
                <a:gd name="connsiteY1-24" fmla="*/ 0 h 278404"/>
                <a:gd name="connsiteX2-25" fmla="*/ 2401677 w 2401677"/>
                <a:gd name="connsiteY2-26" fmla="*/ 2982 h 278404"/>
                <a:gd name="connsiteX3-27" fmla="*/ 2401677 w 2401677"/>
                <a:gd name="connsiteY3-28" fmla="*/ 278404 h 278404"/>
                <a:gd name="connsiteX4-29" fmla="*/ 2075230 w 2401677"/>
                <a:gd name="connsiteY4-30" fmla="*/ 273050 h 278404"/>
                <a:gd name="connsiteX5-31" fmla="*/ 0 w 2401677"/>
                <a:gd name="connsiteY5-32" fmla="*/ 278404 h 278404"/>
                <a:gd name="connsiteX0-33" fmla="*/ 0 w 2401677"/>
                <a:gd name="connsiteY0-34" fmla="*/ 278404 h 278404"/>
                <a:gd name="connsiteX1-35" fmla="*/ 309930 w 2401677"/>
                <a:gd name="connsiteY1-36" fmla="*/ 0 h 278404"/>
                <a:gd name="connsiteX2-37" fmla="*/ 2401677 w 2401677"/>
                <a:gd name="connsiteY2-38" fmla="*/ 2982 h 278404"/>
                <a:gd name="connsiteX3-39" fmla="*/ 2075230 w 2401677"/>
                <a:gd name="connsiteY3-40" fmla="*/ 273050 h 278404"/>
                <a:gd name="connsiteX4-41" fmla="*/ 0 w 2401677"/>
                <a:gd name="connsiteY4-42" fmla="*/ 278404 h 27840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01677" h="278404">
                  <a:moveTo>
                    <a:pt x="0" y="278404"/>
                  </a:moveTo>
                  <a:lnTo>
                    <a:pt x="309930" y="0"/>
                  </a:lnTo>
                  <a:lnTo>
                    <a:pt x="2401677" y="2982"/>
                  </a:lnTo>
                  <a:lnTo>
                    <a:pt x="2075230" y="273050"/>
                  </a:lnTo>
                  <a:lnTo>
                    <a:pt x="0" y="278404"/>
                  </a:lnTo>
                  <a:close/>
                </a:path>
              </a:pathLst>
            </a:custGeom>
            <a:solidFill>
              <a:schemeClr val="accent1"/>
            </a:solidFill>
            <a:ln>
              <a:noFill/>
            </a:ln>
            <a:effectLst>
              <a:outerShdw blurRad="63500" sx="102000" sy="102000" algn="ctr" rotWithShape="0">
                <a:srgbClr val="ECECE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MH_Other_5"/>
            <p:cNvSpPr/>
            <p:nvPr>
              <p:custDataLst>
                <p:tags r:id="rId5"/>
              </p:custDataLst>
            </p:nvPr>
          </p:nvSpPr>
          <p:spPr>
            <a:xfrm rot="16200000" flipV="1">
              <a:off x="3859213" y="5246688"/>
              <a:ext cx="1117600" cy="260350"/>
            </a:xfrm>
            <a:custGeom>
              <a:avLst/>
              <a:gdLst>
                <a:gd name="connsiteX0" fmla="*/ 0 w 1389960"/>
                <a:gd name="connsiteY0" fmla="*/ 317655 h 317655"/>
                <a:gd name="connsiteX1" fmla="*/ 282614 w 1389960"/>
                <a:gd name="connsiteY1" fmla="*/ 0 h 317655"/>
                <a:gd name="connsiteX2" fmla="*/ 1107346 w 1389960"/>
                <a:gd name="connsiteY2" fmla="*/ 0 h 317655"/>
                <a:gd name="connsiteX3" fmla="*/ 1389960 w 1389960"/>
                <a:gd name="connsiteY3" fmla="*/ 317655 h 317655"/>
                <a:gd name="connsiteX4" fmla="*/ 0 w 1389960"/>
                <a:gd name="connsiteY4" fmla="*/ 317655 h 317655"/>
                <a:gd name="connsiteX0-1" fmla="*/ 0 w 1393096"/>
                <a:gd name="connsiteY0-2" fmla="*/ 317655 h 317655"/>
                <a:gd name="connsiteX1-3" fmla="*/ 282614 w 1393096"/>
                <a:gd name="connsiteY1-4" fmla="*/ 0 h 317655"/>
                <a:gd name="connsiteX2-5" fmla="*/ 1393096 w 1393096"/>
                <a:gd name="connsiteY2-6" fmla="*/ 3 h 317655"/>
                <a:gd name="connsiteX3-7" fmla="*/ 1389960 w 1393096"/>
                <a:gd name="connsiteY3-8" fmla="*/ 317655 h 317655"/>
                <a:gd name="connsiteX4-9" fmla="*/ 0 w 1393096"/>
                <a:gd name="connsiteY4-10" fmla="*/ 317655 h 317655"/>
                <a:gd name="connsiteX0-11" fmla="*/ 0 w 1393096"/>
                <a:gd name="connsiteY0-12" fmla="*/ 317655 h 325226"/>
                <a:gd name="connsiteX1-13" fmla="*/ 282614 w 1393096"/>
                <a:gd name="connsiteY1-14" fmla="*/ 0 h 325226"/>
                <a:gd name="connsiteX2-15" fmla="*/ 1393096 w 1393096"/>
                <a:gd name="connsiteY2-16" fmla="*/ 3 h 325226"/>
                <a:gd name="connsiteX3-17" fmla="*/ 1389960 w 1393096"/>
                <a:gd name="connsiteY3-18" fmla="*/ 317655 h 325226"/>
                <a:gd name="connsiteX4-19" fmla="*/ 1126244 w 1393096"/>
                <a:gd name="connsiteY4-20" fmla="*/ 325226 h 325226"/>
                <a:gd name="connsiteX5" fmla="*/ 0 w 1393096"/>
                <a:gd name="connsiteY5" fmla="*/ 317655 h 325226"/>
                <a:gd name="connsiteX0-21" fmla="*/ 0 w 1443372"/>
                <a:gd name="connsiteY0-22" fmla="*/ 317655 h 325226"/>
                <a:gd name="connsiteX1-23" fmla="*/ 282614 w 1443372"/>
                <a:gd name="connsiteY1-24" fmla="*/ 0 h 325226"/>
                <a:gd name="connsiteX2-25" fmla="*/ 1393096 w 1443372"/>
                <a:gd name="connsiteY2-26" fmla="*/ 3 h 325226"/>
                <a:gd name="connsiteX3-27" fmla="*/ 1126244 w 1443372"/>
                <a:gd name="connsiteY3-28" fmla="*/ 325226 h 325226"/>
                <a:gd name="connsiteX4-29" fmla="*/ 0 w 1443372"/>
                <a:gd name="connsiteY4-30" fmla="*/ 317655 h 325226"/>
                <a:gd name="connsiteX0-31" fmla="*/ 0 w 1393096"/>
                <a:gd name="connsiteY0-32" fmla="*/ 317655 h 325226"/>
                <a:gd name="connsiteX1-33" fmla="*/ 282614 w 1393096"/>
                <a:gd name="connsiteY1-34" fmla="*/ 0 h 325226"/>
                <a:gd name="connsiteX2-35" fmla="*/ 1393096 w 1393096"/>
                <a:gd name="connsiteY2-36" fmla="*/ 3 h 325226"/>
                <a:gd name="connsiteX3-37" fmla="*/ 1126244 w 1393096"/>
                <a:gd name="connsiteY3-38" fmla="*/ 325226 h 325226"/>
                <a:gd name="connsiteX4-39" fmla="*/ 0 w 1393096"/>
                <a:gd name="connsiteY4-40" fmla="*/ 317655 h 325226"/>
                <a:gd name="connsiteX0-41" fmla="*/ 0 w 1393096"/>
                <a:gd name="connsiteY0-42" fmla="*/ 317655 h 325226"/>
                <a:gd name="connsiteX1-43" fmla="*/ 282614 w 1393096"/>
                <a:gd name="connsiteY1-44" fmla="*/ 0 h 325226"/>
                <a:gd name="connsiteX2-45" fmla="*/ 1393096 w 1393096"/>
                <a:gd name="connsiteY2-46" fmla="*/ 3 h 325226"/>
                <a:gd name="connsiteX3-47" fmla="*/ 1126244 w 1393096"/>
                <a:gd name="connsiteY3-48" fmla="*/ 325226 h 325226"/>
                <a:gd name="connsiteX4-49" fmla="*/ 0 w 1393096"/>
                <a:gd name="connsiteY4-50" fmla="*/ 317655 h 3252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93096" h="325226">
                  <a:moveTo>
                    <a:pt x="0" y="317655"/>
                  </a:moveTo>
                  <a:lnTo>
                    <a:pt x="282614" y="0"/>
                  </a:lnTo>
                  <a:lnTo>
                    <a:pt x="1393096" y="3"/>
                  </a:lnTo>
                  <a:lnTo>
                    <a:pt x="1126244" y="325226"/>
                  </a:lnTo>
                  <a:lnTo>
                    <a:pt x="0" y="317655"/>
                  </a:lnTo>
                  <a:close/>
                </a:path>
              </a:pathLst>
            </a:custGeom>
            <a:solidFill>
              <a:schemeClr val="accent1">
                <a:lumMod val="60000"/>
                <a:lumOff val="40000"/>
              </a:schemeClr>
            </a:solidFill>
            <a:ln>
              <a:noFill/>
            </a:ln>
            <a:effectLst>
              <a:outerShdw blurRad="63500" sx="102000" sy="102000" algn="ctr" rotWithShape="0">
                <a:srgbClr val="ECECE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MH_Other_6"/>
            <p:cNvSpPr/>
            <p:nvPr>
              <p:custDataLst>
                <p:tags r:id="rId6"/>
              </p:custDataLst>
            </p:nvPr>
          </p:nvSpPr>
          <p:spPr>
            <a:xfrm rot="16200000" flipV="1">
              <a:off x="5531644" y="4352131"/>
              <a:ext cx="1117600" cy="261938"/>
            </a:xfrm>
            <a:custGeom>
              <a:avLst/>
              <a:gdLst>
                <a:gd name="connsiteX0" fmla="*/ 0 w 1389960"/>
                <a:gd name="connsiteY0" fmla="*/ 317655 h 317655"/>
                <a:gd name="connsiteX1" fmla="*/ 282614 w 1389960"/>
                <a:gd name="connsiteY1" fmla="*/ 0 h 317655"/>
                <a:gd name="connsiteX2" fmla="*/ 1107346 w 1389960"/>
                <a:gd name="connsiteY2" fmla="*/ 0 h 317655"/>
                <a:gd name="connsiteX3" fmla="*/ 1389960 w 1389960"/>
                <a:gd name="connsiteY3" fmla="*/ 317655 h 317655"/>
                <a:gd name="connsiteX4" fmla="*/ 0 w 1389960"/>
                <a:gd name="connsiteY4" fmla="*/ 317655 h 317655"/>
                <a:gd name="connsiteX0-1" fmla="*/ 0 w 1393096"/>
                <a:gd name="connsiteY0-2" fmla="*/ 317655 h 317655"/>
                <a:gd name="connsiteX1-3" fmla="*/ 282614 w 1393096"/>
                <a:gd name="connsiteY1-4" fmla="*/ 0 h 317655"/>
                <a:gd name="connsiteX2-5" fmla="*/ 1393096 w 1393096"/>
                <a:gd name="connsiteY2-6" fmla="*/ 3 h 317655"/>
                <a:gd name="connsiteX3-7" fmla="*/ 1389960 w 1393096"/>
                <a:gd name="connsiteY3-8" fmla="*/ 317655 h 317655"/>
                <a:gd name="connsiteX4-9" fmla="*/ 0 w 1393096"/>
                <a:gd name="connsiteY4-10" fmla="*/ 317655 h 317655"/>
                <a:gd name="connsiteX0-11" fmla="*/ 0 w 1393096"/>
                <a:gd name="connsiteY0-12" fmla="*/ 317655 h 325226"/>
                <a:gd name="connsiteX1-13" fmla="*/ 282614 w 1393096"/>
                <a:gd name="connsiteY1-14" fmla="*/ 0 h 325226"/>
                <a:gd name="connsiteX2-15" fmla="*/ 1393096 w 1393096"/>
                <a:gd name="connsiteY2-16" fmla="*/ 3 h 325226"/>
                <a:gd name="connsiteX3-17" fmla="*/ 1389960 w 1393096"/>
                <a:gd name="connsiteY3-18" fmla="*/ 317655 h 325226"/>
                <a:gd name="connsiteX4-19" fmla="*/ 1126244 w 1393096"/>
                <a:gd name="connsiteY4-20" fmla="*/ 325226 h 325226"/>
                <a:gd name="connsiteX5" fmla="*/ 0 w 1393096"/>
                <a:gd name="connsiteY5" fmla="*/ 317655 h 325226"/>
                <a:gd name="connsiteX0-21" fmla="*/ 0 w 1443372"/>
                <a:gd name="connsiteY0-22" fmla="*/ 317655 h 325226"/>
                <a:gd name="connsiteX1-23" fmla="*/ 282614 w 1443372"/>
                <a:gd name="connsiteY1-24" fmla="*/ 0 h 325226"/>
                <a:gd name="connsiteX2-25" fmla="*/ 1393096 w 1443372"/>
                <a:gd name="connsiteY2-26" fmla="*/ 3 h 325226"/>
                <a:gd name="connsiteX3-27" fmla="*/ 1126244 w 1443372"/>
                <a:gd name="connsiteY3-28" fmla="*/ 325226 h 325226"/>
                <a:gd name="connsiteX4-29" fmla="*/ 0 w 1443372"/>
                <a:gd name="connsiteY4-30" fmla="*/ 317655 h 325226"/>
                <a:gd name="connsiteX0-31" fmla="*/ 0 w 1393096"/>
                <a:gd name="connsiteY0-32" fmla="*/ 317655 h 325226"/>
                <a:gd name="connsiteX1-33" fmla="*/ 282614 w 1393096"/>
                <a:gd name="connsiteY1-34" fmla="*/ 0 h 325226"/>
                <a:gd name="connsiteX2-35" fmla="*/ 1393096 w 1393096"/>
                <a:gd name="connsiteY2-36" fmla="*/ 3 h 325226"/>
                <a:gd name="connsiteX3-37" fmla="*/ 1126244 w 1393096"/>
                <a:gd name="connsiteY3-38" fmla="*/ 325226 h 325226"/>
                <a:gd name="connsiteX4-39" fmla="*/ 0 w 1393096"/>
                <a:gd name="connsiteY4-40" fmla="*/ 317655 h 325226"/>
                <a:gd name="connsiteX0-41" fmla="*/ 0 w 1393096"/>
                <a:gd name="connsiteY0-42" fmla="*/ 317655 h 325226"/>
                <a:gd name="connsiteX1-43" fmla="*/ 282614 w 1393096"/>
                <a:gd name="connsiteY1-44" fmla="*/ 0 h 325226"/>
                <a:gd name="connsiteX2-45" fmla="*/ 1393096 w 1393096"/>
                <a:gd name="connsiteY2-46" fmla="*/ 3 h 325226"/>
                <a:gd name="connsiteX3-47" fmla="*/ 1126244 w 1393096"/>
                <a:gd name="connsiteY3-48" fmla="*/ 325226 h 325226"/>
                <a:gd name="connsiteX4-49" fmla="*/ 0 w 1393096"/>
                <a:gd name="connsiteY4-50" fmla="*/ 317655 h 3252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93096" h="325226">
                  <a:moveTo>
                    <a:pt x="0" y="317655"/>
                  </a:moveTo>
                  <a:lnTo>
                    <a:pt x="282614" y="0"/>
                  </a:lnTo>
                  <a:lnTo>
                    <a:pt x="1393096" y="3"/>
                  </a:lnTo>
                  <a:lnTo>
                    <a:pt x="1126244" y="325226"/>
                  </a:lnTo>
                  <a:lnTo>
                    <a:pt x="0" y="317655"/>
                  </a:lnTo>
                  <a:close/>
                </a:path>
              </a:pathLst>
            </a:custGeom>
            <a:solidFill>
              <a:schemeClr val="accent1">
                <a:lumMod val="60000"/>
                <a:lumOff val="40000"/>
              </a:schemeClr>
            </a:solidFill>
            <a:ln>
              <a:noFill/>
            </a:ln>
            <a:effectLst>
              <a:outerShdw blurRad="63500" sx="102000" sy="102000" algn="ctr" rotWithShape="0">
                <a:srgbClr val="ECECE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MH_Other_7"/>
            <p:cNvSpPr/>
            <p:nvPr>
              <p:custDataLst>
                <p:tags r:id="rId7"/>
              </p:custDataLst>
            </p:nvPr>
          </p:nvSpPr>
          <p:spPr>
            <a:xfrm rot="16200000" flipV="1">
              <a:off x="7204075" y="3462338"/>
              <a:ext cx="1117600" cy="260350"/>
            </a:xfrm>
            <a:custGeom>
              <a:avLst/>
              <a:gdLst>
                <a:gd name="connsiteX0" fmla="*/ 0 w 1389960"/>
                <a:gd name="connsiteY0" fmla="*/ 317655 h 317655"/>
                <a:gd name="connsiteX1" fmla="*/ 282614 w 1389960"/>
                <a:gd name="connsiteY1" fmla="*/ 0 h 317655"/>
                <a:gd name="connsiteX2" fmla="*/ 1107346 w 1389960"/>
                <a:gd name="connsiteY2" fmla="*/ 0 h 317655"/>
                <a:gd name="connsiteX3" fmla="*/ 1389960 w 1389960"/>
                <a:gd name="connsiteY3" fmla="*/ 317655 h 317655"/>
                <a:gd name="connsiteX4" fmla="*/ 0 w 1389960"/>
                <a:gd name="connsiteY4" fmla="*/ 317655 h 317655"/>
                <a:gd name="connsiteX0-1" fmla="*/ 0 w 1393096"/>
                <a:gd name="connsiteY0-2" fmla="*/ 317655 h 317655"/>
                <a:gd name="connsiteX1-3" fmla="*/ 282614 w 1393096"/>
                <a:gd name="connsiteY1-4" fmla="*/ 0 h 317655"/>
                <a:gd name="connsiteX2-5" fmla="*/ 1393096 w 1393096"/>
                <a:gd name="connsiteY2-6" fmla="*/ 3 h 317655"/>
                <a:gd name="connsiteX3-7" fmla="*/ 1389960 w 1393096"/>
                <a:gd name="connsiteY3-8" fmla="*/ 317655 h 317655"/>
                <a:gd name="connsiteX4-9" fmla="*/ 0 w 1393096"/>
                <a:gd name="connsiteY4-10" fmla="*/ 317655 h 317655"/>
                <a:gd name="connsiteX0-11" fmla="*/ 0 w 1393096"/>
                <a:gd name="connsiteY0-12" fmla="*/ 317655 h 325226"/>
                <a:gd name="connsiteX1-13" fmla="*/ 282614 w 1393096"/>
                <a:gd name="connsiteY1-14" fmla="*/ 0 h 325226"/>
                <a:gd name="connsiteX2-15" fmla="*/ 1393096 w 1393096"/>
                <a:gd name="connsiteY2-16" fmla="*/ 3 h 325226"/>
                <a:gd name="connsiteX3-17" fmla="*/ 1389960 w 1393096"/>
                <a:gd name="connsiteY3-18" fmla="*/ 317655 h 325226"/>
                <a:gd name="connsiteX4-19" fmla="*/ 1126244 w 1393096"/>
                <a:gd name="connsiteY4-20" fmla="*/ 325226 h 325226"/>
                <a:gd name="connsiteX5" fmla="*/ 0 w 1393096"/>
                <a:gd name="connsiteY5" fmla="*/ 317655 h 325226"/>
                <a:gd name="connsiteX0-21" fmla="*/ 0 w 1443372"/>
                <a:gd name="connsiteY0-22" fmla="*/ 317655 h 325226"/>
                <a:gd name="connsiteX1-23" fmla="*/ 282614 w 1443372"/>
                <a:gd name="connsiteY1-24" fmla="*/ 0 h 325226"/>
                <a:gd name="connsiteX2-25" fmla="*/ 1393096 w 1443372"/>
                <a:gd name="connsiteY2-26" fmla="*/ 3 h 325226"/>
                <a:gd name="connsiteX3-27" fmla="*/ 1126244 w 1443372"/>
                <a:gd name="connsiteY3-28" fmla="*/ 325226 h 325226"/>
                <a:gd name="connsiteX4-29" fmla="*/ 0 w 1443372"/>
                <a:gd name="connsiteY4-30" fmla="*/ 317655 h 325226"/>
                <a:gd name="connsiteX0-31" fmla="*/ 0 w 1393096"/>
                <a:gd name="connsiteY0-32" fmla="*/ 317655 h 325226"/>
                <a:gd name="connsiteX1-33" fmla="*/ 282614 w 1393096"/>
                <a:gd name="connsiteY1-34" fmla="*/ 0 h 325226"/>
                <a:gd name="connsiteX2-35" fmla="*/ 1393096 w 1393096"/>
                <a:gd name="connsiteY2-36" fmla="*/ 3 h 325226"/>
                <a:gd name="connsiteX3-37" fmla="*/ 1126244 w 1393096"/>
                <a:gd name="connsiteY3-38" fmla="*/ 325226 h 325226"/>
                <a:gd name="connsiteX4-39" fmla="*/ 0 w 1393096"/>
                <a:gd name="connsiteY4-40" fmla="*/ 317655 h 325226"/>
                <a:gd name="connsiteX0-41" fmla="*/ 0 w 1393096"/>
                <a:gd name="connsiteY0-42" fmla="*/ 317655 h 325226"/>
                <a:gd name="connsiteX1-43" fmla="*/ 282614 w 1393096"/>
                <a:gd name="connsiteY1-44" fmla="*/ 0 h 325226"/>
                <a:gd name="connsiteX2-45" fmla="*/ 1393096 w 1393096"/>
                <a:gd name="connsiteY2-46" fmla="*/ 3 h 325226"/>
                <a:gd name="connsiteX3-47" fmla="*/ 1126244 w 1393096"/>
                <a:gd name="connsiteY3-48" fmla="*/ 325226 h 325226"/>
                <a:gd name="connsiteX4-49" fmla="*/ 0 w 1393096"/>
                <a:gd name="connsiteY4-50" fmla="*/ 317655 h 3252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93096" h="325226">
                  <a:moveTo>
                    <a:pt x="0" y="317655"/>
                  </a:moveTo>
                  <a:lnTo>
                    <a:pt x="282614" y="0"/>
                  </a:lnTo>
                  <a:lnTo>
                    <a:pt x="1393096" y="3"/>
                  </a:lnTo>
                  <a:lnTo>
                    <a:pt x="1126244" y="325226"/>
                  </a:lnTo>
                  <a:lnTo>
                    <a:pt x="0" y="317655"/>
                  </a:lnTo>
                  <a:close/>
                </a:path>
              </a:pathLst>
            </a:custGeom>
            <a:solidFill>
              <a:schemeClr val="accent1">
                <a:lumMod val="60000"/>
                <a:lumOff val="40000"/>
              </a:schemeClr>
            </a:solidFill>
            <a:ln>
              <a:noFill/>
            </a:ln>
            <a:effectLst>
              <a:outerShdw blurRad="63500" sx="102000" sy="102000" algn="ctr" rotWithShape="0">
                <a:srgbClr val="ECECEC">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8"/>
            <p:cNvSpPr txBox="1">
              <a:spLocks noChangeArrowheads="1"/>
            </p:cNvSpPr>
            <p:nvPr>
              <p:custDataLst>
                <p:tags r:id="rId8"/>
              </p:custDataLst>
            </p:nvPr>
          </p:nvSpPr>
          <p:spPr bwMode="auto">
            <a:xfrm>
              <a:off x="2867026" y="4416425"/>
              <a:ext cx="118427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en-US" altLang="zh-CN" sz="4000" dirty="0">
                  <a:solidFill>
                    <a:schemeClr val="accent1">
                      <a:lumMod val="75000"/>
                    </a:schemeClr>
                  </a:solidFill>
                  <a:latin typeface="Impact" panose="020B0806030902050204" pitchFamily="34" charset="0"/>
                  <a:ea typeface="Adobe Gothic Std B" panose="020B0800000000000000" pitchFamily="34" charset="-128"/>
                </a:rPr>
                <a:t>01</a:t>
              </a:r>
              <a:endParaRPr lang="zh-CN" altLang="en-US" sz="4000" dirty="0">
                <a:solidFill>
                  <a:schemeClr val="accent1">
                    <a:lumMod val="75000"/>
                  </a:schemeClr>
                </a:solidFill>
                <a:latin typeface="Impact" panose="020B0806030902050204" pitchFamily="34" charset="0"/>
              </a:endParaRPr>
            </a:p>
          </p:txBody>
        </p:sp>
        <p:sp>
          <p:nvSpPr>
            <p:cNvPr id="15" name="MH_Other_9"/>
            <p:cNvSpPr txBox="1">
              <a:spLocks noChangeArrowheads="1"/>
            </p:cNvSpPr>
            <p:nvPr>
              <p:custDataLst>
                <p:tags r:id="rId9"/>
              </p:custDataLst>
            </p:nvPr>
          </p:nvSpPr>
          <p:spPr bwMode="auto">
            <a:xfrm>
              <a:off x="4665664" y="3532189"/>
              <a:ext cx="1184275"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en-US" altLang="zh-CN" sz="4000" dirty="0">
                  <a:solidFill>
                    <a:schemeClr val="accent1">
                      <a:lumMod val="75000"/>
                    </a:schemeClr>
                  </a:solidFill>
                  <a:latin typeface="Impact" panose="020B0806030902050204" pitchFamily="34" charset="0"/>
                  <a:ea typeface="Adobe Gothic Std B" panose="020B0800000000000000" pitchFamily="34" charset="-128"/>
                </a:rPr>
                <a:t>02</a:t>
              </a:r>
              <a:endParaRPr lang="zh-CN" altLang="en-US" sz="4000" dirty="0">
                <a:solidFill>
                  <a:schemeClr val="accent1">
                    <a:lumMod val="75000"/>
                  </a:schemeClr>
                </a:solidFill>
                <a:latin typeface="Impact" panose="020B0806030902050204" pitchFamily="34" charset="0"/>
              </a:endParaRPr>
            </a:p>
          </p:txBody>
        </p:sp>
        <p:sp>
          <p:nvSpPr>
            <p:cNvPr id="16" name="MH_Other_10"/>
            <p:cNvSpPr txBox="1">
              <a:spLocks noChangeArrowheads="1"/>
            </p:cNvSpPr>
            <p:nvPr>
              <p:custDataLst>
                <p:tags r:id="rId10"/>
              </p:custDataLst>
            </p:nvPr>
          </p:nvSpPr>
          <p:spPr bwMode="auto">
            <a:xfrm>
              <a:off x="6335714" y="2646364"/>
              <a:ext cx="1184275"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en-US" altLang="zh-CN" sz="4000" dirty="0">
                  <a:solidFill>
                    <a:schemeClr val="accent1">
                      <a:lumMod val="75000"/>
                    </a:schemeClr>
                  </a:solidFill>
                  <a:latin typeface="Impact" panose="020B0806030902050204" pitchFamily="34" charset="0"/>
                  <a:ea typeface="Adobe Gothic Std B" panose="020B0800000000000000" pitchFamily="34" charset="-128"/>
                </a:rPr>
                <a:t>03</a:t>
              </a:r>
              <a:endParaRPr lang="zh-CN" altLang="en-US" sz="4000" dirty="0">
                <a:solidFill>
                  <a:schemeClr val="accent1">
                    <a:lumMod val="75000"/>
                  </a:schemeClr>
                </a:solidFill>
                <a:latin typeface="Impact" panose="020B0806030902050204" pitchFamily="34" charset="0"/>
              </a:endParaRPr>
            </a:p>
          </p:txBody>
        </p:sp>
        <p:sp>
          <p:nvSpPr>
            <p:cNvPr id="17" name="MH_Other_11"/>
            <p:cNvSpPr txBox="1">
              <a:spLocks noChangeArrowheads="1"/>
            </p:cNvSpPr>
            <p:nvPr>
              <p:custDataLst>
                <p:tags r:id="rId11"/>
              </p:custDataLst>
            </p:nvPr>
          </p:nvSpPr>
          <p:spPr bwMode="auto">
            <a:xfrm>
              <a:off x="8118476" y="1762125"/>
              <a:ext cx="118427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en-US" altLang="zh-CN" sz="4000" dirty="0">
                  <a:solidFill>
                    <a:schemeClr val="accent1">
                      <a:lumMod val="75000"/>
                    </a:schemeClr>
                  </a:solidFill>
                  <a:latin typeface="Impact" panose="020B0806030902050204" pitchFamily="34" charset="0"/>
                  <a:ea typeface="Adobe Gothic Std B" panose="020B0800000000000000" pitchFamily="34" charset="-128"/>
                </a:rPr>
                <a:t>04</a:t>
              </a:r>
              <a:endParaRPr lang="zh-CN" altLang="en-US" sz="4000" dirty="0">
                <a:solidFill>
                  <a:schemeClr val="accent1">
                    <a:lumMod val="75000"/>
                  </a:schemeClr>
                </a:solidFill>
                <a:latin typeface="Impact" panose="020B0806030902050204" pitchFamily="34" charset="0"/>
              </a:endParaRPr>
            </a:p>
          </p:txBody>
        </p:sp>
      </p:grpSp>
      <p:pic>
        <p:nvPicPr>
          <p:cNvPr id="20" name="图片 19"/>
          <p:cNvPicPr>
            <a:picLocks noChangeAspect="1"/>
          </p:cNvPicPr>
          <p:nvPr/>
        </p:nvPicPr>
        <p:blipFill rotWithShape="1">
          <a:blip r:embed="rId12"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sp>
        <p:nvSpPr>
          <p:cNvPr id="22" name="矩形 21"/>
          <p:cNvSpPr/>
          <p:nvPr/>
        </p:nvSpPr>
        <p:spPr>
          <a:xfrm>
            <a:off x="1360463" y="4691502"/>
            <a:ext cx="2106585" cy="5917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投影仪或计算机</a:t>
            </a: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上进行演示也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可以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3" name="矩形 22"/>
          <p:cNvSpPr/>
          <p:nvPr/>
        </p:nvSpPr>
        <p:spPr>
          <a:xfrm>
            <a:off x="8921163" y="3017728"/>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nvGrpSpPr>
          <p:cNvPr id="24" name="组合 23"/>
          <p:cNvGrpSpPr/>
          <p:nvPr/>
        </p:nvGrpSpPr>
        <p:grpSpPr>
          <a:xfrm>
            <a:off x="1904313" y="411793"/>
            <a:ext cx="4358486" cy="774975"/>
            <a:chOff x="1904313" y="411793"/>
            <a:chExt cx="4358486" cy="774975"/>
          </a:xfrm>
        </p:grpSpPr>
        <p:sp>
          <p:nvSpPr>
            <p:cNvPr id="25" name="文本框 24"/>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26" name="文本框 25"/>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sp>
        <p:nvSpPr>
          <p:cNvPr id="27" name="矩形 26"/>
          <p:cNvSpPr/>
          <p:nvPr/>
        </p:nvSpPr>
        <p:spPr>
          <a:xfrm>
            <a:off x="3837559" y="3827682"/>
            <a:ext cx="2106585" cy="5917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投影仪或计算机</a:t>
            </a: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上进行演示也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可以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8" name="矩形 27"/>
          <p:cNvSpPr/>
          <p:nvPr/>
        </p:nvSpPr>
        <p:spPr>
          <a:xfrm>
            <a:off x="6136005" y="2922231"/>
            <a:ext cx="2106585" cy="5917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投影仪或计算机</a:t>
            </a: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上进行演示也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可以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a:off x="8695017" y="1996037"/>
            <a:ext cx="2106585" cy="59170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投影仪或计算机</a:t>
            </a: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上进行演示也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可以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0" name="矩形 29"/>
          <p:cNvSpPr/>
          <p:nvPr/>
        </p:nvSpPr>
        <p:spPr>
          <a:xfrm>
            <a:off x="6453043" y="3911491"/>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31" name="矩形 30"/>
          <p:cNvSpPr/>
          <p:nvPr/>
        </p:nvSpPr>
        <p:spPr>
          <a:xfrm>
            <a:off x="4097988" y="4782275"/>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1467955" y="5689821"/>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Tree>
    <p:custDataLst>
      <p:tags r:id="rId13"/>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p:tgtEl>
                                          <p:spTgt spid="24"/>
                                        </p:tgtEl>
                                        <p:attrNameLst>
                                          <p:attrName>ppt_x</p:attrName>
                                        </p:attrNameLst>
                                      </p:cBhvr>
                                      <p:tavLst>
                                        <p:tav tm="0">
                                          <p:val>
                                            <p:strVal val="#ppt_x-#ppt_w*1.125000"/>
                                          </p:val>
                                        </p:tav>
                                        <p:tav tm="100000">
                                          <p:val>
                                            <p:strVal val="#ppt_x"/>
                                          </p:val>
                                        </p:tav>
                                      </p:tavLst>
                                    </p:anim>
                                    <p:animEffect transition="in" filter="wipe(right)">
                                      <p:cBhvr>
                                        <p:cTn id="13" dur="500"/>
                                        <p:tgtEl>
                                          <p:spTgt spid="2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ppt_w</p:attrName>
                                        </p:attrNameLst>
                                      </p:cBhvr>
                                      <p:tavLst>
                                        <p:tav tm="0">
                                          <p:val>
                                            <p:fltVal val="0"/>
                                          </p:val>
                                        </p:tav>
                                        <p:tav tm="100000">
                                          <p:val>
                                            <p:strVal val="#ppt_w"/>
                                          </p:val>
                                        </p:tav>
                                      </p:tavLst>
                                    </p:anim>
                                    <p:anim calcmode="lin" valueType="num">
                                      <p:cBhvr>
                                        <p:cTn id="29" dur="500" fill="hold"/>
                                        <p:tgtEl>
                                          <p:spTgt spid="32"/>
                                        </p:tgtEl>
                                        <p:attrNameLst>
                                          <p:attrName>ppt_h</p:attrName>
                                        </p:attrNameLst>
                                      </p:cBhvr>
                                      <p:tavLst>
                                        <p:tav tm="0">
                                          <p:val>
                                            <p:fltVal val="0"/>
                                          </p:val>
                                        </p:tav>
                                        <p:tav tm="100000">
                                          <p:val>
                                            <p:strVal val="#ppt_h"/>
                                          </p:val>
                                        </p:tav>
                                      </p:tavLst>
                                    </p:anim>
                                    <p:animEffect transition="in" filter="fade">
                                      <p:cBhvr>
                                        <p:cTn id="30" dur="500"/>
                                        <p:tgtEl>
                                          <p:spTgt spid="32"/>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ppt_w</p:attrName>
                                        </p:attrNameLst>
                                      </p:cBhvr>
                                      <p:tavLst>
                                        <p:tav tm="0">
                                          <p:val>
                                            <p:fltVal val="0"/>
                                          </p:val>
                                        </p:tav>
                                        <p:tav tm="100000">
                                          <p:val>
                                            <p:strVal val="#ppt_w"/>
                                          </p:val>
                                        </p:tav>
                                      </p:tavLst>
                                    </p:anim>
                                    <p:anim calcmode="lin" valueType="num">
                                      <p:cBhvr>
                                        <p:cTn id="40" dur="500" fill="hold"/>
                                        <p:tgtEl>
                                          <p:spTgt spid="31"/>
                                        </p:tgtEl>
                                        <p:attrNameLst>
                                          <p:attrName>ppt_h</p:attrName>
                                        </p:attrNameLst>
                                      </p:cBhvr>
                                      <p:tavLst>
                                        <p:tav tm="0">
                                          <p:val>
                                            <p:fltVal val="0"/>
                                          </p:val>
                                        </p:tav>
                                        <p:tav tm="100000">
                                          <p:val>
                                            <p:strVal val="#ppt_h"/>
                                          </p:val>
                                        </p:tav>
                                      </p:tavLst>
                                    </p:anim>
                                    <p:animEffect transition="in" filter="fade">
                                      <p:cBhvr>
                                        <p:cTn id="41" dur="500"/>
                                        <p:tgtEl>
                                          <p:spTgt spid="31"/>
                                        </p:tgtEl>
                                      </p:cBhvr>
                                    </p:animEffect>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childTnLst>
                          </p:cTn>
                        </p:par>
                        <p:par>
                          <p:cTn id="53" fill="hold">
                            <p:stCondLst>
                              <p:cond delay="3500"/>
                            </p:stCondLst>
                            <p:childTnLst>
                              <p:par>
                                <p:cTn id="54" presetID="53" presetClass="entr" presetSubtype="16"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animEffect transition="in" filter="fade">
                                      <p:cBhvr>
                                        <p:cTn id="6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7" grpId="0"/>
      <p:bldP spid="28" grpId="0"/>
      <p:bldP spid="29" grpId="0"/>
      <p:bldP spid="30" grpId="0"/>
      <p:bldP spid="31"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组合 9"/>
          <p:cNvGrpSpPr/>
          <p:nvPr/>
        </p:nvGrpSpPr>
        <p:grpSpPr>
          <a:xfrm>
            <a:off x="5429655" y="1697038"/>
            <a:ext cx="1371673" cy="4422775"/>
            <a:chOff x="5429655" y="1697038"/>
            <a:chExt cx="1371673" cy="4422775"/>
          </a:xfrm>
        </p:grpSpPr>
        <p:cxnSp>
          <p:nvCxnSpPr>
            <p:cNvPr id="3" name="MH_Other_1"/>
            <p:cNvCxnSpPr/>
            <p:nvPr>
              <p:custDataLst>
                <p:tags r:id="rId1"/>
              </p:custDataLst>
            </p:nvPr>
          </p:nvCxnSpPr>
          <p:spPr>
            <a:xfrm>
              <a:off x="6108989" y="2627313"/>
              <a:ext cx="7938" cy="3492500"/>
            </a:xfrm>
            <a:prstGeom prst="line">
              <a:avLst/>
            </a:prstGeom>
            <a:ln w="381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9" name="MH_Other_2"/>
            <p:cNvSpPr/>
            <p:nvPr>
              <p:custDataLst>
                <p:tags r:id="rId2"/>
              </p:custDataLst>
            </p:nvPr>
          </p:nvSpPr>
          <p:spPr>
            <a:xfrm rot="13500000">
              <a:off x="6637438" y="3887599"/>
              <a:ext cx="163890" cy="16389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MH_Other_3"/>
            <p:cNvSpPr/>
            <p:nvPr>
              <p:custDataLst>
                <p:tags r:id="rId3"/>
              </p:custDataLst>
            </p:nvPr>
          </p:nvSpPr>
          <p:spPr>
            <a:xfrm>
              <a:off x="5878396" y="3733581"/>
              <a:ext cx="469124" cy="4703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rPr>
                <a:t>3</a:t>
              </a:r>
              <a:endParaRPr lang="zh-CN" altLang="en-US" dirty="0">
                <a:solidFill>
                  <a:srgbClr val="FFFFFF"/>
                </a:solidFill>
              </a:endParaRPr>
            </a:p>
          </p:txBody>
        </p:sp>
        <p:pic>
          <p:nvPicPr>
            <p:cNvPr id="2054" name="MH_Other_4"/>
            <p:cNvPicPr>
              <a:picLocks noChangeAspect="1"/>
            </p:cNvPicPr>
            <p:nvPr>
              <p:custDataLst>
                <p:tags r:id="rId4"/>
              </p:custDataLst>
            </p:nvPr>
          </p:nvPicPr>
          <p:blipFill>
            <a:blip r:embed="rId5" cstate="print">
              <a:lum bright="70000" contrast="-70000"/>
              <a:extLst>
                <a:ext uri="{28A0092B-C50C-407E-A947-70E740481C1C}">
                  <a14:useLocalDpi xmlns:a14="http://schemas.microsoft.com/office/drawing/2010/main" val="0"/>
                </a:ext>
              </a:extLst>
            </a:blip>
            <a:srcRect/>
            <a:stretch>
              <a:fillRect/>
            </a:stretch>
          </p:blipFill>
          <p:spPr bwMode="auto">
            <a:xfrm>
              <a:off x="5694652" y="1697038"/>
              <a:ext cx="81915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MH_Other_5"/>
            <p:cNvSpPr/>
            <p:nvPr>
              <p:custDataLst>
                <p:tags r:id="rId6"/>
              </p:custDataLst>
            </p:nvPr>
          </p:nvSpPr>
          <p:spPr>
            <a:xfrm rot="2719133">
              <a:off x="5429655" y="3073517"/>
              <a:ext cx="148994" cy="1489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MH_Other_6"/>
            <p:cNvSpPr/>
            <p:nvPr>
              <p:custDataLst>
                <p:tags r:id="rId7"/>
              </p:custDataLst>
            </p:nvPr>
          </p:nvSpPr>
          <p:spPr>
            <a:xfrm>
              <a:off x="5878396" y="2912843"/>
              <a:ext cx="469124" cy="4703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rPr>
                <a:t>4</a:t>
              </a:r>
              <a:endParaRPr lang="zh-CN" altLang="en-US" dirty="0">
                <a:solidFill>
                  <a:srgbClr val="FFFFFF"/>
                </a:solidFill>
              </a:endParaRPr>
            </a:p>
          </p:txBody>
        </p:sp>
        <p:sp>
          <p:nvSpPr>
            <p:cNvPr id="6" name="MH_Other_7"/>
            <p:cNvSpPr/>
            <p:nvPr>
              <p:custDataLst>
                <p:tags r:id="rId8"/>
              </p:custDataLst>
            </p:nvPr>
          </p:nvSpPr>
          <p:spPr>
            <a:xfrm>
              <a:off x="5878395" y="4555721"/>
              <a:ext cx="469126" cy="4691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rPr>
                <a:t>2</a:t>
              </a:r>
              <a:endParaRPr lang="zh-CN" altLang="en-US" dirty="0">
                <a:solidFill>
                  <a:srgbClr val="FFFFFF"/>
                </a:solidFill>
              </a:endParaRPr>
            </a:p>
          </p:txBody>
        </p:sp>
        <p:sp>
          <p:nvSpPr>
            <p:cNvPr id="8" name="MH_Other_8"/>
            <p:cNvSpPr/>
            <p:nvPr>
              <p:custDataLst>
                <p:tags r:id="rId9"/>
              </p:custDataLst>
            </p:nvPr>
          </p:nvSpPr>
          <p:spPr>
            <a:xfrm rot="2719133">
              <a:off x="5430047" y="4715786"/>
              <a:ext cx="148210" cy="1489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9"/>
            <p:cNvSpPr/>
            <p:nvPr>
              <p:custDataLst>
                <p:tags r:id="rId10"/>
              </p:custDataLst>
            </p:nvPr>
          </p:nvSpPr>
          <p:spPr>
            <a:xfrm rot="13500000">
              <a:off x="6637046" y="5529868"/>
              <a:ext cx="164674" cy="16389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MH_Other_10"/>
            <p:cNvSpPr/>
            <p:nvPr>
              <p:custDataLst>
                <p:tags r:id="rId11"/>
              </p:custDataLst>
            </p:nvPr>
          </p:nvSpPr>
          <p:spPr>
            <a:xfrm>
              <a:off x="5878396" y="5376643"/>
              <a:ext cx="469124" cy="4703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rPr>
                <a:t>1</a:t>
              </a:r>
              <a:endParaRPr lang="zh-CN" altLang="en-US" dirty="0">
                <a:solidFill>
                  <a:srgbClr val="FFFFFF"/>
                </a:solidFill>
              </a:endParaRPr>
            </a:p>
          </p:txBody>
        </p:sp>
      </p:grpSp>
      <p:pic>
        <p:nvPicPr>
          <p:cNvPr id="19" name="图片 18"/>
          <p:cNvPicPr>
            <a:picLocks noChangeAspect="1"/>
          </p:cNvPicPr>
          <p:nvPr/>
        </p:nvPicPr>
        <p:blipFill rotWithShape="1">
          <a:blip r:embed="rId12"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sp>
        <p:nvSpPr>
          <p:cNvPr id="21" name="矩形 20"/>
          <p:cNvSpPr/>
          <p:nvPr/>
        </p:nvSpPr>
        <p:spPr>
          <a:xfrm>
            <a:off x="6480782" y="2951848"/>
            <a:ext cx="4530118"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可以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2" name="矩形 21"/>
          <p:cNvSpPr/>
          <p:nvPr/>
        </p:nvSpPr>
        <p:spPr>
          <a:xfrm>
            <a:off x="3144124" y="2877982"/>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nvGrpSpPr>
          <p:cNvPr id="23" name="组合 22"/>
          <p:cNvGrpSpPr/>
          <p:nvPr/>
        </p:nvGrpSpPr>
        <p:grpSpPr>
          <a:xfrm>
            <a:off x="1904313" y="411793"/>
            <a:ext cx="4358486" cy="774975"/>
            <a:chOff x="1904313" y="411793"/>
            <a:chExt cx="4358486" cy="774975"/>
          </a:xfrm>
        </p:grpSpPr>
        <p:sp>
          <p:nvSpPr>
            <p:cNvPr id="24" name="文本框 23"/>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25" name="文本框 24"/>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sp>
        <p:nvSpPr>
          <p:cNvPr id="26" name="矩形 25"/>
          <p:cNvSpPr/>
          <p:nvPr/>
        </p:nvSpPr>
        <p:spPr>
          <a:xfrm>
            <a:off x="6480782" y="4599502"/>
            <a:ext cx="4530118"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可以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7" name="矩形 26"/>
          <p:cNvSpPr/>
          <p:nvPr/>
        </p:nvSpPr>
        <p:spPr>
          <a:xfrm>
            <a:off x="3144124" y="4525636"/>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28" name="矩形 27"/>
          <p:cNvSpPr/>
          <p:nvPr/>
        </p:nvSpPr>
        <p:spPr>
          <a:xfrm>
            <a:off x="6936871" y="3712366"/>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a:off x="1232981" y="3786232"/>
            <a:ext cx="4530118"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可以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0" name="矩形 29"/>
          <p:cNvSpPr/>
          <p:nvPr/>
        </p:nvSpPr>
        <p:spPr>
          <a:xfrm>
            <a:off x="6936871" y="5345288"/>
            <a:ext cx="224197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31" name="矩形 30"/>
          <p:cNvSpPr/>
          <p:nvPr/>
        </p:nvSpPr>
        <p:spPr>
          <a:xfrm>
            <a:off x="1232981" y="5419154"/>
            <a:ext cx="4530118"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可以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Tree>
    <p:custDataLst>
      <p:tags r:id="rId13"/>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randombar(horizontal)">
                                      <p:cBhvr>
                                        <p:cTn id="22" dur="500"/>
                                        <p:tgtEl>
                                          <p:spTgt spid="22"/>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randombar(horizontal)">
                                      <p:cBhvr>
                                        <p:cTn id="25" dur="500"/>
                                        <p:tgtEl>
                                          <p:spTgt spid="21"/>
                                        </p:tgtEl>
                                      </p:cBhvr>
                                    </p:animEffect>
                                  </p:childTnLst>
                                </p:cTn>
                              </p:par>
                            </p:childTnLst>
                          </p:cTn>
                        </p:par>
                        <p:par>
                          <p:cTn id="26" fill="hold">
                            <p:stCondLst>
                              <p:cond delay="2000"/>
                            </p:stCondLst>
                            <p:childTnLst>
                              <p:par>
                                <p:cTn id="27" presetID="14" presetClass="entr" presetSubtype="1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randombar(horizontal)">
                                      <p:cBhvr>
                                        <p:cTn id="29" dur="500"/>
                                        <p:tgtEl>
                                          <p:spTgt spid="28"/>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randombar(horizontal)">
                                      <p:cBhvr>
                                        <p:cTn id="32" dur="500"/>
                                        <p:tgtEl>
                                          <p:spTgt spid="29"/>
                                        </p:tgtEl>
                                      </p:cBhvr>
                                    </p:animEffect>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randombar(horizontal)">
                                      <p:cBhvr>
                                        <p:cTn id="36" dur="500"/>
                                        <p:tgtEl>
                                          <p:spTgt spid="26"/>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randombar(horizontal)">
                                      <p:cBhvr>
                                        <p:cTn id="39" dur="500"/>
                                        <p:tgtEl>
                                          <p:spTgt spid="27"/>
                                        </p:tgtEl>
                                      </p:cBhvr>
                                    </p:animEffect>
                                  </p:childTnLst>
                                </p:cTn>
                              </p:par>
                            </p:childTnLst>
                          </p:cTn>
                        </p:par>
                        <p:par>
                          <p:cTn id="40" fill="hold">
                            <p:stCondLst>
                              <p:cond delay="3000"/>
                            </p:stCondLst>
                            <p:childTnLst>
                              <p:par>
                                <p:cTn id="41" presetID="14" presetClass="entr" presetSubtype="1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randombar(horizontal)">
                                      <p:cBhvr>
                                        <p:cTn id="43" dur="500"/>
                                        <p:tgtEl>
                                          <p:spTgt spid="30"/>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randombar(horizontal)">
                                      <p:cBhvr>
                                        <p:cTn id="4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6" grpId="0"/>
      <p:bldP spid="27" grpId="0"/>
      <p:bldP spid="28" grpId="0"/>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4381500" y="2238375"/>
            <a:ext cx="3744913" cy="3636964"/>
            <a:chOff x="4381500" y="2238375"/>
            <a:chExt cx="3744913" cy="3636964"/>
          </a:xfrm>
        </p:grpSpPr>
        <p:sp>
          <p:nvSpPr>
            <p:cNvPr id="4" name="MH_Other_1"/>
            <p:cNvSpPr/>
            <p:nvPr>
              <p:custDataLst>
                <p:tags r:id="rId1"/>
              </p:custDataLst>
            </p:nvPr>
          </p:nvSpPr>
          <p:spPr bwMode="auto">
            <a:xfrm>
              <a:off x="5037139" y="2830514"/>
              <a:ext cx="2619375" cy="3044825"/>
            </a:xfrm>
            <a:custGeom>
              <a:avLst/>
              <a:gdLst>
                <a:gd name="T0" fmla="*/ 2880 w 5977"/>
                <a:gd name="T1" fmla="*/ 366 h 6949"/>
                <a:gd name="T2" fmla="*/ 2537 w 5977"/>
                <a:gd name="T3" fmla="*/ 1873 h 6949"/>
                <a:gd name="T4" fmla="*/ 1824 w 5977"/>
                <a:gd name="T5" fmla="*/ 603 h 6949"/>
                <a:gd name="T6" fmla="*/ 1753 w 5977"/>
                <a:gd name="T7" fmla="*/ 670 h 6949"/>
                <a:gd name="T8" fmla="*/ 2538 w 5977"/>
                <a:gd name="T9" fmla="*/ 2541 h 6949"/>
                <a:gd name="T10" fmla="*/ 2222 w 5977"/>
                <a:gd name="T11" fmla="*/ 2790 h 6949"/>
                <a:gd name="T12" fmla="*/ 535 w 5977"/>
                <a:gd name="T13" fmla="*/ 1885 h 6949"/>
                <a:gd name="T14" fmla="*/ 376 w 5977"/>
                <a:gd name="T15" fmla="*/ 1956 h 6949"/>
                <a:gd name="T16" fmla="*/ 1565 w 5977"/>
                <a:gd name="T17" fmla="*/ 2480 h 6949"/>
                <a:gd name="T18" fmla="*/ 2389 w 5977"/>
                <a:gd name="T19" fmla="*/ 3537 h 6949"/>
                <a:gd name="T20" fmla="*/ 2135 w 5977"/>
                <a:gd name="T21" fmla="*/ 4240 h 6949"/>
                <a:gd name="T22" fmla="*/ 12 w 5977"/>
                <a:gd name="T23" fmla="*/ 3875 h 6949"/>
                <a:gd name="T24" fmla="*/ 0 w 5977"/>
                <a:gd name="T25" fmla="*/ 4054 h 6949"/>
                <a:gd name="T26" fmla="*/ 2184 w 5977"/>
                <a:gd name="T27" fmla="*/ 4580 h 6949"/>
                <a:gd name="T28" fmla="*/ 2243 w 5977"/>
                <a:gd name="T29" fmla="*/ 6033 h 6949"/>
                <a:gd name="T30" fmla="*/ 1565 w 5977"/>
                <a:gd name="T31" fmla="*/ 6635 h 6949"/>
                <a:gd name="T32" fmla="*/ 908 w 5977"/>
                <a:gd name="T33" fmla="*/ 6761 h 6949"/>
                <a:gd name="T34" fmla="*/ 3978 w 5977"/>
                <a:gd name="T35" fmla="*/ 6888 h 6949"/>
                <a:gd name="T36" fmla="*/ 4444 w 5977"/>
                <a:gd name="T37" fmla="*/ 6786 h 6949"/>
                <a:gd name="T38" fmla="*/ 3990 w 5977"/>
                <a:gd name="T39" fmla="*/ 6677 h 6949"/>
                <a:gd name="T40" fmla="*/ 3121 w 5977"/>
                <a:gd name="T41" fmla="*/ 6098 h 6949"/>
                <a:gd name="T42" fmla="*/ 3103 w 5977"/>
                <a:gd name="T43" fmla="*/ 4773 h 6949"/>
                <a:gd name="T44" fmla="*/ 4614 w 5977"/>
                <a:gd name="T45" fmla="*/ 4157 h 6949"/>
                <a:gd name="T46" fmla="*/ 5977 w 5977"/>
                <a:gd name="T47" fmla="*/ 4030 h 6949"/>
                <a:gd name="T48" fmla="*/ 5970 w 5977"/>
                <a:gd name="T49" fmla="*/ 3829 h 6949"/>
                <a:gd name="T50" fmla="*/ 5710 w 5977"/>
                <a:gd name="T51" fmla="*/ 3898 h 6949"/>
                <a:gd name="T52" fmla="*/ 3071 w 5977"/>
                <a:gd name="T53" fmla="*/ 4243 h 6949"/>
                <a:gd name="T54" fmla="*/ 3308 w 5977"/>
                <a:gd name="T55" fmla="*/ 2959 h 6949"/>
                <a:gd name="T56" fmla="*/ 5462 w 5977"/>
                <a:gd name="T57" fmla="*/ 2202 h 6949"/>
                <a:gd name="T58" fmla="*/ 5391 w 5977"/>
                <a:gd name="T59" fmla="*/ 2119 h 6949"/>
                <a:gd name="T60" fmla="*/ 3824 w 5977"/>
                <a:gd name="T61" fmla="*/ 2471 h 6949"/>
                <a:gd name="T62" fmla="*/ 2916 w 5977"/>
                <a:gd name="T63" fmla="*/ 2840 h 6949"/>
                <a:gd name="T64" fmla="*/ 3083 w 5977"/>
                <a:gd name="T65" fmla="*/ 2377 h 6949"/>
                <a:gd name="T66" fmla="*/ 4059 w 5977"/>
                <a:gd name="T67" fmla="*/ 1013 h 6949"/>
                <a:gd name="T68" fmla="*/ 3418 w 5977"/>
                <a:gd name="T69" fmla="*/ 1832 h 6949"/>
                <a:gd name="T70" fmla="*/ 2806 w 5977"/>
                <a:gd name="T71" fmla="*/ 2127 h 6949"/>
                <a:gd name="T72" fmla="*/ 2979 w 5977"/>
                <a:gd name="T73" fmla="*/ 540 h 6949"/>
                <a:gd name="T74" fmla="*/ 2932 w 5977"/>
                <a:gd name="T75" fmla="*/ 1 h 6949"/>
                <a:gd name="T76" fmla="*/ 2785 w 5977"/>
                <a:gd name="T77" fmla="*/ 0 h 6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chemeClr val="bg1">
                <a:lumMod val="50000"/>
              </a:schemeClr>
            </a:solidFill>
            <a:ln w="0">
              <a:noFill/>
              <a:prstDash val="solid"/>
              <a:round/>
            </a:ln>
          </p:spPr>
          <p:txBody>
            <a:bodyPr/>
            <a:lstStyle/>
            <a:p>
              <a:pPr>
                <a:defRPr/>
              </a:pPr>
              <a:endParaRPr lang="zh-TW" altLang="en-US"/>
            </a:p>
          </p:txBody>
        </p:sp>
        <p:sp>
          <p:nvSpPr>
            <p:cNvPr id="2052" name="MH_Other_2"/>
            <p:cNvSpPr>
              <a:spLocks noChangeArrowheads="1"/>
            </p:cNvSpPr>
            <p:nvPr>
              <p:custDataLst>
                <p:tags r:id="rId2"/>
              </p:custDataLst>
            </p:nvPr>
          </p:nvSpPr>
          <p:spPr bwMode="auto">
            <a:xfrm>
              <a:off x="4381500" y="4167189"/>
              <a:ext cx="711200" cy="712787"/>
            </a:xfrm>
            <a:prstGeom prst="ellipse">
              <a:avLst/>
            </a:prstGeom>
            <a:solidFill>
              <a:schemeClr val="accent1"/>
            </a:solidFill>
            <a:ln>
              <a:noFill/>
            </a:ln>
            <a:extLst>
              <a:ext uri="{91240B29-F687-4F45-9708-019B960494DF}">
                <a14:hiddenLine xmlns:a14="http://schemas.microsoft.com/office/drawing/2010/main" w="25400">
                  <a:solidFill>
                    <a:srgbClr val="000000"/>
                  </a:solidFill>
                  <a:round/>
                </a14:hiddenLine>
              </a:ext>
            </a:extLst>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6" name="MH_Other_3"/>
            <p:cNvSpPr/>
            <p:nvPr>
              <p:custDataLst>
                <p:tags r:id="rId3"/>
              </p:custDataLst>
            </p:nvPr>
          </p:nvSpPr>
          <p:spPr>
            <a:xfrm>
              <a:off x="4576764" y="3203575"/>
              <a:ext cx="712787" cy="711200"/>
            </a:xfrm>
            <a:prstGeom prst="ellipse">
              <a:avLst/>
            </a:prstGeom>
            <a:solidFill>
              <a:schemeClr val="bg1">
                <a:lumMod val="95000"/>
              </a:schemeClr>
            </a:solidFill>
            <a:ln w="25400" cap="flat" cmpd="sng" algn="ctr">
              <a:noFill/>
              <a:prstDash val="solid"/>
              <a:headEnd type="none" w="med" len="med"/>
              <a:tailEnd type="none" w="med" len="med"/>
            </a:ln>
            <a:effectLst/>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defRP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2054" name="MH_Other_4"/>
            <p:cNvSpPr>
              <a:spLocks noChangeArrowheads="1"/>
            </p:cNvSpPr>
            <p:nvPr>
              <p:custDataLst>
                <p:tags r:id="rId4"/>
              </p:custDataLst>
            </p:nvPr>
          </p:nvSpPr>
          <p:spPr bwMode="auto">
            <a:xfrm>
              <a:off x="5197475" y="2674938"/>
              <a:ext cx="712788" cy="711200"/>
            </a:xfrm>
            <a:prstGeom prst="ellipse">
              <a:avLst/>
            </a:prstGeom>
            <a:solidFill>
              <a:schemeClr val="accent2"/>
            </a:solidFill>
            <a:ln>
              <a:noFill/>
            </a:ln>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8" name="MH_Other_5"/>
            <p:cNvSpPr/>
            <p:nvPr>
              <p:custDataLst>
                <p:tags r:id="rId5"/>
              </p:custDataLst>
            </p:nvPr>
          </p:nvSpPr>
          <p:spPr>
            <a:xfrm>
              <a:off x="5989639" y="2238375"/>
              <a:ext cx="712787" cy="712788"/>
            </a:xfrm>
            <a:prstGeom prst="ellipse">
              <a:avLst/>
            </a:prstGeom>
            <a:solidFill>
              <a:schemeClr val="bg1">
                <a:lumMod val="95000"/>
              </a:schemeClr>
            </a:solidFill>
            <a:ln w="25400" cap="flat" cmpd="sng" algn="ctr">
              <a:noFill/>
              <a:prstDash val="solid"/>
              <a:headEnd type="none" w="med" len="med"/>
              <a:tailEnd type="none" w="med" len="med"/>
            </a:ln>
            <a:effectLst/>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defRP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2056" name="MH_Other_6"/>
            <p:cNvSpPr>
              <a:spLocks noChangeArrowheads="1"/>
            </p:cNvSpPr>
            <p:nvPr>
              <p:custDataLst>
                <p:tags r:id="rId6"/>
              </p:custDataLst>
            </p:nvPr>
          </p:nvSpPr>
          <p:spPr bwMode="auto">
            <a:xfrm>
              <a:off x="6702425" y="2827339"/>
              <a:ext cx="712788" cy="712787"/>
            </a:xfrm>
            <a:prstGeom prst="ellipse">
              <a:avLst/>
            </a:prstGeom>
            <a:solidFill>
              <a:schemeClr val="accent3"/>
            </a:solidFill>
            <a:ln>
              <a:noFill/>
            </a:ln>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10" name="MH_Other_7"/>
            <p:cNvSpPr/>
            <p:nvPr>
              <p:custDataLst>
                <p:tags r:id="rId7"/>
              </p:custDataLst>
            </p:nvPr>
          </p:nvSpPr>
          <p:spPr>
            <a:xfrm>
              <a:off x="7299325" y="3446463"/>
              <a:ext cx="712788" cy="711200"/>
            </a:xfrm>
            <a:prstGeom prst="ellipse">
              <a:avLst/>
            </a:prstGeom>
            <a:solidFill>
              <a:schemeClr val="bg1">
                <a:lumMod val="95000"/>
              </a:schemeClr>
            </a:solidFill>
            <a:ln w="25400" cap="flat" cmpd="sng" algn="ctr">
              <a:noFill/>
              <a:prstDash val="solid"/>
              <a:headEnd type="none" w="med" len="med"/>
              <a:tailEnd type="none" w="med" len="med"/>
            </a:ln>
            <a:effectLst/>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defRP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2058" name="MH_Other_8"/>
            <p:cNvSpPr>
              <a:spLocks noChangeArrowheads="1"/>
            </p:cNvSpPr>
            <p:nvPr>
              <p:custDataLst>
                <p:tags r:id="rId8"/>
              </p:custDataLst>
            </p:nvPr>
          </p:nvSpPr>
          <p:spPr bwMode="auto">
            <a:xfrm>
              <a:off x="7415213" y="4352925"/>
              <a:ext cx="711200" cy="711200"/>
            </a:xfrm>
            <a:prstGeom prst="ellipse">
              <a:avLst/>
            </a:prstGeom>
            <a:solidFill>
              <a:schemeClr val="accent4"/>
            </a:solidFill>
            <a:ln>
              <a:noFill/>
            </a:ln>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21" name="MH_Other_9"/>
            <p:cNvSpPr/>
            <p:nvPr>
              <p:custDataLst>
                <p:tags r:id="rId9"/>
              </p:custDataLst>
            </p:nvPr>
          </p:nvSpPr>
          <p:spPr bwMode="auto">
            <a:xfrm>
              <a:off x="4506914" y="4330701"/>
              <a:ext cx="458787" cy="385763"/>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2" name="MH_Other_10"/>
            <p:cNvSpPr/>
            <p:nvPr>
              <p:custDataLst>
                <p:tags r:id="rId10"/>
              </p:custDataLst>
            </p:nvPr>
          </p:nvSpPr>
          <p:spPr bwMode="auto">
            <a:xfrm>
              <a:off x="5408614" y="2868613"/>
              <a:ext cx="288925" cy="323850"/>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3" name="MH_Other_11"/>
            <p:cNvSpPr/>
            <p:nvPr>
              <p:custDataLst>
                <p:tags r:id="rId11"/>
              </p:custDataLst>
            </p:nvPr>
          </p:nvSpPr>
          <p:spPr bwMode="auto">
            <a:xfrm>
              <a:off x="6869114" y="2990851"/>
              <a:ext cx="414337" cy="35242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24" name="MH_Other_12"/>
            <p:cNvSpPr>
              <a:spLocks noChangeArrowheads="1"/>
            </p:cNvSpPr>
            <p:nvPr>
              <p:custDataLst>
                <p:tags r:id="rId12"/>
              </p:custDataLst>
            </p:nvPr>
          </p:nvSpPr>
          <p:spPr bwMode="auto">
            <a:xfrm>
              <a:off x="7569201" y="4546600"/>
              <a:ext cx="403225" cy="323850"/>
            </a:xfrm>
            <a:custGeom>
              <a:avLst/>
              <a:gdLst>
                <a:gd name="T0" fmla="*/ 552105 w 2874963"/>
                <a:gd name="T1" fmla="*/ 1256550 h 2311400"/>
                <a:gd name="T2" fmla="*/ 814407 w 2874963"/>
                <a:gd name="T3" fmla="*/ 1166381 h 2311400"/>
                <a:gd name="T4" fmla="*/ 861857 w 2874963"/>
                <a:gd name="T5" fmla="*/ 1221938 h 2311400"/>
                <a:gd name="T6" fmla="*/ 529108 w 2874963"/>
                <a:gd name="T7" fmla="*/ 1452571 h 2311400"/>
                <a:gd name="T8" fmla="*/ 122756 w 2874963"/>
                <a:gd name="T9" fmla="*/ 1358877 h 2311400"/>
                <a:gd name="T10" fmla="*/ 175912 w 2874963"/>
                <a:gd name="T11" fmla="*/ 1192357 h 2311400"/>
                <a:gd name="T12" fmla="*/ 277118 w 2874963"/>
                <a:gd name="T13" fmla="*/ 1128994 h 2311400"/>
                <a:gd name="T14" fmla="*/ 305052 w 2874963"/>
                <a:gd name="T15" fmla="*/ 1242809 h 2311400"/>
                <a:gd name="T16" fmla="*/ 994050 w 2874963"/>
                <a:gd name="T17" fmla="*/ 853464 h 2311400"/>
                <a:gd name="T18" fmla="*/ 644668 w 2874963"/>
                <a:gd name="T19" fmla="*/ 666225 h 2311400"/>
                <a:gd name="T20" fmla="*/ 675774 w 2874963"/>
                <a:gd name="T21" fmla="*/ 776137 h 2311400"/>
                <a:gd name="T22" fmla="*/ 719353 w 2874963"/>
                <a:gd name="T23" fmla="*/ 821032 h 2311400"/>
                <a:gd name="T24" fmla="*/ 694258 w 2874963"/>
                <a:gd name="T25" fmla="*/ 885897 h 2311400"/>
                <a:gd name="T26" fmla="*/ 639408 w 2874963"/>
                <a:gd name="T27" fmla="*/ 997010 h 2311400"/>
                <a:gd name="T28" fmla="*/ 561868 w 2874963"/>
                <a:gd name="T29" fmla="*/ 1068783 h 2311400"/>
                <a:gd name="T30" fmla="*/ 506117 w 2874963"/>
                <a:gd name="T31" fmla="*/ 1079143 h 2311400"/>
                <a:gd name="T32" fmla="*/ 449013 w 2874963"/>
                <a:gd name="T33" fmla="*/ 1059924 h 2311400"/>
                <a:gd name="T34" fmla="*/ 372374 w 2874963"/>
                <a:gd name="T35" fmla="*/ 966830 h 2311400"/>
                <a:gd name="T36" fmla="*/ 317074 w 2874963"/>
                <a:gd name="T37" fmla="*/ 867429 h 2311400"/>
                <a:gd name="T38" fmla="*/ 315722 w 2874963"/>
                <a:gd name="T39" fmla="*/ 807819 h 2311400"/>
                <a:gd name="T40" fmla="*/ 360804 w 2874963"/>
                <a:gd name="T41" fmla="*/ 726436 h 2311400"/>
                <a:gd name="T42" fmla="*/ 420311 w 2874963"/>
                <a:gd name="T43" fmla="*/ 688148 h 2311400"/>
                <a:gd name="T44" fmla="*/ 541281 w 2874963"/>
                <a:gd name="T45" fmla="*/ 679889 h 2311400"/>
                <a:gd name="T46" fmla="*/ 615816 w 2874963"/>
                <a:gd name="T47" fmla="*/ 642201 h 2311400"/>
                <a:gd name="T48" fmla="*/ 607328 w 2874963"/>
                <a:gd name="T49" fmla="*/ 550770 h 2311400"/>
                <a:gd name="T50" fmla="*/ 652075 w 2874963"/>
                <a:gd name="T51" fmla="*/ 576010 h 2311400"/>
                <a:gd name="T52" fmla="*/ 690816 w 2874963"/>
                <a:gd name="T53" fmla="*/ 613419 h 2311400"/>
                <a:gd name="T54" fmla="*/ 708834 w 2874963"/>
                <a:gd name="T55" fmla="*/ 715281 h 2311400"/>
                <a:gd name="T56" fmla="*/ 684809 w 2874963"/>
                <a:gd name="T57" fmla="*/ 784841 h 2311400"/>
                <a:gd name="T58" fmla="*/ 653727 w 2874963"/>
                <a:gd name="T59" fmla="*/ 664651 h 2311400"/>
                <a:gd name="T60" fmla="*/ 590811 w 2874963"/>
                <a:gd name="T61" fmla="*/ 648726 h 2311400"/>
                <a:gd name="T62" fmla="*/ 495911 w 2874963"/>
                <a:gd name="T63" fmla="*/ 681177 h 2311400"/>
                <a:gd name="T64" fmla="*/ 382693 w 2874963"/>
                <a:gd name="T65" fmla="*/ 672613 h 2311400"/>
                <a:gd name="T66" fmla="*/ 342000 w 2874963"/>
                <a:gd name="T67" fmla="*/ 784841 h 2311400"/>
                <a:gd name="T68" fmla="*/ 316624 w 2874963"/>
                <a:gd name="T69" fmla="*/ 733159 h 2311400"/>
                <a:gd name="T70" fmla="*/ 334342 w 2874963"/>
                <a:gd name="T71" fmla="*/ 634002 h 2311400"/>
                <a:gd name="T72" fmla="*/ 392753 w 2874963"/>
                <a:gd name="T73" fmla="*/ 561737 h 2311400"/>
                <a:gd name="T74" fmla="*/ 513330 w 2874963"/>
                <a:gd name="T75" fmla="*/ 530788 h 2311400"/>
                <a:gd name="T76" fmla="*/ 816493 w 2874963"/>
                <a:gd name="T77" fmla="*/ 367350 h 2311400"/>
                <a:gd name="T78" fmla="*/ 816493 w 2874963"/>
                <a:gd name="T79" fmla="*/ 418842 h 2311400"/>
                <a:gd name="T80" fmla="*/ 1079641 w 2874963"/>
                <a:gd name="T81" fmla="*/ 426048 h 2311400"/>
                <a:gd name="T82" fmla="*/ 1093467 w 2874963"/>
                <a:gd name="T83" fmla="*/ 377108 h 2311400"/>
                <a:gd name="T84" fmla="*/ 1049584 w 2874963"/>
                <a:gd name="T85" fmla="*/ 364048 h 2311400"/>
                <a:gd name="T86" fmla="*/ 1023434 w 2874963"/>
                <a:gd name="T87" fmla="*/ 392871 h 2311400"/>
                <a:gd name="T88" fmla="*/ 856619 w 2874963"/>
                <a:gd name="T89" fmla="*/ 372605 h 2311400"/>
                <a:gd name="T90" fmla="*/ 927854 w 2874963"/>
                <a:gd name="T91" fmla="*/ 64403 h 2311400"/>
                <a:gd name="T92" fmla="*/ 904258 w 2874963"/>
                <a:gd name="T93" fmla="*/ 91875 h 2311400"/>
                <a:gd name="T94" fmla="*/ 905010 w 2874963"/>
                <a:gd name="T95" fmla="*/ 129406 h 2311400"/>
                <a:gd name="T96" fmla="*/ 930108 w 2874963"/>
                <a:gd name="T97" fmla="*/ 155677 h 2311400"/>
                <a:gd name="T98" fmla="*/ 967829 w 2874963"/>
                <a:gd name="T99" fmla="*/ 158379 h 2311400"/>
                <a:gd name="T100" fmla="*/ 996233 w 2874963"/>
                <a:gd name="T101" fmla="*/ 136162 h 2311400"/>
                <a:gd name="T102" fmla="*/ 1002845 w 2874963"/>
                <a:gd name="T103" fmla="*/ 99081 h 2311400"/>
                <a:gd name="T104" fmla="*/ 983158 w 2874963"/>
                <a:gd name="T105" fmla="*/ 68306 h 2311400"/>
                <a:gd name="T106" fmla="*/ 881566 w 2874963"/>
                <a:gd name="T107" fmla="*/ 0 h 2311400"/>
                <a:gd name="T108" fmla="*/ 1048381 w 2874963"/>
                <a:gd name="T109" fmla="*/ 20417 h 2311400"/>
                <a:gd name="T110" fmla="*/ 1859163 w 2874963"/>
                <a:gd name="T111" fmla="*/ 308953 h 2311400"/>
                <a:gd name="T112" fmla="*/ 1899590 w 2874963"/>
                <a:gd name="T113" fmla="*/ 355791 h 2311400"/>
                <a:gd name="T114" fmla="*/ 2705 w 2874963"/>
                <a:gd name="T115" fmla="*/ 364048 h 2311400"/>
                <a:gd name="T116" fmla="*/ 38623 w 2874963"/>
                <a:gd name="T117" fmla="*/ 313456 h 2311400"/>
                <a:gd name="T118" fmla="*/ 855416 w 2874963"/>
                <a:gd name="T119" fmla="*/ 26121 h 2311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74963" h="2311400">
                  <a:moveTo>
                    <a:pt x="1500188" y="1927225"/>
                  </a:moveTo>
                  <a:lnTo>
                    <a:pt x="2676526" y="1927225"/>
                  </a:lnTo>
                  <a:lnTo>
                    <a:pt x="2676526" y="1949450"/>
                  </a:lnTo>
                  <a:lnTo>
                    <a:pt x="1500188" y="1949450"/>
                  </a:lnTo>
                  <a:lnTo>
                    <a:pt x="1500188" y="1927225"/>
                  </a:lnTo>
                  <a:close/>
                  <a:moveTo>
                    <a:pt x="1500188" y="1706563"/>
                  </a:moveTo>
                  <a:lnTo>
                    <a:pt x="2676526" y="1706563"/>
                  </a:lnTo>
                  <a:lnTo>
                    <a:pt x="2676526" y="1728788"/>
                  </a:lnTo>
                  <a:lnTo>
                    <a:pt x="1500188" y="1728788"/>
                  </a:lnTo>
                  <a:lnTo>
                    <a:pt x="1500188" y="1706563"/>
                  </a:lnTo>
                  <a:close/>
                  <a:moveTo>
                    <a:pt x="741023" y="1676400"/>
                  </a:moveTo>
                  <a:lnTo>
                    <a:pt x="803616" y="1676400"/>
                  </a:lnTo>
                  <a:lnTo>
                    <a:pt x="835026" y="1736633"/>
                  </a:lnTo>
                  <a:lnTo>
                    <a:pt x="813107" y="1759278"/>
                  </a:lnTo>
                  <a:lnTo>
                    <a:pt x="833218" y="1897860"/>
                  </a:lnTo>
                  <a:lnTo>
                    <a:pt x="772432" y="2124075"/>
                  </a:lnTo>
                  <a:lnTo>
                    <a:pt x="711647" y="1897860"/>
                  </a:lnTo>
                  <a:lnTo>
                    <a:pt x="731532" y="1759278"/>
                  </a:lnTo>
                  <a:lnTo>
                    <a:pt x="709613" y="1736633"/>
                  </a:lnTo>
                  <a:lnTo>
                    <a:pt x="741023" y="1676400"/>
                  </a:lnTo>
                  <a:close/>
                  <a:moveTo>
                    <a:pt x="1033510" y="1660525"/>
                  </a:moveTo>
                  <a:lnTo>
                    <a:pt x="1069768" y="1677761"/>
                  </a:lnTo>
                  <a:lnTo>
                    <a:pt x="1107612" y="1695904"/>
                  </a:lnTo>
                  <a:lnTo>
                    <a:pt x="1126421" y="1705202"/>
                  </a:lnTo>
                  <a:lnTo>
                    <a:pt x="1145003" y="1714727"/>
                  </a:lnTo>
                  <a:lnTo>
                    <a:pt x="1163585" y="1724252"/>
                  </a:lnTo>
                  <a:lnTo>
                    <a:pt x="1181261" y="1734004"/>
                  </a:lnTo>
                  <a:lnTo>
                    <a:pt x="1198257" y="1743302"/>
                  </a:lnTo>
                  <a:lnTo>
                    <a:pt x="1214346" y="1752600"/>
                  </a:lnTo>
                  <a:lnTo>
                    <a:pt x="1229076" y="1761671"/>
                  </a:lnTo>
                  <a:lnTo>
                    <a:pt x="1242673" y="1770289"/>
                  </a:lnTo>
                  <a:lnTo>
                    <a:pt x="1248792" y="1774598"/>
                  </a:lnTo>
                  <a:lnTo>
                    <a:pt x="1254683" y="1778680"/>
                  </a:lnTo>
                  <a:lnTo>
                    <a:pt x="1259896" y="1782762"/>
                  </a:lnTo>
                  <a:lnTo>
                    <a:pt x="1264881" y="1786618"/>
                  </a:lnTo>
                  <a:lnTo>
                    <a:pt x="1269187" y="1790473"/>
                  </a:lnTo>
                  <a:lnTo>
                    <a:pt x="1273039" y="1794102"/>
                  </a:lnTo>
                  <a:lnTo>
                    <a:pt x="1276438" y="1797504"/>
                  </a:lnTo>
                  <a:lnTo>
                    <a:pt x="1278931" y="1800905"/>
                  </a:lnTo>
                  <a:lnTo>
                    <a:pt x="1281197" y="1803627"/>
                  </a:lnTo>
                  <a:lnTo>
                    <a:pt x="1283237" y="1807029"/>
                  </a:lnTo>
                  <a:lnTo>
                    <a:pt x="1287542" y="1814739"/>
                  </a:lnTo>
                  <a:lnTo>
                    <a:pt x="1291621" y="1823811"/>
                  </a:lnTo>
                  <a:lnTo>
                    <a:pt x="1296380" y="1834016"/>
                  </a:lnTo>
                  <a:lnTo>
                    <a:pt x="1300686" y="1845582"/>
                  </a:lnTo>
                  <a:lnTo>
                    <a:pt x="1305445" y="1858282"/>
                  </a:lnTo>
                  <a:lnTo>
                    <a:pt x="1310203" y="1871889"/>
                  </a:lnTo>
                  <a:lnTo>
                    <a:pt x="1314736" y="1886404"/>
                  </a:lnTo>
                  <a:lnTo>
                    <a:pt x="1319495" y="1901371"/>
                  </a:lnTo>
                  <a:lnTo>
                    <a:pt x="1324027" y="1917246"/>
                  </a:lnTo>
                  <a:lnTo>
                    <a:pt x="1333318" y="1950130"/>
                  </a:lnTo>
                  <a:lnTo>
                    <a:pt x="1342382" y="1984375"/>
                  </a:lnTo>
                  <a:lnTo>
                    <a:pt x="1350994" y="2018620"/>
                  </a:lnTo>
                  <a:lnTo>
                    <a:pt x="1359378" y="2052411"/>
                  </a:lnTo>
                  <a:lnTo>
                    <a:pt x="1366857" y="2084388"/>
                  </a:lnTo>
                  <a:lnTo>
                    <a:pt x="1373655" y="2114097"/>
                  </a:lnTo>
                  <a:lnTo>
                    <a:pt x="1379320" y="2140404"/>
                  </a:lnTo>
                  <a:lnTo>
                    <a:pt x="1387478" y="2179184"/>
                  </a:lnTo>
                  <a:lnTo>
                    <a:pt x="1390651" y="2193925"/>
                  </a:lnTo>
                  <a:lnTo>
                    <a:pt x="798513" y="2193925"/>
                  </a:lnTo>
                  <a:lnTo>
                    <a:pt x="1111918" y="1875064"/>
                  </a:lnTo>
                  <a:lnTo>
                    <a:pt x="1011755" y="1800905"/>
                  </a:lnTo>
                  <a:lnTo>
                    <a:pt x="1094922" y="1766661"/>
                  </a:lnTo>
                  <a:lnTo>
                    <a:pt x="1033510" y="1660525"/>
                  </a:lnTo>
                  <a:close/>
                  <a:moveTo>
                    <a:pt x="511355" y="1660525"/>
                  </a:moveTo>
                  <a:lnTo>
                    <a:pt x="449944" y="1766661"/>
                  </a:lnTo>
                  <a:lnTo>
                    <a:pt x="532657" y="1800905"/>
                  </a:lnTo>
                  <a:lnTo>
                    <a:pt x="432494" y="1875064"/>
                  </a:lnTo>
                  <a:lnTo>
                    <a:pt x="746126" y="2193925"/>
                  </a:lnTo>
                  <a:lnTo>
                    <a:pt x="153988" y="2193925"/>
                  </a:lnTo>
                  <a:lnTo>
                    <a:pt x="157160" y="2179184"/>
                  </a:lnTo>
                  <a:lnTo>
                    <a:pt x="165318" y="2140404"/>
                  </a:lnTo>
                  <a:lnTo>
                    <a:pt x="171210" y="2114097"/>
                  </a:lnTo>
                  <a:lnTo>
                    <a:pt x="177782" y="2084388"/>
                  </a:lnTo>
                  <a:lnTo>
                    <a:pt x="185260" y="2052411"/>
                  </a:lnTo>
                  <a:lnTo>
                    <a:pt x="193418" y="2018620"/>
                  </a:lnTo>
                  <a:lnTo>
                    <a:pt x="202256" y="1984375"/>
                  </a:lnTo>
                  <a:lnTo>
                    <a:pt x="211321" y="1950130"/>
                  </a:lnTo>
                  <a:lnTo>
                    <a:pt x="220385" y="1917246"/>
                  </a:lnTo>
                  <a:lnTo>
                    <a:pt x="224918" y="1901371"/>
                  </a:lnTo>
                  <a:lnTo>
                    <a:pt x="229676" y="1886404"/>
                  </a:lnTo>
                  <a:lnTo>
                    <a:pt x="234209" y="1871889"/>
                  </a:lnTo>
                  <a:lnTo>
                    <a:pt x="238967" y="1858282"/>
                  </a:lnTo>
                  <a:lnTo>
                    <a:pt x="243726" y="1845582"/>
                  </a:lnTo>
                  <a:lnTo>
                    <a:pt x="248259" y="1834016"/>
                  </a:lnTo>
                  <a:lnTo>
                    <a:pt x="252791" y="1823811"/>
                  </a:lnTo>
                  <a:lnTo>
                    <a:pt x="257096" y="1814739"/>
                  </a:lnTo>
                  <a:lnTo>
                    <a:pt x="261175" y="1807029"/>
                  </a:lnTo>
                  <a:lnTo>
                    <a:pt x="263442" y="1803627"/>
                  </a:lnTo>
                  <a:lnTo>
                    <a:pt x="265481" y="1800905"/>
                  </a:lnTo>
                  <a:lnTo>
                    <a:pt x="268200" y="1797504"/>
                  </a:lnTo>
                  <a:lnTo>
                    <a:pt x="271600" y="1794102"/>
                  </a:lnTo>
                  <a:lnTo>
                    <a:pt x="275452" y="1790473"/>
                  </a:lnTo>
                  <a:lnTo>
                    <a:pt x="279984" y="1786618"/>
                  </a:lnTo>
                  <a:lnTo>
                    <a:pt x="284517" y="1782762"/>
                  </a:lnTo>
                  <a:lnTo>
                    <a:pt x="289955" y="1778680"/>
                  </a:lnTo>
                  <a:lnTo>
                    <a:pt x="295621" y="1774598"/>
                  </a:lnTo>
                  <a:lnTo>
                    <a:pt x="301966" y="1770289"/>
                  </a:lnTo>
                  <a:lnTo>
                    <a:pt x="315336" y="1761671"/>
                  </a:lnTo>
                  <a:lnTo>
                    <a:pt x="330066" y="1752600"/>
                  </a:lnTo>
                  <a:lnTo>
                    <a:pt x="346155" y="1743302"/>
                  </a:lnTo>
                  <a:lnTo>
                    <a:pt x="363378" y="1734004"/>
                  </a:lnTo>
                  <a:lnTo>
                    <a:pt x="381053" y="1724252"/>
                  </a:lnTo>
                  <a:lnTo>
                    <a:pt x="399409" y="1714727"/>
                  </a:lnTo>
                  <a:lnTo>
                    <a:pt x="418218" y="1705202"/>
                  </a:lnTo>
                  <a:lnTo>
                    <a:pt x="437253" y="1695904"/>
                  </a:lnTo>
                  <a:lnTo>
                    <a:pt x="475098" y="1677761"/>
                  </a:lnTo>
                  <a:lnTo>
                    <a:pt x="511355" y="1660525"/>
                  </a:lnTo>
                  <a:close/>
                  <a:moveTo>
                    <a:pt x="929254" y="1614488"/>
                  </a:moveTo>
                  <a:lnTo>
                    <a:pt x="950557" y="1623559"/>
                  </a:lnTo>
                  <a:lnTo>
                    <a:pt x="974579" y="1633992"/>
                  </a:lnTo>
                  <a:lnTo>
                    <a:pt x="1004946" y="1647599"/>
                  </a:lnTo>
                  <a:lnTo>
                    <a:pt x="1068853" y="1757817"/>
                  </a:lnTo>
                  <a:lnTo>
                    <a:pt x="975258" y="1796370"/>
                  </a:lnTo>
                  <a:lnTo>
                    <a:pt x="1084263" y="1877106"/>
                  </a:lnTo>
                  <a:lnTo>
                    <a:pt x="773113" y="2193926"/>
                  </a:lnTo>
                  <a:lnTo>
                    <a:pt x="929254" y="1614488"/>
                  </a:lnTo>
                  <a:close/>
                  <a:moveTo>
                    <a:pt x="615947" y="1614488"/>
                  </a:moveTo>
                  <a:lnTo>
                    <a:pt x="773113" y="2193926"/>
                  </a:lnTo>
                  <a:lnTo>
                    <a:pt x="460375" y="1877106"/>
                  </a:lnTo>
                  <a:lnTo>
                    <a:pt x="569936" y="1796370"/>
                  </a:lnTo>
                  <a:lnTo>
                    <a:pt x="475636" y="1757817"/>
                  </a:lnTo>
                  <a:lnTo>
                    <a:pt x="539869" y="1647599"/>
                  </a:lnTo>
                  <a:lnTo>
                    <a:pt x="570619" y="1633992"/>
                  </a:lnTo>
                  <a:lnTo>
                    <a:pt x="594536" y="1623559"/>
                  </a:lnTo>
                  <a:lnTo>
                    <a:pt x="615947" y="1614488"/>
                  </a:lnTo>
                  <a:close/>
                  <a:moveTo>
                    <a:pt x="1500188" y="1487488"/>
                  </a:moveTo>
                  <a:lnTo>
                    <a:pt x="2676526" y="1487488"/>
                  </a:lnTo>
                  <a:lnTo>
                    <a:pt x="2676526" y="1509713"/>
                  </a:lnTo>
                  <a:lnTo>
                    <a:pt x="1500188" y="1509713"/>
                  </a:lnTo>
                  <a:lnTo>
                    <a:pt x="1500188" y="1487488"/>
                  </a:lnTo>
                  <a:close/>
                  <a:moveTo>
                    <a:pt x="1500188" y="1266825"/>
                  </a:moveTo>
                  <a:lnTo>
                    <a:pt x="2676526" y="1266825"/>
                  </a:lnTo>
                  <a:lnTo>
                    <a:pt x="2676526" y="1289050"/>
                  </a:lnTo>
                  <a:lnTo>
                    <a:pt x="1500188" y="1289050"/>
                  </a:lnTo>
                  <a:lnTo>
                    <a:pt x="1500188" y="1266825"/>
                  </a:lnTo>
                  <a:close/>
                  <a:moveTo>
                    <a:pt x="1500188" y="1047750"/>
                  </a:moveTo>
                  <a:lnTo>
                    <a:pt x="2676526" y="1047750"/>
                  </a:lnTo>
                  <a:lnTo>
                    <a:pt x="2676526" y="1068388"/>
                  </a:lnTo>
                  <a:lnTo>
                    <a:pt x="1500188" y="1068388"/>
                  </a:lnTo>
                  <a:lnTo>
                    <a:pt x="1500188" y="1047750"/>
                  </a:lnTo>
                  <a:close/>
                  <a:moveTo>
                    <a:pt x="929369" y="969963"/>
                  </a:moveTo>
                  <a:lnTo>
                    <a:pt x="936399" y="973819"/>
                  </a:lnTo>
                  <a:lnTo>
                    <a:pt x="942522" y="977674"/>
                  </a:lnTo>
                  <a:lnTo>
                    <a:pt x="948872" y="981756"/>
                  </a:lnTo>
                  <a:lnTo>
                    <a:pt x="954315" y="986519"/>
                  </a:lnTo>
                  <a:lnTo>
                    <a:pt x="959531" y="991281"/>
                  </a:lnTo>
                  <a:lnTo>
                    <a:pt x="964294" y="995817"/>
                  </a:lnTo>
                  <a:lnTo>
                    <a:pt x="968829" y="1001033"/>
                  </a:lnTo>
                  <a:lnTo>
                    <a:pt x="972911" y="1006249"/>
                  </a:lnTo>
                  <a:lnTo>
                    <a:pt x="976767" y="1011919"/>
                  </a:lnTo>
                  <a:lnTo>
                    <a:pt x="980395" y="1017588"/>
                  </a:lnTo>
                  <a:lnTo>
                    <a:pt x="983797" y="1023485"/>
                  </a:lnTo>
                  <a:lnTo>
                    <a:pt x="986745" y="1029835"/>
                  </a:lnTo>
                  <a:lnTo>
                    <a:pt x="989467" y="1035958"/>
                  </a:lnTo>
                  <a:lnTo>
                    <a:pt x="992188" y="1042535"/>
                  </a:lnTo>
                  <a:lnTo>
                    <a:pt x="994683" y="1049338"/>
                  </a:lnTo>
                  <a:lnTo>
                    <a:pt x="996724" y="1056368"/>
                  </a:lnTo>
                  <a:lnTo>
                    <a:pt x="998765" y="1063172"/>
                  </a:lnTo>
                  <a:lnTo>
                    <a:pt x="1001033" y="1070883"/>
                  </a:lnTo>
                  <a:lnTo>
                    <a:pt x="1004208" y="1085850"/>
                  </a:lnTo>
                  <a:lnTo>
                    <a:pt x="1007383" y="1101725"/>
                  </a:lnTo>
                  <a:lnTo>
                    <a:pt x="1010558" y="1118508"/>
                  </a:lnTo>
                  <a:lnTo>
                    <a:pt x="1016454" y="1153433"/>
                  </a:lnTo>
                  <a:lnTo>
                    <a:pt x="1019856" y="1172256"/>
                  </a:lnTo>
                  <a:lnTo>
                    <a:pt x="1023712" y="1191306"/>
                  </a:lnTo>
                  <a:lnTo>
                    <a:pt x="1029608" y="1192667"/>
                  </a:lnTo>
                  <a:lnTo>
                    <a:pt x="1035958" y="1194254"/>
                  </a:lnTo>
                  <a:lnTo>
                    <a:pt x="1041628" y="1196295"/>
                  </a:lnTo>
                  <a:lnTo>
                    <a:pt x="1047297" y="1198790"/>
                  </a:lnTo>
                  <a:lnTo>
                    <a:pt x="1052513" y="1201511"/>
                  </a:lnTo>
                  <a:lnTo>
                    <a:pt x="1057729" y="1204459"/>
                  </a:lnTo>
                  <a:lnTo>
                    <a:pt x="1062492" y="1208088"/>
                  </a:lnTo>
                  <a:lnTo>
                    <a:pt x="1066801" y="1211943"/>
                  </a:lnTo>
                  <a:lnTo>
                    <a:pt x="1070883" y="1216025"/>
                  </a:lnTo>
                  <a:lnTo>
                    <a:pt x="1074738" y="1220108"/>
                  </a:lnTo>
                  <a:lnTo>
                    <a:pt x="1078140" y="1224870"/>
                  </a:lnTo>
                  <a:lnTo>
                    <a:pt x="1081088" y="1229633"/>
                  </a:lnTo>
                  <a:lnTo>
                    <a:pt x="1083583" y="1234849"/>
                  </a:lnTo>
                  <a:lnTo>
                    <a:pt x="1085624" y="1240065"/>
                  </a:lnTo>
                  <a:lnTo>
                    <a:pt x="1087212" y="1245734"/>
                  </a:lnTo>
                  <a:lnTo>
                    <a:pt x="1088345" y="1251404"/>
                  </a:lnTo>
                  <a:lnTo>
                    <a:pt x="1089026" y="1257527"/>
                  </a:lnTo>
                  <a:lnTo>
                    <a:pt x="1089026" y="1263424"/>
                  </a:lnTo>
                  <a:lnTo>
                    <a:pt x="1088572" y="1270000"/>
                  </a:lnTo>
                  <a:lnTo>
                    <a:pt x="1087438" y="1276124"/>
                  </a:lnTo>
                  <a:lnTo>
                    <a:pt x="1085624" y="1282927"/>
                  </a:lnTo>
                  <a:lnTo>
                    <a:pt x="1083356" y="1289277"/>
                  </a:lnTo>
                  <a:lnTo>
                    <a:pt x="1080635" y="1296081"/>
                  </a:lnTo>
                  <a:lnTo>
                    <a:pt x="1077006" y="1303111"/>
                  </a:lnTo>
                  <a:lnTo>
                    <a:pt x="1072470" y="1310141"/>
                  </a:lnTo>
                  <a:lnTo>
                    <a:pt x="1067481" y="1317172"/>
                  </a:lnTo>
                  <a:lnTo>
                    <a:pt x="1061585" y="1324202"/>
                  </a:lnTo>
                  <a:lnTo>
                    <a:pt x="1055235" y="1331006"/>
                  </a:lnTo>
                  <a:lnTo>
                    <a:pt x="1047751" y="1338036"/>
                  </a:lnTo>
                  <a:lnTo>
                    <a:pt x="1039587" y="1345293"/>
                  </a:lnTo>
                  <a:lnTo>
                    <a:pt x="1030742" y="1352324"/>
                  </a:lnTo>
                  <a:lnTo>
                    <a:pt x="1020990" y="1359354"/>
                  </a:lnTo>
                  <a:lnTo>
                    <a:pt x="1018269" y="1372281"/>
                  </a:lnTo>
                  <a:lnTo>
                    <a:pt x="1015094" y="1385208"/>
                  </a:lnTo>
                  <a:lnTo>
                    <a:pt x="1011919" y="1398361"/>
                  </a:lnTo>
                  <a:lnTo>
                    <a:pt x="1007836" y="1411061"/>
                  </a:lnTo>
                  <a:lnTo>
                    <a:pt x="1003754" y="1423761"/>
                  </a:lnTo>
                  <a:lnTo>
                    <a:pt x="999445" y="1436008"/>
                  </a:lnTo>
                  <a:lnTo>
                    <a:pt x="994456" y="1448254"/>
                  </a:lnTo>
                  <a:lnTo>
                    <a:pt x="989240" y="1460274"/>
                  </a:lnTo>
                  <a:lnTo>
                    <a:pt x="983570" y="1472066"/>
                  </a:lnTo>
                  <a:lnTo>
                    <a:pt x="977901" y="1483633"/>
                  </a:lnTo>
                  <a:lnTo>
                    <a:pt x="971551" y="1494745"/>
                  </a:lnTo>
                  <a:lnTo>
                    <a:pt x="964974" y="1505858"/>
                  </a:lnTo>
                  <a:lnTo>
                    <a:pt x="958170" y="1516516"/>
                  </a:lnTo>
                  <a:lnTo>
                    <a:pt x="950913" y="1526722"/>
                  </a:lnTo>
                  <a:lnTo>
                    <a:pt x="943429" y="1536700"/>
                  </a:lnTo>
                  <a:lnTo>
                    <a:pt x="935492" y="1546225"/>
                  </a:lnTo>
                  <a:lnTo>
                    <a:pt x="927554" y="1555297"/>
                  </a:lnTo>
                  <a:lnTo>
                    <a:pt x="919163" y="1564141"/>
                  </a:lnTo>
                  <a:lnTo>
                    <a:pt x="910772" y="1572533"/>
                  </a:lnTo>
                  <a:lnTo>
                    <a:pt x="901701" y="1580243"/>
                  </a:lnTo>
                  <a:lnTo>
                    <a:pt x="892629" y="1587500"/>
                  </a:lnTo>
                  <a:lnTo>
                    <a:pt x="883331" y="1594531"/>
                  </a:lnTo>
                  <a:lnTo>
                    <a:pt x="873352" y="1600881"/>
                  </a:lnTo>
                  <a:lnTo>
                    <a:pt x="863601" y="1606550"/>
                  </a:lnTo>
                  <a:lnTo>
                    <a:pt x="858385" y="1609272"/>
                  </a:lnTo>
                  <a:lnTo>
                    <a:pt x="853169" y="1611766"/>
                  </a:lnTo>
                  <a:lnTo>
                    <a:pt x="847952" y="1614261"/>
                  </a:lnTo>
                  <a:lnTo>
                    <a:pt x="842736" y="1616302"/>
                  </a:lnTo>
                  <a:lnTo>
                    <a:pt x="837520" y="1618343"/>
                  </a:lnTo>
                  <a:lnTo>
                    <a:pt x="832077" y="1620384"/>
                  </a:lnTo>
                  <a:lnTo>
                    <a:pt x="826635" y="1621972"/>
                  </a:lnTo>
                  <a:lnTo>
                    <a:pt x="821192" y="1623786"/>
                  </a:lnTo>
                  <a:lnTo>
                    <a:pt x="815749" y="1625147"/>
                  </a:lnTo>
                  <a:lnTo>
                    <a:pt x="810079" y="1626508"/>
                  </a:lnTo>
                  <a:lnTo>
                    <a:pt x="804410" y="1627415"/>
                  </a:lnTo>
                  <a:lnTo>
                    <a:pt x="798740" y="1628549"/>
                  </a:lnTo>
                  <a:lnTo>
                    <a:pt x="793070" y="1629229"/>
                  </a:lnTo>
                  <a:lnTo>
                    <a:pt x="787401" y="1629909"/>
                  </a:lnTo>
                  <a:lnTo>
                    <a:pt x="781277" y="1630363"/>
                  </a:lnTo>
                  <a:lnTo>
                    <a:pt x="775381" y="1630363"/>
                  </a:lnTo>
                  <a:lnTo>
                    <a:pt x="769711" y="1630363"/>
                  </a:lnTo>
                  <a:lnTo>
                    <a:pt x="763815" y="1629909"/>
                  </a:lnTo>
                  <a:lnTo>
                    <a:pt x="757918" y="1629229"/>
                  </a:lnTo>
                  <a:lnTo>
                    <a:pt x="752249" y="1628549"/>
                  </a:lnTo>
                  <a:lnTo>
                    <a:pt x="746579" y="1627415"/>
                  </a:lnTo>
                  <a:lnTo>
                    <a:pt x="740910" y="1626508"/>
                  </a:lnTo>
                  <a:lnTo>
                    <a:pt x="735240" y="1625147"/>
                  </a:lnTo>
                  <a:lnTo>
                    <a:pt x="729797" y="1623786"/>
                  </a:lnTo>
                  <a:lnTo>
                    <a:pt x="724354" y="1621972"/>
                  </a:lnTo>
                  <a:lnTo>
                    <a:pt x="718911" y="1620384"/>
                  </a:lnTo>
                  <a:lnTo>
                    <a:pt x="713468" y="1618343"/>
                  </a:lnTo>
                  <a:lnTo>
                    <a:pt x="708252" y="1616302"/>
                  </a:lnTo>
                  <a:lnTo>
                    <a:pt x="703036" y="1614261"/>
                  </a:lnTo>
                  <a:lnTo>
                    <a:pt x="697820" y="1611766"/>
                  </a:lnTo>
                  <a:lnTo>
                    <a:pt x="692604" y="1609272"/>
                  </a:lnTo>
                  <a:lnTo>
                    <a:pt x="687388" y="1606550"/>
                  </a:lnTo>
                  <a:lnTo>
                    <a:pt x="677636" y="1600881"/>
                  </a:lnTo>
                  <a:lnTo>
                    <a:pt x="668111" y="1594531"/>
                  </a:lnTo>
                  <a:lnTo>
                    <a:pt x="658359" y="1587500"/>
                  </a:lnTo>
                  <a:lnTo>
                    <a:pt x="649288" y="1580243"/>
                  </a:lnTo>
                  <a:lnTo>
                    <a:pt x="640217" y="1572533"/>
                  </a:lnTo>
                  <a:lnTo>
                    <a:pt x="631826" y="1564141"/>
                  </a:lnTo>
                  <a:lnTo>
                    <a:pt x="623434" y="1555297"/>
                  </a:lnTo>
                  <a:lnTo>
                    <a:pt x="615497" y="1546225"/>
                  </a:lnTo>
                  <a:lnTo>
                    <a:pt x="607559" y="1536700"/>
                  </a:lnTo>
                  <a:lnTo>
                    <a:pt x="600075" y="1526722"/>
                  </a:lnTo>
                  <a:lnTo>
                    <a:pt x="592818" y="1516516"/>
                  </a:lnTo>
                  <a:lnTo>
                    <a:pt x="586015" y="1505858"/>
                  </a:lnTo>
                  <a:lnTo>
                    <a:pt x="579665" y="1494745"/>
                  </a:lnTo>
                  <a:lnTo>
                    <a:pt x="573315" y="1483633"/>
                  </a:lnTo>
                  <a:lnTo>
                    <a:pt x="567418" y="1472066"/>
                  </a:lnTo>
                  <a:lnTo>
                    <a:pt x="561975" y="1460274"/>
                  </a:lnTo>
                  <a:lnTo>
                    <a:pt x="556533" y="1448254"/>
                  </a:lnTo>
                  <a:lnTo>
                    <a:pt x="551997" y="1436008"/>
                  </a:lnTo>
                  <a:lnTo>
                    <a:pt x="547234" y="1423761"/>
                  </a:lnTo>
                  <a:lnTo>
                    <a:pt x="543152" y="1411061"/>
                  </a:lnTo>
                  <a:lnTo>
                    <a:pt x="539524" y="1398361"/>
                  </a:lnTo>
                  <a:lnTo>
                    <a:pt x="535895" y="1385208"/>
                  </a:lnTo>
                  <a:lnTo>
                    <a:pt x="532947" y="1372281"/>
                  </a:lnTo>
                  <a:lnTo>
                    <a:pt x="529999" y="1359354"/>
                  </a:lnTo>
                  <a:lnTo>
                    <a:pt x="520247" y="1352324"/>
                  </a:lnTo>
                  <a:lnTo>
                    <a:pt x="511402" y="1345293"/>
                  </a:lnTo>
                  <a:lnTo>
                    <a:pt x="503238" y="1338036"/>
                  </a:lnTo>
                  <a:lnTo>
                    <a:pt x="495981" y="1331006"/>
                  </a:lnTo>
                  <a:lnTo>
                    <a:pt x="489404" y="1324202"/>
                  </a:lnTo>
                  <a:lnTo>
                    <a:pt x="483734" y="1317172"/>
                  </a:lnTo>
                  <a:lnTo>
                    <a:pt x="478518" y="1310141"/>
                  </a:lnTo>
                  <a:lnTo>
                    <a:pt x="474209" y="1303111"/>
                  </a:lnTo>
                  <a:lnTo>
                    <a:pt x="470581" y="1296081"/>
                  </a:lnTo>
                  <a:lnTo>
                    <a:pt x="467633" y="1289277"/>
                  </a:lnTo>
                  <a:lnTo>
                    <a:pt x="465365" y="1282927"/>
                  </a:lnTo>
                  <a:lnTo>
                    <a:pt x="463550" y="1276124"/>
                  </a:lnTo>
                  <a:lnTo>
                    <a:pt x="462416" y="1270000"/>
                  </a:lnTo>
                  <a:lnTo>
                    <a:pt x="461963" y="1263424"/>
                  </a:lnTo>
                  <a:lnTo>
                    <a:pt x="462190" y="1257527"/>
                  </a:lnTo>
                  <a:lnTo>
                    <a:pt x="462643" y="1251404"/>
                  </a:lnTo>
                  <a:lnTo>
                    <a:pt x="463777" y="1245734"/>
                  </a:lnTo>
                  <a:lnTo>
                    <a:pt x="465591" y="1240065"/>
                  </a:lnTo>
                  <a:lnTo>
                    <a:pt x="467633" y="1234849"/>
                  </a:lnTo>
                  <a:lnTo>
                    <a:pt x="469900" y="1229633"/>
                  </a:lnTo>
                  <a:lnTo>
                    <a:pt x="473075" y="1224870"/>
                  </a:lnTo>
                  <a:lnTo>
                    <a:pt x="476477" y="1220108"/>
                  </a:lnTo>
                  <a:lnTo>
                    <a:pt x="480106" y="1216025"/>
                  </a:lnTo>
                  <a:lnTo>
                    <a:pt x="484188" y="1211943"/>
                  </a:lnTo>
                  <a:lnTo>
                    <a:pt x="488724" y="1208088"/>
                  </a:lnTo>
                  <a:lnTo>
                    <a:pt x="493486" y="1204459"/>
                  </a:lnTo>
                  <a:lnTo>
                    <a:pt x="498475" y="1201511"/>
                  </a:lnTo>
                  <a:lnTo>
                    <a:pt x="503918" y="1198790"/>
                  </a:lnTo>
                  <a:lnTo>
                    <a:pt x="509361" y="1196295"/>
                  </a:lnTo>
                  <a:lnTo>
                    <a:pt x="515258" y="1194254"/>
                  </a:lnTo>
                  <a:lnTo>
                    <a:pt x="521381" y="1192667"/>
                  </a:lnTo>
                  <a:lnTo>
                    <a:pt x="527504" y="1191306"/>
                  </a:lnTo>
                  <a:lnTo>
                    <a:pt x="529999" y="1178606"/>
                  </a:lnTo>
                  <a:lnTo>
                    <a:pt x="532493" y="1166133"/>
                  </a:lnTo>
                  <a:lnTo>
                    <a:pt x="536575" y="1142093"/>
                  </a:lnTo>
                  <a:lnTo>
                    <a:pt x="540431" y="1118961"/>
                  </a:lnTo>
                  <a:lnTo>
                    <a:pt x="544513" y="1097190"/>
                  </a:lnTo>
                  <a:lnTo>
                    <a:pt x="546781" y="1086531"/>
                  </a:lnTo>
                  <a:lnTo>
                    <a:pt x="548822" y="1076552"/>
                  </a:lnTo>
                  <a:lnTo>
                    <a:pt x="551317" y="1066574"/>
                  </a:lnTo>
                  <a:lnTo>
                    <a:pt x="554038" y="1057275"/>
                  </a:lnTo>
                  <a:lnTo>
                    <a:pt x="556759" y="1048204"/>
                  </a:lnTo>
                  <a:lnTo>
                    <a:pt x="560161" y="1039360"/>
                  </a:lnTo>
                  <a:lnTo>
                    <a:pt x="563790" y="1030742"/>
                  </a:lnTo>
                  <a:lnTo>
                    <a:pt x="567645" y="1022804"/>
                  </a:lnTo>
                  <a:lnTo>
                    <a:pt x="575809" y="1025299"/>
                  </a:lnTo>
                  <a:lnTo>
                    <a:pt x="586695" y="1028701"/>
                  </a:lnTo>
                  <a:lnTo>
                    <a:pt x="600075" y="1032330"/>
                  </a:lnTo>
                  <a:lnTo>
                    <a:pt x="607786" y="1034144"/>
                  </a:lnTo>
                  <a:lnTo>
                    <a:pt x="615950" y="1035958"/>
                  </a:lnTo>
                  <a:lnTo>
                    <a:pt x="625022" y="1037772"/>
                  </a:lnTo>
                  <a:lnTo>
                    <a:pt x="634320" y="1039360"/>
                  </a:lnTo>
                  <a:lnTo>
                    <a:pt x="644072" y="1040947"/>
                  </a:lnTo>
                  <a:lnTo>
                    <a:pt x="654731" y="1042308"/>
                  </a:lnTo>
                  <a:lnTo>
                    <a:pt x="665617" y="1043215"/>
                  </a:lnTo>
                  <a:lnTo>
                    <a:pt x="676956" y="1044122"/>
                  </a:lnTo>
                  <a:lnTo>
                    <a:pt x="688749" y="1044576"/>
                  </a:lnTo>
                  <a:lnTo>
                    <a:pt x="700995" y="1044576"/>
                  </a:lnTo>
                  <a:lnTo>
                    <a:pt x="713468" y="1044576"/>
                  </a:lnTo>
                  <a:lnTo>
                    <a:pt x="726395" y="1043896"/>
                  </a:lnTo>
                  <a:lnTo>
                    <a:pt x="739549" y="1042762"/>
                  </a:lnTo>
                  <a:lnTo>
                    <a:pt x="753156" y="1041174"/>
                  </a:lnTo>
                  <a:lnTo>
                    <a:pt x="766763" y="1039133"/>
                  </a:lnTo>
                  <a:lnTo>
                    <a:pt x="780824" y="1036185"/>
                  </a:lnTo>
                  <a:lnTo>
                    <a:pt x="795111" y="1033010"/>
                  </a:lnTo>
                  <a:lnTo>
                    <a:pt x="809626" y="1028928"/>
                  </a:lnTo>
                  <a:lnTo>
                    <a:pt x="816883" y="1026887"/>
                  </a:lnTo>
                  <a:lnTo>
                    <a:pt x="824140" y="1024619"/>
                  </a:lnTo>
                  <a:lnTo>
                    <a:pt x="831624" y="1022124"/>
                  </a:lnTo>
                  <a:lnTo>
                    <a:pt x="838881" y="1019176"/>
                  </a:lnTo>
                  <a:lnTo>
                    <a:pt x="846365" y="1016228"/>
                  </a:lnTo>
                  <a:lnTo>
                    <a:pt x="853849" y="1013280"/>
                  </a:lnTo>
                  <a:lnTo>
                    <a:pt x="861560" y="1009878"/>
                  </a:lnTo>
                  <a:lnTo>
                    <a:pt x="869044" y="1006249"/>
                  </a:lnTo>
                  <a:lnTo>
                    <a:pt x="876527" y="1002621"/>
                  </a:lnTo>
                  <a:lnTo>
                    <a:pt x="884011" y="998538"/>
                  </a:lnTo>
                  <a:lnTo>
                    <a:pt x="891495" y="994230"/>
                  </a:lnTo>
                  <a:lnTo>
                    <a:pt x="898979" y="989921"/>
                  </a:lnTo>
                  <a:lnTo>
                    <a:pt x="906463" y="985158"/>
                  </a:lnTo>
                  <a:lnTo>
                    <a:pt x="914401" y="980622"/>
                  </a:lnTo>
                  <a:lnTo>
                    <a:pt x="921885" y="975406"/>
                  </a:lnTo>
                  <a:lnTo>
                    <a:pt x="929369" y="969963"/>
                  </a:lnTo>
                  <a:close/>
                  <a:moveTo>
                    <a:pt x="774700" y="801688"/>
                  </a:moveTo>
                  <a:lnTo>
                    <a:pt x="790563" y="802369"/>
                  </a:lnTo>
                  <a:lnTo>
                    <a:pt x="805746" y="803050"/>
                  </a:lnTo>
                  <a:lnTo>
                    <a:pt x="820702" y="804638"/>
                  </a:lnTo>
                  <a:lnTo>
                    <a:pt x="835205" y="806681"/>
                  </a:lnTo>
                  <a:lnTo>
                    <a:pt x="849255" y="809177"/>
                  </a:lnTo>
                  <a:lnTo>
                    <a:pt x="863079" y="812353"/>
                  </a:lnTo>
                  <a:lnTo>
                    <a:pt x="875996" y="815757"/>
                  </a:lnTo>
                  <a:lnTo>
                    <a:pt x="882567" y="817799"/>
                  </a:lnTo>
                  <a:lnTo>
                    <a:pt x="888459" y="819842"/>
                  </a:lnTo>
                  <a:lnTo>
                    <a:pt x="894578" y="822111"/>
                  </a:lnTo>
                  <a:lnTo>
                    <a:pt x="900243" y="824380"/>
                  </a:lnTo>
                  <a:lnTo>
                    <a:pt x="906135" y="826649"/>
                  </a:lnTo>
                  <a:lnTo>
                    <a:pt x="911574" y="829372"/>
                  </a:lnTo>
                  <a:lnTo>
                    <a:pt x="916559" y="831868"/>
                  </a:lnTo>
                  <a:lnTo>
                    <a:pt x="921771" y="834818"/>
                  </a:lnTo>
                  <a:lnTo>
                    <a:pt x="926757" y="837314"/>
                  </a:lnTo>
                  <a:lnTo>
                    <a:pt x="931516" y="840491"/>
                  </a:lnTo>
                  <a:lnTo>
                    <a:pt x="935821" y="843214"/>
                  </a:lnTo>
                  <a:lnTo>
                    <a:pt x="940127" y="846391"/>
                  </a:lnTo>
                  <a:lnTo>
                    <a:pt x="944206" y="849568"/>
                  </a:lnTo>
                  <a:lnTo>
                    <a:pt x="948058" y="852518"/>
                  </a:lnTo>
                  <a:lnTo>
                    <a:pt x="951684" y="855921"/>
                  </a:lnTo>
                  <a:lnTo>
                    <a:pt x="955083" y="859325"/>
                  </a:lnTo>
                  <a:lnTo>
                    <a:pt x="958029" y="862956"/>
                  </a:lnTo>
                  <a:lnTo>
                    <a:pt x="960975" y="866359"/>
                  </a:lnTo>
                  <a:lnTo>
                    <a:pt x="966867" y="866586"/>
                  </a:lnTo>
                  <a:lnTo>
                    <a:pt x="972986" y="867494"/>
                  </a:lnTo>
                  <a:lnTo>
                    <a:pt x="978651" y="868402"/>
                  </a:lnTo>
                  <a:lnTo>
                    <a:pt x="984090" y="869990"/>
                  </a:lnTo>
                  <a:lnTo>
                    <a:pt x="989302" y="871579"/>
                  </a:lnTo>
                  <a:lnTo>
                    <a:pt x="994287" y="873621"/>
                  </a:lnTo>
                  <a:lnTo>
                    <a:pt x="999273" y="876117"/>
                  </a:lnTo>
                  <a:lnTo>
                    <a:pt x="1003805" y="878840"/>
                  </a:lnTo>
                  <a:lnTo>
                    <a:pt x="1008337" y="882017"/>
                  </a:lnTo>
                  <a:lnTo>
                    <a:pt x="1012416" y="885194"/>
                  </a:lnTo>
                  <a:lnTo>
                    <a:pt x="1016722" y="888824"/>
                  </a:lnTo>
                  <a:lnTo>
                    <a:pt x="1020574" y="892909"/>
                  </a:lnTo>
                  <a:lnTo>
                    <a:pt x="1024200" y="896993"/>
                  </a:lnTo>
                  <a:lnTo>
                    <a:pt x="1027599" y="901078"/>
                  </a:lnTo>
                  <a:lnTo>
                    <a:pt x="1030999" y="905843"/>
                  </a:lnTo>
                  <a:lnTo>
                    <a:pt x="1034171" y="910835"/>
                  </a:lnTo>
                  <a:lnTo>
                    <a:pt x="1037117" y="915600"/>
                  </a:lnTo>
                  <a:lnTo>
                    <a:pt x="1040063" y="921046"/>
                  </a:lnTo>
                  <a:lnTo>
                    <a:pt x="1042556" y="926492"/>
                  </a:lnTo>
                  <a:lnTo>
                    <a:pt x="1045048" y="931938"/>
                  </a:lnTo>
                  <a:lnTo>
                    <a:pt x="1047541" y="938065"/>
                  </a:lnTo>
                  <a:lnTo>
                    <a:pt x="1049807" y="943965"/>
                  </a:lnTo>
                  <a:lnTo>
                    <a:pt x="1051847" y="949865"/>
                  </a:lnTo>
                  <a:lnTo>
                    <a:pt x="1053886" y="956218"/>
                  </a:lnTo>
                  <a:lnTo>
                    <a:pt x="1055699" y="962572"/>
                  </a:lnTo>
                  <a:lnTo>
                    <a:pt x="1057286" y="969153"/>
                  </a:lnTo>
                  <a:lnTo>
                    <a:pt x="1060458" y="982314"/>
                  </a:lnTo>
                  <a:lnTo>
                    <a:pt x="1062724" y="996156"/>
                  </a:lnTo>
                  <a:lnTo>
                    <a:pt x="1064764" y="1009997"/>
                  </a:lnTo>
                  <a:lnTo>
                    <a:pt x="1066577" y="1024066"/>
                  </a:lnTo>
                  <a:lnTo>
                    <a:pt x="1067936" y="1038362"/>
                  </a:lnTo>
                  <a:lnTo>
                    <a:pt x="1069069" y="1052430"/>
                  </a:lnTo>
                  <a:lnTo>
                    <a:pt x="1069523" y="1066499"/>
                  </a:lnTo>
                  <a:lnTo>
                    <a:pt x="1069749" y="1080341"/>
                  </a:lnTo>
                  <a:lnTo>
                    <a:pt x="1069976" y="1093956"/>
                  </a:lnTo>
                  <a:lnTo>
                    <a:pt x="1069749" y="1107117"/>
                  </a:lnTo>
                  <a:lnTo>
                    <a:pt x="1069523" y="1120051"/>
                  </a:lnTo>
                  <a:lnTo>
                    <a:pt x="1069069" y="1132305"/>
                  </a:lnTo>
                  <a:lnTo>
                    <a:pt x="1068390" y="1143878"/>
                  </a:lnTo>
                  <a:lnTo>
                    <a:pt x="1067030" y="1165208"/>
                  </a:lnTo>
                  <a:lnTo>
                    <a:pt x="1065444" y="1182907"/>
                  </a:lnTo>
                  <a:lnTo>
                    <a:pt x="1064084" y="1196295"/>
                  </a:lnTo>
                  <a:lnTo>
                    <a:pt x="1056832" y="1192665"/>
                  </a:lnTo>
                  <a:lnTo>
                    <a:pt x="1053207" y="1191076"/>
                  </a:lnTo>
                  <a:lnTo>
                    <a:pt x="1049581" y="1189715"/>
                  </a:lnTo>
                  <a:lnTo>
                    <a:pt x="1045728" y="1188353"/>
                  </a:lnTo>
                  <a:lnTo>
                    <a:pt x="1041876" y="1187219"/>
                  </a:lnTo>
                  <a:lnTo>
                    <a:pt x="1037570" y="1186311"/>
                  </a:lnTo>
                  <a:lnTo>
                    <a:pt x="1033491" y="1185403"/>
                  </a:lnTo>
                  <a:lnTo>
                    <a:pt x="1027826" y="1146147"/>
                  </a:lnTo>
                  <a:lnTo>
                    <a:pt x="1024880" y="1127086"/>
                  </a:lnTo>
                  <a:lnTo>
                    <a:pt x="1021934" y="1109159"/>
                  </a:lnTo>
                  <a:lnTo>
                    <a:pt x="1018761" y="1091914"/>
                  </a:lnTo>
                  <a:lnTo>
                    <a:pt x="1015136" y="1075122"/>
                  </a:lnTo>
                  <a:lnTo>
                    <a:pt x="1013096" y="1067180"/>
                  </a:lnTo>
                  <a:lnTo>
                    <a:pt x="1010603" y="1059465"/>
                  </a:lnTo>
                  <a:lnTo>
                    <a:pt x="1008337" y="1051523"/>
                  </a:lnTo>
                  <a:lnTo>
                    <a:pt x="1006071" y="1044262"/>
                  </a:lnTo>
                  <a:lnTo>
                    <a:pt x="1003125" y="1037000"/>
                  </a:lnTo>
                  <a:lnTo>
                    <a:pt x="1000406" y="1029966"/>
                  </a:lnTo>
                  <a:lnTo>
                    <a:pt x="997233" y="1023159"/>
                  </a:lnTo>
                  <a:lnTo>
                    <a:pt x="994061" y="1016578"/>
                  </a:lnTo>
                  <a:lnTo>
                    <a:pt x="990435" y="1009997"/>
                  </a:lnTo>
                  <a:lnTo>
                    <a:pt x="986583" y="1003871"/>
                  </a:lnTo>
                  <a:lnTo>
                    <a:pt x="982504" y="997971"/>
                  </a:lnTo>
                  <a:lnTo>
                    <a:pt x="977971" y="992298"/>
                  </a:lnTo>
                  <a:lnTo>
                    <a:pt x="973439" y="986852"/>
                  </a:lnTo>
                  <a:lnTo>
                    <a:pt x="968454" y="981406"/>
                  </a:lnTo>
                  <a:lnTo>
                    <a:pt x="963241" y="976414"/>
                  </a:lnTo>
                  <a:lnTo>
                    <a:pt x="957576" y="971422"/>
                  </a:lnTo>
                  <a:lnTo>
                    <a:pt x="951458" y="966657"/>
                  </a:lnTo>
                  <a:lnTo>
                    <a:pt x="945112" y="962345"/>
                  </a:lnTo>
                  <a:lnTo>
                    <a:pt x="938087" y="958261"/>
                  </a:lnTo>
                  <a:lnTo>
                    <a:pt x="931063" y="954403"/>
                  </a:lnTo>
                  <a:lnTo>
                    <a:pt x="923131" y="960076"/>
                  </a:lnTo>
                  <a:lnTo>
                    <a:pt x="915426" y="965295"/>
                  </a:lnTo>
                  <a:lnTo>
                    <a:pt x="907268" y="970287"/>
                  </a:lnTo>
                  <a:lnTo>
                    <a:pt x="899563" y="975052"/>
                  </a:lnTo>
                  <a:lnTo>
                    <a:pt x="891632" y="979818"/>
                  </a:lnTo>
                  <a:lnTo>
                    <a:pt x="883701" y="984129"/>
                  </a:lnTo>
                  <a:lnTo>
                    <a:pt x="875996" y="988213"/>
                  </a:lnTo>
                  <a:lnTo>
                    <a:pt x="868291" y="992298"/>
                  </a:lnTo>
                  <a:lnTo>
                    <a:pt x="860359" y="995929"/>
                  </a:lnTo>
                  <a:lnTo>
                    <a:pt x="852655" y="999559"/>
                  </a:lnTo>
                  <a:lnTo>
                    <a:pt x="844950" y="1002509"/>
                  </a:lnTo>
                  <a:lnTo>
                    <a:pt x="837018" y="1005686"/>
                  </a:lnTo>
                  <a:lnTo>
                    <a:pt x="829314" y="1008636"/>
                  </a:lnTo>
                  <a:lnTo>
                    <a:pt x="821835" y="1011359"/>
                  </a:lnTo>
                  <a:lnTo>
                    <a:pt x="814357" y="1013628"/>
                  </a:lnTo>
                  <a:lnTo>
                    <a:pt x="806879" y="1016124"/>
                  </a:lnTo>
                  <a:lnTo>
                    <a:pt x="791696" y="1020209"/>
                  </a:lnTo>
                  <a:lnTo>
                    <a:pt x="776966" y="1023612"/>
                  </a:lnTo>
                  <a:lnTo>
                    <a:pt x="762690" y="1026335"/>
                  </a:lnTo>
                  <a:lnTo>
                    <a:pt x="748413" y="1028832"/>
                  </a:lnTo>
                  <a:lnTo>
                    <a:pt x="734590" y="1030420"/>
                  </a:lnTo>
                  <a:lnTo>
                    <a:pt x="720993" y="1031328"/>
                  </a:lnTo>
                  <a:lnTo>
                    <a:pt x="707849" y="1032235"/>
                  </a:lnTo>
                  <a:lnTo>
                    <a:pt x="694932" y="1032462"/>
                  </a:lnTo>
                  <a:lnTo>
                    <a:pt x="682469" y="1032235"/>
                  </a:lnTo>
                  <a:lnTo>
                    <a:pt x="670232" y="1031555"/>
                  </a:lnTo>
                  <a:lnTo>
                    <a:pt x="658675" y="1030874"/>
                  </a:lnTo>
                  <a:lnTo>
                    <a:pt x="647570" y="1029739"/>
                  </a:lnTo>
                  <a:lnTo>
                    <a:pt x="636920" y="1028605"/>
                  </a:lnTo>
                  <a:lnTo>
                    <a:pt x="626496" y="1027016"/>
                  </a:lnTo>
                  <a:lnTo>
                    <a:pt x="616978" y="1025201"/>
                  </a:lnTo>
                  <a:lnTo>
                    <a:pt x="607913" y="1023385"/>
                  </a:lnTo>
                  <a:lnTo>
                    <a:pt x="599302" y="1021570"/>
                  </a:lnTo>
                  <a:lnTo>
                    <a:pt x="591597" y="1019755"/>
                  </a:lnTo>
                  <a:lnTo>
                    <a:pt x="577547" y="1015897"/>
                  </a:lnTo>
                  <a:lnTo>
                    <a:pt x="566443" y="1012267"/>
                  </a:lnTo>
                  <a:lnTo>
                    <a:pt x="558059" y="1009317"/>
                  </a:lnTo>
                  <a:lnTo>
                    <a:pt x="553980" y="1017940"/>
                  </a:lnTo>
                  <a:lnTo>
                    <a:pt x="550127" y="1026789"/>
                  </a:lnTo>
                  <a:lnTo>
                    <a:pt x="546728" y="1035866"/>
                  </a:lnTo>
                  <a:lnTo>
                    <a:pt x="543782" y="1045396"/>
                  </a:lnTo>
                  <a:lnTo>
                    <a:pt x="541063" y="1055607"/>
                  </a:lnTo>
                  <a:lnTo>
                    <a:pt x="538343" y="1065591"/>
                  </a:lnTo>
                  <a:lnTo>
                    <a:pt x="536077" y="1076257"/>
                  </a:lnTo>
                  <a:lnTo>
                    <a:pt x="533811" y="1087148"/>
                  </a:lnTo>
                  <a:lnTo>
                    <a:pt x="529505" y="1110067"/>
                  </a:lnTo>
                  <a:lnTo>
                    <a:pt x="525653" y="1133893"/>
                  </a:lnTo>
                  <a:lnTo>
                    <a:pt x="521347" y="1159081"/>
                  </a:lnTo>
                  <a:lnTo>
                    <a:pt x="518628" y="1172242"/>
                  </a:lnTo>
                  <a:lnTo>
                    <a:pt x="516135" y="1185403"/>
                  </a:lnTo>
                  <a:lnTo>
                    <a:pt x="512056" y="1186311"/>
                  </a:lnTo>
                  <a:lnTo>
                    <a:pt x="507751" y="1187219"/>
                  </a:lnTo>
                  <a:lnTo>
                    <a:pt x="503672" y="1188580"/>
                  </a:lnTo>
                  <a:lnTo>
                    <a:pt x="499819" y="1189942"/>
                  </a:lnTo>
                  <a:lnTo>
                    <a:pt x="495967" y="1191530"/>
                  </a:lnTo>
                  <a:lnTo>
                    <a:pt x="492341" y="1192891"/>
                  </a:lnTo>
                  <a:lnTo>
                    <a:pt x="488715" y="1195161"/>
                  </a:lnTo>
                  <a:lnTo>
                    <a:pt x="485089" y="1196976"/>
                  </a:lnTo>
                  <a:lnTo>
                    <a:pt x="482823" y="1181546"/>
                  </a:lnTo>
                  <a:lnTo>
                    <a:pt x="481464" y="1172015"/>
                  </a:lnTo>
                  <a:lnTo>
                    <a:pt x="480331" y="1161123"/>
                  </a:lnTo>
                  <a:lnTo>
                    <a:pt x="479424" y="1148870"/>
                  </a:lnTo>
                  <a:lnTo>
                    <a:pt x="478518" y="1135935"/>
                  </a:lnTo>
                  <a:lnTo>
                    <a:pt x="478064" y="1121867"/>
                  </a:lnTo>
                  <a:lnTo>
                    <a:pt x="477838" y="1107344"/>
                  </a:lnTo>
                  <a:lnTo>
                    <a:pt x="478064" y="1092141"/>
                  </a:lnTo>
                  <a:lnTo>
                    <a:pt x="478744" y="1076030"/>
                  </a:lnTo>
                  <a:lnTo>
                    <a:pt x="480104" y="1059692"/>
                  </a:lnTo>
                  <a:lnTo>
                    <a:pt x="481237" y="1051296"/>
                  </a:lnTo>
                  <a:lnTo>
                    <a:pt x="482144" y="1043127"/>
                  </a:lnTo>
                  <a:lnTo>
                    <a:pt x="483503" y="1034504"/>
                  </a:lnTo>
                  <a:lnTo>
                    <a:pt x="484863" y="1025882"/>
                  </a:lnTo>
                  <a:lnTo>
                    <a:pt x="486676" y="1017259"/>
                  </a:lnTo>
                  <a:lnTo>
                    <a:pt x="488489" y="1008863"/>
                  </a:lnTo>
                  <a:lnTo>
                    <a:pt x="490528" y="1000240"/>
                  </a:lnTo>
                  <a:lnTo>
                    <a:pt x="492794" y="991617"/>
                  </a:lnTo>
                  <a:lnTo>
                    <a:pt x="495514" y="983221"/>
                  </a:lnTo>
                  <a:lnTo>
                    <a:pt x="498233" y="974599"/>
                  </a:lnTo>
                  <a:lnTo>
                    <a:pt x="501406" y="966203"/>
                  </a:lnTo>
                  <a:lnTo>
                    <a:pt x="504578" y="957580"/>
                  </a:lnTo>
                  <a:lnTo>
                    <a:pt x="508204" y="949411"/>
                  </a:lnTo>
                  <a:lnTo>
                    <a:pt x="512056" y="941242"/>
                  </a:lnTo>
                  <a:lnTo>
                    <a:pt x="516362" y="933073"/>
                  </a:lnTo>
                  <a:lnTo>
                    <a:pt x="520894" y="924904"/>
                  </a:lnTo>
                  <a:lnTo>
                    <a:pt x="525653" y="917189"/>
                  </a:lnTo>
                  <a:lnTo>
                    <a:pt x="530639" y="909474"/>
                  </a:lnTo>
                  <a:lnTo>
                    <a:pt x="536077" y="901985"/>
                  </a:lnTo>
                  <a:lnTo>
                    <a:pt x="541969" y="894270"/>
                  </a:lnTo>
                  <a:lnTo>
                    <a:pt x="548314" y="887009"/>
                  </a:lnTo>
                  <a:lnTo>
                    <a:pt x="554659" y="880201"/>
                  </a:lnTo>
                  <a:lnTo>
                    <a:pt x="561458" y="873394"/>
                  </a:lnTo>
                  <a:lnTo>
                    <a:pt x="568709" y="866813"/>
                  </a:lnTo>
                  <a:lnTo>
                    <a:pt x="576414" y="860460"/>
                  </a:lnTo>
                  <a:lnTo>
                    <a:pt x="584572" y="854333"/>
                  </a:lnTo>
                  <a:lnTo>
                    <a:pt x="592730" y="848433"/>
                  </a:lnTo>
                  <a:lnTo>
                    <a:pt x="601795" y="842987"/>
                  </a:lnTo>
                  <a:lnTo>
                    <a:pt x="611313" y="837541"/>
                  </a:lnTo>
                  <a:lnTo>
                    <a:pt x="620830" y="832549"/>
                  </a:lnTo>
                  <a:lnTo>
                    <a:pt x="630801" y="828011"/>
                  </a:lnTo>
                  <a:lnTo>
                    <a:pt x="641452" y="823926"/>
                  </a:lnTo>
                  <a:lnTo>
                    <a:pt x="652783" y="819615"/>
                  </a:lnTo>
                  <a:lnTo>
                    <a:pt x="664340" y="815984"/>
                  </a:lnTo>
                  <a:lnTo>
                    <a:pt x="676350" y="812807"/>
                  </a:lnTo>
                  <a:lnTo>
                    <a:pt x="689041" y="810084"/>
                  </a:lnTo>
                  <a:lnTo>
                    <a:pt x="701957" y="807815"/>
                  </a:lnTo>
                  <a:lnTo>
                    <a:pt x="715328" y="805546"/>
                  </a:lnTo>
                  <a:lnTo>
                    <a:pt x="729378" y="804184"/>
                  </a:lnTo>
                  <a:lnTo>
                    <a:pt x="744107" y="802823"/>
                  </a:lnTo>
                  <a:lnTo>
                    <a:pt x="759064" y="801915"/>
                  </a:lnTo>
                  <a:lnTo>
                    <a:pt x="774700" y="801688"/>
                  </a:lnTo>
                  <a:close/>
                  <a:moveTo>
                    <a:pt x="44000" y="736683"/>
                  </a:moveTo>
                  <a:lnTo>
                    <a:pt x="44000" y="2267412"/>
                  </a:lnTo>
                  <a:lnTo>
                    <a:pt x="2830736" y="2267412"/>
                  </a:lnTo>
                  <a:lnTo>
                    <a:pt x="2830736" y="736683"/>
                  </a:lnTo>
                  <a:lnTo>
                    <a:pt x="44000" y="736683"/>
                  </a:lnTo>
                  <a:close/>
                  <a:moveTo>
                    <a:pt x="1266245" y="538738"/>
                  </a:moveTo>
                  <a:lnTo>
                    <a:pt x="1261935" y="538964"/>
                  </a:lnTo>
                  <a:lnTo>
                    <a:pt x="1257399" y="539645"/>
                  </a:lnTo>
                  <a:lnTo>
                    <a:pt x="1253317" y="540778"/>
                  </a:lnTo>
                  <a:lnTo>
                    <a:pt x="1249234" y="542365"/>
                  </a:lnTo>
                  <a:lnTo>
                    <a:pt x="1245605" y="544179"/>
                  </a:lnTo>
                  <a:lnTo>
                    <a:pt x="1241977" y="546220"/>
                  </a:lnTo>
                  <a:lnTo>
                    <a:pt x="1238348" y="548714"/>
                  </a:lnTo>
                  <a:lnTo>
                    <a:pt x="1235172" y="551662"/>
                  </a:lnTo>
                  <a:lnTo>
                    <a:pt x="1232224" y="554836"/>
                  </a:lnTo>
                  <a:lnTo>
                    <a:pt x="1229956" y="558237"/>
                  </a:lnTo>
                  <a:lnTo>
                    <a:pt x="1227688" y="561865"/>
                  </a:lnTo>
                  <a:lnTo>
                    <a:pt x="1225874" y="565720"/>
                  </a:lnTo>
                  <a:lnTo>
                    <a:pt x="1224286" y="569574"/>
                  </a:lnTo>
                  <a:lnTo>
                    <a:pt x="1223152" y="573883"/>
                  </a:lnTo>
                  <a:lnTo>
                    <a:pt x="1222471" y="578191"/>
                  </a:lnTo>
                  <a:lnTo>
                    <a:pt x="1222471" y="582725"/>
                  </a:lnTo>
                  <a:lnTo>
                    <a:pt x="1222471" y="604719"/>
                  </a:lnTo>
                  <a:lnTo>
                    <a:pt x="1222471" y="609254"/>
                  </a:lnTo>
                  <a:lnTo>
                    <a:pt x="1223152" y="613562"/>
                  </a:lnTo>
                  <a:lnTo>
                    <a:pt x="1224286" y="617870"/>
                  </a:lnTo>
                  <a:lnTo>
                    <a:pt x="1225874" y="621725"/>
                  </a:lnTo>
                  <a:lnTo>
                    <a:pt x="1227688" y="625579"/>
                  </a:lnTo>
                  <a:lnTo>
                    <a:pt x="1229956" y="629207"/>
                  </a:lnTo>
                  <a:lnTo>
                    <a:pt x="1232224" y="632608"/>
                  </a:lnTo>
                  <a:lnTo>
                    <a:pt x="1235172" y="635556"/>
                  </a:lnTo>
                  <a:lnTo>
                    <a:pt x="1238348" y="638504"/>
                  </a:lnTo>
                  <a:lnTo>
                    <a:pt x="1241977" y="640998"/>
                  </a:lnTo>
                  <a:lnTo>
                    <a:pt x="1245605" y="643492"/>
                  </a:lnTo>
                  <a:lnTo>
                    <a:pt x="1249234" y="645306"/>
                  </a:lnTo>
                  <a:lnTo>
                    <a:pt x="1253317" y="646893"/>
                  </a:lnTo>
                  <a:lnTo>
                    <a:pt x="1257399" y="647800"/>
                  </a:lnTo>
                  <a:lnTo>
                    <a:pt x="1261935" y="648254"/>
                  </a:lnTo>
                  <a:lnTo>
                    <a:pt x="1266245" y="648707"/>
                  </a:lnTo>
                  <a:lnTo>
                    <a:pt x="1608265" y="648707"/>
                  </a:lnTo>
                  <a:lnTo>
                    <a:pt x="1613028" y="648254"/>
                  </a:lnTo>
                  <a:lnTo>
                    <a:pt x="1617337" y="647800"/>
                  </a:lnTo>
                  <a:lnTo>
                    <a:pt x="1621419" y="646893"/>
                  </a:lnTo>
                  <a:lnTo>
                    <a:pt x="1625502" y="645306"/>
                  </a:lnTo>
                  <a:lnTo>
                    <a:pt x="1629358" y="643492"/>
                  </a:lnTo>
                  <a:lnTo>
                    <a:pt x="1632986" y="640998"/>
                  </a:lnTo>
                  <a:lnTo>
                    <a:pt x="1636388" y="638504"/>
                  </a:lnTo>
                  <a:lnTo>
                    <a:pt x="1639337" y="635556"/>
                  </a:lnTo>
                  <a:lnTo>
                    <a:pt x="1642285" y="632608"/>
                  </a:lnTo>
                  <a:lnTo>
                    <a:pt x="1644780" y="629207"/>
                  </a:lnTo>
                  <a:lnTo>
                    <a:pt x="1647275" y="625579"/>
                  </a:lnTo>
                  <a:lnTo>
                    <a:pt x="1649089" y="621725"/>
                  </a:lnTo>
                  <a:lnTo>
                    <a:pt x="1650224" y="617870"/>
                  </a:lnTo>
                  <a:lnTo>
                    <a:pt x="1651584" y="613562"/>
                  </a:lnTo>
                  <a:lnTo>
                    <a:pt x="1652038" y="609254"/>
                  </a:lnTo>
                  <a:lnTo>
                    <a:pt x="1652492" y="604719"/>
                  </a:lnTo>
                  <a:lnTo>
                    <a:pt x="1652492" y="582725"/>
                  </a:lnTo>
                  <a:lnTo>
                    <a:pt x="1652038" y="578191"/>
                  </a:lnTo>
                  <a:lnTo>
                    <a:pt x="1651584" y="573883"/>
                  </a:lnTo>
                  <a:lnTo>
                    <a:pt x="1650224" y="569574"/>
                  </a:lnTo>
                  <a:lnTo>
                    <a:pt x="1649089" y="565720"/>
                  </a:lnTo>
                  <a:lnTo>
                    <a:pt x="1647275" y="561865"/>
                  </a:lnTo>
                  <a:lnTo>
                    <a:pt x="1644780" y="558237"/>
                  </a:lnTo>
                  <a:lnTo>
                    <a:pt x="1642285" y="554836"/>
                  </a:lnTo>
                  <a:lnTo>
                    <a:pt x="1639337" y="551662"/>
                  </a:lnTo>
                  <a:lnTo>
                    <a:pt x="1636388" y="548714"/>
                  </a:lnTo>
                  <a:lnTo>
                    <a:pt x="1632986" y="546220"/>
                  </a:lnTo>
                  <a:lnTo>
                    <a:pt x="1629358" y="544179"/>
                  </a:lnTo>
                  <a:lnTo>
                    <a:pt x="1625502" y="542365"/>
                  </a:lnTo>
                  <a:lnTo>
                    <a:pt x="1621419" y="540778"/>
                  </a:lnTo>
                  <a:lnTo>
                    <a:pt x="1617337" y="539645"/>
                  </a:lnTo>
                  <a:lnTo>
                    <a:pt x="1613028" y="538964"/>
                  </a:lnTo>
                  <a:lnTo>
                    <a:pt x="1608265" y="538738"/>
                  </a:lnTo>
                  <a:lnTo>
                    <a:pt x="1583997" y="538738"/>
                  </a:lnTo>
                  <a:lnTo>
                    <a:pt x="1583997" y="549848"/>
                  </a:lnTo>
                  <a:lnTo>
                    <a:pt x="1583997" y="554156"/>
                  </a:lnTo>
                  <a:lnTo>
                    <a:pt x="1583090" y="558691"/>
                  </a:lnTo>
                  <a:lnTo>
                    <a:pt x="1582182" y="562772"/>
                  </a:lnTo>
                  <a:lnTo>
                    <a:pt x="1580595" y="566627"/>
                  </a:lnTo>
                  <a:lnTo>
                    <a:pt x="1578780" y="570481"/>
                  </a:lnTo>
                  <a:lnTo>
                    <a:pt x="1576512" y="574109"/>
                  </a:lnTo>
                  <a:lnTo>
                    <a:pt x="1574017" y="577510"/>
                  </a:lnTo>
                  <a:lnTo>
                    <a:pt x="1571296" y="580685"/>
                  </a:lnTo>
                  <a:lnTo>
                    <a:pt x="1568121" y="583632"/>
                  </a:lnTo>
                  <a:lnTo>
                    <a:pt x="1564492" y="586126"/>
                  </a:lnTo>
                  <a:lnTo>
                    <a:pt x="1560863" y="588394"/>
                  </a:lnTo>
                  <a:lnTo>
                    <a:pt x="1557234" y="590208"/>
                  </a:lnTo>
                  <a:lnTo>
                    <a:pt x="1553152" y="591795"/>
                  </a:lnTo>
                  <a:lnTo>
                    <a:pt x="1548842" y="592929"/>
                  </a:lnTo>
                  <a:lnTo>
                    <a:pt x="1544533" y="593382"/>
                  </a:lnTo>
                  <a:lnTo>
                    <a:pt x="1539997" y="593609"/>
                  </a:lnTo>
                  <a:lnTo>
                    <a:pt x="1334739" y="593609"/>
                  </a:lnTo>
                  <a:lnTo>
                    <a:pt x="1330430" y="593382"/>
                  </a:lnTo>
                  <a:lnTo>
                    <a:pt x="1325894" y="592929"/>
                  </a:lnTo>
                  <a:lnTo>
                    <a:pt x="1321811" y="591795"/>
                  </a:lnTo>
                  <a:lnTo>
                    <a:pt x="1317729" y="590208"/>
                  </a:lnTo>
                  <a:lnTo>
                    <a:pt x="1313647" y="588394"/>
                  </a:lnTo>
                  <a:lnTo>
                    <a:pt x="1310018" y="586126"/>
                  </a:lnTo>
                  <a:lnTo>
                    <a:pt x="1306842" y="583632"/>
                  </a:lnTo>
                  <a:lnTo>
                    <a:pt x="1303667" y="580685"/>
                  </a:lnTo>
                  <a:lnTo>
                    <a:pt x="1300719" y="577510"/>
                  </a:lnTo>
                  <a:lnTo>
                    <a:pt x="1298224" y="574109"/>
                  </a:lnTo>
                  <a:lnTo>
                    <a:pt x="1296183" y="570481"/>
                  </a:lnTo>
                  <a:lnTo>
                    <a:pt x="1294368" y="566627"/>
                  </a:lnTo>
                  <a:lnTo>
                    <a:pt x="1292781" y="562772"/>
                  </a:lnTo>
                  <a:lnTo>
                    <a:pt x="1291647" y="558691"/>
                  </a:lnTo>
                  <a:lnTo>
                    <a:pt x="1290966" y="554156"/>
                  </a:lnTo>
                  <a:lnTo>
                    <a:pt x="1290739" y="549848"/>
                  </a:lnTo>
                  <a:lnTo>
                    <a:pt x="1290739" y="538738"/>
                  </a:lnTo>
                  <a:lnTo>
                    <a:pt x="1266245" y="538738"/>
                  </a:lnTo>
                  <a:close/>
                  <a:moveTo>
                    <a:pt x="1433626" y="87976"/>
                  </a:moveTo>
                  <a:lnTo>
                    <a:pt x="1429316" y="88203"/>
                  </a:lnTo>
                  <a:lnTo>
                    <a:pt x="1425688" y="88656"/>
                  </a:lnTo>
                  <a:lnTo>
                    <a:pt x="1421832" y="89336"/>
                  </a:lnTo>
                  <a:lnTo>
                    <a:pt x="1417976" y="90243"/>
                  </a:lnTo>
                  <a:lnTo>
                    <a:pt x="1414347" y="91150"/>
                  </a:lnTo>
                  <a:lnTo>
                    <a:pt x="1410718" y="92511"/>
                  </a:lnTo>
                  <a:lnTo>
                    <a:pt x="1407316" y="93871"/>
                  </a:lnTo>
                  <a:lnTo>
                    <a:pt x="1403688" y="95458"/>
                  </a:lnTo>
                  <a:lnTo>
                    <a:pt x="1400286" y="97272"/>
                  </a:lnTo>
                  <a:lnTo>
                    <a:pt x="1397337" y="99086"/>
                  </a:lnTo>
                  <a:lnTo>
                    <a:pt x="1394162" y="101127"/>
                  </a:lnTo>
                  <a:lnTo>
                    <a:pt x="1390987" y="103168"/>
                  </a:lnTo>
                  <a:lnTo>
                    <a:pt x="1388265" y="105435"/>
                  </a:lnTo>
                  <a:lnTo>
                    <a:pt x="1385316" y="107929"/>
                  </a:lnTo>
                  <a:lnTo>
                    <a:pt x="1382822" y="110423"/>
                  </a:lnTo>
                  <a:lnTo>
                    <a:pt x="1380100" y="113371"/>
                  </a:lnTo>
                  <a:lnTo>
                    <a:pt x="1377605" y="116092"/>
                  </a:lnTo>
                  <a:lnTo>
                    <a:pt x="1375110" y="119039"/>
                  </a:lnTo>
                  <a:lnTo>
                    <a:pt x="1373069" y="122214"/>
                  </a:lnTo>
                  <a:lnTo>
                    <a:pt x="1371028" y="125161"/>
                  </a:lnTo>
                  <a:lnTo>
                    <a:pt x="1369213" y="128336"/>
                  </a:lnTo>
                  <a:lnTo>
                    <a:pt x="1367399" y="131737"/>
                  </a:lnTo>
                  <a:lnTo>
                    <a:pt x="1365811" y="135138"/>
                  </a:lnTo>
                  <a:lnTo>
                    <a:pt x="1364677" y="138766"/>
                  </a:lnTo>
                  <a:lnTo>
                    <a:pt x="1363317" y="142394"/>
                  </a:lnTo>
                  <a:lnTo>
                    <a:pt x="1362183" y="146022"/>
                  </a:lnTo>
                  <a:lnTo>
                    <a:pt x="1361502" y="149650"/>
                  </a:lnTo>
                  <a:lnTo>
                    <a:pt x="1360595" y="153504"/>
                  </a:lnTo>
                  <a:lnTo>
                    <a:pt x="1360141" y="157359"/>
                  </a:lnTo>
                  <a:lnTo>
                    <a:pt x="1359914" y="161213"/>
                  </a:lnTo>
                  <a:lnTo>
                    <a:pt x="1359914" y="165295"/>
                  </a:lnTo>
                  <a:lnTo>
                    <a:pt x="1359914" y="169376"/>
                  </a:lnTo>
                  <a:lnTo>
                    <a:pt x="1360141" y="173231"/>
                  </a:lnTo>
                  <a:lnTo>
                    <a:pt x="1360595" y="177085"/>
                  </a:lnTo>
                  <a:lnTo>
                    <a:pt x="1361502" y="180940"/>
                  </a:lnTo>
                  <a:lnTo>
                    <a:pt x="1362183" y="184568"/>
                  </a:lnTo>
                  <a:lnTo>
                    <a:pt x="1363317" y="188422"/>
                  </a:lnTo>
                  <a:lnTo>
                    <a:pt x="1364677" y="192050"/>
                  </a:lnTo>
                  <a:lnTo>
                    <a:pt x="1365811" y="195451"/>
                  </a:lnTo>
                  <a:lnTo>
                    <a:pt x="1367399" y="198852"/>
                  </a:lnTo>
                  <a:lnTo>
                    <a:pt x="1369213" y="202253"/>
                  </a:lnTo>
                  <a:lnTo>
                    <a:pt x="1371028" y="205655"/>
                  </a:lnTo>
                  <a:lnTo>
                    <a:pt x="1373069" y="208602"/>
                  </a:lnTo>
                  <a:lnTo>
                    <a:pt x="1375110" y="211777"/>
                  </a:lnTo>
                  <a:lnTo>
                    <a:pt x="1377605" y="214724"/>
                  </a:lnTo>
                  <a:lnTo>
                    <a:pt x="1380100" y="217445"/>
                  </a:lnTo>
                  <a:lnTo>
                    <a:pt x="1382822" y="220166"/>
                  </a:lnTo>
                  <a:lnTo>
                    <a:pt x="1385316" y="222660"/>
                  </a:lnTo>
                  <a:lnTo>
                    <a:pt x="1388265" y="225381"/>
                  </a:lnTo>
                  <a:lnTo>
                    <a:pt x="1390987" y="227422"/>
                  </a:lnTo>
                  <a:lnTo>
                    <a:pt x="1394162" y="229689"/>
                  </a:lnTo>
                  <a:lnTo>
                    <a:pt x="1397337" y="231730"/>
                  </a:lnTo>
                  <a:lnTo>
                    <a:pt x="1400286" y="233544"/>
                  </a:lnTo>
                  <a:lnTo>
                    <a:pt x="1403688" y="235131"/>
                  </a:lnTo>
                  <a:lnTo>
                    <a:pt x="1407316" y="236718"/>
                  </a:lnTo>
                  <a:lnTo>
                    <a:pt x="1410718" y="238305"/>
                  </a:lnTo>
                  <a:lnTo>
                    <a:pt x="1414347" y="239212"/>
                  </a:lnTo>
                  <a:lnTo>
                    <a:pt x="1417976" y="240346"/>
                  </a:lnTo>
                  <a:lnTo>
                    <a:pt x="1421832" y="241253"/>
                  </a:lnTo>
                  <a:lnTo>
                    <a:pt x="1425688" y="241933"/>
                  </a:lnTo>
                  <a:lnTo>
                    <a:pt x="1429316" y="242387"/>
                  </a:lnTo>
                  <a:lnTo>
                    <a:pt x="1433626" y="242613"/>
                  </a:lnTo>
                  <a:lnTo>
                    <a:pt x="1437481" y="242840"/>
                  </a:lnTo>
                  <a:lnTo>
                    <a:pt x="1441337" y="242613"/>
                  </a:lnTo>
                  <a:lnTo>
                    <a:pt x="1445419" y="242387"/>
                  </a:lnTo>
                  <a:lnTo>
                    <a:pt x="1449275" y="241933"/>
                  </a:lnTo>
                  <a:lnTo>
                    <a:pt x="1452904" y="241253"/>
                  </a:lnTo>
                  <a:lnTo>
                    <a:pt x="1456986" y="240346"/>
                  </a:lnTo>
                  <a:lnTo>
                    <a:pt x="1460615" y="239212"/>
                  </a:lnTo>
                  <a:lnTo>
                    <a:pt x="1464244" y="238305"/>
                  </a:lnTo>
                  <a:lnTo>
                    <a:pt x="1467419" y="236718"/>
                  </a:lnTo>
                  <a:lnTo>
                    <a:pt x="1471048" y="235131"/>
                  </a:lnTo>
                  <a:lnTo>
                    <a:pt x="1474224" y="233544"/>
                  </a:lnTo>
                  <a:lnTo>
                    <a:pt x="1477626" y="231730"/>
                  </a:lnTo>
                  <a:lnTo>
                    <a:pt x="1480801" y="229689"/>
                  </a:lnTo>
                  <a:lnTo>
                    <a:pt x="1483749" y="227422"/>
                  </a:lnTo>
                  <a:lnTo>
                    <a:pt x="1486698" y="225381"/>
                  </a:lnTo>
                  <a:lnTo>
                    <a:pt x="1489646" y="222660"/>
                  </a:lnTo>
                  <a:lnTo>
                    <a:pt x="1492141" y="220166"/>
                  </a:lnTo>
                  <a:lnTo>
                    <a:pt x="1494636" y="217445"/>
                  </a:lnTo>
                  <a:lnTo>
                    <a:pt x="1497131" y="214724"/>
                  </a:lnTo>
                  <a:lnTo>
                    <a:pt x="1499399" y="211777"/>
                  </a:lnTo>
                  <a:lnTo>
                    <a:pt x="1501667" y="208602"/>
                  </a:lnTo>
                  <a:lnTo>
                    <a:pt x="1503482" y="205655"/>
                  </a:lnTo>
                  <a:lnTo>
                    <a:pt x="1505523" y="202253"/>
                  </a:lnTo>
                  <a:lnTo>
                    <a:pt x="1507110" y="198852"/>
                  </a:lnTo>
                  <a:lnTo>
                    <a:pt x="1508698" y="195451"/>
                  </a:lnTo>
                  <a:lnTo>
                    <a:pt x="1510286" y="192050"/>
                  </a:lnTo>
                  <a:lnTo>
                    <a:pt x="1511420" y="188422"/>
                  </a:lnTo>
                  <a:lnTo>
                    <a:pt x="1512327" y="184568"/>
                  </a:lnTo>
                  <a:lnTo>
                    <a:pt x="1513461" y="180940"/>
                  </a:lnTo>
                  <a:lnTo>
                    <a:pt x="1513915" y="177085"/>
                  </a:lnTo>
                  <a:lnTo>
                    <a:pt x="1514368" y="173231"/>
                  </a:lnTo>
                  <a:lnTo>
                    <a:pt x="1514595" y="169376"/>
                  </a:lnTo>
                  <a:lnTo>
                    <a:pt x="1515049" y="165295"/>
                  </a:lnTo>
                  <a:lnTo>
                    <a:pt x="1514595" y="161213"/>
                  </a:lnTo>
                  <a:lnTo>
                    <a:pt x="1514368" y="157359"/>
                  </a:lnTo>
                  <a:lnTo>
                    <a:pt x="1513915" y="153504"/>
                  </a:lnTo>
                  <a:lnTo>
                    <a:pt x="1513461" y="149650"/>
                  </a:lnTo>
                  <a:lnTo>
                    <a:pt x="1512327" y="146022"/>
                  </a:lnTo>
                  <a:lnTo>
                    <a:pt x="1511420" y="142394"/>
                  </a:lnTo>
                  <a:lnTo>
                    <a:pt x="1510286" y="138766"/>
                  </a:lnTo>
                  <a:lnTo>
                    <a:pt x="1508698" y="135138"/>
                  </a:lnTo>
                  <a:lnTo>
                    <a:pt x="1507110" y="131737"/>
                  </a:lnTo>
                  <a:lnTo>
                    <a:pt x="1505523" y="128336"/>
                  </a:lnTo>
                  <a:lnTo>
                    <a:pt x="1503482" y="125161"/>
                  </a:lnTo>
                  <a:lnTo>
                    <a:pt x="1501667" y="122214"/>
                  </a:lnTo>
                  <a:lnTo>
                    <a:pt x="1499399" y="119039"/>
                  </a:lnTo>
                  <a:lnTo>
                    <a:pt x="1497131" y="116092"/>
                  </a:lnTo>
                  <a:lnTo>
                    <a:pt x="1494636" y="113371"/>
                  </a:lnTo>
                  <a:lnTo>
                    <a:pt x="1492141" y="110423"/>
                  </a:lnTo>
                  <a:lnTo>
                    <a:pt x="1489646" y="107929"/>
                  </a:lnTo>
                  <a:lnTo>
                    <a:pt x="1486698" y="105435"/>
                  </a:lnTo>
                  <a:lnTo>
                    <a:pt x="1483749" y="103168"/>
                  </a:lnTo>
                  <a:lnTo>
                    <a:pt x="1480801" y="101127"/>
                  </a:lnTo>
                  <a:lnTo>
                    <a:pt x="1477626" y="99086"/>
                  </a:lnTo>
                  <a:lnTo>
                    <a:pt x="1474224" y="97272"/>
                  </a:lnTo>
                  <a:lnTo>
                    <a:pt x="1471048" y="95458"/>
                  </a:lnTo>
                  <a:lnTo>
                    <a:pt x="1467419" y="93871"/>
                  </a:lnTo>
                  <a:lnTo>
                    <a:pt x="1464244" y="92511"/>
                  </a:lnTo>
                  <a:lnTo>
                    <a:pt x="1460615" y="91150"/>
                  </a:lnTo>
                  <a:lnTo>
                    <a:pt x="1456986" y="90243"/>
                  </a:lnTo>
                  <a:lnTo>
                    <a:pt x="1452904" y="89336"/>
                  </a:lnTo>
                  <a:lnTo>
                    <a:pt x="1449275" y="88656"/>
                  </a:lnTo>
                  <a:lnTo>
                    <a:pt x="1445419" y="88203"/>
                  </a:lnTo>
                  <a:lnTo>
                    <a:pt x="1441337" y="87976"/>
                  </a:lnTo>
                  <a:lnTo>
                    <a:pt x="1437481" y="87976"/>
                  </a:lnTo>
                  <a:lnTo>
                    <a:pt x="1433626" y="87976"/>
                  </a:lnTo>
                  <a:close/>
                  <a:moveTo>
                    <a:pt x="1330430" y="0"/>
                  </a:moveTo>
                  <a:lnTo>
                    <a:pt x="1334739" y="0"/>
                  </a:lnTo>
                  <a:lnTo>
                    <a:pt x="1539997" y="0"/>
                  </a:lnTo>
                  <a:lnTo>
                    <a:pt x="1544533" y="0"/>
                  </a:lnTo>
                  <a:lnTo>
                    <a:pt x="1548842" y="681"/>
                  </a:lnTo>
                  <a:lnTo>
                    <a:pt x="1553152" y="1814"/>
                  </a:lnTo>
                  <a:lnTo>
                    <a:pt x="1557234" y="3401"/>
                  </a:lnTo>
                  <a:lnTo>
                    <a:pt x="1560863" y="5215"/>
                  </a:lnTo>
                  <a:lnTo>
                    <a:pt x="1564492" y="7483"/>
                  </a:lnTo>
                  <a:lnTo>
                    <a:pt x="1568121" y="9750"/>
                  </a:lnTo>
                  <a:lnTo>
                    <a:pt x="1571296" y="12698"/>
                  </a:lnTo>
                  <a:lnTo>
                    <a:pt x="1574017" y="15872"/>
                  </a:lnTo>
                  <a:lnTo>
                    <a:pt x="1576512" y="19273"/>
                  </a:lnTo>
                  <a:lnTo>
                    <a:pt x="1578780" y="22901"/>
                  </a:lnTo>
                  <a:lnTo>
                    <a:pt x="1580595" y="26756"/>
                  </a:lnTo>
                  <a:lnTo>
                    <a:pt x="1582182" y="30837"/>
                  </a:lnTo>
                  <a:lnTo>
                    <a:pt x="1583090" y="34919"/>
                  </a:lnTo>
                  <a:lnTo>
                    <a:pt x="1583997" y="39453"/>
                  </a:lnTo>
                  <a:lnTo>
                    <a:pt x="1583997" y="43761"/>
                  </a:lnTo>
                  <a:lnTo>
                    <a:pt x="1583997" y="450762"/>
                  </a:lnTo>
                  <a:lnTo>
                    <a:pt x="2742963" y="450762"/>
                  </a:lnTo>
                  <a:lnTo>
                    <a:pt x="2749768" y="450762"/>
                  </a:lnTo>
                  <a:lnTo>
                    <a:pt x="2756345" y="451442"/>
                  </a:lnTo>
                  <a:lnTo>
                    <a:pt x="2762922" y="452349"/>
                  </a:lnTo>
                  <a:lnTo>
                    <a:pt x="2769499" y="453483"/>
                  </a:lnTo>
                  <a:lnTo>
                    <a:pt x="2775623" y="455070"/>
                  </a:lnTo>
                  <a:lnTo>
                    <a:pt x="2782200" y="456884"/>
                  </a:lnTo>
                  <a:lnTo>
                    <a:pt x="2788097" y="458925"/>
                  </a:lnTo>
                  <a:lnTo>
                    <a:pt x="2793994" y="461192"/>
                  </a:lnTo>
                  <a:lnTo>
                    <a:pt x="2799891" y="463686"/>
                  </a:lnTo>
                  <a:lnTo>
                    <a:pt x="2805788" y="466634"/>
                  </a:lnTo>
                  <a:lnTo>
                    <a:pt x="2811231" y="470035"/>
                  </a:lnTo>
                  <a:lnTo>
                    <a:pt x="2816675" y="473436"/>
                  </a:lnTo>
                  <a:lnTo>
                    <a:pt x="2821664" y="477064"/>
                  </a:lnTo>
                  <a:lnTo>
                    <a:pt x="2826654" y="480919"/>
                  </a:lnTo>
                  <a:lnTo>
                    <a:pt x="2831417" y="485000"/>
                  </a:lnTo>
                  <a:lnTo>
                    <a:pt x="2835953" y="489535"/>
                  </a:lnTo>
                  <a:lnTo>
                    <a:pt x="2840489" y="494070"/>
                  </a:lnTo>
                  <a:lnTo>
                    <a:pt x="2844571" y="498831"/>
                  </a:lnTo>
                  <a:lnTo>
                    <a:pt x="2848427" y="504046"/>
                  </a:lnTo>
                  <a:lnTo>
                    <a:pt x="2852056" y="509261"/>
                  </a:lnTo>
                  <a:lnTo>
                    <a:pt x="2855685" y="514249"/>
                  </a:lnTo>
                  <a:lnTo>
                    <a:pt x="2858860" y="520145"/>
                  </a:lnTo>
                  <a:lnTo>
                    <a:pt x="2861809" y="525813"/>
                  </a:lnTo>
                  <a:lnTo>
                    <a:pt x="2864530" y="531482"/>
                  </a:lnTo>
                  <a:lnTo>
                    <a:pt x="2866798" y="537377"/>
                  </a:lnTo>
                  <a:lnTo>
                    <a:pt x="2869066" y="543726"/>
                  </a:lnTo>
                  <a:lnTo>
                    <a:pt x="2870881" y="549848"/>
                  </a:lnTo>
                  <a:lnTo>
                    <a:pt x="2872015" y="556423"/>
                  </a:lnTo>
                  <a:lnTo>
                    <a:pt x="2873375" y="562772"/>
                  </a:lnTo>
                  <a:lnTo>
                    <a:pt x="2874056" y="569348"/>
                  </a:lnTo>
                  <a:lnTo>
                    <a:pt x="2874736" y="575923"/>
                  </a:lnTo>
                  <a:lnTo>
                    <a:pt x="2874963" y="582725"/>
                  </a:lnTo>
                  <a:lnTo>
                    <a:pt x="2874963" y="2311400"/>
                  </a:lnTo>
                  <a:lnTo>
                    <a:pt x="0" y="2311400"/>
                  </a:lnTo>
                  <a:lnTo>
                    <a:pt x="0" y="582725"/>
                  </a:lnTo>
                  <a:lnTo>
                    <a:pt x="227" y="575923"/>
                  </a:lnTo>
                  <a:lnTo>
                    <a:pt x="680" y="569348"/>
                  </a:lnTo>
                  <a:lnTo>
                    <a:pt x="1588" y="562772"/>
                  </a:lnTo>
                  <a:lnTo>
                    <a:pt x="2722" y="556423"/>
                  </a:lnTo>
                  <a:lnTo>
                    <a:pt x="4082" y="549848"/>
                  </a:lnTo>
                  <a:lnTo>
                    <a:pt x="5897" y="543726"/>
                  </a:lnTo>
                  <a:lnTo>
                    <a:pt x="7938" y="537377"/>
                  </a:lnTo>
                  <a:lnTo>
                    <a:pt x="10206" y="531482"/>
                  </a:lnTo>
                  <a:lnTo>
                    <a:pt x="13154" y="525813"/>
                  </a:lnTo>
                  <a:lnTo>
                    <a:pt x="16103" y="520145"/>
                  </a:lnTo>
                  <a:lnTo>
                    <a:pt x="19051" y="514249"/>
                  </a:lnTo>
                  <a:lnTo>
                    <a:pt x="22453" y="509261"/>
                  </a:lnTo>
                  <a:lnTo>
                    <a:pt x="26309" y="504046"/>
                  </a:lnTo>
                  <a:lnTo>
                    <a:pt x="30165" y="498831"/>
                  </a:lnTo>
                  <a:lnTo>
                    <a:pt x="34474" y="494070"/>
                  </a:lnTo>
                  <a:lnTo>
                    <a:pt x="38783" y="489535"/>
                  </a:lnTo>
                  <a:lnTo>
                    <a:pt x="43319" y="485000"/>
                  </a:lnTo>
                  <a:lnTo>
                    <a:pt x="48082" y="480919"/>
                  </a:lnTo>
                  <a:lnTo>
                    <a:pt x="53072" y="477064"/>
                  </a:lnTo>
                  <a:lnTo>
                    <a:pt x="58288" y="473436"/>
                  </a:lnTo>
                  <a:lnTo>
                    <a:pt x="63732" y="470035"/>
                  </a:lnTo>
                  <a:lnTo>
                    <a:pt x="69175" y="466634"/>
                  </a:lnTo>
                  <a:lnTo>
                    <a:pt x="74845" y="463686"/>
                  </a:lnTo>
                  <a:lnTo>
                    <a:pt x="80742" y="461192"/>
                  </a:lnTo>
                  <a:lnTo>
                    <a:pt x="86866" y="458925"/>
                  </a:lnTo>
                  <a:lnTo>
                    <a:pt x="92763" y="456884"/>
                  </a:lnTo>
                  <a:lnTo>
                    <a:pt x="99340" y="455070"/>
                  </a:lnTo>
                  <a:lnTo>
                    <a:pt x="105464" y="453483"/>
                  </a:lnTo>
                  <a:lnTo>
                    <a:pt x="112041" y="452349"/>
                  </a:lnTo>
                  <a:lnTo>
                    <a:pt x="118618" y="451442"/>
                  </a:lnTo>
                  <a:lnTo>
                    <a:pt x="125195" y="450762"/>
                  </a:lnTo>
                  <a:lnTo>
                    <a:pt x="132000" y="450762"/>
                  </a:lnTo>
                  <a:lnTo>
                    <a:pt x="1290739" y="450762"/>
                  </a:lnTo>
                  <a:lnTo>
                    <a:pt x="1290739" y="43761"/>
                  </a:lnTo>
                  <a:lnTo>
                    <a:pt x="1290966" y="39453"/>
                  </a:lnTo>
                  <a:lnTo>
                    <a:pt x="1291647" y="34919"/>
                  </a:lnTo>
                  <a:lnTo>
                    <a:pt x="1292781" y="30837"/>
                  </a:lnTo>
                  <a:lnTo>
                    <a:pt x="1294368" y="26756"/>
                  </a:lnTo>
                  <a:lnTo>
                    <a:pt x="1296183" y="22901"/>
                  </a:lnTo>
                  <a:lnTo>
                    <a:pt x="1298224" y="19273"/>
                  </a:lnTo>
                  <a:lnTo>
                    <a:pt x="1300719" y="15872"/>
                  </a:lnTo>
                  <a:lnTo>
                    <a:pt x="1303667" y="12698"/>
                  </a:lnTo>
                  <a:lnTo>
                    <a:pt x="1306842" y="9750"/>
                  </a:lnTo>
                  <a:lnTo>
                    <a:pt x="1310018" y="7483"/>
                  </a:lnTo>
                  <a:lnTo>
                    <a:pt x="1313647" y="5215"/>
                  </a:lnTo>
                  <a:lnTo>
                    <a:pt x="1317729" y="3401"/>
                  </a:lnTo>
                  <a:lnTo>
                    <a:pt x="1321811" y="1814"/>
                  </a:lnTo>
                  <a:lnTo>
                    <a:pt x="1325894" y="681"/>
                  </a:lnTo>
                  <a:lnTo>
                    <a:pt x="133043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pic>
        <p:nvPicPr>
          <p:cNvPr id="20" name="图片 19"/>
          <p:cNvPicPr>
            <a:picLocks noChangeAspect="1"/>
          </p:cNvPicPr>
          <p:nvPr/>
        </p:nvPicPr>
        <p:blipFill rotWithShape="1">
          <a:blip r:embed="rId13"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25" name="组合 24"/>
          <p:cNvGrpSpPr/>
          <p:nvPr/>
        </p:nvGrpSpPr>
        <p:grpSpPr>
          <a:xfrm>
            <a:off x="7581902" y="1901378"/>
            <a:ext cx="3244476" cy="997909"/>
            <a:chOff x="874713" y="3271603"/>
            <a:chExt cx="3244476" cy="997909"/>
          </a:xfrm>
        </p:grpSpPr>
        <p:sp>
          <p:nvSpPr>
            <p:cNvPr id="26" name="矩形 25"/>
            <p:cNvSpPr/>
            <p:nvPr/>
          </p:nvSpPr>
          <p:spPr>
            <a:xfrm>
              <a:off x="874713" y="3677812"/>
              <a:ext cx="3244476" cy="59170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7" name="矩形 26"/>
            <p:cNvSpPr/>
            <p:nvPr/>
          </p:nvSpPr>
          <p:spPr>
            <a:xfrm>
              <a:off x="874713" y="3271603"/>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28" name="组合 27"/>
          <p:cNvGrpSpPr/>
          <p:nvPr/>
        </p:nvGrpSpPr>
        <p:grpSpPr>
          <a:xfrm>
            <a:off x="1904313" y="411793"/>
            <a:ext cx="4358486" cy="774975"/>
            <a:chOff x="1904313" y="411793"/>
            <a:chExt cx="4358486" cy="774975"/>
          </a:xfrm>
        </p:grpSpPr>
        <p:sp>
          <p:nvSpPr>
            <p:cNvPr id="29" name="文本框 28"/>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30" name="文本框 29"/>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grpSp>
        <p:nvGrpSpPr>
          <p:cNvPr id="31" name="组合 30"/>
          <p:cNvGrpSpPr/>
          <p:nvPr/>
        </p:nvGrpSpPr>
        <p:grpSpPr>
          <a:xfrm>
            <a:off x="8356789" y="4067803"/>
            <a:ext cx="2781111" cy="1015607"/>
            <a:chOff x="874713" y="3271603"/>
            <a:chExt cx="2781111" cy="1015607"/>
          </a:xfrm>
        </p:grpSpPr>
        <p:sp>
          <p:nvSpPr>
            <p:cNvPr id="32" name="矩形 31"/>
            <p:cNvSpPr/>
            <p:nvPr/>
          </p:nvSpPr>
          <p:spPr>
            <a:xfrm>
              <a:off x="874713" y="3677812"/>
              <a:ext cx="278111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3" name="矩形 32"/>
            <p:cNvSpPr/>
            <p:nvPr/>
          </p:nvSpPr>
          <p:spPr>
            <a:xfrm>
              <a:off x="874713" y="3271603"/>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34" name="组合 33"/>
          <p:cNvGrpSpPr/>
          <p:nvPr/>
        </p:nvGrpSpPr>
        <p:grpSpPr>
          <a:xfrm>
            <a:off x="1124935" y="4067803"/>
            <a:ext cx="2781111" cy="1015607"/>
            <a:chOff x="874713" y="3271603"/>
            <a:chExt cx="2781111" cy="1015607"/>
          </a:xfrm>
        </p:grpSpPr>
        <p:sp>
          <p:nvSpPr>
            <p:cNvPr id="35" name="矩形 34"/>
            <p:cNvSpPr/>
            <p:nvPr/>
          </p:nvSpPr>
          <p:spPr>
            <a:xfrm>
              <a:off x="874713" y="3677812"/>
              <a:ext cx="278111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6" name="矩形 35"/>
            <p:cNvSpPr/>
            <p:nvPr/>
          </p:nvSpPr>
          <p:spPr>
            <a:xfrm>
              <a:off x="1413850" y="3271603"/>
              <a:ext cx="2241974"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37" name="组合 36"/>
          <p:cNvGrpSpPr/>
          <p:nvPr/>
        </p:nvGrpSpPr>
        <p:grpSpPr>
          <a:xfrm>
            <a:off x="1660899" y="1901378"/>
            <a:ext cx="3244476" cy="1015607"/>
            <a:chOff x="874713" y="3271603"/>
            <a:chExt cx="3244476" cy="1015607"/>
          </a:xfrm>
        </p:grpSpPr>
        <p:sp>
          <p:nvSpPr>
            <p:cNvPr id="38" name="矩形 37"/>
            <p:cNvSpPr/>
            <p:nvPr/>
          </p:nvSpPr>
          <p:spPr>
            <a:xfrm>
              <a:off x="874713" y="3677812"/>
              <a:ext cx="3244476"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9" name="矩形 38"/>
            <p:cNvSpPr/>
            <p:nvPr/>
          </p:nvSpPr>
          <p:spPr>
            <a:xfrm>
              <a:off x="1877215" y="3271603"/>
              <a:ext cx="2241974"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spTree>
    <p:custDataLst>
      <p:tags r:id="rId14"/>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ppt_x</p:attrName>
                                        </p:attrNameLst>
                                      </p:cBhvr>
                                      <p:tavLst>
                                        <p:tav tm="0">
                                          <p:val>
                                            <p:strVal val="#ppt_x-#ppt_w*1.125000"/>
                                          </p:val>
                                        </p:tav>
                                        <p:tav tm="100000">
                                          <p:val>
                                            <p:strVal val="#ppt_x"/>
                                          </p:val>
                                        </p:tav>
                                      </p:tavLst>
                                    </p:anim>
                                    <p:animEffect transition="in" filter="wipe(right)">
                                      <p:cBhvr>
                                        <p:cTn id="13" dur="500"/>
                                        <p:tgtEl>
                                          <p:spTgt spid="28"/>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1+#ppt_w/2"/>
                                          </p:val>
                                        </p:tav>
                                        <p:tav tm="100000">
                                          <p:val>
                                            <p:strVal val="#ppt_x"/>
                                          </p:val>
                                        </p:tav>
                                      </p:tavLst>
                                    </p:anim>
                                    <p:anim calcmode="lin" valueType="num">
                                      <p:cBhvr additive="base">
                                        <p:cTn id="28" dur="500" fill="hold"/>
                                        <p:tgtEl>
                                          <p:spTgt spid="2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0-#ppt_w/2"/>
                                          </p:val>
                                        </p:tav>
                                        <p:tav tm="100000">
                                          <p:val>
                                            <p:strVal val="#ppt_x"/>
                                          </p:val>
                                        </p:tav>
                                      </p:tavLst>
                                    </p:anim>
                                    <p:anim calcmode="lin" valueType="num">
                                      <p:cBhvr additive="base">
                                        <p:cTn id="33" dur="500" fill="hold"/>
                                        <p:tgtEl>
                                          <p:spTgt spid="34"/>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1+#ppt_w/2"/>
                                          </p:val>
                                        </p:tav>
                                        <p:tav tm="100000">
                                          <p:val>
                                            <p:strVal val="#ppt_x"/>
                                          </p:val>
                                        </p:tav>
                                      </p:tavLst>
                                    </p:anim>
                                    <p:anim calcmode="lin" valueType="num">
                                      <p:cBhvr additive="base">
                                        <p:cTn id="37"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50168" t="20952" r="548" b="27864"/>
          <a:stretch>
            <a:fillRect/>
          </a:stretch>
        </p:blipFill>
        <p:spPr>
          <a:xfrm>
            <a:off x="1265408" y="1966187"/>
            <a:ext cx="4475945" cy="3009106"/>
          </a:xfrm>
          <a:prstGeom prst="rect">
            <a:avLst/>
          </a:prstGeom>
        </p:spPr>
      </p:pic>
      <p:grpSp>
        <p:nvGrpSpPr>
          <p:cNvPr id="4" name="组合 3"/>
          <p:cNvGrpSpPr/>
          <p:nvPr/>
        </p:nvGrpSpPr>
        <p:grpSpPr>
          <a:xfrm>
            <a:off x="6072515" y="1966187"/>
            <a:ext cx="4525044" cy="3142340"/>
            <a:chOff x="1683036" y="422047"/>
            <a:chExt cx="4849013" cy="3367316"/>
          </a:xfrm>
        </p:grpSpPr>
        <p:grpSp>
          <p:nvGrpSpPr>
            <p:cNvPr id="5" name="组合 4"/>
            <p:cNvGrpSpPr/>
            <p:nvPr/>
          </p:nvGrpSpPr>
          <p:grpSpPr>
            <a:xfrm>
              <a:off x="2423884" y="422047"/>
              <a:ext cx="3367316" cy="3367316"/>
              <a:chOff x="2307770" y="-528128"/>
              <a:chExt cx="3367316" cy="3367316"/>
            </a:xfrm>
          </p:grpSpPr>
          <p:sp>
            <p:nvSpPr>
              <p:cNvPr id="7" name="椭圆 6"/>
              <p:cNvSpPr/>
              <p:nvPr/>
            </p:nvSpPr>
            <p:spPr>
              <a:xfrm>
                <a:off x="2423885" y="-412013"/>
                <a:ext cx="3135086" cy="3135086"/>
              </a:xfrm>
              <a:prstGeom prst="ellipse">
                <a:avLst/>
              </a:prstGeom>
              <a:solidFill>
                <a:srgbClr val="96E4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
            <p:nvSpPr>
              <p:cNvPr id="8" name="椭圆 7"/>
              <p:cNvSpPr/>
              <p:nvPr/>
            </p:nvSpPr>
            <p:spPr>
              <a:xfrm>
                <a:off x="2307770" y="-528128"/>
                <a:ext cx="3367316" cy="3367316"/>
              </a:xfrm>
              <a:prstGeom prst="ellipse">
                <a:avLst/>
              </a:prstGeom>
              <a:noFill/>
              <a:ln>
                <a:solidFill>
                  <a:srgbClr val="96E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grpSp>
        <p:pic>
          <p:nvPicPr>
            <p:cNvPr id="6" name="图片 5"/>
            <p:cNvPicPr>
              <a:picLocks noChangeAspect="1"/>
            </p:cNvPicPr>
            <p:nvPr/>
          </p:nvPicPr>
          <p:blipFill>
            <a:blip r:embed="rId2"/>
            <a:stretch>
              <a:fillRect/>
            </a:stretch>
          </p:blipFill>
          <p:spPr>
            <a:xfrm>
              <a:off x="1683036" y="2723471"/>
              <a:ext cx="4849013" cy="749300"/>
            </a:xfrm>
            <a:prstGeom prst="rect">
              <a:avLst/>
            </a:prstGeom>
          </p:spPr>
        </p:pic>
      </p:grpSp>
      <p:sp>
        <p:nvSpPr>
          <p:cNvPr id="9" name="文本框 8"/>
          <p:cNvSpPr txBox="1"/>
          <p:nvPr/>
        </p:nvSpPr>
        <p:spPr>
          <a:xfrm>
            <a:off x="6823502" y="4137877"/>
            <a:ext cx="3023067" cy="52322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a:t>
            </a:r>
            <a:endParaRPr kumimoji="0" lang="zh-CN" altLang="en-US" sz="2800" b="1"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endParaRPr>
          </a:p>
        </p:txBody>
      </p:sp>
      <p:sp>
        <p:nvSpPr>
          <p:cNvPr id="10" name="文本框 9"/>
          <p:cNvSpPr txBox="1"/>
          <p:nvPr/>
        </p:nvSpPr>
        <p:spPr>
          <a:xfrm>
            <a:off x="6823502" y="3014137"/>
            <a:ext cx="3023067" cy="769441"/>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PART 02</a:t>
            </a:r>
            <a:endParaRPr kumimoji="0" lang="zh-CN" altLang="en-US" sz="4400" b="1"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endParaRPr>
          </a:p>
        </p:txBody>
      </p:sp>
      <p:sp>
        <p:nvSpPr>
          <p:cNvPr id="11" name="等腰三角形 10"/>
          <p:cNvSpPr/>
          <p:nvPr/>
        </p:nvSpPr>
        <p:spPr>
          <a:xfrm flipV="1">
            <a:off x="-1" y="0"/>
            <a:ext cx="1785257" cy="1268413"/>
          </a:xfrm>
          <a:prstGeom prst="triangle">
            <a:avLst>
              <a:gd name="adj" fmla="val 0"/>
            </a:avLst>
          </a:prstGeom>
          <a:solidFill>
            <a:srgbClr val="FF9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
        <p:nvSpPr>
          <p:cNvPr id="12" name="等腰三角形 11"/>
          <p:cNvSpPr/>
          <p:nvPr/>
        </p:nvSpPr>
        <p:spPr>
          <a:xfrm rot="10800000" flipV="1">
            <a:off x="10406743" y="5589586"/>
            <a:ext cx="1785257" cy="1268413"/>
          </a:xfrm>
          <a:prstGeom prst="triangle">
            <a:avLst>
              <a:gd name="adj" fmla="val 0"/>
            </a:avLst>
          </a:prstGeom>
          <a:solidFill>
            <a:srgbClr val="FF9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 name="组合 3"/>
          <p:cNvGrpSpPr/>
          <p:nvPr/>
        </p:nvGrpSpPr>
        <p:grpSpPr>
          <a:xfrm>
            <a:off x="1152525" y="2016125"/>
            <a:ext cx="4583114" cy="3543301"/>
            <a:chOff x="962025" y="2181225"/>
            <a:chExt cx="4583114" cy="3543301"/>
          </a:xfrm>
        </p:grpSpPr>
        <p:sp>
          <p:nvSpPr>
            <p:cNvPr id="39" name="MH_Other_1"/>
            <p:cNvSpPr/>
            <p:nvPr>
              <p:custDataLst>
                <p:tags r:id="rId1"/>
              </p:custDataLst>
            </p:nvPr>
          </p:nvSpPr>
          <p:spPr>
            <a:xfrm>
              <a:off x="4083051" y="2181225"/>
              <a:ext cx="804863" cy="508000"/>
            </a:xfrm>
            <a:custGeom>
              <a:avLst/>
              <a:gdLst>
                <a:gd name="connsiteX0" fmla="*/ 0 w 804378"/>
                <a:gd name="connsiteY0" fmla="*/ 0 h 507600"/>
                <a:gd name="connsiteX1" fmla="*/ 550578 w 804378"/>
                <a:gd name="connsiteY1" fmla="*/ 0 h 507600"/>
                <a:gd name="connsiteX2" fmla="*/ 804378 w 804378"/>
                <a:gd name="connsiteY2" fmla="*/ 253800 h 507600"/>
                <a:gd name="connsiteX3" fmla="*/ 550578 w 804378"/>
                <a:gd name="connsiteY3" fmla="*/ 507600 h 507600"/>
                <a:gd name="connsiteX4" fmla="*/ 0 w 804378"/>
                <a:gd name="connsiteY4" fmla="*/ 507600 h 50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4378" h="507600">
                  <a:moveTo>
                    <a:pt x="0" y="0"/>
                  </a:moveTo>
                  <a:lnTo>
                    <a:pt x="550578" y="0"/>
                  </a:lnTo>
                  <a:lnTo>
                    <a:pt x="804378" y="253800"/>
                  </a:lnTo>
                  <a:lnTo>
                    <a:pt x="550578" y="507600"/>
                  </a:lnTo>
                  <a:lnTo>
                    <a:pt x="0" y="5076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2" name="MH_Other_2"/>
            <p:cNvSpPr/>
            <p:nvPr>
              <p:custDataLst>
                <p:tags r:id="rId2"/>
              </p:custDataLst>
            </p:nvPr>
          </p:nvSpPr>
          <p:spPr>
            <a:xfrm>
              <a:off x="4086226" y="3803650"/>
              <a:ext cx="803275" cy="508000"/>
            </a:xfrm>
            <a:custGeom>
              <a:avLst/>
              <a:gdLst>
                <a:gd name="connsiteX0" fmla="*/ 0 w 804378"/>
                <a:gd name="connsiteY0" fmla="*/ 0 h 507600"/>
                <a:gd name="connsiteX1" fmla="*/ 550578 w 804378"/>
                <a:gd name="connsiteY1" fmla="*/ 0 h 507600"/>
                <a:gd name="connsiteX2" fmla="*/ 804378 w 804378"/>
                <a:gd name="connsiteY2" fmla="*/ 253800 h 507600"/>
                <a:gd name="connsiteX3" fmla="*/ 550578 w 804378"/>
                <a:gd name="connsiteY3" fmla="*/ 507600 h 507600"/>
                <a:gd name="connsiteX4" fmla="*/ 0 w 804378"/>
                <a:gd name="connsiteY4" fmla="*/ 507600 h 50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4378" h="507600">
                  <a:moveTo>
                    <a:pt x="0" y="0"/>
                  </a:moveTo>
                  <a:lnTo>
                    <a:pt x="550578" y="0"/>
                  </a:lnTo>
                  <a:lnTo>
                    <a:pt x="804378" y="253800"/>
                  </a:lnTo>
                  <a:lnTo>
                    <a:pt x="550578" y="507600"/>
                  </a:lnTo>
                  <a:lnTo>
                    <a:pt x="0" y="5076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3" name="MH_Other_3"/>
            <p:cNvSpPr/>
            <p:nvPr>
              <p:custDataLst>
                <p:tags r:id="rId3"/>
              </p:custDataLst>
            </p:nvPr>
          </p:nvSpPr>
          <p:spPr>
            <a:xfrm>
              <a:off x="4083050" y="4614863"/>
              <a:ext cx="806450" cy="508000"/>
            </a:xfrm>
            <a:custGeom>
              <a:avLst/>
              <a:gdLst>
                <a:gd name="connsiteX0" fmla="*/ 0 w 804378"/>
                <a:gd name="connsiteY0" fmla="*/ 0 h 507600"/>
                <a:gd name="connsiteX1" fmla="*/ 550578 w 804378"/>
                <a:gd name="connsiteY1" fmla="*/ 0 h 507600"/>
                <a:gd name="connsiteX2" fmla="*/ 804378 w 804378"/>
                <a:gd name="connsiteY2" fmla="*/ 253800 h 507600"/>
                <a:gd name="connsiteX3" fmla="*/ 550578 w 804378"/>
                <a:gd name="connsiteY3" fmla="*/ 507600 h 507600"/>
                <a:gd name="connsiteX4" fmla="*/ 0 w 804378"/>
                <a:gd name="connsiteY4" fmla="*/ 507600 h 50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4378" h="507600">
                  <a:moveTo>
                    <a:pt x="0" y="0"/>
                  </a:moveTo>
                  <a:lnTo>
                    <a:pt x="550578" y="0"/>
                  </a:lnTo>
                  <a:lnTo>
                    <a:pt x="804378" y="253800"/>
                  </a:lnTo>
                  <a:lnTo>
                    <a:pt x="550578" y="507600"/>
                  </a:lnTo>
                  <a:lnTo>
                    <a:pt x="0" y="5076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6" name="MH_Other_4"/>
            <p:cNvSpPr/>
            <p:nvPr>
              <p:custDataLst>
                <p:tags r:id="rId4"/>
              </p:custDataLst>
            </p:nvPr>
          </p:nvSpPr>
          <p:spPr>
            <a:xfrm>
              <a:off x="4086226" y="2992438"/>
              <a:ext cx="803275" cy="508000"/>
            </a:xfrm>
            <a:custGeom>
              <a:avLst/>
              <a:gdLst>
                <a:gd name="connsiteX0" fmla="*/ 0 w 804378"/>
                <a:gd name="connsiteY0" fmla="*/ 0 h 507600"/>
                <a:gd name="connsiteX1" fmla="*/ 550578 w 804378"/>
                <a:gd name="connsiteY1" fmla="*/ 0 h 507600"/>
                <a:gd name="connsiteX2" fmla="*/ 804378 w 804378"/>
                <a:gd name="connsiteY2" fmla="*/ 253800 h 507600"/>
                <a:gd name="connsiteX3" fmla="*/ 550578 w 804378"/>
                <a:gd name="connsiteY3" fmla="*/ 507600 h 507600"/>
                <a:gd name="connsiteX4" fmla="*/ 0 w 804378"/>
                <a:gd name="connsiteY4" fmla="*/ 507600 h 50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4378" h="507600">
                  <a:moveTo>
                    <a:pt x="0" y="0"/>
                  </a:moveTo>
                  <a:lnTo>
                    <a:pt x="550578" y="0"/>
                  </a:lnTo>
                  <a:lnTo>
                    <a:pt x="804378" y="253800"/>
                  </a:lnTo>
                  <a:lnTo>
                    <a:pt x="550578" y="507600"/>
                  </a:lnTo>
                  <a:lnTo>
                    <a:pt x="0" y="5076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MH_Other_5"/>
            <p:cNvSpPr/>
            <p:nvPr>
              <p:custDataLst>
                <p:tags r:id="rId5"/>
              </p:custDataLst>
            </p:nvPr>
          </p:nvSpPr>
          <p:spPr>
            <a:xfrm>
              <a:off x="1825625" y="4181475"/>
              <a:ext cx="1866900" cy="515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MH_Other_6"/>
            <p:cNvSpPr/>
            <p:nvPr>
              <p:custDataLst>
                <p:tags r:id="rId6"/>
              </p:custDataLst>
            </p:nvPr>
          </p:nvSpPr>
          <p:spPr>
            <a:xfrm>
              <a:off x="1268413" y="3676650"/>
              <a:ext cx="2413000" cy="5159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MH_Other_7"/>
            <p:cNvSpPr/>
            <p:nvPr>
              <p:custDataLst>
                <p:tags r:id="rId7"/>
              </p:custDataLst>
            </p:nvPr>
          </p:nvSpPr>
          <p:spPr>
            <a:xfrm rot="19928148">
              <a:off x="962025" y="2957514"/>
              <a:ext cx="3430588" cy="447675"/>
            </a:xfrm>
            <a:custGeom>
              <a:avLst/>
              <a:gdLst>
                <a:gd name="connsiteX0" fmla="*/ 3416936 w 3416936"/>
                <a:gd name="connsiteY0" fmla="*/ 0 h 448342"/>
                <a:gd name="connsiteX1" fmla="*/ 3178443 w 3416936"/>
                <a:gd name="connsiteY1" fmla="*/ 448342 h 448342"/>
                <a:gd name="connsiteX2" fmla="*/ 0 w 3416936"/>
                <a:gd name="connsiteY2" fmla="*/ 448342 h 448342"/>
                <a:gd name="connsiteX3" fmla="*/ 237026 w 3416936"/>
                <a:gd name="connsiteY3" fmla="*/ 0 h 448342"/>
              </a:gdLst>
              <a:ahLst/>
              <a:cxnLst>
                <a:cxn ang="0">
                  <a:pos x="connsiteX0" y="connsiteY0"/>
                </a:cxn>
                <a:cxn ang="0">
                  <a:pos x="connsiteX1" y="connsiteY1"/>
                </a:cxn>
                <a:cxn ang="0">
                  <a:pos x="connsiteX2" y="connsiteY2"/>
                </a:cxn>
                <a:cxn ang="0">
                  <a:pos x="connsiteX3" y="connsiteY3"/>
                </a:cxn>
              </a:cxnLst>
              <a:rect l="l" t="t" r="r" b="b"/>
              <a:pathLst>
                <a:path w="3416936" h="448342">
                  <a:moveTo>
                    <a:pt x="3416936" y="0"/>
                  </a:moveTo>
                  <a:lnTo>
                    <a:pt x="3178443" y="448342"/>
                  </a:lnTo>
                  <a:lnTo>
                    <a:pt x="0" y="448342"/>
                  </a:lnTo>
                  <a:lnTo>
                    <a:pt x="237026"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9" name="MH_Other_8"/>
            <p:cNvSpPr/>
            <p:nvPr>
              <p:custDataLst>
                <p:tags r:id="rId8"/>
              </p:custDataLst>
            </p:nvPr>
          </p:nvSpPr>
          <p:spPr>
            <a:xfrm>
              <a:off x="5453064" y="2187576"/>
              <a:ext cx="92075" cy="504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MH_Other_9"/>
            <p:cNvSpPr/>
            <p:nvPr>
              <p:custDataLst>
                <p:tags r:id="rId9"/>
              </p:custDataLst>
            </p:nvPr>
          </p:nvSpPr>
          <p:spPr>
            <a:xfrm>
              <a:off x="2387601" y="4694239"/>
              <a:ext cx="1304925" cy="5159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MH_Other_10"/>
            <p:cNvSpPr/>
            <p:nvPr>
              <p:custDataLst>
                <p:tags r:id="rId10"/>
              </p:custDataLst>
            </p:nvPr>
          </p:nvSpPr>
          <p:spPr>
            <a:xfrm rot="19928148">
              <a:off x="2157414" y="4283076"/>
              <a:ext cx="2162175" cy="449263"/>
            </a:xfrm>
            <a:custGeom>
              <a:avLst/>
              <a:gdLst>
                <a:gd name="connsiteX0" fmla="*/ 2163202 w 2163202"/>
                <a:gd name="connsiteY0" fmla="*/ 0 h 448342"/>
                <a:gd name="connsiteX1" fmla="*/ 1925535 w 2163202"/>
                <a:gd name="connsiteY1" fmla="*/ 448342 h 448342"/>
                <a:gd name="connsiteX2" fmla="*/ 0 w 2163202"/>
                <a:gd name="connsiteY2" fmla="*/ 448342 h 448342"/>
                <a:gd name="connsiteX3" fmla="*/ 237026 w 2163202"/>
                <a:gd name="connsiteY3" fmla="*/ 0 h 448342"/>
              </a:gdLst>
              <a:ahLst/>
              <a:cxnLst>
                <a:cxn ang="0">
                  <a:pos x="connsiteX0" y="connsiteY0"/>
                </a:cxn>
                <a:cxn ang="0">
                  <a:pos x="connsiteX1" y="connsiteY1"/>
                </a:cxn>
                <a:cxn ang="0">
                  <a:pos x="connsiteX2" y="connsiteY2"/>
                </a:cxn>
                <a:cxn ang="0">
                  <a:pos x="connsiteX3" y="connsiteY3"/>
                </a:cxn>
              </a:cxnLst>
              <a:rect l="l" t="t" r="r" b="b"/>
              <a:pathLst>
                <a:path w="2163202" h="448342">
                  <a:moveTo>
                    <a:pt x="2163202" y="0"/>
                  </a:moveTo>
                  <a:lnTo>
                    <a:pt x="1925535" y="448342"/>
                  </a:lnTo>
                  <a:lnTo>
                    <a:pt x="0" y="448342"/>
                  </a:lnTo>
                  <a:lnTo>
                    <a:pt x="237026" y="0"/>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MH_Other_11"/>
            <p:cNvSpPr/>
            <p:nvPr>
              <p:custDataLst>
                <p:tags r:id="rId11"/>
              </p:custDataLst>
            </p:nvPr>
          </p:nvSpPr>
          <p:spPr>
            <a:xfrm>
              <a:off x="2965451" y="5208589"/>
              <a:ext cx="777875" cy="5159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MH_Other_12"/>
            <p:cNvSpPr/>
            <p:nvPr>
              <p:custDataLst>
                <p:tags r:id="rId12"/>
              </p:custDataLst>
            </p:nvPr>
          </p:nvSpPr>
          <p:spPr>
            <a:xfrm rot="19928148">
              <a:off x="2773364" y="4937126"/>
              <a:ext cx="1506537" cy="449263"/>
            </a:xfrm>
            <a:custGeom>
              <a:avLst/>
              <a:gdLst>
                <a:gd name="connsiteX0" fmla="*/ 1507858 w 1507858"/>
                <a:gd name="connsiteY0" fmla="*/ 0 h 448342"/>
                <a:gd name="connsiteX1" fmla="*/ 1269156 w 1507858"/>
                <a:gd name="connsiteY1" fmla="*/ 448342 h 448342"/>
                <a:gd name="connsiteX2" fmla="*/ 0 w 1507858"/>
                <a:gd name="connsiteY2" fmla="*/ 448342 h 448342"/>
                <a:gd name="connsiteX3" fmla="*/ 235530 w 1507858"/>
                <a:gd name="connsiteY3" fmla="*/ 2831 h 448342"/>
                <a:gd name="connsiteX4" fmla="*/ 234719 w 1507858"/>
                <a:gd name="connsiteY4" fmla="*/ 2403 h 448342"/>
                <a:gd name="connsiteX5" fmla="*/ 236070 w 1507858"/>
                <a:gd name="connsiteY5" fmla="*/ 0 h 448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7858" h="448342">
                  <a:moveTo>
                    <a:pt x="1507858" y="0"/>
                  </a:moveTo>
                  <a:lnTo>
                    <a:pt x="1269156" y="448342"/>
                  </a:lnTo>
                  <a:lnTo>
                    <a:pt x="0" y="448342"/>
                  </a:lnTo>
                  <a:lnTo>
                    <a:pt x="235530" y="2831"/>
                  </a:lnTo>
                  <a:lnTo>
                    <a:pt x="234719" y="2403"/>
                  </a:lnTo>
                  <a:lnTo>
                    <a:pt x="236070" y="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 name="MH_Other_13"/>
            <p:cNvSpPr/>
            <p:nvPr>
              <p:custDataLst>
                <p:tags r:id="rId13"/>
              </p:custDataLst>
            </p:nvPr>
          </p:nvSpPr>
          <p:spPr>
            <a:xfrm rot="19928148">
              <a:off x="1549401" y="3621088"/>
              <a:ext cx="2809875" cy="449262"/>
            </a:xfrm>
            <a:custGeom>
              <a:avLst/>
              <a:gdLst>
                <a:gd name="connsiteX0" fmla="*/ 2791191 w 2791191"/>
                <a:gd name="connsiteY0" fmla="*/ 0 h 448342"/>
                <a:gd name="connsiteX1" fmla="*/ 2554164 w 2791191"/>
                <a:gd name="connsiteY1" fmla="*/ 448342 h 448342"/>
                <a:gd name="connsiteX2" fmla="*/ 0 w 2791191"/>
                <a:gd name="connsiteY2" fmla="*/ 448342 h 448342"/>
                <a:gd name="connsiteX3" fmla="*/ 241553 w 2791191"/>
                <a:gd name="connsiteY3" fmla="*/ 0 h 448342"/>
              </a:gdLst>
              <a:ahLst/>
              <a:cxnLst>
                <a:cxn ang="0">
                  <a:pos x="connsiteX0" y="connsiteY0"/>
                </a:cxn>
                <a:cxn ang="0">
                  <a:pos x="connsiteX1" y="connsiteY1"/>
                </a:cxn>
                <a:cxn ang="0">
                  <a:pos x="connsiteX2" y="connsiteY2"/>
                </a:cxn>
                <a:cxn ang="0">
                  <a:pos x="connsiteX3" y="connsiteY3"/>
                </a:cxn>
              </a:cxnLst>
              <a:rect l="l" t="t" r="r" b="b"/>
              <a:pathLst>
                <a:path w="2791191" h="448342">
                  <a:moveTo>
                    <a:pt x="2791191" y="0"/>
                  </a:moveTo>
                  <a:lnTo>
                    <a:pt x="2554164" y="448342"/>
                  </a:lnTo>
                  <a:lnTo>
                    <a:pt x="0" y="448342"/>
                  </a:lnTo>
                  <a:lnTo>
                    <a:pt x="241553" y="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6" name="MH_Other_14"/>
            <p:cNvSpPr/>
            <p:nvPr>
              <p:custDataLst>
                <p:tags r:id="rId14"/>
              </p:custDataLst>
            </p:nvPr>
          </p:nvSpPr>
          <p:spPr>
            <a:xfrm>
              <a:off x="5453064" y="3001964"/>
              <a:ext cx="92075" cy="5048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MH_Other_15"/>
            <p:cNvSpPr/>
            <p:nvPr>
              <p:custDataLst>
                <p:tags r:id="rId15"/>
              </p:custDataLst>
            </p:nvPr>
          </p:nvSpPr>
          <p:spPr>
            <a:xfrm>
              <a:off x="5453064" y="3816351"/>
              <a:ext cx="92075" cy="5048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3" name="MH_Other_16"/>
            <p:cNvSpPr/>
            <p:nvPr>
              <p:custDataLst>
                <p:tags r:id="rId16"/>
              </p:custDataLst>
            </p:nvPr>
          </p:nvSpPr>
          <p:spPr>
            <a:xfrm>
              <a:off x="5453064" y="4630739"/>
              <a:ext cx="92075" cy="5048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pic>
        <p:nvPicPr>
          <p:cNvPr id="25" name="图片 24"/>
          <p:cNvPicPr>
            <a:picLocks noChangeAspect="1"/>
          </p:cNvPicPr>
          <p:nvPr/>
        </p:nvPicPr>
        <p:blipFill rotWithShape="1">
          <a:blip r:embed="rId17"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sp>
        <p:nvSpPr>
          <p:cNvPr id="28" name="矩形 27"/>
          <p:cNvSpPr/>
          <p:nvPr/>
        </p:nvSpPr>
        <p:spPr>
          <a:xfrm>
            <a:off x="5893384" y="1928493"/>
            <a:ext cx="4711115"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rot="19907691">
            <a:off x="1774259" y="2770231"/>
            <a:ext cx="2241974" cy="43640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迷你简准圆" panose="03000509000000000000" pitchFamily="65" charset="-122"/>
                <a:ea typeface="迷你简准圆" panose="03000509000000000000" pitchFamily="65" charset="-122"/>
              </a:rPr>
              <a:t>文字</a:t>
            </a:r>
            <a:r>
              <a:rPr lang="zh-CN" altLang="en-US" sz="2000" b="1" dirty="0">
                <a:solidFill>
                  <a:schemeClr val="bg1"/>
                </a:solidFill>
                <a:latin typeface="迷你简准圆" panose="03000509000000000000" pitchFamily="65" charset="-122"/>
                <a:ea typeface="迷你简准圆" panose="03000509000000000000" pitchFamily="65" charset="-122"/>
              </a:rPr>
              <a:t>添加</a:t>
            </a:r>
            <a:endParaRPr lang="zh-CN" altLang="en-US" sz="2000" b="1" dirty="0">
              <a:solidFill>
                <a:schemeClr val="bg1"/>
              </a:solidFill>
              <a:latin typeface="迷你简准圆" panose="03000509000000000000" pitchFamily="65" charset="-122"/>
              <a:ea typeface="迷你简准圆" panose="03000509000000000000" pitchFamily="65" charset="-122"/>
            </a:endParaRPr>
          </a:p>
        </p:txBody>
      </p:sp>
      <p:grpSp>
        <p:nvGrpSpPr>
          <p:cNvPr id="30" name="组合 29"/>
          <p:cNvGrpSpPr/>
          <p:nvPr/>
        </p:nvGrpSpPr>
        <p:grpSpPr>
          <a:xfrm>
            <a:off x="1904313" y="411793"/>
            <a:ext cx="4358486" cy="774975"/>
            <a:chOff x="1904313" y="411793"/>
            <a:chExt cx="4358486" cy="774975"/>
          </a:xfrm>
        </p:grpSpPr>
        <p:sp>
          <p:nvSpPr>
            <p:cNvPr id="32" name="文本框 31"/>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34" name="文本框 33"/>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sp>
        <p:nvSpPr>
          <p:cNvPr id="36" name="矩形 35"/>
          <p:cNvSpPr/>
          <p:nvPr/>
        </p:nvSpPr>
        <p:spPr>
          <a:xfrm rot="19907691">
            <a:off x="2076774" y="3442803"/>
            <a:ext cx="2241974" cy="43640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迷你简准圆" panose="03000509000000000000" pitchFamily="65" charset="-122"/>
                <a:ea typeface="迷你简准圆" panose="03000509000000000000" pitchFamily="65" charset="-122"/>
              </a:rPr>
              <a:t>文字</a:t>
            </a:r>
            <a:r>
              <a:rPr lang="zh-CN" altLang="en-US" sz="2000" b="1" dirty="0">
                <a:solidFill>
                  <a:schemeClr val="bg1"/>
                </a:solidFill>
                <a:latin typeface="迷你简准圆" panose="03000509000000000000" pitchFamily="65" charset="-122"/>
                <a:ea typeface="迷你简准圆" panose="03000509000000000000" pitchFamily="65" charset="-122"/>
              </a:rPr>
              <a:t>添加</a:t>
            </a:r>
            <a:endParaRPr lang="zh-CN" altLang="en-US" sz="2000" b="1" dirty="0">
              <a:solidFill>
                <a:schemeClr val="bg1"/>
              </a:solidFill>
              <a:latin typeface="迷你简准圆" panose="03000509000000000000" pitchFamily="65" charset="-122"/>
              <a:ea typeface="迷你简准圆" panose="03000509000000000000" pitchFamily="65" charset="-122"/>
            </a:endParaRPr>
          </a:p>
        </p:txBody>
      </p:sp>
      <p:sp>
        <p:nvSpPr>
          <p:cNvPr id="37" name="矩形 36"/>
          <p:cNvSpPr/>
          <p:nvPr/>
        </p:nvSpPr>
        <p:spPr>
          <a:xfrm rot="19907691">
            <a:off x="2275800" y="4142650"/>
            <a:ext cx="2241974" cy="43640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迷你简准圆" panose="03000509000000000000" pitchFamily="65" charset="-122"/>
                <a:ea typeface="迷你简准圆" panose="03000509000000000000" pitchFamily="65" charset="-122"/>
              </a:rPr>
              <a:t>文字</a:t>
            </a:r>
            <a:r>
              <a:rPr lang="zh-CN" altLang="en-US" sz="2000" b="1" dirty="0">
                <a:solidFill>
                  <a:schemeClr val="bg1"/>
                </a:solidFill>
                <a:latin typeface="迷你简准圆" panose="03000509000000000000" pitchFamily="65" charset="-122"/>
                <a:ea typeface="迷你简准圆" panose="03000509000000000000" pitchFamily="65" charset="-122"/>
              </a:rPr>
              <a:t>添加</a:t>
            </a:r>
            <a:endParaRPr lang="zh-CN" altLang="en-US" sz="2000" b="1" dirty="0">
              <a:solidFill>
                <a:schemeClr val="bg1"/>
              </a:solidFill>
              <a:latin typeface="迷你简准圆" panose="03000509000000000000" pitchFamily="65" charset="-122"/>
              <a:ea typeface="迷你简准圆" panose="03000509000000000000" pitchFamily="65" charset="-122"/>
            </a:endParaRPr>
          </a:p>
        </p:txBody>
      </p:sp>
      <p:sp>
        <p:nvSpPr>
          <p:cNvPr id="38" name="矩形 37"/>
          <p:cNvSpPr/>
          <p:nvPr/>
        </p:nvSpPr>
        <p:spPr>
          <a:xfrm rot="19907691">
            <a:off x="2537320" y="4777648"/>
            <a:ext cx="2241974" cy="43640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迷你简准圆" panose="03000509000000000000" pitchFamily="65" charset="-122"/>
                <a:ea typeface="迷你简准圆" panose="03000509000000000000" pitchFamily="65" charset="-122"/>
              </a:rPr>
              <a:t>文字</a:t>
            </a:r>
            <a:r>
              <a:rPr lang="zh-CN" altLang="en-US" sz="2000" b="1" dirty="0">
                <a:solidFill>
                  <a:schemeClr val="bg1"/>
                </a:solidFill>
                <a:latin typeface="迷你简准圆" panose="03000509000000000000" pitchFamily="65" charset="-122"/>
                <a:ea typeface="迷你简准圆" panose="03000509000000000000" pitchFamily="65" charset="-122"/>
              </a:rPr>
              <a:t>添加</a:t>
            </a:r>
            <a:endParaRPr lang="zh-CN" altLang="en-US" sz="2000" b="1" dirty="0">
              <a:solidFill>
                <a:schemeClr val="bg1"/>
              </a:solidFill>
              <a:latin typeface="迷你简准圆" panose="03000509000000000000" pitchFamily="65" charset="-122"/>
              <a:ea typeface="迷你简准圆" panose="03000509000000000000" pitchFamily="65" charset="-122"/>
            </a:endParaRPr>
          </a:p>
        </p:txBody>
      </p:sp>
      <p:sp>
        <p:nvSpPr>
          <p:cNvPr id="40" name="矩形 39"/>
          <p:cNvSpPr/>
          <p:nvPr/>
        </p:nvSpPr>
        <p:spPr>
          <a:xfrm>
            <a:off x="5893384" y="2744468"/>
            <a:ext cx="4711115"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3" name="矩形 42"/>
          <p:cNvSpPr/>
          <p:nvPr/>
        </p:nvSpPr>
        <p:spPr>
          <a:xfrm>
            <a:off x="5893384" y="3560443"/>
            <a:ext cx="4711115"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4" name="矩形 43"/>
          <p:cNvSpPr/>
          <p:nvPr/>
        </p:nvSpPr>
        <p:spPr>
          <a:xfrm>
            <a:off x="5893384" y="4376419"/>
            <a:ext cx="4711115"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Tree>
    <p:custDataLst>
      <p:tags r:id="rId18"/>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500" fill="hold"/>
                                        <p:tgtEl>
                                          <p:spTgt spid="37"/>
                                        </p:tgtEl>
                                        <p:attrNameLst>
                                          <p:attrName>ppt_w</p:attrName>
                                        </p:attrNameLst>
                                      </p:cBhvr>
                                      <p:tavLst>
                                        <p:tav tm="0">
                                          <p:val>
                                            <p:fltVal val="0"/>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animEffect transition="in" filter="fade">
                                      <p:cBhvr>
                                        <p:cTn id="35" dur="500"/>
                                        <p:tgtEl>
                                          <p:spTgt spid="3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fltVal val="0"/>
                                          </p:val>
                                        </p:tav>
                                        <p:tav tm="100000">
                                          <p:val>
                                            <p:strVal val="#ppt_w"/>
                                          </p:val>
                                        </p:tav>
                                      </p:tavLst>
                                    </p:anim>
                                    <p:anim calcmode="lin" valueType="num">
                                      <p:cBhvr>
                                        <p:cTn id="39" dur="500" fill="hold"/>
                                        <p:tgtEl>
                                          <p:spTgt spid="38"/>
                                        </p:tgtEl>
                                        <p:attrNameLst>
                                          <p:attrName>ppt_h</p:attrName>
                                        </p:attrNameLst>
                                      </p:cBhvr>
                                      <p:tavLst>
                                        <p:tav tm="0">
                                          <p:val>
                                            <p:fltVal val="0"/>
                                          </p:val>
                                        </p:tav>
                                        <p:tav tm="100000">
                                          <p:val>
                                            <p:strVal val="#ppt_h"/>
                                          </p:val>
                                        </p:tav>
                                      </p:tavLst>
                                    </p:anim>
                                    <p:animEffect transition="in" filter="fade">
                                      <p:cBhvr>
                                        <p:cTn id="40" dur="500"/>
                                        <p:tgtEl>
                                          <p:spTgt spid="38"/>
                                        </p:tgtEl>
                                      </p:cBhvr>
                                    </p:animEffect>
                                  </p:childTnLst>
                                </p:cTn>
                              </p:par>
                            </p:childTnLst>
                          </p:cTn>
                        </p:par>
                        <p:par>
                          <p:cTn id="41" fill="hold">
                            <p:stCondLst>
                              <p:cond delay="2500"/>
                            </p:stCondLst>
                            <p:childTnLst>
                              <p:par>
                                <p:cTn id="42" presetID="2" presetClass="entr" presetSubtype="2"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1+#ppt_w/2"/>
                                          </p:val>
                                        </p:tav>
                                        <p:tav tm="100000">
                                          <p:val>
                                            <p:strVal val="#ppt_x"/>
                                          </p:val>
                                        </p:tav>
                                      </p:tavLst>
                                    </p:anim>
                                    <p:anim calcmode="lin" valueType="num">
                                      <p:cBhvr additive="base">
                                        <p:cTn id="45" dur="500" fill="hold"/>
                                        <p:tgtEl>
                                          <p:spTgt spid="28"/>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fill="hold"/>
                                        <p:tgtEl>
                                          <p:spTgt spid="40"/>
                                        </p:tgtEl>
                                        <p:attrNameLst>
                                          <p:attrName>ppt_x</p:attrName>
                                        </p:attrNameLst>
                                      </p:cBhvr>
                                      <p:tavLst>
                                        <p:tav tm="0">
                                          <p:val>
                                            <p:strVal val="1+#ppt_w/2"/>
                                          </p:val>
                                        </p:tav>
                                        <p:tav tm="100000">
                                          <p:val>
                                            <p:strVal val="#ppt_x"/>
                                          </p:val>
                                        </p:tav>
                                      </p:tavLst>
                                    </p:anim>
                                    <p:anim calcmode="lin" valueType="num">
                                      <p:cBhvr additive="base">
                                        <p:cTn id="50" dur="500" fill="hold"/>
                                        <p:tgtEl>
                                          <p:spTgt spid="40"/>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1+#ppt_w/2"/>
                                          </p:val>
                                        </p:tav>
                                        <p:tav tm="100000">
                                          <p:val>
                                            <p:strVal val="#ppt_x"/>
                                          </p:val>
                                        </p:tav>
                                      </p:tavLst>
                                    </p:anim>
                                    <p:anim calcmode="lin" valueType="num">
                                      <p:cBhvr additive="base">
                                        <p:cTn id="55" dur="500" fill="hold"/>
                                        <p:tgtEl>
                                          <p:spTgt spid="43"/>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fill="hold"/>
                                        <p:tgtEl>
                                          <p:spTgt spid="44"/>
                                        </p:tgtEl>
                                        <p:attrNameLst>
                                          <p:attrName>ppt_x</p:attrName>
                                        </p:attrNameLst>
                                      </p:cBhvr>
                                      <p:tavLst>
                                        <p:tav tm="0">
                                          <p:val>
                                            <p:strVal val="1+#ppt_w/2"/>
                                          </p:val>
                                        </p:tav>
                                        <p:tav tm="100000">
                                          <p:val>
                                            <p:strVal val="#ppt_x"/>
                                          </p:val>
                                        </p:tav>
                                      </p:tavLst>
                                    </p:anim>
                                    <p:anim calcmode="lin" valueType="num">
                                      <p:cBhvr additive="base">
                                        <p:cTn id="60"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6" grpId="0"/>
      <p:bldP spid="37" grpId="0"/>
      <p:bldP spid="38" grpId="0"/>
      <p:bldP spid="40" grpId="0"/>
      <p:bldP spid="43" grpId="0"/>
      <p:bldP spid="4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MH_Other_1"/>
          <p:cNvSpPr/>
          <p:nvPr>
            <p:custDataLst>
              <p:tags r:id="rId1"/>
            </p:custDataLst>
          </p:nvPr>
        </p:nvSpPr>
        <p:spPr>
          <a:xfrm>
            <a:off x="4581525" y="2505075"/>
            <a:ext cx="3028950" cy="3030538"/>
          </a:xfrm>
          <a:custGeom>
            <a:avLst/>
            <a:gdLst>
              <a:gd name="connsiteX0" fmla="*/ 0 w 3277819"/>
              <a:gd name="connsiteY0" fmla="*/ 1638874 h 3277748"/>
              <a:gd name="connsiteX1" fmla="*/ 1638910 w 3277819"/>
              <a:gd name="connsiteY1" fmla="*/ 0 h 3277748"/>
              <a:gd name="connsiteX2" fmla="*/ 3277820 w 3277819"/>
              <a:gd name="connsiteY2" fmla="*/ 1638874 h 3277748"/>
              <a:gd name="connsiteX3" fmla="*/ 1638910 w 3277819"/>
              <a:gd name="connsiteY3" fmla="*/ 3277748 h 3277748"/>
              <a:gd name="connsiteX4" fmla="*/ 0 w 3277819"/>
              <a:gd name="connsiteY4" fmla="*/ 1638874 h 3277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7819" h="3277748">
                <a:moveTo>
                  <a:pt x="0" y="1638874"/>
                </a:moveTo>
                <a:cubicBezTo>
                  <a:pt x="0" y="733749"/>
                  <a:pt x="733765" y="0"/>
                  <a:pt x="1638910" y="0"/>
                </a:cubicBezTo>
                <a:cubicBezTo>
                  <a:pt x="2544055" y="0"/>
                  <a:pt x="3277820" y="733749"/>
                  <a:pt x="3277820" y="1638874"/>
                </a:cubicBezTo>
                <a:cubicBezTo>
                  <a:pt x="3277820" y="2543999"/>
                  <a:pt x="2544055" y="3277748"/>
                  <a:pt x="1638910" y="3277748"/>
                </a:cubicBezTo>
                <a:cubicBezTo>
                  <a:pt x="733765" y="3277748"/>
                  <a:pt x="0" y="2543999"/>
                  <a:pt x="0" y="1638874"/>
                </a:cubicBezTo>
                <a:close/>
              </a:path>
            </a:pathLst>
          </a:custGeom>
          <a:solidFill>
            <a:schemeClr val="accent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0" tIns="396000" rIns="0" bIns="0" spcCol="1270"/>
          <a:lstStyle/>
          <a:p>
            <a:pPr algn="ctr" defTabSz="2889250">
              <a:lnSpc>
                <a:spcPct val="90000"/>
              </a:lnSpc>
              <a:spcAft>
                <a:spcPct val="35000"/>
              </a:spcAft>
              <a:defRPr/>
            </a:pPr>
            <a:r>
              <a:rPr lang="en-US" altLang="zh-CN" sz="2800" dirty="0">
                <a:solidFill>
                  <a:srgbClr val="FFFFFF"/>
                </a:solidFill>
                <a:latin typeface="Rockwell Extra Bold" panose="02060903040505020403" pitchFamily="18" charset="0"/>
              </a:rPr>
              <a:t>01</a:t>
            </a:r>
            <a:endParaRPr lang="zh-CN" altLang="en-US" sz="2800" dirty="0">
              <a:solidFill>
                <a:srgbClr val="FFFFFF"/>
              </a:solidFill>
              <a:latin typeface="Rockwell Extra Bold" panose="02060903040505020403" pitchFamily="18" charset="0"/>
            </a:endParaRPr>
          </a:p>
        </p:txBody>
      </p:sp>
      <p:sp>
        <p:nvSpPr>
          <p:cNvPr id="18" name="MH_Other_2"/>
          <p:cNvSpPr/>
          <p:nvPr>
            <p:custDataLst>
              <p:tags r:id="rId2"/>
            </p:custDataLst>
          </p:nvPr>
        </p:nvSpPr>
        <p:spPr>
          <a:xfrm>
            <a:off x="8048626" y="4119564"/>
            <a:ext cx="244475" cy="244475"/>
          </a:xfrm>
          <a:prstGeom prst="ellipse">
            <a:avLst/>
          </a:prstGeom>
          <a:solidFill>
            <a:srgbClr val="EAEAEA">
              <a:alpha val="52941"/>
            </a:srgb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0" name="MH_Other_3"/>
          <p:cNvSpPr/>
          <p:nvPr>
            <p:custDataLst>
              <p:tags r:id="rId3"/>
            </p:custDataLst>
          </p:nvPr>
        </p:nvSpPr>
        <p:spPr>
          <a:xfrm>
            <a:off x="3660776" y="3171826"/>
            <a:ext cx="1020763" cy="1020763"/>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chemeClr val="accent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0" tIns="0" rIns="0" bIns="0" spcCol="1270" anchor="ctr"/>
          <a:lstStyle/>
          <a:p>
            <a:pPr algn="ctr" defTabSz="1911350">
              <a:lnSpc>
                <a:spcPct val="90000"/>
              </a:lnSpc>
              <a:spcAft>
                <a:spcPct val="35000"/>
              </a:spcAft>
              <a:defRPr/>
            </a:pPr>
            <a:r>
              <a:rPr lang="en-US" altLang="zh-CN" sz="2800" dirty="0">
                <a:solidFill>
                  <a:srgbClr val="FFFFFF"/>
                </a:solidFill>
                <a:latin typeface="Rockwell Extra Bold" panose="02060903040505020403" pitchFamily="18" charset="0"/>
              </a:rPr>
              <a:t>02</a:t>
            </a:r>
            <a:endParaRPr lang="zh-CN" altLang="en-US" sz="2800" dirty="0">
              <a:solidFill>
                <a:srgbClr val="FFFFFF"/>
              </a:solidFill>
              <a:latin typeface="Rockwell Extra Bold" panose="02060903040505020403" pitchFamily="18" charset="0"/>
            </a:endParaRPr>
          </a:p>
        </p:txBody>
      </p:sp>
      <p:sp>
        <p:nvSpPr>
          <p:cNvPr id="21" name="MH_Other_4"/>
          <p:cNvSpPr/>
          <p:nvPr>
            <p:custDataLst>
              <p:tags r:id="rId4"/>
            </p:custDataLst>
          </p:nvPr>
        </p:nvSpPr>
        <p:spPr>
          <a:xfrm>
            <a:off x="4906963" y="2466975"/>
            <a:ext cx="336550" cy="336550"/>
          </a:xfrm>
          <a:prstGeom prst="ellipse">
            <a:avLst/>
          </a:prstGeom>
          <a:solidFill>
            <a:srgbClr val="EAEAEA">
              <a:alpha val="52941"/>
            </a:srgb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2" name="MH_Other_5"/>
          <p:cNvSpPr/>
          <p:nvPr>
            <p:custDataLst>
              <p:tags r:id="rId5"/>
            </p:custDataLst>
          </p:nvPr>
        </p:nvSpPr>
        <p:spPr>
          <a:xfrm>
            <a:off x="3749675" y="4645026"/>
            <a:ext cx="609600" cy="608013"/>
          </a:xfrm>
          <a:prstGeom prst="ellipse">
            <a:avLst/>
          </a:prstGeom>
          <a:solidFill>
            <a:srgbClr val="EAEAEA">
              <a:alpha val="52941"/>
            </a:srgb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3" name="MH_Other_6"/>
          <p:cNvSpPr/>
          <p:nvPr>
            <p:custDataLst>
              <p:tags r:id="rId6"/>
            </p:custDataLst>
          </p:nvPr>
        </p:nvSpPr>
        <p:spPr>
          <a:xfrm>
            <a:off x="7948613" y="2557463"/>
            <a:ext cx="1289050" cy="1312862"/>
          </a:xfrm>
          <a:custGeom>
            <a:avLst/>
            <a:gdLst>
              <a:gd name="connsiteX0" fmla="*/ 0 w 1332585"/>
              <a:gd name="connsiteY0" fmla="*/ 666080 h 1332159"/>
              <a:gd name="connsiteX1" fmla="*/ 666293 w 1332585"/>
              <a:gd name="connsiteY1" fmla="*/ 0 h 1332159"/>
              <a:gd name="connsiteX2" fmla="*/ 1332586 w 1332585"/>
              <a:gd name="connsiteY2" fmla="*/ 666080 h 1332159"/>
              <a:gd name="connsiteX3" fmla="*/ 666293 w 1332585"/>
              <a:gd name="connsiteY3" fmla="*/ 1332160 h 1332159"/>
              <a:gd name="connsiteX4" fmla="*/ 0 w 1332585"/>
              <a:gd name="connsiteY4" fmla="*/ 666080 h 1332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585" h="1332159">
                <a:moveTo>
                  <a:pt x="0" y="666080"/>
                </a:moveTo>
                <a:cubicBezTo>
                  <a:pt x="0" y="298214"/>
                  <a:pt x="298310" y="0"/>
                  <a:pt x="666293" y="0"/>
                </a:cubicBezTo>
                <a:cubicBezTo>
                  <a:pt x="1034276" y="0"/>
                  <a:pt x="1332586" y="298214"/>
                  <a:pt x="1332586" y="666080"/>
                </a:cubicBezTo>
                <a:cubicBezTo>
                  <a:pt x="1332586" y="1033946"/>
                  <a:pt x="1034276" y="1332160"/>
                  <a:pt x="666293" y="1332160"/>
                </a:cubicBezTo>
                <a:cubicBezTo>
                  <a:pt x="298310" y="1332160"/>
                  <a:pt x="0" y="1033946"/>
                  <a:pt x="0" y="666080"/>
                </a:cubicBezTo>
                <a:close/>
              </a:path>
            </a:pathLst>
          </a:custGeom>
          <a:solidFill>
            <a:schemeClr val="accent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lIns="0" tIns="0" rIns="0" bIns="0" spcCol="1270" anchor="ctr"/>
          <a:lstStyle/>
          <a:p>
            <a:pPr algn="ctr" defTabSz="1911350">
              <a:lnSpc>
                <a:spcPct val="90000"/>
              </a:lnSpc>
              <a:spcAft>
                <a:spcPct val="35000"/>
              </a:spcAft>
              <a:defRPr/>
            </a:pPr>
            <a:r>
              <a:rPr lang="en-US" altLang="zh-CN" sz="2800" dirty="0">
                <a:solidFill>
                  <a:srgbClr val="FFFFFF"/>
                </a:solidFill>
                <a:latin typeface="Rockwell Extra Bold" panose="02060903040505020403" pitchFamily="18" charset="0"/>
              </a:rPr>
              <a:t>03</a:t>
            </a:r>
            <a:endParaRPr lang="zh-CN" altLang="en-US" sz="2800" dirty="0">
              <a:solidFill>
                <a:srgbClr val="FFFFFF"/>
              </a:solidFill>
              <a:latin typeface="Rockwell Extra Bold" panose="02060903040505020403" pitchFamily="18" charset="0"/>
            </a:endParaRPr>
          </a:p>
        </p:txBody>
      </p:sp>
      <p:sp>
        <p:nvSpPr>
          <p:cNvPr id="25" name="MH_Other_7"/>
          <p:cNvSpPr/>
          <p:nvPr>
            <p:custDataLst>
              <p:tags r:id="rId7"/>
            </p:custDataLst>
          </p:nvPr>
        </p:nvSpPr>
        <p:spPr>
          <a:xfrm>
            <a:off x="3517901" y="5368926"/>
            <a:ext cx="244475" cy="244475"/>
          </a:xfrm>
          <a:prstGeom prst="ellipse">
            <a:avLst/>
          </a:prstGeom>
          <a:solidFill>
            <a:srgbClr val="EAEAEA">
              <a:alpha val="52941"/>
            </a:srgb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pic>
        <p:nvPicPr>
          <p:cNvPr id="14" name="图片 13"/>
          <p:cNvPicPr>
            <a:picLocks noChangeAspect="1"/>
          </p:cNvPicPr>
          <p:nvPr/>
        </p:nvPicPr>
        <p:blipFill rotWithShape="1">
          <a:blip r:embed="rId8"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27" name="组合 26"/>
          <p:cNvGrpSpPr/>
          <p:nvPr/>
        </p:nvGrpSpPr>
        <p:grpSpPr>
          <a:xfrm>
            <a:off x="1904313" y="411793"/>
            <a:ext cx="4358486" cy="774975"/>
            <a:chOff x="1904313" y="411793"/>
            <a:chExt cx="4358486" cy="774975"/>
          </a:xfrm>
        </p:grpSpPr>
        <p:sp>
          <p:nvSpPr>
            <p:cNvPr id="28" name="文本框 27"/>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29" name="文本框 28"/>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grpSp>
        <p:nvGrpSpPr>
          <p:cNvPr id="30" name="组合 29"/>
          <p:cNvGrpSpPr/>
          <p:nvPr/>
        </p:nvGrpSpPr>
        <p:grpSpPr>
          <a:xfrm>
            <a:off x="8293101" y="4241801"/>
            <a:ext cx="2781111" cy="1015607"/>
            <a:chOff x="874713" y="3271603"/>
            <a:chExt cx="2781111" cy="1015607"/>
          </a:xfrm>
        </p:grpSpPr>
        <p:sp>
          <p:nvSpPr>
            <p:cNvPr id="31" name="矩形 30"/>
            <p:cNvSpPr/>
            <p:nvPr/>
          </p:nvSpPr>
          <p:spPr>
            <a:xfrm>
              <a:off x="874713" y="3677812"/>
              <a:ext cx="278111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874713" y="3271603"/>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33" name="组合 32"/>
          <p:cNvGrpSpPr/>
          <p:nvPr/>
        </p:nvGrpSpPr>
        <p:grpSpPr>
          <a:xfrm>
            <a:off x="1102522" y="2183208"/>
            <a:ext cx="2781111" cy="1015607"/>
            <a:chOff x="874713" y="3271603"/>
            <a:chExt cx="2781111" cy="1015607"/>
          </a:xfrm>
        </p:grpSpPr>
        <p:sp>
          <p:nvSpPr>
            <p:cNvPr id="34" name="矩形 33"/>
            <p:cNvSpPr/>
            <p:nvPr/>
          </p:nvSpPr>
          <p:spPr>
            <a:xfrm>
              <a:off x="874713" y="3677812"/>
              <a:ext cx="278111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1413850" y="3271603"/>
              <a:ext cx="2241974"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36" name="组合 35"/>
          <p:cNvGrpSpPr/>
          <p:nvPr/>
        </p:nvGrpSpPr>
        <p:grpSpPr>
          <a:xfrm>
            <a:off x="4697413" y="3699072"/>
            <a:ext cx="2781111" cy="1015607"/>
            <a:chOff x="874713" y="3271603"/>
            <a:chExt cx="2781111" cy="1015607"/>
          </a:xfrm>
        </p:grpSpPr>
        <p:sp>
          <p:nvSpPr>
            <p:cNvPr id="37" name="矩形 36"/>
            <p:cNvSpPr/>
            <p:nvPr/>
          </p:nvSpPr>
          <p:spPr>
            <a:xfrm>
              <a:off x="874713" y="3677812"/>
              <a:ext cx="2781111"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400" dirty="0" smtClean="0">
                  <a:solidFill>
                    <a:schemeClr val="bg1"/>
                  </a:solidFill>
                  <a:latin typeface="迷你简准圆" panose="03000509000000000000" pitchFamily="65" charset="-122"/>
                  <a:ea typeface="迷你简准圆" panose="03000509000000000000" pitchFamily="65" charset="-122"/>
                </a:rPr>
                <a:t>文稿</a:t>
              </a:r>
              <a:endParaRPr lang="zh-CN" altLang="en-US" sz="1400" dirty="0">
                <a:solidFill>
                  <a:schemeClr val="bg1"/>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1144281" y="3271603"/>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bg1"/>
                </a:solidFill>
                <a:latin typeface="迷你简准圆" panose="03000509000000000000" pitchFamily="65" charset="-122"/>
                <a:ea typeface="迷你简准圆" panose="03000509000000000000" pitchFamily="65" charset="-122"/>
              </a:endParaRPr>
            </a:p>
          </p:txBody>
        </p:sp>
      </p:grpSp>
    </p:spTree>
    <p:custDataLst>
      <p:tags r:id="rId9"/>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p:tgtEl>
                                          <p:spTgt spid="27"/>
                                        </p:tgtEl>
                                        <p:attrNameLst>
                                          <p:attrName>ppt_x</p:attrName>
                                        </p:attrNameLst>
                                      </p:cBhvr>
                                      <p:tavLst>
                                        <p:tav tm="0">
                                          <p:val>
                                            <p:strVal val="#ppt_x-#ppt_w*1.125000"/>
                                          </p:val>
                                        </p:tav>
                                        <p:tav tm="100000">
                                          <p:val>
                                            <p:strVal val="#ppt_x"/>
                                          </p:val>
                                        </p:tav>
                                      </p:tavLst>
                                    </p:anim>
                                    <p:animEffect transition="in" filter="wipe(right)">
                                      <p:cBhvr>
                                        <p:cTn id="13" dur="500"/>
                                        <p:tgtEl>
                                          <p:spTgt spid="2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par>
                                <p:cTn id="30" presetID="53" presetClass="entr" presetSubtype="16"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par>
                                <p:cTn id="35" presetID="53" presetClass="entr" presetSubtype="16"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par>
                                <p:cTn id="50" presetID="53" presetClass="entr" presetSubtype="16"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animEffect transition="in" filter="fade">
                                      <p:cBhvr>
                                        <p:cTn id="54" dur="500"/>
                                        <p:tgtEl>
                                          <p:spTgt spid="36"/>
                                        </p:tgtEl>
                                      </p:cBhvr>
                                    </p:animEffect>
                                  </p:childTnLst>
                                </p:cTn>
                              </p:par>
                            </p:childTnLst>
                          </p:cTn>
                        </p:par>
                        <p:par>
                          <p:cTn id="55" fill="hold">
                            <p:stCondLst>
                              <p:cond delay="1500"/>
                            </p:stCondLst>
                            <p:childTnLst>
                              <p:par>
                                <p:cTn id="56" presetID="2" presetClass="entr" presetSubtype="8" fill="hold" nodeType="after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500" fill="hold"/>
                                        <p:tgtEl>
                                          <p:spTgt spid="33"/>
                                        </p:tgtEl>
                                        <p:attrNameLst>
                                          <p:attrName>ppt_x</p:attrName>
                                        </p:attrNameLst>
                                      </p:cBhvr>
                                      <p:tavLst>
                                        <p:tav tm="0">
                                          <p:val>
                                            <p:strVal val="0-#ppt_w/2"/>
                                          </p:val>
                                        </p:tav>
                                        <p:tav tm="100000">
                                          <p:val>
                                            <p:strVal val="#ppt_x"/>
                                          </p:val>
                                        </p:tav>
                                      </p:tavLst>
                                    </p:anim>
                                    <p:anim calcmode="lin" valueType="num">
                                      <p:cBhvr additive="base">
                                        <p:cTn id="59" dur="500" fill="hold"/>
                                        <p:tgtEl>
                                          <p:spTgt spid="33"/>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additive="base">
                                        <p:cTn id="62" dur="500" fill="hold"/>
                                        <p:tgtEl>
                                          <p:spTgt spid="30"/>
                                        </p:tgtEl>
                                        <p:attrNameLst>
                                          <p:attrName>ppt_x</p:attrName>
                                        </p:attrNameLst>
                                      </p:cBhvr>
                                      <p:tavLst>
                                        <p:tav tm="0">
                                          <p:val>
                                            <p:strVal val="1+#ppt_w/2"/>
                                          </p:val>
                                        </p:tav>
                                        <p:tav tm="100000">
                                          <p:val>
                                            <p:strVal val="#ppt_x"/>
                                          </p:val>
                                        </p:tav>
                                      </p:tavLst>
                                    </p:anim>
                                    <p:anim calcmode="lin" valueType="num">
                                      <p:cBhvr additive="base">
                                        <p:cTn id="6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2774656" y="1776413"/>
            <a:ext cx="6642688" cy="2865438"/>
            <a:chOff x="3216275" y="2222500"/>
            <a:chExt cx="5759450" cy="2484438"/>
          </a:xfrm>
        </p:grpSpPr>
        <p:cxnSp>
          <p:nvCxnSpPr>
            <p:cNvPr id="445" name="MH_Other_1"/>
            <p:cNvCxnSpPr/>
            <p:nvPr>
              <p:custDataLst>
                <p:tags r:id="rId1"/>
              </p:custDataLst>
            </p:nvPr>
          </p:nvCxnSpPr>
          <p:spPr>
            <a:xfrm>
              <a:off x="4473575" y="2222500"/>
              <a:ext cx="0" cy="2484438"/>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446" name="MH_Other_2"/>
            <p:cNvCxnSpPr/>
            <p:nvPr>
              <p:custDataLst>
                <p:tags r:id="rId2"/>
              </p:custDataLst>
            </p:nvPr>
          </p:nvCxnSpPr>
          <p:spPr>
            <a:xfrm>
              <a:off x="5324475" y="2222500"/>
              <a:ext cx="0" cy="2484438"/>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447" name="MH_Other_3"/>
            <p:cNvCxnSpPr/>
            <p:nvPr>
              <p:custDataLst>
                <p:tags r:id="rId3"/>
              </p:custDataLst>
            </p:nvPr>
          </p:nvCxnSpPr>
          <p:spPr>
            <a:xfrm>
              <a:off x="6175375" y="2222500"/>
              <a:ext cx="0" cy="2484438"/>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448" name="MH_Other_4"/>
            <p:cNvCxnSpPr/>
            <p:nvPr>
              <p:custDataLst>
                <p:tags r:id="rId4"/>
              </p:custDataLst>
            </p:nvPr>
          </p:nvCxnSpPr>
          <p:spPr>
            <a:xfrm>
              <a:off x="7026275" y="2222500"/>
              <a:ext cx="0" cy="2484438"/>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sp>
          <p:nvSpPr>
            <p:cNvPr id="32" name="MH_Other_5"/>
            <p:cNvSpPr/>
            <p:nvPr>
              <p:custDataLst>
                <p:tags r:id="rId5"/>
              </p:custDataLst>
            </p:nvPr>
          </p:nvSpPr>
          <p:spPr>
            <a:xfrm rot="5400000">
              <a:off x="5339557" y="1019970"/>
              <a:ext cx="260350" cy="3741737"/>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33" name="MH_Other_6"/>
            <p:cNvSpPr/>
            <p:nvPr>
              <p:custDataLst>
                <p:tags r:id="rId6"/>
              </p:custDataLst>
            </p:nvPr>
          </p:nvSpPr>
          <p:spPr>
            <a:xfrm rot="5400000">
              <a:off x="5054601" y="1689101"/>
              <a:ext cx="258762" cy="3170237"/>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34" name="MH_Other_7"/>
            <p:cNvSpPr/>
            <p:nvPr>
              <p:custDataLst>
                <p:tags r:id="rId7"/>
              </p:custDataLst>
            </p:nvPr>
          </p:nvSpPr>
          <p:spPr>
            <a:xfrm rot="5400000">
              <a:off x="4737895" y="2389982"/>
              <a:ext cx="258762" cy="253682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35" name="MH_Other_8"/>
            <p:cNvSpPr/>
            <p:nvPr>
              <p:custDataLst>
                <p:tags r:id="rId8"/>
              </p:custDataLst>
            </p:nvPr>
          </p:nvSpPr>
          <p:spPr>
            <a:xfrm rot="5400000">
              <a:off x="4404520" y="3105945"/>
              <a:ext cx="258763" cy="187007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36" name="MH_Other_9"/>
            <p:cNvSpPr/>
            <p:nvPr>
              <p:custDataLst>
                <p:tags r:id="rId9"/>
              </p:custDataLst>
            </p:nvPr>
          </p:nvSpPr>
          <p:spPr>
            <a:xfrm rot="5400000">
              <a:off x="4132263" y="3762376"/>
              <a:ext cx="258763" cy="1325562"/>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423" name="MH_Other_10"/>
            <p:cNvSpPr/>
            <p:nvPr>
              <p:custDataLst>
                <p:tags r:id="rId10"/>
              </p:custDataLst>
            </p:nvPr>
          </p:nvSpPr>
          <p:spPr>
            <a:xfrm rot="5400000">
              <a:off x="5627688" y="347663"/>
              <a:ext cx="260350" cy="4318000"/>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49" name="MH_Other_11"/>
            <p:cNvSpPr/>
            <p:nvPr>
              <p:custDataLst>
                <p:tags r:id="rId11"/>
              </p:custDataLst>
            </p:nvPr>
          </p:nvSpPr>
          <p:spPr>
            <a:xfrm>
              <a:off x="3216275" y="2376488"/>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rPr>
                <a:t>A</a:t>
              </a:r>
              <a:endParaRPr lang="zh-CN" altLang="en-US">
                <a:solidFill>
                  <a:srgbClr val="FFFFFF"/>
                </a:solidFill>
              </a:endParaRPr>
            </a:p>
          </p:txBody>
        </p:sp>
        <p:sp>
          <p:nvSpPr>
            <p:cNvPr id="50" name="MH_Other_12"/>
            <p:cNvSpPr/>
            <p:nvPr>
              <p:custDataLst>
                <p:tags r:id="rId12"/>
              </p:custDataLst>
            </p:nvPr>
          </p:nvSpPr>
          <p:spPr>
            <a:xfrm>
              <a:off x="3216275" y="2757488"/>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rPr>
                <a:t>B</a:t>
              </a:r>
              <a:endParaRPr lang="zh-CN" altLang="en-US">
                <a:solidFill>
                  <a:srgbClr val="FFFFFF"/>
                </a:solidFill>
              </a:endParaRPr>
            </a:p>
          </p:txBody>
        </p:sp>
        <p:sp>
          <p:nvSpPr>
            <p:cNvPr id="51" name="MH_Other_13"/>
            <p:cNvSpPr/>
            <p:nvPr>
              <p:custDataLst>
                <p:tags r:id="rId13"/>
              </p:custDataLst>
            </p:nvPr>
          </p:nvSpPr>
          <p:spPr>
            <a:xfrm>
              <a:off x="3216275" y="3138488"/>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rPr>
                <a:t>C</a:t>
              </a:r>
              <a:endParaRPr lang="zh-CN" altLang="en-US">
                <a:solidFill>
                  <a:srgbClr val="FFFFFF"/>
                </a:solidFill>
              </a:endParaRPr>
            </a:p>
          </p:txBody>
        </p:sp>
        <p:sp>
          <p:nvSpPr>
            <p:cNvPr id="52" name="MH_Other_14"/>
            <p:cNvSpPr/>
            <p:nvPr>
              <p:custDataLst>
                <p:tags r:id="rId14"/>
              </p:custDataLst>
            </p:nvPr>
          </p:nvSpPr>
          <p:spPr>
            <a:xfrm>
              <a:off x="3216275" y="3519488"/>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rPr>
                <a:t>D</a:t>
              </a:r>
              <a:endParaRPr lang="zh-CN" altLang="en-US">
                <a:solidFill>
                  <a:srgbClr val="FFFFFF"/>
                </a:solidFill>
              </a:endParaRPr>
            </a:p>
          </p:txBody>
        </p:sp>
        <p:sp>
          <p:nvSpPr>
            <p:cNvPr id="53" name="MH_Other_15"/>
            <p:cNvSpPr/>
            <p:nvPr>
              <p:custDataLst>
                <p:tags r:id="rId15"/>
              </p:custDataLst>
            </p:nvPr>
          </p:nvSpPr>
          <p:spPr>
            <a:xfrm>
              <a:off x="3216275" y="3900488"/>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rPr>
                <a:t>E</a:t>
              </a:r>
              <a:endParaRPr lang="zh-CN" altLang="en-US">
                <a:solidFill>
                  <a:srgbClr val="FFFFFF"/>
                </a:solidFill>
              </a:endParaRPr>
            </a:p>
          </p:txBody>
        </p:sp>
        <p:sp>
          <p:nvSpPr>
            <p:cNvPr id="54" name="MH_Other_16"/>
            <p:cNvSpPr/>
            <p:nvPr>
              <p:custDataLst>
                <p:tags r:id="rId16"/>
              </p:custDataLst>
            </p:nvPr>
          </p:nvSpPr>
          <p:spPr>
            <a:xfrm>
              <a:off x="3216275" y="4281488"/>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rPr>
                <a:t>F</a:t>
              </a:r>
              <a:endParaRPr lang="zh-CN" altLang="en-US">
                <a:solidFill>
                  <a:srgbClr val="FFFFFF"/>
                </a:solidFill>
              </a:endParaRPr>
            </a:p>
          </p:txBody>
        </p:sp>
        <p:sp>
          <p:nvSpPr>
            <p:cNvPr id="2068" name="MH_Text_1"/>
            <p:cNvSpPr txBox="1">
              <a:spLocks noChangeArrowheads="1"/>
            </p:cNvSpPr>
            <p:nvPr>
              <p:custDataLst>
                <p:tags r:id="rId17"/>
              </p:custDataLst>
            </p:nvPr>
          </p:nvSpPr>
          <p:spPr bwMode="auto">
            <a:xfrm>
              <a:off x="8105775" y="2332038"/>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600">
                  <a:solidFill>
                    <a:schemeClr val="tx1">
                      <a:lumMod val="65000"/>
                      <a:lumOff val="35000"/>
                    </a:schemeClr>
                  </a:solidFill>
                  <a:latin typeface="+mn-lt"/>
                  <a:ea typeface="+mn-ea"/>
                </a:rPr>
                <a:t>100</a:t>
              </a:r>
              <a:r>
                <a:rPr lang="en-US" altLang="zh-CN" sz="1200">
                  <a:solidFill>
                    <a:schemeClr val="tx1">
                      <a:lumMod val="65000"/>
                      <a:lumOff val="35000"/>
                    </a:schemeClr>
                  </a:solidFill>
                  <a:latin typeface="+mn-lt"/>
                  <a:ea typeface="+mn-ea"/>
                </a:rPr>
                <a:t>%</a:t>
              </a:r>
              <a:endParaRPr lang="zh-CN" altLang="en-US" sz="1200">
                <a:solidFill>
                  <a:schemeClr val="tx1">
                    <a:lumMod val="65000"/>
                    <a:lumOff val="35000"/>
                  </a:schemeClr>
                </a:solidFill>
                <a:latin typeface="+mn-lt"/>
                <a:ea typeface="+mn-ea"/>
              </a:endParaRPr>
            </a:p>
          </p:txBody>
        </p:sp>
        <p:sp>
          <p:nvSpPr>
            <p:cNvPr id="2069" name="MH_Text_2"/>
            <p:cNvSpPr txBox="1">
              <a:spLocks noChangeArrowheads="1"/>
            </p:cNvSpPr>
            <p:nvPr>
              <p:custDataLst>
                <p:tags r:id="rId18"/>
              </p:custDataLst>
            </p:nvPr>
          </p:nvSpPr>
          <p:spPr bwMode="auto">
            <a:xfrm>
              <a:off x="8105775" y="2713038"/>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600">
                  <a:solidFill>
                    <a:schemeClr val="tx1">
                      <a:lumMod val="65000"/>
                      <a:lumOff val="35000"/>
                    </a:schemeClr>
                  </a:solidFill>
                  <a:latin typeface="+mn-lt"/>
                  <a:ea typeface="+mn-ea"/>
                </a:rPr>
                <a:t>88</a:t>
              </a:r>
              <a:r>
                <a:rPr lang="en-US" altLang="zh-CN" sz="1200">
                  <a:solidFill>
                    <a:schemeClr val="tx1">
                      <a:lumMod val="65000"/>
                      <a:lumOff val="35000"/>
                    </a:schemeClr>
                  </a:solidFill>
                  <a:latin typeface="+mn-lt"/>
                  <a:ea typeface="+mn-ea"/>
                </a:rPr>
                <a:t>%</a:t>
              </a:r>
              <a:endParaRPr lang="zh-CN" altLang="en-US" sz="1200">
                <a:solidFill>
                  <a:schemeClr val="tx1">
                    <a:lumMod val="65000"/>
                    <a:lumOff val="35000"/>
                  </a:schemeClr>
                </a:solidFill>
                <a:latin typeface="+mn-lt"/>
                <a:ea typeface="+mn-ea"/>
              </a:endParaRPr>
            </a:p>
          </p:txBody>
        </p:sp>
        <p:sp>
          <p:nvSpPr>
            <p:cNvPr id="2070" name="MH_Text_3"/>
            <p:cNvSpPr txBox="1">
              <a:spLocks noChangeArrowheads="1"/>
            </p:cNvSpPr>
            <p:nvPr>
              <p:custDataLst>
                <p:tags r:id="rId19"/>
              </p:custDataLst>
            </p:nvPr>
          </p:nvSpPr>
          <p:spPr bwMode="auto">
            <a:xfrm>
              <a:off x="8105775" y="3094038"/>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600">
                  <a:solidFill>
                    <a:schemeClr val="tx1">
                      <a:lumMod val="65000"/>
                      <a:lumOff val="35000"/>
                    </a:schemeClr>
                  </a:solidFill>
                  <a:latin typeface="+mn-lt"/>
                  <a:ea typeface="+mn-ea"/>
                </a:rPr>
                <a:t>75</a:t>
              </a:r>
              <a:r>
                <a:rPr lang="en-US" altLang="zh-CN" sz="1200">
                  <a:solidFill>
                    <a:schemeClr val="tx1">
                      <a:lumMod val="65000"/>
                      <a:lumOff val="35000"/>
                    </a:schemeClr>
                  </a:solidFill>
                  <a:latin typeface="+mn-lt"/>
                  <a:ea typeface="+mn-ea"/>
                </a:rPr>
                <a:t>%</a:t>
              </a:r>
              <a:endParaRPr lang="zh-CN" altLang="en-US" sz="1200">
                <a:solidFill>
                  <a:schemeClr val="tx1">
                    <a:lumMod val="65000"/>
                    <a:lumOff val="35000"/>
                  </a:schemeClr>
                </a:solidFill>
                <a:latin typeface="+mn-lt"/>
                <a:ea typeface="+mn-ea"/>
              </a:endParaRPr>
            </a:p>
          </p:txBody>
        </p:sp>
        <p:sp>
          <p:nvSpPr>
            <p:cNvPr id="2071" name="MH_Text_4"/>
            <p:cNvSpPr txBox="1">
              <a:spLocks noChangeArrowheads="1"/>
            </p:cNvSpPr>
            <p:nvPr>
              <p:custDataLst>
                <p:tags r:id="rId20"/>
              </p:custDataLst>
            </p:nvPr>
          </p:nvSpPr>
          <p:spPr bwMode="auto">
            <a:xfrm>
              <a:off x="8105775" y="3475038"/>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600">
                  <a:solidFill>
                    <a:schemeClr val="tx1">
                      <a:lumMod val="65000"/>
                      <a:lumOff val="35000"/>
                    </a:schemeClr>
                  </a:solidFill>
                  <a:latin typeface="+mn-lt"/>
                  <a:ea typeface="+mn-ea"/>
                </a:rPr>
                <a:t>58</a:t>
              </a:r>
              <a:r>
                <a:rPr lang="en-US" altLang="zh-CN" sz="1200">
                  <a:solidFill>
                    <a:schemeClr val="tx1">
                      <a:lumMod val="65000"/>
                      <a:lumOff val="35000"/>
                    </a:schemeClr>
                  </a:solidFill>
                  <a:latin typeface="+mn-lt"/>
                  <a:ea typeface="+mn-ea"/>
                </a:rPr>
                <a:t>%</a:t>
              </a:r>
              <a:endParaRPr lang="zh-CN" altLang="en-US" sz="1200">
                <a:solidFill>
                  <a:schemeClr val="tx1">
                    <a:lumMod val="65000"/>
                    <a:lumOff val="35000"/>
                  </a:schemeClr>
                </a:solidFill>
                <a:latin typeface="+mn-lt"/>
                <a:ea typeface="+mn-ea"/>
              </a:endParaRPr>
            </a:p>
          </p:txBody>
        </p:sp>
        <p:sp>
          <p:nvSpPr>
            <p:cNvPr id="2072" name="MH_Text_5"/>
            <p:cNvSpPr txBox="1">
              <a:spLocks noChangeArrowheads="1"/>
            </p:cNvSpPr>
            <p:nvPr>
              <p:custDataLst>
                <p:tags r:id="rId21"/>
              </p:custDataLst>
            </p:nvPr>
          </p:nvSpPr>
          <p:spPr bwMode="auto">
            <a:xfrm>
              <a:off x="8105775" y="3856038"/>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600">
                  <a:solidFill>
                    <a:schemeClr val="tx1">
                      <a:lumMod val="65000"/>
                      <a:lumOff val="35000"/>
                    </a:schemeClr>
                  </a:solidFill>
                  <a:latin typeface="+mn-lt"/>
                  <a:ea typeface="+mn-ea"/>
                </a:rPr>
                <a:t>45</a:t>
              </a:r>
              <a:r>
                <a:rPr lang="en-US" altLang="zh-CN" sz="1200">
                  <a:solidFill>
                    <a:schemeClr val="tx1">
                      <a:lumMod val="65000"/>
                      <a:lumOff val="35000"/>
                    </a:schemeClr>
                  </a:solidFill>
                  <a:latin typeface="+mn-lt"/>
                  <a:ea typeface="+mn-ea"/>
                </a:rPr>
                <a:t>%</a:t>
              </a:r>
              <a:endParaRPr lang="zh-CN" altLang="en-US" sz="1200">
                <a:solidFill>
                  <a:schemeClr val="tx1">
                    <a:lumMod val="65000"/>
                    <a:lumOff val="35000"/>
                  </a:schemeClr>
                </a:solidFill>
                <a:latin typeface="+mn-lt"/>
                <a:ea typeface="+mn-ea"/>
              </a:endParaRPr>
            </a:p>
          </p:txBody>
        </p:sp>
        <p:sp>
          <p:nvSpPr>
            <p:cNvPr id="2073" name="MH_Text_6"/>
            <p:cNvSpPr txBox="1">
              <a:spLocks noChangeArrowheads="1"/>
            </p:cNvSpPr>
            <p:nvPr>
              <p:custDataLst>
                <p:tags r:id="rId22"/>
              </p:custDataLst>
            </p:nvPr>
          </p:nvSpPr>
          <p:spPr bwMode="auto">
            <a:xfrm>
              <a:off x="8105775" y="4237038"/>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cene3d>
                <a:camera prst="orthographicFront"/>
                <a:lightRig rig="threePt" dir="t"/>
              </a:scene3d>
              <a:sp3d contourW="127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600">
                  <a:solidFill>
                    <a:schemeClr val="tx1">
                      <a:lumMod val="65000"/>
                      <a:lumOff val="35000"/>
                    </a:schemeClr>
                  </a:solidFill>
                  <a:latin typeface="+mn-lt"/>
                  <a:ea typeface="+mn-ea"/>
                </a:rPr>
                <a:t>30</a:t>
              </a:r>
              <a:r>
                <a:rPr lang="en-US" altLang="zh-CN" sz="1200">
                  <a:solidFill>
                    <a:schemeClr val="tx1">
                      <a:lumMod val="65000"/>
                      <a:lumOff val="35000"/>
                    </a:schemeClr>
                  </a:solidFill>
                  <a:latin typeface="+mn-lt"/>
                  <a:ea typeface="+mn-ea"/>
                </a:rPr>
                <a:t>%</a:t>
              </a:r>
              <a:endParaRPr lang="zh-CN" altLang="en-US" sz="1200">
                <a:solidFill>
                  <a:schemeClr val="tx1">
                    <a:lumMod val="65000"/>
                    <a:lumOff val="35000"/>
                  </a:schemeClr>
                </a:solidFill>
                <a:latin typeface="+mn-lt"/>
                <a:ea typeface="+mn-ea"/>
              </a:endParaRPr>
            </a:p>
          </p:txBody>
        </p:sp>
      </p:grpSp>
      <p:pic>
        <p:nvPicPr>
          <p:cNvPr id="28" name="图片 27"/>
          <p:cNvPicPr>
            <a:picLocks noChangeAspect="1"/>
          </p:cNvPicPr>
          <p:nvPr/>
        </p:nvPicPr>
        <p:blipFill rotWithShape="1">
          <a:blip r:embed="rId23"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4" name="组合 3"/>
          <p:cNvGrpSpPr/>
          <p:nvPr/>
        </p:nvGrpSpPr>
        <p:grpSpPr>
          <a:xfrm>
            <a:off x="2774656" y="4681899"/>
            <a:ext cx="6642689" cy="1073873"/>
            <a:chOff x="2774656" y="4681899"/>
            <a:chExt cx="6642689" cy="1073873"/>
          </a:xfrm>
        </p:grpSpPr>
        <p:sp>
          <p:nvSpPr>
            <p:cNvPr id="451" name="MH_Desc_1"/>
            <p:cNvSpPr/>
            <p:nvPr>
              <p:custDataLst>
                <p:tags r:id="rId24"/>
              </p:custDataLst>
            </p:nvPr>
          </p:nvSpPr>
          <p:spPr>
            <a:xfrm>
              <a:off x="2809873" y="4681899"/>
              <a:ext cx="6607472" cy="105251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0 h 0"/>
                <a:gd name="connsiteX1-45" fmla="*/ 2520280 w 2520280"/>
                <a:gd name="connsiteY1-46" fmla="*/ 0 h 0"/>
                <a:gd name="connsiteX2-47" fmla="*/ 0 w 2520280"/>
                <a:gd name="connsiteY2-48" fmla="*/ 0 h 0"/>
              </a:gdLst>
              <a:ahLst/>
              <a:cxnLst>
                <a:cxn ang="0">
                  <a:pos x="connsiteX0-1" y="connsiteY0-2"/>
                </a:cxn>
                <a:cxn ang="0">
                  <a:pos x="connsiteX1-3" y="connsiteY1-4"/>
                </a:cxn>
                <a:cxn ang="0">
                  <a:pos x="connsiteX2-5" y="connsiteY2-6"/>
                </a:cxn>
              </a:cxnLst>
              <a:rect l="l" t="t" r="r" b="b"/>
              <a:pathLst>
                <a:path w="2520280">
                  <a:moveTo>
                    <a:pt x="0" y="0"/>
                  </a:moveTo>
                  <a:lnTo>
                    <a:pt x="2520280" y="0"/>
                  </a:lnTo>
                  <a:lnTo>
                    <a:pt x="0" y="0"/>
                  </a:lnTo>
                  <a:close/>
                </a:path>
              </a:pathLst>
            </a:custGeom>
            <a:noFill/>
            <a:ln w="38100"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lIns="0" rIns="0" anchor="b">
              <a:normAutofit/>
            </a:bodyPr>
            <a:lstStyle/>
            <a:p>
              <a:pPr algn="just">
                <a:lnSpc>
                  <a:spcPct val="120000"/>
                </a:lnSpc>
                <a:defRPr/>
              </a:pPr>
              <a:endParaRPr lang="en-US" altLang="zh-CN" sz="1600" dirty="0">
                <a:solidFill>
                  <a:schemeClr val="tx1"/>
                </a:solidFill>
              </a:endParaRPr>
            </a:p>
          </p:txBody>
        </p:sp>
        <p:grpSp>
          <p:nvGrpSpPr>
            <p:cNvPr id="29" name="组合 28"/>
            <p:cNvGrpSpPr/>
            <p:nvPr/>
          </p:nvGrpSpPr>
          <p:grpSpPr>
            <a:xfrm>
              <a:off x="2774656" y="4885565"/>
              <a:ext cx="6642688" cy="870207"/>
              <a:chOff x="874713" y="3195403"/>
              <a:chExt cx="6642688" cy="870207"/>
            </a:xfrm>
          </p:grpSpPr>
          <p:sp>
            <p:nvSpPr>
              <p:cNvPr id="30" name="矩形 29"/>
              <p:cNvSpPr/>
              <p:nvPr/>
            </p:nvSpPr>
            <p:spPr>
              <a:xfrm>
                <a:off x="874713" y="3677812"/>
                <a:ext cx="6642688"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1" name="矩形 30"/>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grpSp>
        <p:nvGrpSpPr>
          <p:cNvPr id="37" name="组合 36"/>
          <p:cNvGrpSpPr/>
          <p:nvPr/>
        </p:nvGrpSpPr>
        <p:grpSpPr>
          <a:xfrm>
            <a:off x="1904313" y="411793"/>
            <a:ext cx="4358486" cy="774975"/>
            <a:chOff x="1904313" y="411793"/>
            <a:chExt cx="4358486" cy="774975"/>
          </a:xfrm>
        </p:grpSpPr>
        <p:sp>
          <p:nvSpPr>
            <p:cNvPr id="38" name="文本框 37"/>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39" name="文本框 38"/>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spTree>
    <p:custDataLst>
      <p:tags r:id="rId25"/>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p:tgtEl>
                                          <p:spTgt spid="37"/>
                                        </p:tgtEl>
                                        <p:attrNameLst>
                                          <p:attrName>ppt_x</p:attrName>
                                        </p:attrNameLst>
                                      </p:cBhvr>
                                      <p:tavLst>
                                        <p:tav tm="0">
                                          <p:val>
                                            <p:strVal val="#ppt_x-#ppt_w*1.125000"/>
                                          </p:val>
                                        </p:tav>
                                        <p:tav tm="100000">
                                          <p:val>
                                            <p:strVal val="#ppt_x"/>
                                          </p:val>
                                        </p:tav>
                                      </p:tavLst>
                                    </p:anim>
                                    <p:animEffect transition="in" filter="wipe(right)">
                                      <p:cBhvr>
                                        <p:cTn id="13" dur="500"/>
                                        <p:tgtEl>
                                          <p:spTgt spid="37"/>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1773237" y="1745101"/>
            <a:ext cx="8645526" cy="4088524"/>
            <a:chOff x="2495550" y="2303464"/>
            <a:chExt cx="7089775" cy="3352800"/>
          </a:xfrm>
        </p:grpSpPr>
        <p:cxnSp>
          <p:nvCxnSpPr>
            <p:cNvPr id="3" name="MH_Other_1"/>
            <p:cNvCxnSpPr/>
            <p:nvPr>
              <p:custDataLst>
                <p:tags r:id="rId1"/>
              </p:custDataLst>
            </p:nvPr>
          </p:nvCxnSpPr>
          <p:spPr>
            <a:xfrm>
              <a:off x="2811463" y="2952751"/>
              <a:ext cx="0" cy="102711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MH_Other_2"/>
            <p:cNvCxnSpPr/>
            <p:nvPr>
              <p:custDataLst>
                <p:tags r:id="rId2"/>
              </p:custDataLst>
            </p:nvPr>
          </p:nvCxnSpPr>
          <p:spPr>
            <a:xfrm>
              <a:off x="2811463" y="3979863"/>
              <a:ext cx="169386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MH_Other_3"/>
            <p:cNvCxnSpPr/>
            <p:nvPr>
              <p:custDataLst>
                <p:tags r:id="rId3"/>
              </p:custDataLst>
            </p:nvPr>
          </p:nvCxnSpPr>
          <p:spPr>
            <a:xfrm>
              <a:off x="4505326" y="3979863"/>
              <a:ext cx="169386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MH_SubTitle_1"/>
            <p:cNvSpPr txBox="1"/>
            <p:nvPr>
              <p:custDataLst>
                <p:tags r:id="rId4"/>
              </p:custDataLst>
            </p:nvPr>
          </p:nvSpPr>
          <p:spPr>
            <a:xfrm>
              <a:off x="2811463" y="4037014"/>
              <a:ext cx="1693862" cy="523875"/>
            </a:xfrm>
            <a:prstGeom prst="rect">
              <a:avLst/>
            </a:prstGeom>
            <a:noFill/>
          </p:spPr>
          <p:txBody>
            <a:bodyPr>
              <a:normAutofit/>
              <a:scene3d>
                <a:camera prst="orthographicFront"/>
                <a:lightRig rig="threePt" dir="t"/>
              </a:scene3d>
              <a:sp3d contourW="12700"/>
            </a:bodyPr>
            <a:lstStyle/>
            <a:p>
              <a:pPr algn="ctr">
                <a:defRPr/>
              </a:pPr>
              <a:r>
                <a:rPr lang="en-US" altLang="zh-CN" sz="2800" dirty="0" smtClean="0">
                  <a:solidFill>
                    <a:schemeClr val="accent1">
                      <a:lumMod val="75000"/>
                    </a:schemeClr>
                  </a:solidFill>
                </a:rPr>
                <a:t>2016</a:t>
              </a:r>
              <a:endParaRPr lang="zh-CN" altLang="en-US" sz="2800" dirty="0">
                <a:solidFill>
                  <a:schemeClr val="accent1">
                    <a:lumMod val="75000"/>
                  </a:schemeClr>
                </a:solidFill>
              </a:endParaRPr>
            </a:p>
          </p:txBody>
        </p:sp>
        <p:cxnSp>
          <p:nvCxnSpPr>
            <p:cNvPr id="8" name="MH_Other_4"/>
            <p:cNvCxnSpPr/>
            <p:nvPr>
              <p:custDataLst>
                <p:tags r:id="rId5"/>
              </p:custDataLst>
            </p:nvPr>
          </p:nvCxnSpPr>
          <p:spPr>
            <a:xfrm>
              <a:off x="4505325" y="3979864"/>
              <a:ext cx="0" cy="1025525"/>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MH_SubTitle_2"/>
            <p:cNvSpPr txBox="1"/>
            <p:nvPr>
              <p:custDataLst>
                <p:tags r:id="rId6"/>
              </p:custDataLst>
            </p:nvPr>
          </p:nvSpPr>
          <p:spPr>
            <a:xfrm>
              <a:off x="4505326" y="3411539"/>
              <a:ext cx="1693863" cy="523875"/>
            </a:xfrm>
            <a:prstGeom prst="rect">
              <a:avLst/>
            </a:prstGeom>
            <a:noFill/>
          </p:spPr>
          <p:txBody>
            <a:bodyPr>
              <a:normAutofit/>
              <a:scene3d>
                <a:camera prst="orthographicFront"/>
                <a:lightRig rig="threePt" dir="t"/>
              </a:scene3d>
              <a:sp3d contourW="12700"/>
            </a:bodyPr>
            <a:lstStyle/>
            <a:p>
              <a:pPr algn="ctr">
                <a:defRPr/>
              </a:pPr>
              <a:r>
                <a:rPr lang="en-US" altLang="zh-CN" sz="2800" dirty="0" smtClean="0">
                  <a:solidFill>
                    <a:schemeClr val="accent2">
                      <a:lumMod val="75000"/>
                    </a:schemeClr>
                  </a:solidFill>
                </a:rPr>
                <a:t>2017</a:t>
              </a:r>
              <a:endParaRPr lang="zh-CN" altLang="en-US" sz="2800" dirty="0">
                <a:solidFill>
                  <a:schemeClr val="accent2">
                    <a:lumMod val="75000"/>
                  </a:schemeClr>
                </a:solidFill>
              </a:endParaRPr>
            </a:p>
          </p:txBody>
        </p:sp>
        <p:cxnSp>
          <p:nvCxnSpPr>
            <p:cNvPr id="11" name="MH_Other_5"/>
            <p:cNvCxnSpPr/>
            <p:nvPr>
              <p:custDataLst>
                <p:tags r:id="rId7"/>
              </p:custDataLst>
            </p:nvPr>
          </p:nvCxnSpPr>
          <p:spPr>
            <a:xfrm>
              <a:off x="6199188" y="2952751"/>
              <a:ext cx="0" cy="1027113"/>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MH_Other_6"/>
            <p:cNvCxnSpPr/>
            <p:nvPr>
              <p:custDataLst>
                <p:tags r:id="rId8"/>
              </p:custDataLst>
            </p:nvPr>
          </p:nvCxnSpPr>
          <p:spPr>
            <a:xfrm>
              <a:off x="6199189" y="3979863"/>
              <a:ext cx="169227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MH_SubTitle_3"/>
            <p:cNvSpPr txBox="1"/>
            <p:nvPr>
              <p:custDataLst>
                <p:tags r:id="rId9"/>
              </p:custDataLst>
            </p:nvPr>
          </p:nvSpPr>
          <p:spPr>
            <a:xfrm>
              <a:off x="6199189" y="4037014"/>
              <a:ext cx="1692275" cy="523875"/>
            </a:xfrm>
            <a:prstGeom prst="rect">
              <a:avLst/>
            </a:prstGeom>
            <a:noFill/>
            <a:ln>
              <a:noFill/>
            </a:ln>
          </p:spPr>
          <p:txBody>
            <a:bodyPr>
              <a:normAutofit/>
              <a:scene3d>
                <a:camera prst="orthographicFront"/>
                <a:lightRig rig="threePt" dir="t"/>
              </a:scene3d>
              <a:sp3d contourW="12700"/>
            </a:bodyPr>
            <a:lstStyle/>
            <a:p>
              <a:pPr algn="ctr">
                <a:defRPr/>
              </a:pPr>
              <a:r>
                <a:rPr lang="en-US" altLang="zh-CN" sz="2800" dirty="0" smtClean="0">
                  <a:solidFill>
                    <a:schemeClr val="accent3">
                      <a:lumMod val="75000"/>
                    </a:schemeClr>
                  </a:solidFill>
                </a:rPr>
                <a:t>2018</a:t>
              </a:r>
              <a:endParaRPr lang="zh-CN" altLang="en-US" sz="2800" dirty="0">
                <a:solidFill>
                  <a:schemeClr val="accent3">
                    <a:lumMod val="75000"/>
                  </a:schemeClr>
                </a:solidFill>
              </a:endParaRPr>
            </a:p>
          </p:txBody>
        </p:sp>
        <p:cxnSp>
          <p:nvCxnSpPr>
            <p:cNvPr id="15" name="MH_Other_7"/>
            <p:cNvCxnSpPr/>
            <p:nvPr>
              <p:custDataLst>
                <p:tags r:id="rId10"/>
              </p:custDataLst>
            </p:nvPr>
          </p:nvCxnSpPr>
          <p:spPr>
            <a:xfrm>
              <a:off x="7891463" y="3979864"/>
              <a:ext cx="0" cy="10255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MH_Other_8"/>
            <p:cNvCxnSpPr/>
            <p:nvPr>
              <p:custDataLst>
                <p:tags r:id="rId11"/>
              </p:custDataLst>
            </p:nvPr>
          </p:nvCxnSpPr>
          <p:spPr>
            <a:xfrm>
              <a:off x="7891463" y="3979863"/>
              <a:ext cx="1693862" cy="0"/>
            </a:xfrm>
            <a:prstGeom prst="line">
              <a:avLst/>
            </a:prstGeom>
            <a:ln>
              <a:solidFill>
                <a:schemeClr val="accent1"/>
              </a:solidFill>
              <a:tailEnd type="stealth"/>
            </a:ln>
          </p:spPr>
          <p:style>
            <a:lnRef idx="1">
              <a:schemeClr val="accent1"/>
            </a:lnRef>
            <a:fillRef idx="0">
              <a:schemeClr val="accent1"/>
            </a:fillRef>
            <a:effectRef idx="0">
              <a:schemeClr val="accent1"/>
            </a:effectRef>
            <a:fontRef idx="minor">
              <a:schemeClr val="tx1"/>
            </a:fontRef>
          </p:style>
        </p:cxnSp>
        <p:sp>
          <p:nvSpPr>
            <p:cNvPr id="17" name="MH_SubTitle_4"/>
            <p:cNvSpPr txBox="1"/>
            <p:nvPr>
              <p:custDataLst>
                <p:tags r:id="rId12"/>
              </p:custDataLst>
            </p:nvPr>
          </p:nvSpPr>
          <p:spPr>
            <a:xfrm>
              <a:off x="7780338" y="3411539"/>
              <a:ext cx="1693862" cy="523875"/>
            </a:xfrm>
            <a:prstGeom prst="rect">
              <a:avLst/>
            </a:prstGeom>
            <a:noFill/>
          </p:spPr>
          <p:txBody>
            <a:bodyPr>
              <a:normAutofit/>
              <a:scene3d>
                <a:camera prst="orthographicFront"/>
                <a:lightRig rig="threePt" dir="t"/>
              </a:scene3d>
              <a:sp3d contourW="12700"/>
            </a:bodyPr>
            <a:lstStyle/>
            <a:p>
              <a:pPr algn="ctr">
                <a:defRPr/>
              </a:pPr>
              <a:r>
                <a:rPr lang="en-US" altLang="zh-CN" sz="2800" dirty="0" smtClean="0">
                  <a:solidFill>
                    <a:schemeClr val="accent1">
                      <a:lumMod val="75000"/>
                    </a:schemeClr>
                  </a:solidFill>
                </a:rPr>
                <a:t>2019</a:t>
              </a:r>
              <a:endParaRPr lang="zh-CN" altLang="en-US" sz="2800" dirty="0">
                <a:solidFill>
                  <a:schemeClr val="accent1">
                    <a:lumMod val="75000"/>
                  </a:schemeClr>
                </a:solidFill>
              </a:endParaRPr>
            </a:p>
          </p:txBody>
        </p:sp>
        <p:sp>
          <p:nvSpPr>
            <p:cNvPr id="20" name="MH_Other_9"/>
            <p:cNvSpPr/>
            <p:nvPr>
              <p:custDataLst>
                <p:tags r:id="rId13"/>
              </p:custDataLst>
            </p:nvPr>
          </p:nvSpPr>
          <p:spPr>
            <a:xfrm>
              <a:off x="2495550" y="2303464"/>
              <a:ext cx="649288" cy="6492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MH_Other_10"/>
            <p:cNvSpPr/>
            <p:nvPr>
              <p:custDataLst>
                <p:tags r:id="rId14"/>
              </p:custDataLst>
            </p:nvPr>
          </p:nvSpPr>
          <p:spPr>
            <a:xfrm>
              <a:off x="4179889" y="5005389"/>
              <a:ext cx="649287" cy="650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MH_Other_11"/>
            <p:cNvSpPr/>
            <p:nvPr>
              <p:custDataLst>
                <p:tags r:id="rId15"/>
              </p:custDataLst>
            </p:nvPr>
          </p:nvSpPr>
          <p:spPr>
            <a:xfrm>
              <a:off x="5878514" y="2303464"/>
              <a:ext cx="650875" cy="6492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t>1</a:t>
              </a:r>
              <a:endParaRPr lang="zh-CN" altLang="en-US" dirty="0"/>
            </a:p>
          </p:txBody>
        </p:sp>
        <p:sp>
          <p:nvSpPr>
            <p:cNvPr id="29" name="MH_Other_12"/>
            <p:cNvSpPr/>
            <p:nvPr>
              <p:custDataLst>
                <p:tags r:id="rId16"/>
              </p:custDataLst>
            </p:nvPr>
          </p:nvSpPr>
          <p:spPr>
            <a:xfrm>
              <a:off x="7567614" y="5005389"/>
              <a:ext cx="649287" cy="6508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0CB692"/>
                </a:solidFill>
              </a:endParaRPr>
            </a:p>
          </p:txBody>
        </p:sp>
        <p:sp>
          <p:nvSpPr>
            <p:cNvPr id="27" name="MH_Other_13"/>
            <p:cNvSpPr/>
            <p:nvPr>
              <p:custDataLst>
                <p:tags r:id="rId17"/>
              </p:custDataLst>
            </p:nvPr>
          </p:nvSpPr>
          <p:spPr bwMode="auto">
            <a:xfrm>
              <a:off x="6053138" y="2463801"/>
              <a:ext cx="303212" cy="328613"/>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1" name="MH_Other_14"/>
            <p:cNvSpPr/>
            <p:nvPr>
              <p:custDataLst>
                <p:tags r:id="rId18"/>
              </p:custDataLst>
            </p:nvPr>
          </p:nvSpPr>
          <p:spPr bwMode="auto">
            <a:xfrm>
              <a:off x="2668588" y="2463801"/>
              <a:ext cx="303212" cy="328613"/>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35" name="MH_Other_15"/>
            <p:cNvSpPr/>
            <p:nvPr>
              <p:custDataLst>
                <p:tags r:id="rId19"/>
              </p:custDataLst>
            </p:nvPr>
          </p:nvSpPr>
          <p:spPr bwMode="auto">
            <a:xfrm>
              <a:off x="4352926" y="5167313"/>
              <a:ext cx="303213" cy="328612"/>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2" name="MH_Other_16"/>
            <p:cNvSpPr/>
            <p:nvPr>
              <p:custDataLst>
                <p:tags r:id="rId20"/>
              </p:custDataLst>
            </p:nvPr>
          </p:nvSpPr>
          <p:spPr bwMode="auto">
            <a:xfrm>
              <a:off x="7740651" y="5167313"/>
              <a:ext cx="303213" cy="328612"/>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pic>
        <p:nvPicPr>
          <p:cNvPr id="30" name="图片 29"/>
          <p:cNvPicPr>
            <a:picLocks noChangeAspect="1"/>
          </p:cNvPicPr>
          <p:nvPr/>
        </p:nvPicPr>
        <p:blipFill rotWithShape="1">
          <a:blip r:embed="rId21"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32" name="组合 31"/>
          <p:cNvGrpSpPr/>
          <p:nvPr/>
        </p:nvGrpSpPr>
        <p:grpSpPr>
          <a:xfrm>
            <a:off x="2744307" y="2068276"/>
            <a:ext cx="2241974" cy="1248739"/>
            <a:chOff x="874713" y="3271603"/>
            <a:chExt cx="2241974" cy="1248739"/>
          </a:xfrm>
        </p:grpSpPr>
        <p:sp>
          <p:nvSpPr>
            <p:cNvPr id="33" name="矩形 32"/>
            <p:cNvSpPr/>
            <p:nvPr/>
          </p:nvSpPr>
          <p:spPr>
            <a:xfrm>
              <a:off x="874713" y="3652412"/>
              <a:ext cx="224197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4" name="矩形 33"/>
            <p:cNvSpPr/>
            <p:nvPr/>
          </p:nvSpPr>
          <p:spPr>
            <a:xfrm>
              <a:off x="874713" y="3271603"/>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36" name="组合 35"/>
          <p:cNvGrpSpPr/>
          <p:nvPr/>
        </p:nvGrpSpPr>
        <p:grpSpPr>
          <a:xfrm>
            <a:off x="1904313" y="411793"/>
            <a:ext cx="4358486" cy="774975"/>
            <a:chOff x="1904313" y="411793"/>
            <a:chExt cx="4358486" cy="774975"/>
          </a:xfrm>
        </p:grpSpPr>
        <p:sp>
          <p:nvSpPr>
            <p:cNvPr id="37" name="文本框 36"/>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38" name="文本框 37"/>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grpSp>
        <p:nvGrpSpPr>
          <p:cNvPr id="39" name="组合 38"/>
          <p:cNvGrpSpPr/>
          <p:nvPr/>
        </p:nvGrpSpPr>
        <p:grpSpPr>
          <a:xfrm>
            <a:off x="6837307" y="2068276"/>
            <a:ext cx="2241974" cy="1248739"/>
            <a:chOff x="874713" y="3271603"/>
            <a:chExt cx="2241974" cy="1248739"/>
          </a:xfrm>
        </p:grpSpPr>
        <p:sp>
          <p:nvSpPr>
            <p:cNvPr id="40" name="矩形 39"/>
            <p:cNvSpPr/>
            <p:nvPr/>
          </p:nvSpPr>
          <p:spPr>
            <a:xfrm>
              <a:off x="874713" y="3652412"/>
              <a:ext cx="224197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1" name="矩形 40"/>
            <p:cNvSpPr/>
            <p:nvPr/>
          </p:nvSpPr>
          <p:spPr>
            <a:xfrm>
              <a:off x="874713" y="3271603"/>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43" name="组合 42"/>
          <p:cNvGrpSpPr/>
          <p:nvPr/>
        </p:nvGrpSpPr>
        <p:grpSpPr>
          <a:xfrm>
            <a:off x="4967384" y="4483286"/>
            <a:ext cx="2241974" cy="1248739"/>
            <a:chOff x="874713" y="3271603"/>
            <a:chExt cx="2241974" cy="1248739"/>
          </a:xfrm>
        </p:grpSpPr>
        <p:sp>
          <p:nvSpPr>
            <p:cNvPr id="44" name="矩形 43"/>
            <p:cNvSpPr/>
            <p:nvPr/>
          </p:nvSpPr>
          <p:spPr>
            <a:xfrm>
              <a:off x="874713" y="3652412"/>
              <a:ext cx="224197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5" name="矩形 44"/>
            <p:cNvSpPr/>
            <p:nvPr/>
          </p:nvSpPr>
          <p:spPr>
            <a:xfrm>
              <a:off x="874713" y="3271603"/>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46" name="组合 45"/>
          <p:cNvGrpSpPr/>
          <p:nvPr/>
        </p:nvGrpSpPr>
        <p:grpSpPr>
          <a:xfrm>
            <a:off x="8933963" y="4483286"/>
            <a:ext cx="2241974" cy="1248739"/>
            <a:chOff x="874713" y="3271603"/>
            <a:chExt cx="2241974" cy="1248739"/>
          </a:xfrm>
        </p:grpSpPr>
        <p:sp>
          <p:nvSpPr>
            <p:cNvPr id="47" name="矩形 46"/>
            <p:cNvSpPr/>
            <p:nvPr/>
          </p:nvSpPr>
          <p:spPr>
            <a:xfrm>
              <a:off x="874713" y="3652412"/>
              <a:ext cx="224197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8" name="矩形 47"/>
            <p:cNvSpPr/>
            <p:nvPr/>
          </p:nvSpPr>
          <p:spPr>
            <a:xfrm>
              <a:off x="874713" y="3271603"/>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spTree>
    <p:custDataLst>
      <p:tags r:id="rId22"/>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p:tgtEl>
                                          <p:spTgt spid="36"/>
                                        </p:tgtEl>
                                        <p:attrNameLst>
                                          <p:attrName>ppt_x</p:attrName>
                                        </p:attrNameLst>
                                      </p:cBhvr>
                                      <p:tavLst>
                                        <p:tav tm="0">
                                          <p:val>
                                            <p:strVal val="#ppt_x-#ppt_w*1.125000"/>
                                          </p:val>
                                        </p:tav>
                                        <p:tav tm="100000">
                                          <p:val>
                                            <p:strVal val="#ppt_x"/>
                                          </p:val>
                                        </p:tav>
                                      </p:tavLst>
                                    </p:anim>
                                    <p:animEffect transition="in" filter="wipe(right)">
                                      <p:cBhvr>
                                        <p:cTn id="13" dur="500"/>
                                        <p:tgtEl>
                                          <p:spTgt spid="36"/>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p:cTn id="29" dur="500" fill="hold"/>
                                        <p:tgtEl>
                                          <p:spTgt spid="43"/>
                                        </p:tgtEl>
                                        <p:attrNameLst>
                                          <p:attrName>ppt_w</p:attrName>
                                        </p:attrNameLst>
                                      </p:cBhvr>
                                      <p:tavLst>
                                        <p:tav tm="0">
                                          <p:val>
                                            <p:fltVal val="0"/>
                                          </p:val>
                                        </p:tav>
                                        <p:tav tm="100000">
                                          <p:val>
                                            <p:strVal val="#ppt_w"/>
                                          </p:val>
                                        </p:tav>
                                      </p:tavLst>
                                    </p:anim>
                                    <p:anim calcmode="lin" valueType="num">
                                      <p:cBhvr>
                                        <p:cTn id="30" dur="500" fill="hold"/>
                                        <p:tgtEl>
                                          <p:spTgt spid="43"/>
                                        </p:tgtEl>
                                        <p:attrNameLst>
                                          <p:attrName>ppt_h</p:attrName>
                                        </p:attrNameLst>
                                      </p:cBhvr>
                                      <p:tavLst>
                                        <p:tav tm="0">
                                          <p:val>
                                            <p:fltVal val="0"/>
                                          </p:val>
                                        </p:tav>
                                        <p:tav tm="100000">
                                          <p:val>
                                            <p:strVal val="#ppt_h"/>
                                          </p:val>
                                        </p:tav>
                                      </p:tavLst>
                                    </p:anim>
                                    <p:animEffect transition="in" filter="fade">
                                      <p:cBhvr>
                                        <p:cTn id="31" dur="500"/>
                                        <p:tgtEl>
                                          <p:spTgt spid="43"/>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animEffect transition="in" filter="fade">
                                      <p:cBhvr>
                                        <p:cTn id="37" dur="500"/>
                                        <p:tgtEl>
                                          <p:spTgt spid="39"/>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 calcmode="lin" valueType="num">
                                      <p:cBhvr>
                                        <p:cTn id="41" dur="500" fill="hold"/>
                                        <p:tgtEl>
                                          <p:spTgt spid="46"/>
                                        </p:tgtEl>
                                        <p:attrNameLst>
                                          <p:attrName>ppt_w</p:attrName>
                                        </p:attrNameLst>
                                      </p:cBhvr>
                                      <p:tavLst>
                                        <p:tav tm="0">
                                          <p:val>
                                            <p:fltVal val="0"/>
                                          </p:val>
                                        </p:tav>
                                        <p:tav tm="100000">
                                          <p:val>
                                            <p:strVal val="#ppt_w"/>
                                          </p:val>
                                        </p:tav>
                                      </p:tavLst>
                                    </p:anim>
                                    <p:anim calcmode="lin" valueType="num">
                                      <p:cBhvr>
                                        <p:cTn id="42" dur="500" fill="hold"/>
                                        <p:tgtEl>
                                          <p:spTgt spid="46"/>
                                        </p:tgtEl>
                                        <p:attrNameLst>
                                          <p:attrName>ppt_h</p:attrName>
                                        </p:attrNameLst>
                                      </p:cBhvr>
                                      <p:tavLst>
                                        <p:tav tm="0">
                                          <p:val>
                                            <p:fltVal val="0"/>
                                          </p:val>
                                        </p:tav>
                                        <p:tav tm="100000">
                                          <p:val>
                                            <p:strVal val="#ppt_h"/>
                                          </p:val>
                                        </p:tav>
                                      </p:tavLst>
                                    </p:anim>
                                    <p:animEffect transition="in" filter="fade">
                                      <p:cBhvr>
                                        <p:cTn id="4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50168" t="20952" r="548" b="27864"/>
          <a:stretch>
            <a:fillRect/>
          </a:stretch>
        </p:blipFill>
        <p:spPr>
          <a:xfrm>
            <a:off x="1265408" y="1966187"/>
            <a:ext cx="4475945" cy="3009106"/>
          </a:xfrm>
          <a:prstGeom prst="rect">
            <a:avLst/>
          </a:prstGeom>
        </p:spPr>
      </p:pic>
      <p:grpSp>
        <p:nvGrpSpPr>
          <p:cNvPr id="4" name="组合 3"/>
          <p:cNvGrpSpPr/>
          <p:nvPr/>
        </p:nvGrpSpPr>
        <p:grpSpPr>
          <a:xfrm>
            <a:off x="6072515" y="1966187"/>
            <a:ext cx="4525044" cy="3142340"/>
            <a:chOff x="1683036" y="422047"/>
            <a:chExt cx="4849013" cy="3367316"/>
          </a:xfrm>
        </p:grpSpPr>
        <p:grpSp>
          <p:nvGrpSpPr>
            <p:cNvPr id="5" name="组合 4"/>
            <p:cNvGrpSpPr/>
            <p:nvPr/>
          </p:nvGrpSpPr>
          <p:grpSpPr>
            <a:xfrm>
              <a:off x="2423884" y="422047"/>
              <a:ext cx="3367316" cy="3367316"/>
              <a:chOff x="2307770" y="-528128"/>
              <a:chExt cx="3367316" cy="3367316"/>
            </a:xfrm>
          </p:grpSpPr>
          <p:sp>
            <p:nvSpPr>
              <p:cNvPr id="7" name="椭圆 6"/>
              <p:cNvSpPr/>
              <p:nvPr/>
            </p:nvSpPr>
            <p:spPr>
              <a:xfrm>
                <a:off x="2423885" y="-412013"/>
                <a:ext cx="3135086" cy="3135086"/>
              </a:xfrm>
              <a:prstGeom prst="ellipse">
                <a:avLst/>
              </a:prstGeom>
              <a:solidFill>
                <a:srgbClr val="96E4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
            <p:nvSpPr>
              <p:cNvPr id="8" name="椭圆 7"/>
              <p:cNvSpPr/>
              <p:nvPr/>
            </p:nvSpPr>
            <p:spPr>
              <a:xfrm>
                <a:off x="2307770" y="-528128"/>
                <a:ext cx="3367316" cy="3367316"/>
              </a:xfrm>
              <a:prstGeom prst="ellipse">
                <a:avLst/>
              </a:prstGeom>
              <a:noFill/>
              <a:ln>
                <a:solidFill>
                  <a:srgbClr val="96E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grpSp>
        <p:pic>
          <p:nvPicPr>
            <p:cNvPr id="6" name="图片 5"/>
            <p:cNvPicPr>
              <a:picLocks noChangeAspect="1"/>
            </p:cNvPicPr>
            <p:nvPr/>
          </p:nvPicPr>
          <p:blipFill>
            <a:blip r:embed="rId2"/>
            <a:stretch>
              <a:fillRect/>
            </a:stretch>
          </p:blipFill>
          <p:spPr>
            <a:xfrm>
              <a:off x="1683036" y="2723471"/>
              <a:ext cx="4849013" cy="749300"/>
            </a:xfrm>
            <a:prstGeom prst="rect">
              <a:avLst/>
            </a:prstGeom>
          </p:spPr>
        </p:pic>
      </p:grpSp>
      <p:sp>
        <p:nvSpPr>
          <p:cNvPr id="9" name="文本框 8"/>
          <p:cNvSpPr txBox="1"/>
          <p:nvPr/>
        </p:nvSpPr>
        <p:spPr>
          <a:xfrm>
            <a:off x="6823502" y="4137877"/>
            <a:ext cx="3023067" cy="52322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a:t>
            </a:r>
            <a:endParaRPr kumimoji="0" lang="zh-CN" altLang="en-US" sz="2800" b="1"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endParaRPr>
          </a:p>
        </p:txBody>
      </p:sp>
      <p:sp>
        <p:nvSpPr>
          <p:cNvPr id="10" name="文本框 9"/>
          <p:cNvSpPr txBox="1"/>
          <p:nvPr/>
        </p:nvSpPr>
        <p:spPr>
          <a:xfrm>
            <a:off x="6823502" y="3014137"/>
            <a:ext cx="3023067" cy="769441"/>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PART 03</a:t>
            </a:r>
            <a:endParaRPr kumimoji="0" lang="zh-CN" altLang="en-US" sz="4400" b="1"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endParaRPr>
          </a:p>
        </p:txBody>
      </p:sp>
      <p:sp>
        <p:nvSpPr>
          <p:cNvPr id="11" name="等腰三角形 10"/>
          <p:cNvSpPr/>
          <p:nvPr/>
        </p:nvSpPr>
        <p:spPr>
          <a:xfrm flipV="1">
            <a:off x="-1" y="0"/>
            <a:ext cx="1785257" cy="1268413"/>
          </a:xfrm>
          <a:prstGeom prst="triangle">
            <a:avLst>
              <a:gd name="adj" fmla="val 0"/>
            </a:avLst>
          </a:prstGeom>
          <a:solidFill>
            <a:srgbClr val="FF9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
        <p:nvSpPr>
          <p:cNvPr id="12" name="等腰三角形 11"/>
          <p:cNvSpPr/>
          <p:nvPr/>
        </p:nvSpPr>
        <p:spPr>
          <a:xfrm rot="10800000" flipV="1">
            <a:off x="10406743" y="5589586"/>
            <a:ext cx="1785257" cy="1268413"/>
          </a:xfrm>
          <a:prstGeom prst="triangle">
            <a:avLst>
              <a:gd name="adj" fmla="val 0"/>
            </a:avLst>
          </a:prstGeom>
          <a:solidFill>
            <a:srgbClr val="FF9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44" name="组合 43"/>
          <p:cNvGrpSpPr/>
          <p:nvPr/>
        </p:nvGrpSpPr>
        <p:grpSpPr>
          <a:xfrm>
            <a:off x="1904313" y="411793"/>
            <a:ext cx="4358486" cy="774975"/>
            <a:chOff x="1904313" y="411793"/>
            <a:chExt cx="4358486" cy="774975"/>
          </a:xfrm>
        </p:grpSpPr>
        <p:sp>
          <p:nvSpPr>
            <p:cNvPr id="51" name="文本框 50"/>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52" name="文本框 51"/>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grpSp>
        <p:nvGrpSpPr>
          <p:cNvPr id="3" name="组合 2"/>
          <p:cNvGrpSpPr/>
          <p:nvPr/>
        </p:nvGrpSpPr>
        <p:grpSpPr>
          <a:xfrm>
            <a:off x="2127250" y="1768476"/>
            <a:ext cx="3863105" cy="1017587"/>
            <a:chOff x="2127250" y="1768476"/>
            <a:chExt cx="3863105" cy="1017587"/>
          </a:xfrm>
        </p:grpSpPr>
        <p:sp>
          <p:nvSpPr>
            <p:cNvPr id="5" name="MH_Other_1"/>
            <p:cNvSpPr/>
            <p:nvPr>
              <p:custDataLst>
                <p:tags r:id="rId2"/>
              </p:custDataLst>
            </p:nvPr>
          </p:nvSpPr>
          <p:spPr>
            <a:xfrm rot="21098730">
              <a:off x="2809876" y="1960563"/>
              <a:ext cx="3154363" cy="825500"/>
            </a:xfrm>
            <a:prstGeom prst="roundRect">
              <a:avLst>
                <a:gd name="adj" fmla="val 24179"/>
              </a:avLst>
            </a:prstGeom>
            <a:solidFill>
              <a:srgbClr val="FFFFFF"/>
            </a:solidFill>
            <a:ln>
              <a:noFill/>
            </a:ln>
            <a:effectLst>
              <a:outerShdw blurRad="381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p>
          </p:txBody>
        </p:sp>
        <p:sp>
          <p:nvSpPr>
            <p:cNvPr id="4" name="MH_Text_1"/>
            <p:cNvSpPr/>
            <p:nvPr>
              <p:custDataLst>
                <p:tags r:id="rId3"/>
              </p:custDataLst>
            </p:nvPr>
          </p:nvSpPr>
          <p:spPr>
            <a:xfrm rot="21098730">
              <a:off x="2933701" y="2041526"/>
              <a:ext cx="2906713" cy="663575"/>
            </a:xfrm>
            <a:prstGeom prst="roundRect">
              <a:avLst>
                <a:gd name="adj" fmla="val 241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anchor="ctr">
              <a:normAutofit/>
            </a:bodyPr>
            <a:lstStyle/>
            <a:p>
              <a:pPr algn="ctr">
                <a:defRPr/>
              </a:pPr>
              <a:endParaRPr lang="zh-CN" altLang="en-US" dirty="0">
                <a:solidFill>
                  <a:srgbClr val="FEFEFD"/>
                </a:solidFill>
              </a:endParaRPr>
            </a:p>
          </p:txBody>
        </p:sp>
        <p:sp>
          <p:nvSpPr>
            <p:cNvPr id="6" name="MH_Other_2"/>
            <p:cNvSpPr/>
            <p:nvPr>
              <p:custDataLst>
                <p:tags r:id="rId4"/>
              </p:custDataLst>
            </p:nvPr>
          </p:nvSpPr>
          <p:spPr>
            <a:xfrm rot="20641342">
              <a:off x="2857501" y="1768476"/>
              <a:ext cx="1116013" cy="663575"/>
            </a:xfrm>
            <a:prstGeom prst="roundRect">
              <a:avLst>
                <a:gd name="adj" fmla="val 24179"/>
              </a:avLst>
            </a:prstGeom>
            <a:solidFill>
              <a:schemeClr val="accent1">
                <a:lumMod val="75000"/>
              </a:schemeClr>
            </a:solidFill>
            <a:ln>
              <a:noFill/>
            </a:ln>
            <a:effectLst>
              <a:outerShdw blurRad="25400" dist="12700" dir="60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p>
          </p:txBody>
        </p:sp>
        <p:sp>
          <p:nvSpPr>
            <p:cNvPr id="7" name="MH_SubTitle_1"/>
            <p:cNvSpPr/>
            <p:nvPr>
              <p:custDataLst>
                <p:tags r:id="rId5"/>
              </p:custDataLst>
            </p:nvPr>
          </p:nvSpPr>
          <p:spPr>
            <a:xfrm rot="20641342">
              <a:off x="2911476" y="1831976"/>
              <a:ext cx="1008063" cy="538163"/>
            </a:xfrm>
            <a:prstGeom prst="roundRect">
              <a:avLst>
                <a:gd name="adj" fmla="val 18193"/>
              </a:avLst>
            </a:prstGeom>
            <a:solidFill>
              <a:srgbClr val="FEFEF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anchor="ctr">
              <a:normAutofit/>
            </a:bodyPr>
            <a:lstStyle/>
            <a:p>
              <a:pPr algn="ctr">
                <a:defRPr/>
              </a:pPr>
              <a:endParaRPr lang="en-US" altLang="zh-CN" sz="1600" b="1" dirty="0">
                <a:solidFill>
                  <a:schemeClr val="accent1">
                    <a:lumMod val="75000"/>
                  </a:schemeClr>
                </a:solidFill>
              </a:endParaRPr>
            </a:p>
          </p:txBody>
        </p:sp>
        <p:sp>
          <p:nvSpPr>
            <p:cNvPr id="8" name="MH_Other_3"/>
            <p:cNvSpPr/>
            <p:nvPr>
              <p:custDataLst>
                <p:tags r:id="rId6"/>
              </p:custDataLst>
            </p:nvPr>
          </p:nvSpPr>
          <p:spPr>
            <a:xfrm>
              <a:off x="2992151" y="2110659"/>
              <a:ext cx="162000" cy="162000"/>
            </a:xfrm>
            <a:prstGeom prst="ellipse">
              <a:avLst/>
            </a:prstGeom>
            <a:solidFill>
              <a:srgbClr val="FFFFFF"/>
            </a:solidFill>
            <a:ln w="3175">
              <a:noFill/>
            </a:ln>
            <a:effectLst>
              <a:innerShdw blurRad="76200">
                <a:prstClr val="black">
                  <a:alpha val="6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p>
          </p:txBody>
        </p:sp>
        <p:sp>
          <p:nvSpPr>
            <p:cNvPr id="13" name="MH_Other_4"/>
            <p:cNvSpPr/>
            <p:nvPr>
              <p:custDataLst>
                <p:tags r:id="rId7"/>
              </p:custDataLst>
            </p:nvPr>
          </p:nvSpPr>
          <p:spPr>
            <a:xfrm>
              <a:off x="2127250" y="2058988"/>
              <a:ext cx="1016000" cy="400050"/>
            </a:xfrm>
            <a:custGeom>
              <a:avLst/>
              <a:gdLst>
                <a:gd name="connsiteX0" fmla="*/ 788369 w 788369"/>
                <a:gd name="connsiteY0" fmla="*/ 59760 h 293210"/>
                <a:gd name="connsiteX1" fmla="*/ 507382 w 788369"/>
                <a:gd name="connsiteY1" fmla="*/ 228 h 293210"/>
                <a:gd name="connsiteX2" fmla="*/ 78757 w 788369"/>
                <a:gd name="connsiteY2" fmla="*/ 43091 h 293210"/>
                <a:gd name="connsiteX3" fmla="*/ 4938 w 788369"/>
                <a:gd name="connsiteY3" fmla="*/ 135960 h 293210"/>
                <a:gd name="connsiteX4" fmla="*/ 145432 w 788369"/>
                <a:gd name="connsiteY4" fmla="*/ 281216 h 293210"/>
                <a:gd name="connsiteX5" fmla="*/ 290688 w 788369"/>
                <a:gd name="connsiteY5" fmla="*/ 264547 h 293210"/>
                <a:gd name="connsiteX6" fmla="*/ 759794 w 788369"/>
                <a:gd name="connsiteY6" fmla="*/ 102622 h 293210"/>
                <a:gd name="connsiteX0-1" fmla="*/ 788369 w 797894"/>
                <a:gd name="connsiteY0-2" fmla="*/ 59760 h 294208"/>
                <a:gd name="connsiteX1-3" fmla="*/ 507382 w 797894"/>
                <a:gd name="connsiteY1-4" fmla="*/ 228 h 294208"/>
                <a:gd name="connsiteX2-5" fmla="*/ 78757 w 797894"/>
                <a:gd name="connsiteY2-6" fmla="*/ 43091 h 294208"/>
                <a:gd name="connsiteX3-7" fmla="*/ 4938 w 797894"/>
                <a:gd name="connsiteY3-8" fmla="*/ 135960 h 294208"/>
                <a:gd name="connsiteX4-9" fmla="*/ 145432 w 797894"/>
                <a:gd name="connsiteY4-10" fmla="*/ 281216 h 294208"/>
                <a:gd name="connsiteX5-11" fmla="*/ 290688 w 797894"/>
                <a:gd name="connsiteY5-12" fmla="*/ 264547 h 294208"/>
                <a:gd name="connsiteX6-13" fmla="*/ 797894 w 797894"/>
                <a:gd name="connsiteY6-14" fmla="*/ 81191 h 294208"/>
                <a:gd name="connsiteX0-15" fmla="*/ 786197 w 795722"/>
                <a:gd name="connsiteY0-16" fmla="*/ 64810 h 299258"/>
                <a:gd name="connsiteX1-17" fmla="*/ 505210 w 795722"/>
                <a:gd name="connsiteY1-18" fmla="*/ 5278 h 299258"/>
                <a:gd name="connsiteX2-19" fmla="*/ 87773 w 795722"/>
                <a:gd name="connsiteY2-20" fmla="*/ 18304 h 299258"/>
                <a:gd name="connsiteX3-21" fmla="*/ 2766 w 795722"/>
                <a:gd name="connsiteY3-22" fmla="*/ 141010 h 299258"/>
                <a:gd name="connsiteX4-23" fmla="*/ 143260 w 795722"/>
                <a:gd name="connsiteY4-24" fmla="*/ 286266 h 299258"/>
                <a:gd name="connsiteX5-25" fmla="*/ 288516 w 795722"/>
                <a:gd name="connsiteY5-26" fmla="*/ 269597 h 299258"/>
                <a:gd name="connsiteX6-27" fmla="*/ 795722 w 795722"/>
                <a:gd name="connsiteY6-28" fmla="*/ 86241 h 299258"/>
                <a:gd name="connsiteX0-29" fmla="*/ 786145 w 795670"/>
                <a:gd name="connsiteY0-30" fmla="*/ 83807 h 318255"/>
                <a:gd name="connsiteX1-31" fmla="*/ 501428 w 795670"/>
                <a:gd name="connsiteY1-32" fmla="*/ 1898 h 318255"/>
                <a:gd name="connsiteX2-33" fmla="*/ 87721 w 795670"/>
                <a:gd name="connsiteY2-34" fmla="*/ 37301 h 318255"/>
                <a:gd name="connsiteX3-35" fmla="*/ 2714 w 795670"/>
                <a:gd name="connsiteY3-36" fmla="*/ 160007 h 318255"/>
                <a:gd name="connsiteX4-37" fmla="*/ 143208 w 795670"/>
                <a:gd name="connsiteY4-38" fmla="*/ 305263 h 318255"/>
                <a:gd name="connsiteX5-39" fmla="*/ 288464 w 795670"/>
                <a:gd name="connsiteY5-40" fmla="*/ 288594 h 318255"/>
                <a:gd name="connsiteX6-41" fmla="*/ 795670 w 795670"/>
                <a:gd name="connsiteY6-42" fmla="*/ 105238 h 318255"/>
                <a:gd name="connsiteX0-43" fmla="*/ 785693 w 795218"/>
                <a:gd name="connsiteY0-44" fmla="*/ 83807 h 313376"/>
                <a:gd name="connsiteX1-45" fmla="*/ 500976 w 795218"/>
                <a:gd name="connsiteY1-46" fmla="*/ 1898 h 313376"/>
                <a:gd name="connsiteX2-47" fmla="*/ 87269 w 795218"/>
                <a:gd name="connsiteY2-48" fmla="*/ 37301 h 313376"/>
                <a:gd name="connsiteX3-49" fmla="*/ 2262 w 795218"/>
                <a:gd name="connsiteY3-50" fmla="*/ 160007 h 313376"/>
                <a:gd name="connsiteX4-51" fmla="*/ 135297 w 795218"/>
                <a:gd name="connsiteY4-52" fmla="*/ 297804 h 313376"/>
                <a:gd name="connsiteX5-53" fmla="*/ 288012 w 795218"/>
                <a:gd name="connsiteY5-54" fmla="*/ 288594 h 313376"/>
                <a:gd name="connsiteX6-55" fmla="*/ 795218 w 795218"/>
                <a:gd name="connsiteY6-56" fmla="*/ 105238 h 3133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795218" h="313376">
                  <a:moveTo>
                    <a:pt x="785693" y="83807"/>
                  </a:moveTo>
                  <a:cubicBezTo>
                    <a:pt x="704334" y="55430"/>
                    <a:pt x="617380" y="9649"/>
                    <a:pt x="500976" y="1898"/>
                  </a:cubicBezTo>
                  <a:cubicBezTo>
                    <a:pt x="384572" y="-5853"/>
                    <a:pt x="170388" y="10950"/>
                    <a:pt x="87269" y="37301"/>
                  </a:cubicBezTo>
                  <a:cubicBezTo>
                    <a:pt x="4150" y="63652"/>
                    <a:pt x="-5743" y="116590"/>
                    <a:pt x="2262" y="160007"/>
                  </a:cubicBezTo>
                  <a:cubicBezTo>
                    <a:pt x="10267" y="203424"/>
                    <a:pt x="87672" y="276373"/>
                    <a:pt x="135297" y="297804"/>
                  </a:cubicBezTo>
                  <a:cubicBezTo>
                    <a:pt x="182922" y="319235"/>
                    <a:pt x="178025" y="320688"/>
                    <a:pt x="288012" y="288594"/>
                  </a:cubicBezTo>
                  <a:cubicBezTo>
                    <a:pt x="397999" y="256500"/>
                    <a:pt x="611862" y="171317"/>
                    <a:pt x="795218" y="105238"/>
                  </a:cubicBezTo>
                </a:path>
              </a:pathLst>
            </a:custGeom>
            <a:noFill/>
            <a:ln w="1905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olidFill>
                  <a:schemeClr val="tx1">
                    <a:lumMod val="50000"/>
                    <a:lumOff val="50000"/>
                  </a:schemeClr>
                </a:solidFill>
              </a:endParaRPr>
            </a:p>
          </p:txBody>
        </p:sp>
        <p:sp>
          <p:nvSpPr>
            <p:cNvPr id="37" name="矩形 36"/>
            <p:cNvSpPr/>
            <p:nvPr/>
          </p:nvSpPr>
          <p:spPr>
            <a:xfrm rot="21041983">
              <a:off x="3748381" y="2114637"/>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bg1"/>
                </a:solidFill>
                <a:latin typeface="迷你简准圆" panose="03000509000000000000" pitchFamily="65" charset="-122"/>
                <a:ea typeface="迷你简准圆" panose="03000509000000000000" pitchFamily="65" charset="-122"/>
              </a:endParaRPr>
            </a:p>
          </p:txBody>
        </p:sp>
        <p:sp>
          <p:nvSpPr>
            <p:cNvPr id="56" name="矩形 55"/>
            <p:cNvSpPr/>
            <p:nvPr/>
          </p:nvSpPr>
          <p:spPr>
            <a:xfrm rot="21041983">
              <a:off x="3263326" y="1812665"/>
              <a:ext cx="634708" cy="461665"/>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2000" b="1" dirty="0" smtClean="0">
                  <a:solidFill>
                    <a:schemeClr val="tx1">
                      <a:lumMod val="65000"/>
                      <a:lumOff val="35000"/>
                    </a:schemeClr>
                  </a:solidFill>
                  <a:latin typeface="迷你简准圆" panose="03000509000000000000" pitchFamily="65" charset="-122"/>
                  <a:ea typeface="迷你简准圆" panose="03000509000000000000" pitchFamily="65" charset="-122"/>
                </a:rPr>
                <a:t>01</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11" name="组合 10"/>
          <p:cNvGrpSpPr/>
          <p:nvPr/>
        </p:nvGrpSpPr>
        <p:grpSpPr>
          <a:xfrm>
            <a:off x="1598613" y="3689351"/>
            <a:ext cx="3938425" cy="1017587"/>
            <a:chOff x="1598613" y="3689351"/>
            <a:chExt cx="3938425" cy="1017587"/>
          </a:xfrm>
        </p:grpSpPr>
        <p:sp>
          <p:nvSpPr>
            <p:cNvPr id="38" name="MH_Other_9"/>
            <p:cNvSpPr/>
            <p:nvPr>
              <p:custDataLst>
                <p:tags r:id="rId8"/>
              </p:custDataLst>
            </p:nvPr>
          </p:nvSpPr>
          <p:spPr>
            <a:xfrm rot="21098730">
              <a:off x="2281238" y="3881438"/>
              <a:ext cx="3154362" cy="825500"/>
            </a:xfrm>
            <a:prstGeom prst="roundRect">
              <a:avLst>
                <a:gd name="adj" fmla="val 24179"/>
              </a:avLst>
            </a:prstGeom>
            <a:solidFill>
              <a:srgbClr val="FFFFFF"/>
            </a:solidFill>
            <a:ln>
              <a:noFill/>
            </a:ln>
            <a:effectLst>
              <a:outerShdw blurRad="381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p>
          </p:txBody>
        </p:sp>
        <p:sp>
          <p:nvSpPr>
            <p:cNvPr id="39" name="MH_Text_3"/>
            <p:cNvSpPr/>
            <p:nvPr>
              <p:custDataLst>
                <p:tags r:id="rId9"/>
              </p:custDataLst>
            </p:nvPr>
          </p:nvSpPr>
          <p:spPr>
            <a:xfrm rot="21098730">
              <a:off x="2405063" y="3962401"/>
              <a:ext cx="2906712" cy="663575"/>
            </a:xfrm>
            <a:prstGeom prst="roundRect">
              <a:avLst>
                <a:gd name="adj" fmla="val 2417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anchor="ctr">
              <a:normAutofit/>
            </a:bodyPr>
            <a:lstStyle/>
            <a:p>
              <a:pPr algn="ctr">
                <a:defRPr/>
              </a:pPr>
              <a:endParaRPr lang="zh-CN" altLang="en-US" dirty="0">
                <a:solidFill>
                  <a:srgbClr val="FEFEFD"/>
                </a:solidFill>
              </a:endParaRPr>
            </a:p>
          </p:txBody>
        </p:sp>
        <p:sp>
          <p:nvSpPr>
            <p:cNvPr id="40" name="MH_Other_10"/>
            <p:cNvSpPr/>
            <p:nvPr>
              <p:custDataLst>
                <p:tags r:id="rId10"/>
              </p:custDataLst>
            </p:nvPr>
          </p:nvSpPr>
          <p:spPr>
            <a:xfrm rot="20641342">
              <a:off x="2328863" y="3689351"/>
              <a:ext cx="1116012" cy="665163"/>
            </a:xfrm>
            <a:prstGeom prst="roundRect">
              <a:avLst>
                <a:gd name="adj" fmla="val 24179"/>
              </a:avLst>
            </a:prstGeom>
            <a:solidFill>
              <a:schemeClr val="accent3">
                <a:lumMod val="75000"/>
              </a:schemeClr>
            </a:solidFill>
            <a:ln>
              <a:noFill/>
            </a:ln>
            <a:effectLst>
              <a:outerShdw blurRad="25400" dist="12700" dir="60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p>
          </p:txBody>
        </p:sp>
        <p:sp>
          <p:nvSpPr>
            <p:cNvPr id="41" name="MH_SubTitle_3"/>
            <p:cNvSpPr/>
            <p:nvPr>
              <p:custDataLst>
                <p:tags r:id="rId11"/>
              </p:custDataLst>
            </p:nvPr>
          </p:nvSpPr>
          <p:spPr>
            <a:xfrm rot="20641342">
              <a:off x="2382838" y="3752851"/>
              <a:ext cx="1008062" cy="538163"/>
            </a:xfrm>
            <a:prstGeom prst="roundRect">
              <a:avLst>
                <a:gd name="adj" fmla="val 18193"/>
              </a:avLst>
            </a:prstGeom>
            <a:solidFill>
              <a:srgbClr val="FEFEF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anchor="ctr">
              <a:normAutofit/>
            </a:bodyPr>
            <a:lstStyle/>
            <a:p>
              <a:pPr algn="ctr">
                <a:defRPr/>
              </a:pPr>
              <a:endParaRPr lang="en-US" altLang="zh-CN" sz="1600" b="1" dirty="0">
                <a:solidFill>
                  <a:schemeClr val="accent3">
                    <a:lumMod val="75000"/>
                  </a:schemeClr>
                </a:solidFill>
              </a:endParaRPr>
            </a:p>
          </p:txBody>
        </p:sp>
        <p:sp>
          <p:nvSpPr>
            <p:cNvPr id="42" name="MH_Other_11"/>
            <p:cNvSpPr/>
            <p:nvPr>
              <p:custDataLst>
                <p:tags r:id="rId12"/>
              </p:custDataLst>
            </p:nvPr>
          </p:nvSpPr>
          <p:spPr>
            <a:xfrm>
              <a:off x="2463389" y="4031587"/>
              <a:ext cx="162000" cy="162000"/>
            </a:xfrm>
            <a:prstGeom prst="ellipse">
              <a:avLst/>
            </a:prstGeom>
            <a:solidFill>
              <a:srgbClr val="FFFFFF"/>
            </a:solidFill>
            <a:ln w="3175">
              <a:noFill/>
            </a:ln>
            <a:effectLst>
              <a:innerShdw blurRad="76200">
                <a:prstClr val="black">
                  <a:alpha val="6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p>
          </p:txBody>
        </p:sp>
        <p:sp>
          <p:nvSpPr>
            <p:cNvPr id="43" name="MH_Other_12"/>
            <p:cNvSpPr/>
            <p:nvPr>
              <p:custDataLst>
                <p:tags r:id="rId13"/>
              </p:custDataLst>
            </p:nvPr>
          </p:nvSpPr>
          <p:spPr>
            <a:xfrm>
              <a:off x="1598613" y="3979863"/>
              <a:ext cx="1016000" cy="400050"/>
            </a:xfrm>
            <a:custGeom>
              <a:avLst/>
              <a:gdLst>
                <a:gd name="connsiteX0" fmla="*/ 788369 w 788369"/>
                <a:gd name="connsiteY0" fmla="*/ 59760 h 293210"/>
                <a:gd name="connsiteX1" fmla="*/ 507382 w 788369"/>
                <a:gd name="connsiteY1" fmla="*/ 228 h 293210"/>
                <a:gd name="connsiteX2" fmla="*/ 78757 w 788369"/>
                <a:gd name="connsiteY2" fmla="*/ 43091 h 293210"/>
                <a:gd name="connsiteX3" fmla="*/ 4938 w 788369"/>
                <a:gd name="connsiteY3" fmla="*/ 135960 h 293210"/>
                <a:gd name="connsiteX4" fmla="*/ 145432 w 788369"/>
                <a:gd name="connsiteY4" fmla="*/ 281216 h 293210"/>
                <a:gd name="connsiteX5" fmla="*/ 290688 w 788369"/>
                <a:gd name="connsiteY5" fmla="*/ 264547 h 293210"/>
                <a:gd name="connsiteX6" fmla="*/ 759794 w 788369"/>
                <a:gd name="connsiteY6" fmla="*/ 102622 h 293210"/>
                <a:gd name="connsiteX0-1" fmla="*/ 788369 w 797894"/>
                <a:gd name="connsiteY0-2" fmla="*/ 59760 h 294208"/>
                <a:gd name="connsiteX1-3" fmla="*/ 507382 w 797894"/>
                <a:gd name="connsiteY1-4" fmla="*/ 228 h 294208"/>
                <a:gd name="connsiteX2-5" fmla="*/ 78757 w 797894"/>
                <a:gd name="connsiteY2-6" fmla="*/ 43091 h 294208"/>
                <a:gd name="connsiteX3-7" fmla="*/ 4938 w 797894"/>
                <a:gd name="connsiteY3-8" fmla="*/ 135960 h 294208"/>
                <a:gd name="connsiteX4-9" fmla="*/ 145432 w 797894"/>
                <a:gd name="connsiteY4-10" fmla="*/ 281216 h 294208"/>
                <a:gd name="connsiteX5-11" fmla="*/ 290688 w 797894"/>
                <a:gd name="connsiteY5-12" fmla="*/ 264547 h 294208"/>
                <a:gd name="connsiteX6-13" fmla="*/ 797894 w 797894"/>
                <a:gd name="connsiteY6-14" fmla="*/ 81191 h 294208"/>
                <a:gd name="connsiteX0-15" fmla="*/ 786197 w 795722"/>
                <a:gd name="connsiteY0-16" fmla="*/ 64810 h 299258"/>
                <a:gd name="connsiteX1-17" fmla="*/ 505210 w 795722"/>
                <a:gd name="connsiteY1-18" fmla="*/ 5278 h 299258"/>
                <a:gd name="connsiteX2-19" fmla="*/ 87773 w 795722"/>
                <a:gd name="connsiteY2-20" fmla="*/ 18304 h 299258"/>
                <a:gd name="connsiteX3-21" fmla="*/ 2766 w 795722"/>
                <a:gd name="connsiteY3-22" fmla="*/ 141010 h 299258"/>
                <a:gd name="connsiteX4-23" fmla="*/ 143260 w 795722"/>
                <a:gd name="connsiteY4-24" fmla="*/ 286266 h 299258"/>
                <a:gd name="connsiteX5-25" fmla="*/ 288516 w 795722"/>
                <a:gd name="connsiteY5-26" fmla="*/ 269597 h 299258"/>
                <a:gd name="connsiteX6-27" fmla="*/ 795722 w 795722"/>
                <a:gd name="connsiteY6-28" fmla="*/ 86241 h 299258"/>
                <a:gd name="connsiteX0-29" fmla="*/ 786145 w 795670"/>
                <a:gd name="connsiteY0-30" fmla="*/ 83807 h 318255"/>
                <a:gd name="connsiteX1-31" fmla="*/ 501428 w 795670"/>
                <a:gd name="connsiteY1-32" fmla="*/ 1898 h 318255"/>
                <a:gd name="connsiteX2-33" fmla="*/ 87721 w 795670"/>
                <a:gd name="connsiteY2-34" fmla="*/ 37301 h 318255"/>
                <a:gd name="connsiteX3-35" fmla="*/ 2714 w 795670"/>
                <a:gd name="connsiteY3-36" fmla="*/ 160007 h 318255"/>
                <a:gd name="connsiteX4-37" fmla="*/ 143208 w 795670"/>
                <a:gd name="connsiteY4-38" fmla="*/ 305263 h 318255"/>
                <a:gd name="connsiteX5-39" fmla="*/ 288464 w 795670"/>
                <a:gd name="connsiteY5-40" fmla="*/ 288594 h 318255"/>
                <a:gd name="connsiteX6-41" fmla="*/ 795670 w 795670"/>
                <a:gd name="connsiteY6-42" fmla="*/ 105238 h 318255"/>
                <a:gd name="connsiteX0-43" fmla="*/ 785693 w 795218"/>
                <a:gd name="connsiteY0-44" fmla="*/ 83807 h 313376"/>
                <a:gd name="connsiteX1-45" fmla="*/ 500976 w 795218"/>
                <a:gd name="connsiteY1-46" fmla="*/ 1898 h 313376"/>
                <a:gd name="connsiteX2-47" fmla="*/ 87269 w 795218"/>
                <a:gd name="connsiteY2-48" fmla="*/ 37301 h 313376"/>
                <a:gd name="connsiteX3-49" fmla="*/ 2262 w 795218"/>
                <a:gd name="connsiteY3-50" fmla="*/ 160007 h 313376"/>
                <a:gd name="connsiteX4-51" fmla="*/ 135297 w 795218"/>
                <a:gd name="connsiteY4-52" fmla="*/ 297804 h 313376"/>
                <a:gd name="connsiteX5-53" fmla="*/ 288012 w 795218"/>
                <a:gd name="connsiteY5-54" fmla="*/ 288594 h 313376"/>
                <a:gd name="connsiteX6-55" fmla="*/ 795218 w 795218"/>
                <a:gd name="connsiteY6-56" fmla="*/ 105238 h 3133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795218" h="313376">
                  <a:moveTo>
                    <a:pt x="785693" y="83807"/>
                  </a:moveTo>
                  <a:cubicBezTo>
                    <a:pt x="704334" y="55430"/>
                    <a:pt x="617380" y="9649"/>
                    <a:pt x="500976" y="1898"/>
                  </a:cubicBezTo>
                  <a:cubicBezTo>
                    <a:pt x="384572" y="-5853"/>
                    <a:pt x="170388" y="10950"/>
                    <a:pt x="87269" y="37301"/>
                  </a:cubicBezTo>
                  <a:cubicBezTo>
                    <a:pt x="4150" y="63652"/>
                    <a:pt x="-5743" y="116590"/>
                    <a:pt x="2262" y="160007"/>
                  </a:cubicBezTo>
                  <a:cubicBezTo>
                    <a:pt x="10267" y="203424"/>
                    <a:pt x="87672" y="276373"/>
                    <a:pt x="135297" y="297804"/>
                  </a:cubicBezTo>
                  <a:cubicBezTo>
                    <a:pt x="182922" y="319235"/>
                    <a:pt x="178025" y="320688"/>
                    <a:pt x="288012" y="288594"/>
                  </a:cubicBezTo>
                  <a:cubicBezTo>
                    <a:pt x="397999" y="256500"/>
                    <a:pt x="611862" y="171317"/>
                    <a:pt x="795218" y="105238"/>
                  </a:cubicBezTo>
                </a:path>
              </a:pathLst>
            </a:custGeom>
            <a:noFill/>
            <a:ln w="1905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olidFill>
                  <a:schemeClr val="tx1">
                    <a:lumMod val="50000"/>
                    <a:lumOff val="50000"/>
                  </a:schemeClr>
                </a:solidFill>
              </a:endParaRPr>
            </a:p>
          </p:txBody>
        </p:sp>
        <p:sp>
          <p:nvSpPr>
            <p:cNvPr id="53" name="矩形 52"/>
            <p:cNvSpPr/>
            <p:nvPr/>
          </p:nvSpPr>
          <p:spPr>
            <a:xfrm rot="21041983">
              <a:off x="3295064" y="4075987"/>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bg1"/>
                </a:solidFill>
                <a:latin typeface="迷你简准圆" panose="03000509000000000000" pitchFamily="65" charset="-122"/>
                <a:ea typeface="迷你简准圆" panose="03000509000000000000" pitchFamily="65" charset="-122"/>
              </a:endParaRPr>
            </a:p>
          </p:txBody>
        </p:sp>
        <p:sp>
          <p:nvSpPr>
            <p:cNvPr id="57" name="矩形 56"/>
            <p:cNvSpPr/>
            <p:nvPr/>
          </p:nvSpPr>
          <p:spPr>
            <a:xfrm rot="21041983">
              <a:off x="2810009" y="3761384"/>
              <a:ext cx="634708" cy="461665"/>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2000" b="1" dirty="0" smtClean="0">
                  <a:solidFill>
                    <a:schemeClr val="tx1">
                      <a:lumMod val="65000"/>
                      <a:lumOff val="35000"/>
                    </a:schemeClr>
                  </a:solidFill>
                  <a:latin typeface="迷你简准圆" panose="03000509000000000000" pitchFamily="65" charset="-122"/>
                  <a:ea typeface="迷你简准圆" panose="03000509000000000000" pitchFamily="65" charset="-122"/>
                </a:rPr>
                <a:t>03</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9" name="组合 8"/>
          <p:cNvGrpSpPr/>
          <p:nvPr/>
        </p:nvGrpSpPr>
        <p:grpSpPr>
          <a:xfrm>
            <a:off x="6051512" y="2728914"/>
            <a:ext cx="3904570" cy="1017586"/>
            <a:chOff x="6051512" y="2728914"/>
            <a:chExt cx="3904570" cy="1017586"/>
          </a:xfrm>
        </p:grpSpPr>
        <p:sp>
          <p:nvSpPr>
            <p:cNvPr id="31" name="MH_Other_5"/>
            <p:cNvSpPr/>
            <p:nvPr>
              <p:custDataLst>
                <p:tags r:id="rId14"/>
              </p:custDataLst>
            </p:nvPr>
          </p:nvSpPr>
          <p:spPr>
            <a:xfrm rot="21098730">
              <a:off x="6734138" y="2921000"/>
              <a:ext cx="3152775" cy="825500"/>
            </a:xfrm>
            <a:prstGeom prst="roundRect">
              <a:avLst>
                <a:gd name="adj" fmla="val 24179"/>
              </a:avLst>
            </a:prstGeom>
            <a:solidFill>
              <a:srgbClr val="FFFFFF"/>
            </a:solidFill>
            <a:ln>
              <a:noFill/>
            </a:ln>
            <a:effectLst>
              <a:outerShdw blurRad="381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p>
          </p:txBody>
        </p:sp>
        <p:sp>
          <p:nvSpPr>
            <p:cNvPr id="32" name="MH_Text_2"/>
            <p:cNvSpPr/>
            <p:nvPr>
              <p:custDataLst>
                <p:tags r:id="rId15"/>
              </p:custDataLst>
            </p:nvPr>
          </p:nvSpPr>
          <p:spPr>
            <a:xfrm rot="21098730">
              <a:off x="6857963" y="3001964"/>
              <a:ext cx="2905125" cy="663575"/>
            </a:xfrm>
            <a:prstGeom prst="roundRect">
              <a:avLst>
                <a:gd name="adj" fmla="val 241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anchor="ctr">
              <a:normAutofit/>
            </a:bodyPr>
            <a:lstStyle/>
            <a:p>
              <a:pPr algn="ctr">
                <a:defRPr/>
              </a:pPr>
              <a:endParaRPr lang="zh-CN" altLang="en-US" dirty="0">
                <a:solidFill>
                  <a:srgbClr val="FEFEFD"/>
                </a:solidFill>
              </a:endParaRPr>
            </a:p>
          </p:txBody>
        </p:sp>
        <p:sp>
          <p:nvSpPr>
            <p:cNvPr id="33" name="MH_Other_6"/>
            <p:cNvSpPr/>
            <p:nvPr>
              <p:custDataLst>
                <p:tags r:id="rId16"/>
              </p:custDataLst>
            </p:nvPr>
          </p:nvSpPr>
          <p:spPr>
            <a:xfrm rot="20641342">
              <a:off x="6780175" y="2728914"/>
              <a:ext cx="1117600" cy="663575"/>
            </a:xfrm>
            <a:prstGeom prst="roundRect">
              <a:avLst>
                <a:gd name="adj" fmla="val 24179"/>
              </a:avLst>
            </a:prstGeom>
            <a:solidFill>
              <a:schemeClr val="accent2">
                <a:lumMod val="75000"/>
              </a:schemeClr>
            </a:solidFill>
            <a:ln>
              <a:noFill/>
            </a:ln>
            <a:effectLst>
              <a:outerShdw blurRad="25400" dist="12700" dir="60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p>
          </p:txBody>
        </p:sp>
        <p:sp>
          <p:nvSpPr>
            <p:cNvPr id="34" name="MH_SubTitle_2"/>
            <p:cNvSpPr/>
            <p:nvPr>
              <p:custDataLst>
                <p:tags r:id="rId17"/>
              </p:custDataLst>
            </p:nvPr>
          </p:nvSpPr>
          <p:spPr>
            <a:xfrm rot="20641342">
              <a:off x="6835738" y="2792413"/>
              <a:ext cx="1006475" cy="538162"/>
            </a:xfrm>
            <a:prstGeom prst="roundRect">
              <a:avLst>
                <a:gd name="adj" fmla="val 18193"/>
              </a:avLst>
            </a:prstGeom>
            <a:solidFill>
              <a:srgbClr val="FEFEF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anchor="ctr">
              <a:normAutofit/>
            </a:bodyPr>
            <a:lstStyle/>
            <a:p>
              <a:pPr algn="ctr">
                <a:defRPr/>
              </a:pPr>
              <a:endParaRPr lang="en-US" altLang="zh-CN" sz="1600" b="1" dirty="0">
                <a:solidFill>
                  <a:schemeClr val="accent2">
                    <a:lumMod val="75000"/>
                  </a:schemeClr>
                </a:solidFill>
              </a:endParaRPr>
            </a:p>
          </p:txBody>
        </p:sp>
        <p:sp>
          <p:nvSpPr>
            <p:cNvPr id="35" name="MH_Other_7"/>
            <p:cNvSpPr/>
            <p:nvPr>
              <p:custDataLst>
                <p:tags r:id="rId18"/>
              </p:custDataLst>
            </p:nvPr>
          </p:nvSpPr>
          <p:spPr>
            <a:xfrm>
              <a:off x="6916001" y="3071123"/>
              <a:ext cx="162000" cy="162000"/>
            </a:xfrm>
            <a:prstGeom prst="ellipse">
              <a:avLst/>
            </a:prstGeom>
            <a:solidFill>
              <a:srgbClr val="FFFFFF"/>
            </a:solidFill>
            <a:ln w="3175">
              <a:noFill/>
            </a:ln>
            <a:effectLst>
              <a:innerShdw blurRad="76200">
                <a:prstClr val="black">
                  <a:alpha val="6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p>
          </p:txBody>
        </p:sp>
        <p:sp>
          <p:nvSpPr>
            <p:cNvPr id="36" name="MH_Other_8"/>
            <p:cNvSpPr/>
            <p:nvPr>
              <p:custDataLst>
                <p:tags r:id="rId19"/>
              </p:custDataLst>
            </p:nvPr>
          </p:nvSpPr>
          <p:spPr>
            <a:xfrm>
              <a:off x="6051512" y="3019425"/>
              <a:ext cx="1016000" cy="400050"/>
            </a:xfrm>
            <a:custGeom>
              <a:avLst/>
              <a:gdLst>
                <a:gd name="connsiteX0" fmla="*/ 788369 w 788369"/>
                <a:gd name="connsiteY0" fmla="*/ 59760 h 293210"/>
                <a:gd name="connsiteX1" fmla="*/ 507382 w 788369"/>
                <a:gd name="connsiteY1" fmla="*/ 228 h 293210"/>
                <a:gd name="connsiteX2" fmla="*/ 78757 w 788369"/>
                <a:gd name="connsiteY2" fmla="*/ 43091 h 293210"/>
                <a:gd name="connsiteX3" fmla="*/ 4938 w 788369"/>
                <a:gd name="connsiteY3" fmla="*/ 135960 h 293210"/>
                <a:gd name="connsiteX4" fmla="*/ 145432 w 788369"/>
                <a:gd name="connsiteY4" fmla="*/ 281216 h 293210"/>
                <a:gd name="connsiteX5" fmla="*/ 290688 w 788369"/>
                <a:gd name="connsiteY5" fmla="*/ 264547 h 293210"/>
                <a:gd name="connsiteX6" fmla="*/ 759794 w 788369"/>
                <a:gd name="connsiteY6" fmla="*/ 102622 h 293210"/>
                <a:gd name="connsiteX0-1" fmla="*/ 788369 w 797894"/>
                <a:gd name="connsiteY0-2" fmla="*/ 59760 h 294208"/>
                <a:gd name="connsiteX1-3" fmla="*/ 507382 w 797894"/>
                <a:gd name="connsiteY1-4" fmla="*/ 228 h 294208"/>
                <a:gd name="connsiteX2-5" fmla="*/ 78757 w 797894"/>
                <a:gd name="connsiteY2-6" fmla="*/ 43091 h 294208"/>
                <a:gd name="connsiteX3-7" fmla="*/ 4938 w 797894"/>
                <a:gd name="connsiteY3-8" fmla="*/ 135960 h 294208"/>
                <a:gd name="connsiteX4-9" fmla="*/ 145432 w 797894"/>
                <a:gd name="connsiteY4-10" fmla="*/ 281216 h 294208"/>
                <a:gd name="connsiteX5-11" fmla="*/ 290688 w 797894"/>
                <a:gd name="connsiteY5-12" fmla="*/ 264547 h 294208"/>
                <a:gd name="connsiteX6-13" fmla="*/ 797894 w 797894"/>
                <a:gd name="connsiteY6-14" fmla="*/ 81191 h 294208"/>
                <a:gd name="connsiteX0-15" fmla="*/ 786197 w 795722"/>
                <a:gd name="connsiteY0-16" fmla="*/ 64810 h 299258"/>
                <a:gd name="connsiteX1-17" fmla="*/ 505210 w 795722"/>
                <a:gd name="connsiteY1-18" fmla="*/ 5278 h 299258"/>
                <a:gd name="connsiteX2-19" fmla="*/ 87773 w 795722"/>
                <a:gd name="connsiteY2-20" fmla="*/ 18304 h 299258"/>
                <a:gd name="connsiteX3-21" fmla="*/ 2766 w 795722"/>
                <a:gd name="connsiteY3-22" fmla="*/ 141010 h 299258"/>
                <a:gd name="connsiteX4-23" fmla="*/ 143260 w 795722"/>
                <a:gd name="connsiteY4-24" fmla="*/ 286266 h 299258"/>
                <a:gd name="connsiteX5-25" fmla="*/ 288516 w 795722"/>
                <a:gd name="connsiteY5-26" fmla="*/ 269597 h 299258"/>
                <a:gd name="connsiteX6-27" fmla="*/ 795722 w 795722"/>
                <a:gd name="connsiteY6-28" fmla="*/ 86241 h 299258"/>
                <a:gd name="connsiteX0-29" fmla="*/ 786145 w 795670"/>
                <a:gd name="connsiteY0-30" fmla="*/ 83807 h 318255"/>
                <a:gd name="connsiteX1-31" fmla="*/ 501428 w 795670"/>
                <a:gd name="connsiteY1-32" fmla="*/ 1898 h 318255"/>
                <a:gd name="connsiteX2-33" fmla="*/ 87721 w 795670"/>
                <a:gd name="connsiteY2-34" fmla="*/ 37301 h 318255"/>
                <a:gd name="connsiteX3-35" fmla="*/ 2714 w 795670"/>
                <a:gd name="connsiteY3-36" fmla="*/ 160007 h 318255"/>
                <a:gd name="connsiteX4-37" fmla="*/ 143208 w 795670"/>
                <a:gd name="connsiteY4-38" fmla="*/ 305263 h 318255"/>
                <a:gd name="connsiteX5-39" fmla="*/ 288464 w 795670"/>
                <a:gd name="connsiteY5-40" fmla="*/ 288594 h 318255"/>
                <a:gd name="connsiteX6-41" fmla="*/ 795670 w 795670"/>
                <a:gd name="connsiteY6-42" fmla="*/ 105238 h 318255"/>
                <a:gd name="connsiteX0-43" fmla="*/ 785693 w 795218"/>
                <a:gd name="connsiteY0-44" fmla="*/ 83807 h 313376"/>
                <a:gd name="connsiteX1-45" fmla="*/ 500976 w 795218"/>
                <a:gd name="connsiteY1-46" fmla="*/ 1898 h 313376"/>
                <a:gd name="connsiteX2-47" fmla="*/ 87269 w 795218"/>
                <a:gd name="connsiteY2-48" fmla="*/ 37301 h 313376"/>
                <a:gd name="connsiteX3-49" fmla="*/ 2262 w 795218"/>
                <a:gd name="connsiteY3-50" fmla="*/ 160007 h 313376"/>
                <a:gd name="connsiteX4-51" fmla="*/ 135297 w 795218"/>
                <a:gd name="connsiteY4-52" fmla="*/ 297804 h 313376"/>
                <a:gd name="connsiteX5-53" fmla="*/ 288012 w 795218"/>
                <a:gd name="connsiteY5-54" fmla="*/ 288594 h 313376"/>
                <a:gd name="connsiteX6-55" fmla="*/ 795218 w 795218"/>
                <a:gd name="connsiteY6-56" fmla="*/ 105238 h 3133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795218" h="313376">
                  <a:moveTo>
                    <a:pt x="785693" y="83807"/>
                  </a:moveTo>
                  <a:cubicBezTo>
                    <a:pt x="704334" y="55430"/>
                    <a:pt x="617380" y="9649"/>
                    <a:pt x="500976" y="1898"/>
                  </a:cubicBezTo>
                  <a:cubicBezTo>
                    <a:pt x="384572" y="-5853"/>
                    <a:pt x="170388" y="10950"/>
                    <a:pt x="87269" y="37301"/>
                  </a:cubicBezTo>
                  <a:cubicBezTo>
                    <a:pt x="4150" y="63652"/>
                    <a:pt x="-5743" y="116590"/>
                    <a:pt x="2262" y="160007"/>
                  </a:cubicBezTo>
                  <a:cubicBezTo>
                    <a:pt x="10267" y="203424"/>
                    <a:pt x="87672" y="276373"/>
                    <a:pt x="135297" y="297804"/>
                  </a:cubicBezTo>
                  <a:cubicBezTo>
                    <a:pt x="182922" y="319235"/>
                    <a:pt x="178025" y="320688"/>
                    <a:pt x="288012" y="288594"/>
                  </a:cubicBezTo>
                  <a:cubicBezTo>
                    <a:pt x="397999" y="256500"/>
                    <a:pt x="611862" y="171317"/>
                    <a:pt x="795218" y="105238"/>
                  </a:cubicBezTo>
                </a:path>
              </a:pathLst>
            </a:custGeom>
            <a:noFill/>
            <a:ln w="1905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olidFill>
                  <a:schemeClr val="tx1">
                    <a:lumMod val="50000"/>
                    <a:lumOff val="50000"/>
                  </a:schemeClr>
                </a:solidFill>
              </a:endParaRPr>
            </a:p>
          </p:txBody>
        </p:sp>
        <p:sp>
          <p:nvSpPr>
            <p:cNvPr id="54" name="矩形 53"/>
            <p:cNvSpPr/>
            <p:nvPr/>
          </p:nvSpPr>
          <p:spPr>
            <a:xfrm rot="21041983">
              <a:off x="7714108" y="3076558"/>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bg1"/>
                </a:solidFill>
                <a:latin typeface="迷你简准圆" panose="03000509000000000000" pitchFamily="65" charset="-122"/>
                <a:ea typeface="迷你简准圆" panose="03000509000000000000" pitchFamily="65" charset="-122"/>
              </a:endParaRPr>
            </a:p>
          </p:txBody>
        </p:sp>
        <p:sp>
          <p:nvSpPr>
            <p:cNvPr id="58" name="矩形 57"/>
            <p:cNvSpPr/>
            <p:nvPr/>
          </p:nvSpPr>
          <p:spPr>
            <a:xfrm rot="21041983">
              <a:off x="7229053" y="2761955"/>
              <a:ext cx="634708" cy="461665"/>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2000" b="1" dirty="0" smtClean="0">
                  <a:solidFill>
                    <a:schemeClr val="tx1">
                      <a:lumMod val="65000"/>
                      <a:lumOff val="35000"/>
                    </a:schemeClr>
                  </a:solidFill>
                  <a:latin typeface="迷你简准圆" panose="03000509000000000000" pitchFamily="65" charset="-122"/>
                  <a:ea typeface="迷你简准圆" panose="03000509000000000000" pitchFamily="65" charset="-122"/>
                </a:rPr>
                <a:t>02</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10" name="组合 9"/>
          <p:cNvGrpSpPr/>
          <p:nvPr/>
        </p:nvGrpSpPr>
        <p:grpSpPr>
          <a:xfrm>
            <a:off x="6094375" y="4649788"/>
            <a:ext cx="3836987" cy="1017587"/>
            <a:chOff x="6094375" y="4649788"/>
            <a:chExt cx="3836987" cy="1017587"/>
          </a:xfrm>
        </p:grpSpPr>
        <p:sp>
          <p:nvSpPr>
            <p:cNvPr id="45" name="MH_Other_13"/>
            <p:cNvSpPr/>
            <p:nvPr>
              <p:custDataLst>
                <p:tags r:id="rId20"/>
              </p:custDataLst>
            </p:nvPr>
          </p:nvSpPr>
          <p:spPr>
            <a:xfrm rot="21098730">
              <a:off x="6777000" y="4841875"/>
              <a:ext cx="3154362" cy="825500"/>
            </a:xfrm>
            <a:prstGeom prst="roundRect">
              <a:avLst>
                <a:gd name="adj" fmla="val 24179"/>
              </a:avLst>
            </a:prstGeom>
            <a:solidFill>
              <a:srgbClr val="FFFFFF"/>
            </a:solidFill>
            <a:ln>
              <a:noFill/>
            </a:ln>
            <a:effectLst>
              <a:outerShdw blurRad="381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p>
          </p:txBody>
        </p:sp>
        <p:sp>
          <p:nvSpPr>
            <p:cNvPr id="46" name="MH_Text_4"/>
            <p:cNvSpPr/>
            <p:nvPr>
              <p:custDataLst>
                <p:tags r:id="rId21"/>
              </p:custDataLst>
            </p:nvPr>
          </p:nvSpPr>
          <p:spPr>
            <a:xfrm rot="21098730">
              <a:off x="6900825" y="4922839"/>
              <a:ext cx="2906712" cy="663575"/>
            </a:xfrm>
            <a:prstGeom prst="roundRect">
              <a:avLst>
                <a:gd name="adj" fmla="val 2417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anchor="ctr">
              <a:normAutofit/>
            </a:bodyPr>
            <a:lstStyle/>
            <a:p>
              <a:pPr algn="ctr">
                <a:defRPr/>
              </a:pPr>
              <a:endParaRPr lang="zh-CN" altLang="en-US" dirty="0">
                <a:solidFill>
                  <a:srgbClr val="FEFEFD"/>
                </a:solidFill>
              </a:endParaRPr>
            </a:p>
          </p:txBody>
        </p:sp>
        <p:sp>
          <p:nvSpPr>
            <p:cNvPr id="47" name="MH_Other_14"/>
            <p:cNvSpPr/>
            <p:nvPr>
              <p:custDataLst>
                <p:tags r:id="rId22"/>
              </p:custDataLst>
            </p:nvPr>
          </p:nvSpPr>
          <p:spPr>
            <a:xfrm rot="20641342">
              <a:off x="6824625" y="4649788"/>
              <a:ext cx="1116012" cy="665162"/>
            </a:xfrm>
            <a:prstGeom prst="roundRect">
              <a:avLst>
                <a:gd name="adj" fmla="val 24179"/>
              </a:avLst>
            </a:prstGeom>
            <a:solidFill>
              <a:schemeClr val="accent4">
                <a:lumMod val="75000"/>
              </a:schemeClr>
            </a:solidFill>
            <a:ln>
              <a:noFill/>
            </a:ln>
            <a:effectLst>
              <a:outerShdw blurRad="25400" dist="12700" dir="60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p>
          </p:txBody>
        </p:sp>
        <p:sp>
          <p:nvSpPr>
            <p:cNvPr id="48" name="MH_SubTitle_4"/>
            <p:cNvSpPr/>
            <p:nvPr>
              <p:custDataLst>
                <p:tags r:id="rId23"/>
              </p:custDataLst>
            </p:nvPr>
          </p:nvSpPr>
          <p:spPr>
            <a:xfrm rot="20641342">
              <a:off x="6878600" y="4713288"/>
              <a:ext cx="1008062" cy="538162"/>
            </a:xfrm>
            <a:prstGeom prst="roundRect">
              <a:avLst>
                <a:gd name="adj" fmla="val 18193"/>
              </a:avLst>
            </a:prstGeom>
            <a:solidFill>
              <a:srgbClr val="FEFEF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anchor="ctr">
              <a:normAutofit/>
            </a:bodyPr>
            <a:lstStyle/>
            <a:p>
              <a:pPr algn="ctr">
                <a:defRPr/>
              </a:pPr>
              <a:endParaRPr lang="en-US" altLang="zh-CN" sz="1600" b="1" dirty="0">
                <a:solidFill>
                  <a:schemeClr val="accent4">
                    <a:lumMod val="75000"/>
                  </a:schemeClr>
                </a:solidFill>
              </a:endParaRPr>
            </a:p>
          </p:txBody>
        </p:sp>
        <p:sp>
          <p:nvSpPr>
            <p:cNvPr id="49" name="MH_Other_15"/>
            <p:cNvSpPr/>
            <p:nvPr>
              <p:custDataLst>
                <p:tags r:id="rId24"/>
              </p:custDataLst>
            </p:nvPr>
          </p:nvSpPr>
          <p:spPr>
            <a:xfrm>
              <a:off x="6959203" y="4992052"/>
              <a:ext cx="162000" cy="162000"/>
            </a:xfrm>
            <a:prstGeom prst="ellipse">
              <a:avLst/>
            </a:prstGeom>
            <a:solidFill>
              <a:srgbClr val="FFFFFF"/>
            </a:solidFill>
            <a:ln w="3175">
              <a:noFill/>
            </a:ln>
            <a:effectLst>
              <a:innerShdw blurRad="76200">
                <a:prstClr val="black">
                  <a:alpha val="6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p>
          </p:txBody>
        </p:sp>
        <p:sp>
          <p:nvSpPr>
            <p:cNvPr id="50" name="MH_Other_16"/>
            <p:cNvSpPr/>
            <p:nvPr>
              <p:custDataLst>
                <p:tags r:id="rId25"/>
              </p:custDataLst>
            </p:nvPr>
          </p:nvSpPr>
          <p:spPr>
            <a:xfrm>
              <a:off x="6094375" y="4940300"/>
              <a:ext cx="1016000" cy="400050"/>
            </a:xfrm>
            <a:custGeom>
              <a:avLst/>
              <a:gdLst>
                <a:gd name="connsiteX0" fmla="*/ 788369 w 788369"/>
                <a:gd name="connsiteY0" fmla="*/ 59760 h 293210"/>
                <a:gd name="connsiteX1" fmla="*/ 507382 w 788369"/>
                <a:gd name="connsiteY1" fmla="*/ 228 h 293210"/>
                <a:gd name="connsiteX2" fmla="*/ 78757 w 788369"/>
                <a:gd name="connsiteY2" fmla="*/ 43091 h 293210"/>
                <a:gd name="connsiteX3" fmla="*/ 4938 w 788369"/>
                <a:gd name="connsiteY3" fmla="*/ 135960 h 293210"/>
                <a:gd name="connsiteX4" fmla="*/ 145432 w 788369"/>
                <a:gd name="connsiteY4" fmla="*/ 281216 h 293210"/>
                <a:gd name="connsiteX5" fmla="*/ 290688 w 788369"/>
                <a:gd name="connsiteY5" fmla="*/ 264547 h 293210"/>
                <a:gd name="connsiteX6" fmla="*/ 759794 w 788369"/>
                <a:gd name="connsiteY6" fmla="*/ 102622 h 293210"/>
                <a:gd name="connsiteX0-1" fmla="*/ 788369 w 797894"/>
                <a:gd name="connsiteY0-2" fmla="*/ 59760 h 294208"/>
                <a:gd name="connsiteX1-3" fmla="*/ 507382 w 797894"/>
                <a:gd name="connsiteY1-4" fmla="*/ 228 h 294208"/>
                <a:gd name="connsiteX2-5" fmla="*/ 78757 w 797894"/>
                <a:gd name="connsiteY2-6" fmla="*/ 43091 h 294208"/>
                <a:gd name="connsiteX3-7" fmla="*/ 4938 w 797894"/>
                <a:gd name="connsiteY3-8" fmla="*/ 135960 h 294208"/>
                <a:gd name="connsiteX4-9" fmla="*/ 145432 w 797894"/>
                <a:gd name="connsiteY4-10" fmla="*/ 281216 h 294208"/>
                <a:gd name="connsiteX5-11" fmla="*/ 290688 w 797894"/>
                <a:gd name="connsiteY5-12" fmla="*/ 264547 h 294208"/>
                <a:gd name="connsiteX6-13" fmla="*/ 797894 w 797894"/>
                <a:gd name="connsiteY6-14" fmla="*/ 81191 h 294208"/>
                <a:gd name="connsiteX0-15" fmla="*/ 786197 w 795722"/>
                <a:gd name="connsiteY0-16" fmla="*/ 64810 h 299258"/>
                <a:gd name="connsiteX1-17" fmla="*/ 505210 w 795722"/>
                <a:gd name="connsiteY1-18" fmla="*/ 5278 h 299258"/>
                <a:gd name="connsiteX2-19" fmla="*/ 87773 w 795722"/>
                <a:gd name="connsiteY2-20" fmla="*/ 18304 h 299258"/>
                <a:gd name="connsiteX3-21" fmla="*/ 2766 w 795722"/>
                <a:gd name="connsiteY3-22" fmla="*/ 141010 h 299258"/>
                <a:gd name="connsiteX4-23" fmla="*/ 143260 w 795722"/>
                <a:gd name="connsiteY4-24" fmla="*/ 286266 h 299258"/>
                <a:gd name="connsiteX5-25" fmla="*/ 288516 w 795722"/>
                <a:gd name="connsiteY5-26" fmla="*/ 269597 h 299258"/>
                <a:gd name="connsiteX6-27" fmla="*/ 795722 w 795722"/>
                <a:gd name="connsiteY6-28" fmla="*/ 86241 h 299258"/>
                <a:gd name="connsiteX0-29" fmla="*/ 786145 w 795670"/>
                <a:gd name="connsiteY0-30" fmla="*/ 83807 h 318255"/>
                <a:gd name="connsiteX1-31" fmla="*/ 501428 w 795670"/>
                <a:gd name="connsiteY1-32" fmla="*/ 1898 h 318255"/>
                <a:gd name="connsiteX2-33" fmla="*/ 87721 w 795670"/>
                <a:gd name="connsiteY2-34" fmla="*/ 37301 h 318255"/>
                <a:gd name="connsiteX3-35" fmla="*/ 2714 w 795670"/>
                <a:gd name="connsiteY3-36" fmla="*/ 160007 h 318255"/>
                <a:gd name="connsiteX4-37" fmla="*/ 143208 w 795670"/>
                <a:gd name="connsiteY4-38" fmla="*/ 305263 h 318255"/>
                <a:gd name="connsiteX5-39" fmla="*/ 288464 w 795670"/>
                <a:gd name="connsiteY5-40" fmla="*/ 288594 h 318255"/>
                <a:gd name="connsiteX6-41" fmla="*/ 795670 w 795670"/>
                <a:gd name="connsiteY6-42" fmla="*/ 105238 h 318255"/>
                <a:gd name="connsiteX0-43" fmla="*/ 785693 w 795218"/>
                <a:gd name="connsiteY0-44" fmla="*/ 83807 h 313376"/>
                <a:gd name="connsiteX1-45" fmla="*/ 500976 w 795218"/>
                <a:gd name="connsiteY1-46" fmla="*/ 1898 h 313376"/>
                <a:gd name="connsiteX2-47" fmla="*/ 87269 w 795218"/>
                <a:gd name="connsiteY2-48" fmla="*/ 37301 h 313376"/>
                <a:gd name="connsiteX3-49" fmla="*/ 2262 w 795218"/>
                <a:gd name="connsiteY3-50" fmla="*/ 160007 h 313376"/>
                <a:gd name="connsiteX4-51" fmla="*/ 135297 w 795218"/>
                <a:gd name="connsiteY4-52" fmla="*/ 297804 h 313376"/>
                <a:gd name="connsiteX5-53" fmla="*/ 288012 w 795218"/>
                <a:gd name="connsiteY5-54" fmla="*/ 288594 h 313376"/>
                <a:gd name="connsiteX6-55" fmla="*/ 795218 w 795218"/>
                <a:gd name="connsiteY6-56" fmla="*/ 105238 h 3133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795218" h="313376">
                  <a:moveTo>
                    <a:pt x="785693" y="83807"/>
                  </a:moveTo>
                  <a:cubicBezTo>
                    <a:pt x="704334" y="55430"/>
                    <a:pt x="617380" y="9649"/>
                    <a:pt x="500976" y="1898"/>
                  </a:cubicBezTo>
                  <a:cubicBezTo>
                    <a:pt x="384572" y="-5853"/>
                    <a:pt x="170388" y="10950"/>
                    <a:pt x="87269" y="37301"/>
                  </a:cubicBezTo>
                  <a:cubicBezTo>
                    <a:pt x="4150" y="63652"/>
                    <a:pt x="-5743" y="116590"/>
                    <a:pt x="2262" y="160007"/>
                  </a:cubicBezTo>
                  <a:cubicBezTo>
                    <a:pt x="10267" y="203424"/>
                    <a:pt x="87672" y="276373"/>
                    <a:pt x="135297" y="297804"/>
                  </a:cubicBezTo>
                  <a:cubicBezTo>
                    <a:pt x="182922" y="319235"/>
                    <a:pt x="178025" y="320688"/>
                    <a:pt x="288012" y="288594"/>
                  </a:cubicBezTo>
                  <a:cubicBezTo>
                    <a:pt x="397999" y="256500"/>
                    <a:pt x="611862" y="171317"/>
                    <a:pt x="795218" y="105238"/>
                  </a:cubicBezTo>
                </a:path>
              </a:pathLst>
            </a:custGeom>
            <a:noFill/>
            <a:ln w="1905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solidFill>
                  <a:schemeClr val="tx1">
                    <a:lumMod val="50000"/>
                    <a:lumOff val="50000"/>
                  </a:schemeClr>
                </a:solidFill>
              </a:endParaRPr>
            </a:p>
          </p:txBody>
        </p:sp>
        <p:sp>
          <p:nvSpPr>
            <p:cNvPr id="55" name="矩形 54"/>
            <p:cNvSpPr/>
            <p:nvPr/>
          </p:nvSpPr>
          <p:spPr>
            <a:xfrm rot="21041983">
              <a:off x="7667144" y="5036425"/>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bg1"/>
                </a:solidFill>
                <a:latin typeface="迷你简准圆" panose="03000509000000000000" pitchFamily="65" charset="-122"/>
                <a:ea typeface="迷你简准圆" panose="03000509000000000000" pitchFamily="65" charset="-122"/>
              </a:endParaRPr>
            </a:p>
          </p:txBody>
        </p:sp>
        <p:sp>
          <p:nvSpPr>
            <p:cNvPr id="59" name="矩形 58"/>
            <p:cNvSpPr/>
            <p:nvPr/>
          </p:nvSpPr>
          <p:spPr>
            <a:xfrm rot="21041983">
              <a:off x="7182089" y="4721822"/>
              <a:ext cx="634708" cy="461665"/>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sz="2000" b="1" dirty="0" smtClean="0">
                  <a:solidFill>
                    <a:schemeClr val="tx1">
                      <a:lumMod val="65000"/>
                      <a:lumOff val="35000"/>
                    </a:schemeClr>
                  </a:solidFill>
                  <a:latin typeface="迷你简准圆" panose="03000509000000000000" pitchFamily="65" charset="-122"/>
                  <a:ea typeface="迷你简准圆" panose="03000509000000000000" pitchFamily="65" charset="-122"/>
                </a:rPr>
                <a:t>04</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spTree>
    <p:custDataLst>
      <p:tags r:id="rId26"/>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p:tgtEl>
                                          <p:spTgt spid="44"/>
                                        </p:tgtEl>
                                        <p:attrNameLst>
                                          <p:attrName>ppt_x</p:attrName>
                                        </p:attrNameLst>
                                      </p:cBhvr>
                                      <p:tavLst>
                                        <p:tav tm="0">
                                          <p:val>
                                            <p:strVal val="#ppt_x-#ppt_w*1.125000"/>
                                          </p:val>
                                        </p:tav>
                                        <p:tav tm="100000">
                                          <p:val>
                                            <p:strVal val="#ppt_x"/>
                                          </p:val>
                                        </p:tav>
                                      </p:tavLst>
                                    </p:anim>
                                    <p:animEffect transition="in" filter="wipe(right)">
                                      <p:cBhvr>
                                        <p:cTn id="13" dur="500"/>
                                        <p:tgtEl>
                                          <p:spTgt spid="44"/>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 calcmode="lin" valueType="num">
                                      <p:cBhvr>
                                        <p:cTn id="19" dur="1000" fill="hold"/>
                                        <p:tgtEl>
                                          <p:spTgt spid="3"/>
                                        </p:tgtEl>
                                        <p:attrNameLst>
                                          <p:attrName>style.rotation</p:attrName>
                                        </p:attrNameLst>
                                      </p:cBhvr>
                                      <p:tavLst>
                                        <p:tav tm="0">
                                          <p:val>
                                            <p:fltVal val="90"/>
                                          </p:val>
                                        </p:tav>
                                        <p:tav tm="100000">
                                          <p:val>
                                            <p:fltVal val="0"/>
                                          </p:val>
                                        </p:tav>
                                      </p:tavLst>
                                    </p:anim>
                                    <p:animEffect transition="in" filter="fade">
                                      <p:cBhvr>
                                        <p:cTn id="20" dur="1000"/>
                                        <p:tgtEl>
                                          <p:spTgt spid="3"/>
                                        </p:tgtEl>
                                      </p:cBhvr>
                                    </p:animEffect>
                                  </p:childTnLst>
                                </p:cTn>
                              </p:par>
                            </p:childTnLst>
                          </p:cTn>
                        </p:par>
                        <p:par>
                          <p:cTn id="21" fill="hold">
                            <p:stCondLst>
                              <p:cond delay="2000"/>
                            </p:stCondLst>
                            <p:childTnLst>
                              <p:par>
                                <p:cTn id="22" presetID="31"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1000" fill="hold"/>
                                        <p:tgtEl>
                                          <p:spTgt spid="9"/>
                                        </p:tgtEl>
                                        <p:attrNameLst>
                                          <p:attrName>ppt_w</p:attrName>
                                        </p:attrNameLst>
                                      </p:cBhvr>
                                      <p:tavLst>
                                        <p:tav tm="0">
                                          <p:val>
                                            <p:fltVal val="0"/>
                                          </p:val>
                                        </p:tav>
                                        <p:tav tm="100000">
                                          <p:val>
                                            <p:strVal val="#ppt_w"/>
                                          </p:val>
                                        </p:tav>
                                      </p:tavLst>
                                    </p:anim>
                                    <p:anim calcmode="lin" valueType="num">
                                      <p:cBhvr>
                                        <p:cTn id="25" dur="1000" fill="hold"/>
                                        <p:tgtEl>
                                          <p:spTgt spid="9"/>
                                        </p:tgtEl>
                                        <p:attrNameLst>
                                          <p:attrName>ppt_h</p:attrName>
                                        </p:attrNameLst>
                                      </p:cBhvr>
                                      <p:tavLst>
                                        <p:tav tm="0">
                                          <p:val>
                                            <p:fltVal val="0"/>
                                          </p:val>
                                        </p:tav>
                                        <p:tav tm="100000">
                                          <p:val>
                                            <p:strVal val="#ppt_h"/>
                                          </p:val>
                                        </p:tav>
                                      </p:tavLst>
                                    </p:anim>
                                    <p:anim calcmode="lin" valueType="num">
                                      <p:cBhvr>
                                        <p:cTn id="26" dur="1000" fill="hold"/>
                                        <p:tgtEl>
                                          <p:spTgt spid="9"/>
                                        </p:tgtEl>
                                        <p:attrNameLst>
                                          <p:attrName>style.rotation</p:attrName>
                                        </p:attrNameLst>
                                      </p:cBhvr>
                                      <p:tavLst>
                                        <p:tav tm="0">
                                          <p:val>
                                            <p:fltVal val="90"/>
                                          </p:val>
                                        </p:tav>
                                        <p:tav tm="100000">
                                          <p:val>
                                            <p:fltVal val="0"/>
                                          </p:val>
                                        </p:tav>
                                      </p:tavLst>
                                    </p:anim>
                                    <p:animEffect transition="in" filter="fade">
                                      <p:cBhvr>
                                        <p:cTn id="27" dur="1000"/>
                                        <p:tgtEl>
                                          <p:spTgt spid="9"/>
                                        </p:tgtEl>
                                      </p:cBhvr>
                                    </p:animEffect>
                                  </p:childTnLst>
                                </p:cTn>
                              </p:par>
                            </p:childTnLst>
                          </p:cTn>
                        </p:par>
                        <p:par>
                          <p:cTn id="28" fill="hold">
                            <p:stCondLst>
                              <p:cond delay="3000"/>
                            </p:stCondLst>
                            <p:childTnLst>
                              <p:par>
                                <p:cTn id="29" presetID="31"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fltVal val="0"/>
                                          </p:val>
                                        </p:tav>
                                        <p:tav tm="100000">
                                          <p:val>
                                            <p:strVal val="#ppt_w"/>
                                          </p:val>
                                        </p:tav>
                                      </p:tavLst>
                                    </p:anim>
                                    <p:anim calcmode="lin" valueType="num">
                                      <p:cBhvr>
                                        <p:cTn id="32" dur="1000" fill="hold"/>
                                        <p:tgtEl>
                                          <p:spTgt spid="11"/>
                                        </p:tgtEl>
                                        <p:attrNameLst>
                                          <p:attrName>ppt_h</p:attrName>
                                        </p:attrNameLst>
                                      </p:cBhvr>
                                      <p:tavLst>
                                        <p:tav tm="0">
                                          <p:val>
                                            <p:fltVal val="0"/>
                                          </p:val>
                                        </p:tav>
                                        <p:tav tm="100000">
                                          <p:val>
                                            <p:strVal val="#ppt_h"/>
                                          </p:val>
                                        </p:tav>
                                      </p:tavLst>
                                    </p:anim>
                                    <p:anim calcmode="lin" valueType="num">
                                      <p:cBhvr>
                                        <p:cTn id="33" dur="1000" fill="hold"/>
                                        <p:tgtEl>
                                          <p:spTgt spid="11"/>
                                        </p:tgtEl>
                                        <p:attrNameLst>
                                          <p:attrName>style.rotation</p:attrName>
                                        </p:attrNameLst>
                                      </p:cBhvr>
                                      <p:tavLst>
                                        <p:tav tm="0">
                                          <p:val>
                                            <p:fltVal val="90"/>
                                          </p:val>
                                        </p:tav>
                                        <p:tav tm="100000">
                                          <p:val>
                                            <p:fltVal val="0"/>
                                          </p:val>
                                        </p:tav>
                                      </p:tavLst>
                                    </p:anim>
                                    <p:animEffect transition="in" filter="fade">
                                      <p:cBhvr>
                                        <p:cTn id="34" dur="1000"/>
                                        <p:tgtEl>
                                          <p:spTgt spid="11"/>
                                        </p:tgtEl>
                                      </p:cBhvr>
                                    </p:animEffect>
                                  </p:childTnLst>
                                </p:cTn>
                              </p:par>
                            </p:childTnLst>
                          </p:cTn>
                        </p:par>
                        <p:par>
                          <p:cTn id="35" fill="hold">
                            <p:stCondLst>
                              <p:cond delay="4000"/>
                            </p:stCondLst>
                            <p:childTnLst>
                              <p:par>
                                <p:cTn id="36" presetID="31" presetClass="entr" presetSubtype="0"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1000" fill="hold"/>
                                        <p:tgtEl>
                                          <p:spTgt spid="10"/>
                                        </p:tgtEl>
                                        <p:attrNameLst>
                                          <p:attrName>ppt_w</p:attrName>
                                        </p:attrNameLst>
                                      </p:cBhvr>
                                      <p:tavLst>
                                        <p:tav tm="0">
                                          <p:val>
                                            <p:fltVal val="0"/>
                                          </p:val>
                                        </p:tav>
                                        <p:tav tm="100000">
                                          <p:val>
                                            <p:strVal val="#ppt_w"/>
                                          </p:val>
                                        </p:tav>
                                      </p:tavLst>
                                    </p:anim>
                                    <p:anim calcmode="lin" valueType="num">
                                      <p:cBhvr>
                                        <p:cTn id="39" dur="1000" fill="hold"/>
                                        <p:tgtEl>
                                          <p:spTgt spid="10"/>
                                        </p:tgtEl>
                                        <p:attrNameLst>
                                          <p:attrName>ppt_h</p:attrName>
                                        </p:attrNameLst>
                                      </p:cBhvr>
                                      <p:tavLst>
                                        <p:tav tm="0">
                                          <p:val>
                                            <p:fltVal val="0"/>
                                          </p:val>
                                        </p:tav>
                                        <p:tav tm="100000">
                                          <p:val>
                                            <p:strVal val="#ppt_h"/>
                                          </p:val>
                                        </p:tav>
                                      </p:tavLst>
                                    </p:anim>
                                    <p:anim calcmode="lin" valueType="num">
                                      <p:cBhvr>
                                        <p:cTn id="40" dur="1000" fill="hold"/>
                                        <p:tgtEl>
                                          <p:spTgt spid="10"/>
                                        </p:tgtEl>
                                        <p:attrNameLst>
                                          <p:attrName>style.rotation</p:attrName>
                                        </p:attrNameLst>
                                      </p:cBhvr>
                                      <p:tavLst>
                                        <p:tav tm="0">
                                          <p:val>
                                            <p:fltVal val="90"/>
                                          </p:val>
                                        </p:tav>
                                        <p:tav tm="100000">
                                          <p:val>
                                            <p:fltVal val="0"/>
                                          </p:val>
                                        </p:tav>
                                      </p:tavLst>
                                    </p:anim>
                                    <p:animEffect transition="in" filter="fade">
                                      <p:cBhvr>
                                        <p:cTn id="4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sp>
        <p:nvSpPr>
          <p:cNvPr id="14" name="矩形 13"/>
          <p:cNvSpPr/>
          <p:nvPr/>
        </p:nvSpPr>
        <p:spPr>
          <a:xfrm>
            <a:off x="7693449" y="2046000"/>
            <a:ext cx="324447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nvGrpSpPr>
          <p:cNvPr id="3" name="组合 2"/>
          <p:cNvGrpSpPr/>
          <p:nvPr/>
        </p:nvGrpSpPr>
        <p:grpSpPr>
          <a:xfrm>
            <a:off x="5210175" y="1914526"/>
            <a:ext cx="2483274" cy="993775"/>
            <a:chOff x="5210175" y="1914526"/>
            <a:chExt cx="2483274" cy="993775"/>
          </a:xfrm>
        </p:grpSpPr>
        <p:sp>
          <p:nvSpPr>
            <p:cNvPr id="2051" name="MH_SubTitle_1"/>
            <p:cNvSpPr/>
            <p:nvPr>
              <p:custDataLst>
                <p:tags r:id="rId2"/>
              </p:custDataLst>
            </p:nvPr>
          </p:nvSpPr>
          <p:spPr bwMode="auto">
            <a:xfrm>
              <a:off x="5210175" y="1914526"/>
              <a:ext cx="2351088" cy="993775"/>
            </a:xfrm>
            <a:custGeom>
              <a:avLst/>
              <a:gdLst>
                <a:gd name="T0" fmla="*/ 2147483646 w 2242"/>
                <a:gd name="T1" fmla="*/ 2147483646 h 694"/>
                <a:gd name="T2" fmla="*/ 2147483646 w 2242"/>
                <a:gd name="T3" fmla="*/ 2147483646 h 694"/>
                <a:gd name="T4" fmla="*/ 2147483646 w 2242"/>
                <a:gd name="T5" fmla="*/ 2147483646 h 694"/>
                <a:gd name="T6" fmla="*/ 2147483646 w 2242"/>
                <a:gd name="T7" fmla="*/ 2147483646 h 694"/>
                <a:gd name="T8" fmla="*/ 2147483646 w 2242"/>
                <a:gd name="T9" fmla="*/ 2147483646 h 694"/>
                <a:gd name="T10" fmla="*/ 2147483646 w 2242"/>
                <a:gd name="T11" fmla="*/ 2147483646 h 694"/>
                <a:gd name="T12" fmla="*/ 2147483646 w 2242"/>
                <a:gd name="T13" fmla="*/ 2147483646 h 694"/>
                <a:gd name="T14" fmla="*/ 2147483646 w 2242"/>
                <a:gd name="T15" fmla="*/ 2147483646 h 694"/>
                <a:gd name="T16" fmla="*/ 2147483646 w 2242"/>
                <a:gd name="T17" fmla="*/ 2147483646 h 694"/>
                <a:gd name="T18" fmla="*/ 2147483646 w 2242"/>
                <a:gd name="T19" fmla="*/ 2147483646 h 694"/>
                <a:gd name="T20" fmla="*/ 0 w 2242"/>
                <a:gd name="T21" fmla="*/ 2147483646 h 694"/>
                <a:gd name="T22" fmla="*/ 2147483646 w 2242"/>
                <a:gd name="T23" fmla="*/ 2147483646 h 694"/>
                <a:gd name="T24" fmla="*/ 2147483646 w 2242"/>
                <a:gd name="T25" fmla="*/ 2147483646 h 694"/>
                <a:gd name="T26" fmla="*/ 2147483646 w 2242"/>
                <a:gd name="T27" fmla="*/ 2147483646 h 694"/>
                <a:gd name="T28" fmla="*/ 2147483646 w 2242"/>
                <a:gd name="T29" fmla="*/ 2147483646 h 694"/>
                <a:gd name="T30" fmla="*/ 2147483646 w 2242"/>
                <a:gd name="T31" fmla="*/ 2147483646 h 694"/>
                <a:gd name="T32" fmla="*/ 2147483646 w 2242"/>
                <a:gd name="T33" fmla="*/ 2147483646 h 694"/>
                <a:gd name="T34" fmla="*/ 2147483646 w 2242"/>
                <a:gd name="T35" fmla="*/ 2147483646 h 694"/>
                <a:gd name="T36" fmla="*/ 2147483646 w 2242"/>
                <a:gd name="T37" fmla="*/ 2147483646 h 694"/>
                <a:gd name="T38" fmla="*/ 2147483646 w 2242"/>
                <a:gd name="T39" fmla="*/ 2147483646 h 6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42"/>
                <a:gd name="T61" fmla="*/ 0 h 694"/>
                <a:gd name="T62" fmla="*/ 2242 w 2242"/>
                <a:gd name="T63" fmla="*/ 694 h 6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42" h="694">
                  <a:moveTo>
                    <a:pt x="42" y="117"/>
                  </a:moveTo>
                  <a:cubicBezTo>
                    <a:pt x="1794" y="117"/>
                    <a:pt x="1794" y="117"/>
                    <a:pt x="1794" y="117"/>
                  </a:cubicBezTo>
                  <a:cubicBezTo>
                    <a:pt x="1794" y="117"/>
                    <a:pt x="1790" y="88"/>
                    <a:pt x="1799" y="68"/>
                  </a:cubicBezTo>
                  <a:cubicBezTo>
                    <a:pt x="1808" y="49"/>
                    <a:pt x="1844" y="0"/>
                    <a:pt x="1904" y="41"/>
                  </a:cubicBezTo>
                  <a:cubicBezTo>
                    <a:pt x="1963" y="83"/>
                    <a:pt x="2140" y="218"/>
                    <a:pt x="2170" y="241"/>
                  </a:cubicBezTo>
                  <a:cubicBezTo>
                    <a:pt x="2201" y="265"/>
                    <a:pt x="2235" y="292"/>
                    <a:pt x="2239" y="342"/>
                  </a:cubicBezTo>
                  <a:cubicBezTo>
                    <a:pt x="2242" y="389"/>
                    <a:pt x="2230" y="411"/>
                    <a:pt x="2174" y="461"/>
                  </a:cubicBezTo>
                  <a:cubicBezTo>
                    <a:pt x="2126" y="504"/>
                    <a:pt x="1942" y="636"/>
                    <a:pt x="1913" y="654"/>
                  </a:cubicBezTo>
                  <a:cubicBezTo>
                    <a:pt x="1884" y="672"/>
                    <a:pt x="1849" y="694"/>
                    <a:pt x="1812" y="659"/>
                  </a:cubicBezTo>
                  <a:cubicBezTo>
                    <a:pt x="1785" y="634"/>
                    <a:pt x="1789" y="587"/>
                    <a:pt x="1789" y="587"/>
                  </a:cubicBezTo>
                  <a:cubicBezTo>
                    <a:pt x="0" y="532"/>
                    <a:pt x="0" y="532"/>
                    <a:pt x="0" y="532"/>
                  </a:cubicBezTo>
                  <a:cubicBezTo>
                    <a:pt x="31" y="497"/>
                    <a:pt x="31" y="497"/>
                    <a:pt x="31" y="497"/>
                  </a:cubicBezTo>
                  <a:cubicBezTo>
                    <a:pt x="1880" y="497"/>
                    <a:pt x="1880" y="497"/>
                    <a:pt x="1880" y="497"/>
                  </a:cubicBezTo>
                  <a:cubicBezTo>
                    <a:pt x="1880" y="562"/>
                    <a:pt x="1880" y="562"/>
                    <a:pt x="1880" y="562"/>
                  </a:cubicBezTo>
                  <a:cubicBezTo>
                    <a:pt x="1880" y="562"/>
                    <a:pt x="2120" y="391"/>
                    <a:pt x="2140" y="375"/>
                  </a:cubicBezTo>
                  <a:cubicBezTo>
                    <a:pt x="2160" y="358"/>
                    <a:pt x="2156" y="339"/>
                    <a:pt x="2134" y="326"/>
                  </a:cubicBezTo>
                  <a:cubicBezTo>
                    <a:pt x="2113" y="313"/>
                    <a:pt x="1884" y="140"/>
                    <a:pt x="1884" y="140"/>
                  </a:cubicBezTo>
                  <a:cubicBezTo>
                    <a:pt x="1884" y="211"/>
                    <a:pt x="1884" y="211"/>
                    <a:pt x="1884" y="211"/>
                  </a:cubicBezTo>
                  <a:cubicBezTo>
                    <a:pt x="2" y="161"/>
                    <a:pt x="2" y="161"/>
                    <a:pt x="2" y="161"/>
                  </a:cubicBezTo>
                  <a:lnTo>
                    <a:pt x="42" y="117"/>
                  </a:lnTo>
                  <a:close/>
                </a:path>
              </a:pathLst>
            </a:custGeom>
            <a:gradFill rotWithShape="0">
              <a:gsLst>
                <a:gs pos="0">
                  <a:schemeClr val="accent1">
                    <a:alpha val="0"/>
                  </a:schemeClr>
                </a:gs>
                <a:gs pos="100000">
                  <a:schemeClr val="accent1"/>
                </a:gs>
              </a:gsLst>
              <a:lin ang="0"/>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CN" altLang="en-US" sz="1600" dirty="0">
                <a:latin typeface="+mn-lt"/>
                <a:ea typeface="+mn-ea"/>
              </a:endParaRPr>
            </a:p>
          </p:txBody>
        </p:sp>
        <p:sp>
          <p:nvSpPr>
            <p:cNvPr id="15" name="矩形 14"/>
            <p:cNvSpPr/>
            <p:nvPr/>
          </p:nvSpPr>
          <p:spPr>
            <a:xfrm>
              <a:off x="5451475" y="2169431"/>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16" name="组合 15"/>
          <p:cNvGrpSpPr/>
          <p:nvPr/>
        </p:nvGrpSpPr>
        <p:grpSpPr>
          <a:xfrm>
            <a:off x="1904313" y="411793"/>
            <a:ext cx="4358486" cy="774975"/>
            <a:chOff x="1904313" y="411793"/>
            <a:chExt cx="4358486" cy="774975"/>
          </a:xfrm>
        </p:grpSpPr>
        <p:sp>
          <p:nvSpPr>
            <p:cNvPr id="17" name="文本框 16"/>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18" name="文本框 17"/>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grpSp>
        <p:nvGrpSpPr>
          <p:cNvPr id="4" name="组合 3"/>
          <p:cNvGrpSpPr/>
          <p:nvPr/>
        </p:nvGrpSpPr>
        <p:grpSpPr>
          <a:xfrm>
            <a:off x="4603751" y="2847975"/>
            <a:ext cx="2848398" cy="992188"/>
            <a:chOff x="4603751" y="2847975"/>
            <a:chExt cx="2848398" cy="992188"/>
          </a:xfrm>
        </p:grpSpPr>
        <p:sp>
          <p:nvSpPr>
            <p:cNvPr id="2052" name="MH_SubTitle_2"/>
            <p:cNvSpPr/>
            <p:nvPr>
              <p:custDataLst>
                <p:tags r:id="rId3"/>
              </p:custDataLst>
            </p:nvPr>
          </p:nvSpPr>
          <p:spPr bwMode="auto">
            <a:xfrm>
              <a:off x="4603751" y="2847975"/>
              <a:ext cx="2238375" cy="992188"/>
            </a:xfrm>
            <a:custGeom>
              <a:avLst/>
              <a:gdLst>
                <a:gd name="T0" fmla="*/ 2147483646 w 2131"/>
                <a:gd name="T1" fmla="*/ 2147483646 h 694"/>
                <a:gd name="T2" fmla="*/ 2147483646 w 2131"/>
                <a:gd name="T3" fmla="*/ 2147483646 h 694"/>
                <a:gd name="T4" fmla="*/ 2147483646 w 2131"/>
                <a:gd name="T5" fmla="*/ 2147483646 h 694"/>
                <a:gd name="T6" fmla="*/ 2147483646 w 2131"/>
                <a:gd name="T7" fmla="*/ 2147483646 h 694"/>
                <a:gd name="T8" fmla="*/ 2147483646 w 2131"/>
                <a:gd name="T9" fmla="*/ 2147483646 h 694"/>
                <a:gd name="T10" fmla="*/ 2147483646 w 2131"/>
                <a:gd name="T11" fmla="*/ 2147483646 h 694"/>
                <a:gd name="T12" fmla="*/ 2147483646 w 2131"/>
                <a:gd name="T13" fmla="*/ 2147483646 h 694"/>
                <a:gd name="T14" fmla="*/ 2147483646 w 2131"/>
                <a:gd name="T15" fmla="*/ 2147483646 h 694"/>
                <a:gd name="T16" fmla="*/ 2147483646 w 2131"/>
                <a:gd name="T17" fmla="*/ 2147483646 h 694"/>
                <a:gd name="T18" fmla="*/ 2147483646 w 2131"/>
                <a:gd name="T19" fmla="*/ 2147483646 h 694"/>
                <a:gd name="T20" fmla="*/ 2147483646 w 2131"/>
                <a:gd name="T21" fmla="*/ 2147483646 h 694"/>
                <a:gd name="T22" fmla="*/ 2147483646 w 2131"/>
                <a:gd name="T23" fmla="*/ 2147483646 h 694"/>
                <a:gd name="T24" fmla="*/ 2147483646 w 2131"/>
                <a:gd name="T25" fmla="*/ 2147483646 h 694"/>
                <a:gd name="T26" fmla="*/ 2147483646 w 2131"/>
                <a:gd name="T27" fmla="*/ 2147483646 h 694"/>
                <a:gd name="T28" fmla="*/ 2147483646 w 2131"/>
                <a:gd name="T29" fmla="*/ 2147483646 h 694"/>
                <a:gd name="T30" fmla="*/ 2147483646 w 2131"/>
                <a:gd name="T31" fmla="*/ 2147483646 h 694"/>
                <a:gd name="T32" fmla="*/ 2147483646 w 2131"/>
                <a:gd name="T33" fmla="*/ 2147483646 h 694"/>
                <a:gd name="T34" fmla="*/ 2147483646 w 2131"/>
                <a:gd name="T35" fmla="*/ 2147483646 h 694"/>
                <a:gd name="T36" fmla="*/ 2147483646 w 2131"/>
                <a:gd name="T37" fmla="*/ 2147483646 h 694"/>
                <a:gd name="T38" fmla="*/ 2147483646 w 2131"/>
                <a:gd name="T39" fmla="*/ 2147483646 h 6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31"/>
                <a:gd name="T61" fmla="*/ 0 h 694"/>
                <a:gd name="T62" fmla="*/ 2131 w 2131"/>
                <a:gd name="T63" fmla="*/ 694 h 6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31" h="694">
                  <a:moveTo>
                    <a:pt x="2118" y="117"/>
                  </a:moveTo>
                  <a:cubicBezTo>
                    <a:pt x="448" y="117"/>
                    <a:pt x="448" y="117"/>
                    <a:pt x="448" y="117"/>
                  </a:cubicBezTo>
                  <a:cubicBezTo>
                    <a:pt x="448" y="117"/>
                    <a:pt x="452" y="89"/>
                    <a:pt x="443" y="69"/>
                  </a:cubicBezTo>
                  <a:cubicBezTo>
                    <a:pt x="434" y="49"/>
                    <a:pt x="398" y="0"/>
                    <a:pt x="338" y="42"/>
                  </a:cubicBezTo>
                  <a:cubicBezTo>
                    <a:pt x="279" y="83"/>
                    <a:pt x="102" y="218"/>
                    <a:pt x="72" y="242"/>
                  </a:cubicBezTo>
                  <a:cubicBezTo>
                    <a:pt x="41" y="265"/>
                    <a:pt x="7" y="292"/>
                    <a:pt x="3" y="342"/>
                  </a:cubicBezTo>
                  <a:cubicBezTo>
                    <a:pt x="0" y="389"/>
                    <a:pt x="12" y="411"/>
                    <a:pt x="68" y="461"/>
                  </a:cubicBezTo>
                  <a:cubicBezTo>
                    <a:pt x="116" y="504"/>
                    <a:pt x="300" y="636"/>
                    <a:pt x="329" y="654"/>
                  </a:cubicBezTo>
                  <a:cubicBezTo>
                    <a:pt x="358" y="672"/>
                    <a:pt x="393" y="694"/>
                    <a:pt x="430" y="659"/>
                  </a:cubicBezTo>
                  <a:cubicBezTo>
                    <a:pt x="457" y="634"/>
                    <a:pt x="453" y="587"/>
                    <a:pt x="453" y="587"/>
                  </a:cubicBezTo>
                  <a:cubicBezTo>
                    <a:pt x="2121" y="541"/>
                    <a:pt x="2121" y="541"/>
                    <a:pt x="2121" y="541"/>
                  </a:cubicBezTo>
                  <a:cubicBezTo>
                    <a:pt x="2100" y="498"/>
                    <a:pt x="2100" y="498"/>
                    <a:pt x="2100" y="498"/>
                  </a:cubicBezTo>
                  <a:cubicBezTo>
                    <a:pt x="362" y="497"/>
                    <a:pt x="362" y="497"/>
                    <a:pt x="362" y="497"/>
                  </a:cubicBezTo>
                  <a:cubicBezTo>
                    <a:pt x="362" y="562"/>
                    <a:pt x="362" y="562"/>
                    <a:pt x="362" y="562"/>
                  </a:cubicBezTo>
                  <a:cubicBezTo>
                    <a:pt x="362" y="562"/>
                    <a:pt x="122" y="391"/>
                    <a:pt x="102" y="375"/>
                  </a:cubicBezTo>
                  <a:cubicBezTo>
                    <a:pt x="82" y="359"/>
                    <a:pt x="86" y="339"/>
                    <a:pt x="108" y="326"/>
                  </a:cubicBezTo>
                  <a:cubicBezTo>
                    <a:pt x="129" y="314"/>
                    <a:pt x="358" y="141"/>
                    <a:pt x="358" y="141"/>
                  </a:cubicBezTo>
                  <a:cubicBezTo>
                    <a:pt x="358" y="211"/>
                    <a:pt x="358" y="211"/>
                    <a:pt x="358" y="211"/>
                  </a:cubicBezTo>
                  <a:cubicBezTo>
                    <a:pt x="2131" y="164"/>
                    <a:pt x="2131" y="164"/>
                    <a:pt x="2131" y="164"/>
                  </a:cubicBezTo>
                  <a:lnTo>
                    <a:pt x="2118" y="117"/>
                  </a:lnTo>
                  <a:close/>
                </a:path>
              </a:pathLst>
            </a:custGeom>
            <a:gradFill rotWithShape="0">
              <a:gsLst>
                <a:gs pos="0">
                  <a:schemeClr val="accent2">
                    <a:alpha val="0"/>
                  </a:schemeClr>
                </a:gs>
                <a:gs pos="100000">
                  <a:schemeClr val="accent2"/>
                </a:gs>
              </a:gsLst>
              <a:lin ang="10800000"/>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CN" altLang="en-US" sz="1600" dirty="0">
                <a:latin typeface="+mn-lt"/>
                <a:ea typeface="+mn-ea"/>
              </a:endParaRPr>
            </a:p>
          </p:txBody>
        </p:sp>
        <p:sp>
          <p:nvSpPr>
            <p:cNvPr id="19" name="矩形 18"/>
            <p:cNvSpPr/>
            <p:nvPr/>
          </p:nvSpPr>
          <p:spPr>
            <a:xfrm>
              <a:off x="5210175" y="3113548"/>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5" name="组合 4"/>
          <p:cNvGrpSpPr/>
          <p:nvPr/>
        </p:nvGrpSpPr>
        <p:grpSpPr>
          <a:xfrm>
            <a:off x="5214939" y="3778250"/>
            <a:ext cx="2478510" cy="992188"/>
            <a:chOff x="5214939" y="3778250"/>
            <a:chExt cx="2478510" cy="992188"/>
          </a:xfrm>
        </p:grpSpPr>
        <p:sp>
          <p:nvSpPr>
            <p:cNvPr id="3077" name="MH_SubTitle_3"/>
            <p:cNvSpPr/>
            <p:nvPr>
              <p:custDataLst>
                <p:tags r:id="rId4"/>
              </p:custDataLst>
            </p:nvPr>
          </p:nvSpPr>
          <p:spPr bwMode="auto">
            <a:xfrm>
              <a:off x="5214939" y="3778250"/>
              <a:ext cx="2352675" cy="992188"/>
            </a:xfrm>
            <a:custGeom>
              <a:avLst/>
              <a:gdLst>
                <a:gd name="T0" fmla="*/ 2147483646 w 2242"/>
                <a:gd name="T1" fmla="*/ 2147483646 h 694"/>
                <a:gd name="T2" fmla="*/ 2147483646 w 2242"/>
                <a:gd name="T3" fmla="*/ 2147483646 h 694"/>
                <a:gd name="T4" fmla="*/ 2147483646 w 2242"/>
                <a:gd name="T5" fmla="*/ 2147483646 h 694"/>
                <a:gd name="T6" fmla="*/ 2147483646 w 2242"/>
                <a:gd name="T7" fmla="*/ 2147483646 h 694"/>
                <a:gd name="T8" fmla="*/ 2147483646 w 2242"/>
                <a:gd name="T9" fmla="*/ 2147483646 h 694"/>
                <a:gd name="T10" fmla="*/ 2147483646 w 2242"/>
                <a:gd name="T11" fmla="*/ 2147483646 h 694"/>
                <a:gd name="T12" fmla="*/ 2147483646 w 2242"/>
                <a:gd name="T13" fmla="*/ 2147483646 h 694"/>
                <a:gd name="T14" fmla="*/ 2147483646 w 2242"/>
                <a:gd name="T15" fmla="*/ 2147483646 h 694"/>
                <a:gd name="T16" fmla="*/ 2147483646 w 2242"/>
                <a:gd name="T17" fmla="*/ 2147483646 h 694"/>
                <a:gd name="T18" fmla="*/ 2147483646 w 2242"/>
                <a:gd name="T19" fmla="*/ 2147483646 h 694"/>
                <a:gd name="T20" fmla="*/ 0 w 2242"/>
                <a:gd name="T21" fmla="*/ 2147483646 h 694"/>
                <a:gd name="T22" fmla="*/ 2147483646 w 2242"/>
                <a:gd name="T23" fmla="*/ 2147483646 h 694"/>
                <a:gd name="T24" fmla="*/ 2147483646 w 2242"/>
                <a:gd name="T25" fmla="*/ 2147483646 h 694"/>
                <a:gd name="T26" fmla="*/ 2147483646 w 2242"/>
                <a:gd name="T27" fmla="*/ 2147483646 h 694"/>
                <a:gd name="T28" fmla="*/ 2147483646 w 2242"/>
                <a:gd name="T29" fmla="*/ 2147483646 h 694"/>
                <a:gd name="T30" fmla="*/ 2147483646 w 2242"/>
                <a:gd name="T31" fmla="*/ 2147483646 h 694"/>
                <a:gd name="T32" fmla="*/ 2147483646 w 2242"/>
                <a:gd name="T33" fmla="*/ 2147483646 h 694"/>
                <a:gd name="T34" fmla="*/ 2147483646 w 2242"/>
                <a:gd name="T35" fmla="*/ 2147483646 h 694"/>
                <a:gd name="T36" fmla="*/ 2147483646 w 2242"/>
                <a:gd name="T37" fmla="*/ 2147483646 h 694"/>
                <a:gd name="T38" fmla="*/ 2147483646 w 2242"/>
                <a:gd name="T39" fmla="*/ 2147483646 h 6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42"/>
                <a:gd name="T61" fmla="*/ 0 h 694"/>
                <a:gd name="T62" fmla="*/ 2242 w 2242"/>
                <a:gd name="T63" fmla="*/ 694 h 6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42" h="694">
                  <a:moveTo>
                    <a:pt x="41" y="117"/>
                  </a:moveTo>
                  <a:cubicBezTo>
                    <a:pt x="1793" y="117"/>
                    <a:pt x="1793" y="117"/>
                    <a:pt x="1793" y="117"/>
                  </a:cubicBezTo>
                  <a:cubicBezTo>
                    <a:pt x="1793" y="117"/>
                    <a:pt x="1790" y="89"/>
                    <a:pt x="1799" y="69"/>
                  </a:cubicBezTo>
                  <a:cubicBezTo>
                    <a:pt x="1808" y="49"/>
                    <a:pt x="1844" y="0"/>
                    <a:pt x="1903" y="42"/>
                  </a:cubicBezTo>
                  <a:cubicBezTo>
                    <a:pt x="1963" y="83"/>
                    <a:pt x="2139" y="218"/>
                    <a:pt x="2170" y="242"/>
                  </a:cubicBezTo>
                  <a:cubicBezTo>
                    <a:pt x="2200" y="265"/>
                    <a:pt x="2234" y="292"/>
                    <a:pt x="2238" y="342"/>
                  </a:cubicBezTo>
                  <a:cubicBezTo>
                    <a:pt x="2242" y="389"/>
                    <a:pt x="2229" y="411"/>
                    <a:pt x="2173" y="461"/>
                  </a:cubicBezTo>
                  <a:cubicBezTo>
                    <a:pt x="2126" y="504"/>
                    <a:pt x="1941" y="636"/>
                    <a:pt x="1912" y="654"/>
                  </a:cubicBezTo>
                  <a:cubicBezTo>
                    <a:pt x="1883" y="672"/>
                    <a:pt x="1848" y="694"/>
                    <a:pt x="1811" y="659"/>
                  </a:cubicBezTo>
                  <a:cubicBezTo>
                    <a:pt x="1784" y="634"/>
                    <a:pt x="1788" y="587"/>
                    <a:pt x="1788" y="587"/>
                  </a:cubicBezTo>
                  <a:cubicBezTo>
                    <a:pt x="0" y="532"/>
                    <a:pt x="0" y="532"/>
                    <a:pt x="0" y="532"/>
                  </a:cubicBezTo>
                  <a:cubicBezTo>
                    <a:pt x="30" y="497"/>
                    <a:pt x="30" y="497"/>
                    <a:pt x="30" y="497"/>
                  </a:cubicBezTo>
                  <a:cubicBezTo>
                    <a:pt x="1880" y="497"/>
                    <a:pt x="1880" y="497"/>
                    <a:pt x="1880" y="497"/>
                  </a:cubicBezTo>
                  <a:cubicBezTo>
                    <a:pt x="1880" y="562"/>
                    <a:pt x="1880" y="562"/>
                    <a:pt x="1880" y="562"/>
                  </a:cubicBezTo>
                  <a:cubicBezTo>
                    <a:pt x="1880" y="562"/>
                    <a:pt x="2119" y="391"/>
                    <a:pt x="2139" y="375"/>
                  </a:cubicBezTo>
                  <a:cubicBezTo>
                    <a:pt x="2159" y="359"/>
                    <a:pt x="2155" y="339"/>
                    <a:pt x="2134" y="326"/>
                  </a:cubicBezTo>
                  <a:cubicBezTo>
                    <a:pt x="2112" y="314"/>
                    <a:pt x="1883" y="141"/>
                    <a:pt x="1883" y="141"/>
                  </a:cubicBezTo>
                  <a:cubicBezTo>
                    <a:pt x="1883" y="211"/>
                    <a:pt x="1883" y="211"/>
                    <a:pt x="1883" y="211"/>
                  </a:cubicBezTo>
                  <a:cubicBezTo>
                    <a:pt x="2" y="161"/>
                    <a:pt x="2" y="161"/>
                    <a:pt x="2" y="161"/>
                  </a:cubicBezTo>
                  <a:lnTo>
                    <a:pt x="41" y="117"/>
                  </a:lnTo>
                  <a:close/>
                </a:path>
              </a:pathLst>
            </a:custGeom>
            <a:gradFill rotWithShape="0">
              <a:gsLst>
                <a:gs pos="0">
                  <a:schemeClr val="accent3">
                    <a:alpha val="0"/>
                  </a:schemeClr>
                </a:gs>
                <a:gs pos="100000">
                  <a:schemeClr val="accent3"/>
                </a:gs>
              </a:gsLst>
              <a:lin ang="0"/>
            </a:gradFill>
            <a:ln>
              <a:noFill/>
            </a:ln>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CN" altLang="en-US" sz="1600" dirty="0">
                <a:latin typeface="+mn-lt"/>
                <a:ea typeface="+mn-ea"/>
              </a:endParaRPr>
            </a:p>
          </p:txBody>
        </p:sp>
        <p:sp>
          <p:nvSpPr>
            <p:cNvPr id="20" name="矩形 19"/>
            <p:cNvSpPr/>
            <p:nvPr/>
          </p:nvSpPr>
          <p:spPr>
            <a:xfrm>
              <a:off x="5451475" y="4068430"/>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6" name="组合 5"/>
          <p:cNvGrpSpPr/>
          <p:nvPr/>
        </p:nvGrpSpPr>
        <p:grpSpPr>
          <a:xfrm>
            <a:off x="4608514" y="4710113"/>
            <a:ext cx="2843635" cy="990600"/>
            <a:chOff x="4608514" y="4710113"/>
            <a:chExt cx="2843635" cy="990600"/>
          </a:xfrm>
        </p:grpSpPr>
        <p:sp>
          <p:nvSpPr>
            <p:cNvPr id="3078" name="MH_SubTitle_4"/>
            <p:cNvSpPr/>
            <p:nvPr>
              <p:custDataLst>
                <p:tags r:id="rId5"/>
              </p:custDataLst>
            </p:nvPr>
          </p:nvSpPr>
          <p:spPr bwMode="auto">
            <a:xfrm>
              <a:off x="4608514" y="4710113"/>
              <a:ext cx="2238375" cy="990600"/>
            </a:xfrm>
            <a:custGeom>
              <a:avLst/>
              <a:gdLst>
                <a:gd name="T0" fmla="*/ 2147483646 w 2132"/>
                <a:gd name="T1" fmla="*/ 2147483646 h 693"/>
                <a:gd name="T2" fmla="*/ 2147483646 w 2132"/>
                <a:gd name="T3" fmla="*/ 2147483646 h 693"/>
                <a:gd name="T4" fmla="*/ 2147483646 w 2132"/>
                <a:gd name="T5" fmla="*/ 2147483646 h 693"/>
                <a:gd name="T6" fmla="*/ 2147483646 w 2132"/>
                <a:gd name="T7" fmla="*/ 2147483646 h 693"/>
                <a:gd name="T8" fmla="*/ 2147483646 w 2132"/>
                <a:gd name="T9" fmla="*/ 2147483646 h 693"/>
                <a:gd name="T10" fmla="*/ 2147483646 w 2132"/>
                <a:gd name="T11" fmla="*/ 2147483646 h 693"/>
                <a:gd name="T12" fmla="*/ 2147483646 w 2132"/>
                <a:gd name="T13" fmla="*/ 2147483646 h 693"/>
                <a:gd name="T14" fmla="*/ 2147483646 w 2132"/>
                <a:gd name="T15" fmla="*/ 2147483646 h 693"/>
                <a:gd name="T16" fmla="*/ 2147483646 w 2132"/>
                <a:gd name="T17" fmla="*/ 2147483646 h 693"/>
                <a:gd name="T18" fmla="*/ 2147483646 w 2132"/>
                <a:gd name="T19" fmla="*/ 2147483646 h 693"/>
                <a:gd name="T20" fmla="*/ 2147483646 w 2132"/>
                <a:gd name="T21" fmla="*/ 2147483646 h 693"/>
                <a:gd name="T22" fmla="*/ 2147483646 w 2132"/>
                <a:gd name="T23" fmla="*/ 2147483646 h 693"/>
                <a:gd name="T24" fmla="*/ 2147483646 w 2132"/>
                <a:gd name="T25" fmla="*/ 2147483646 h 693"/>
                <a:gd name="T26" fmla="*/ 2147483646 w 2132"/>
                <a:gd name="T27" fmla="*/ 2147483646 h 693"/>
                <a:gd name="T28" fmla="*/ 2147483646 w 2132"/>
                <a:gd name="T29" fmla="*/ 2147483646 h 693"/>
                <a:gd name="T30" fmla="*/ 2147483646 w 2132"/>
                <a:gd name="T31" fmla="*/ 2147483646 h 693"/>
                <a:gd name="T32" fmla="*/ 2147483646 w 2132"/>
                <a:gd name="T33" fmla="*/ 2147483646 h 693"/>
                <a:gd name="T34" fmla="*/ 2147483646 w 2132"/>
                <a:gd name="T35" fmla="*/ 2147483646 h 693"/>
                <a:gd name="T36" fmla="*/ 2147483646 w 2132"/>
                <a:gd name="T37" fmla="*/ 2147483646 h 693"/>
                <a:gd name="T38" fmla="*/ 2147483646 w 2132"/>
                <a:gd name="T39" fmla="*/ 2147483646 h 6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32"/>
                <a:gd name="T61" fmla="*/ 0 h 693"/>
                <a:gd name="T62" fmla="*/ 2132 w 2132"/>
                <a:gd name="T63" fmla="*/ 693 h 69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32" h="693">
                  <a:moveTo>
                    <a:pt x="2118" y="117"/>
                  </a:moveTo>
                  <a:cubicBezTo>
                    <a:pt x="448" y="117"/>
                    <a:pt x="448" y="117"/>
                    <a:pt x="448" y="117"/>
                  </a:cubicBezTo>
                  <a:cubicBezTo>
                    <a:pt x="448" y="117"/>
                    <a:pt x="452" y="88"/>
                    <a:pt x="443" y="68"/>
                  </a:cubicBezTo>
                  <a:cubicBezTo>
                    <a:pt x="434" y="48"/>
                    <a:pt x="398" y="0"/>
                    <a:pt x="338" y="41"/>
                  </a:cubicBezTo>
                  <a:cubicBezTo>
                    <a:pt x="279" y="82"/>
                    <a:pt x="102" y="217"/>
                    <a:pt x="72" y="241"/>
                  </a:cubicBezTo>
                  <a:cubicBezTo>
                    <a:pt x="41" y="264"/>
                    <a:pt x="7" y="291"/>
                    <a:pt x="3" y="342"/>
                  </a:cubicBezTo>
                  <a:cubicBezTo>
                    <a:pt x="0" y="389"/>
                    <a:pt x="12" y="410"/>
                    <a:pt x="68" y="461"/>
                  </a:cubicBezTo>
                  <a:cubicBezTo>
                    <a:pt x="116" y="504"/>
                    <a:pt x="301" y="635"/>
                    <a:pt x="329" y="653"/>
                  </a:cubicBezTo>
                  <a:cubicBezTo>
                    <a:pt x="358" y="671"/>
                    <a:pt x="393" y="693"/>
                    <a:pt x="430" y="659"/>
                  </a:cubicBezTo>
                  <a:cubicBezTo>
                    <a:pt x="457" y="634"/>
                    <a:pt x="454" y="587"/>
                    <a:pt x="454" y="587"/>
                  </a:cubicBezTo>
                  <a:cubicBezTo>
                    <a:pt x="2122" y="541"/>
                    <a:pt x="2122" y="541"/>
                    <a:pt x="2122" y="541"/>
                  </a:cubicBezTo>
                  <a:cubicBezTo>
                    <a:pt x="2100" y="498"/>
                    <a:pt x="2100" y="498"/>
                    <a:pt x="2100" y="498"/>
                  </a:cubicBezTo>
                  <a:cubicBezTo>
                    <a:pt x="362" y="497"/>
                    <a:pt x="362" y="497"/>
                    <a:pt x="362" y="497"/>
                  </a:cubicBezTo>
                  <a:cubicBezTo>
                    <a:pt x="362" y="561"/>
                    <a:pt x="362" y="561"/>
                    <a:pt x="362" y="561"/>
                  </a:cubicBezTo>
                  <a:cubicBezTo>
                    <a:pt x="362" y="561"/>
                    <a:pt x="122" y="390"/>
                    <a:pt x="102" y="374"/>
                  </a:cubicBezTo>
                  <a:cubicBezTo>
                    <a:pt x="83" y="358"/>
                    <a:pt x="86" y="338"/>
                    <a:pt x="108" y="326"/>
                  </a:cubicBezTo>
                  <a:cubicBezTo>
                    <a:pt x="129" y="313"/>
                    <a:pt x="358" y="140"/>
                    <a:pt x="358" y="140"/>
                  </a:cubicBezTo>
                  <a:cubicBezTo>
                    <a:pt x="358" y="210"/>
                    <a:pt x="358" y="210"/>
                    <a:pt x="358" y="210"/>
                  </a:cubicBezTo>
                  <a:cubicBezTo>
                    <a:pt x="2132" y="164"/>
                    <a:pt x="2132" y="164"/>
                    <a:pt x="2132" y="164"/>
                  </a:cubicBezTo>
                  <a:lnTo>
                    <a:pt x="2118" y="117"/>
                  </a:lnTo>
                  <a:close/>
                </a:path>
              </a:pathLst>
            </a:custGeom>
            <a:gradFill rotWithShape="0">
              <a:gsLst>
                <a:gs pos="0">
                  <a:schemeClr val="accent4">
                    <a:alpha val="0"/>
                  </a:schemeClr>
                </a:gs>
                <a:gs pos="100000">
                  <a:schemeClr val="accent4"/>
                </a:gs>
              </a:gsLst>
              <a:lin ang="10800000"/>
            </a:gradFill>
            <a:ln>
              <a:noFill/>
            </a:ln>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zh-CN" altLang="en-US" sz="1600" dirty="0">
                <a:latin typeface="+mn-lt"/>
                <a:ea typeface="+mn-ea"/>
              </a:endParaRPr>
            </a:p>
          </p:txBody>
        </p:sp>
        <p:sp>
          <p:nvSpPr>
            <p:cNvPr id="21" name="矩形 20"/>
            <p:cNvSpPr/>
            <p:nvPr/>
          </p:nvSpPr>
          <p:spPr>
            <a:xfrm>
              <a:off x="5210175" y="4975719"/>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0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sp>
        <p:nvSpPr>
          <p:cNvPr id="22" name="矩形 21"/>
          <p:cNvSpPr/>
          <p:nvPr/>
        </p:nvSpPr>
        <p:spPr>
          <a:xfrm>
            <a:off x="7693449" y="3944999"/>
            <a:ext cx="324447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3" name="矩形 22"/>
          <p:cNvSpPr/>
          <p:nvPr/>
        </p:nvSpPr>
        <p:spPr>
          <a:xfrm>
            <a:off x="1267249" y="3002437"/>
            <a:ext cx="324447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4" name="矩形 23"/>
          <p:cNvSpPr/>
          <p:nvPr/>
        </p:nvSpPr>
        <p:spPr>
          <a:xfrm>
            <a:off x="1267249" y="4860555"/>
            <a:ext cx="324447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p:tgtEl>
                                          <p:spTgt spid="16"/>
                                        </p:tgtEl>
                                        <p:attrNameLst>
                                          <p:attrName>ppt_x</p:attrName>
                                        </p:attrNameLst>
                                      </p:cBhvr>
                                      <p:tavLst>
                                        <p:tav tm="0">
                                          <p:val>
                                            <p:strVal val="#ppt_x-#ppt_w*1.125000"/>
                                          </p:val>
                                        </p:tav>
                                        <p:tav tm="100000">
                                          <p:val>
                                            <p:strVal val="#ppt_x"/>
                                          </p:val>
                                        </p:tav>
                                      </p:tavLst>
                                    </p:anim>
                                    <p:animEffect transition="in" filter="wipe(right)">
                                      <p:cBhvr>
                                        <p:cTn id="13" dur="500"/>
                                        <p:tgtEl>
                                          <p:spTgt spid="16"/>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1+#ppt_w/2"/>
                                          </p:val>
                                        </p:tav>
                                        <p:tav tm="100000">
                                          <p:val>
                                            <p:strVal val="#ppt_x"/>
                                          </p:val>
                                        </p:tav>
                                      </p:tavLst>
                                    </p:anim>
                                    <p:anim calcmode="lin" valueType="num">
                                      <p:cBhvr additive="base">
                                        <p:cTn id="26" dur="500" fill="hold"/>
                                        <p:tgtEl>
                                          <p:spTgt spid="4"/>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1+#ppt_w/2"/>
                                          </p:val>
                                        </p:tav>
                                        <p:tav tm="100000">
                                          <p:val>
                                            <p:strVal val="#ppt_x"/>
                                          </p:val>
                                        </p:tav>
                                      </p:tavLst>
                                    </p:anim>
                                    <p:anim calcmode="lin" valueType="num">
                                      <p:cBhvr additive="base">
                                        <p:cTn id="35" dur="500" fill="hold"/>
                                        <p:tgtEl>
                                          <p:spTgt spid="14"/>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0-#ppt_w/2"/>
                                          </p:val>
                                        </p:tav>
                                        <p:tav tm="100000">
                                          <p:val>
                                            <p:strVal val="#ppt_x"/>
                                          </p:val>
                                        </p:tav>
                                      </p:tavLst>
                                    </p:anim>
                                    <p:anim calcmode="lin" valueType="num">
                                      <p:cBhvr additive="base">
                                        <p:cTn id="39" dur="50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0-#ppt_w/2"/>
                                          </p:val>
                                        </p:tav>
                                        <p:tav tm="100000">
                                          <p:val>
                                            <p:strVal val="#ppt_x"/>
                                          </p:val>
                                        </p:tav>
                                      </p:tavLst>
                                    </p:anim>
                                    <p:anim calcmode="lin" valueType="num">
                                      <p:cBhvr additive="base">
                                        <p:cTn id="47"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3" name="组合 2"/>
          <p:cNvGrpSpPr/>
          <p:nvPr/>
        </p:nvGrpSpPr>
        <p:grpSpPr>
          <a:xfrm>
            <a:off x="1600200" y="1943101"/>
            <a:ext cx="9207500" cy="739775"/>
            <a:chOff x="1600200" y="1943101"/>
            <a:chExt cx="9207500" cy="739775"/>
          </a:xfrm>
        </p:grpSpPr>
        <p:sp>
          <p:nvSpPr>
            <p:cNvPr id="225" name="MH_SubTitle_1"/>
            <p:cNvSpPr/>
            <p:nvPr>
              <p:custDataLst>
                <p:tags r:id="rId2"/>
              </p:custDataLst>
            </p:nvPr>
          </p:nvSpPr>
          <p:spPr bwMode="gray">
            <a:xfrm>
              <a:off x="1600200" y="1981201"/>
              <a:ext cx="4495800" cy="701675"/>
            </a:xfrm>
            <a:custGeom>
              <a:avLst/>
              <a:gdLst/>
              <a:ahLst/>
              <a:cxnLst>
                <a:cxn ang="0">
                  <a:pos x="266" y="42"/>
                </a:cxn>
                <a:cxn ang="0">
                  <a:pos x="107" y="103"/>
                </a:cxn>
                <a:cxn ang="0">
                  <a:pos x="69" y="200"/>
                </a:cxn>
                <a:cxn ang="0">
                  <a:pos x="38" y="235"/>
                </a:cxn>
                <a:cxn ang="0">
                  <a:pos x="15" y="332"/>
                </a:cxn>
                <a:cxn ang="0">
                  <a:pos x="38" y="447"/>
                </a:cxn>
                <a:cxn ang="0">
                  <a:pos x="198" y="587"/>
                </a:cxn>
                <a:cxn ang="0">
                  <a:pos x="568" y="655"/>
                </a:cxn>
                <a:cxn ang="0">
                  <a:pos x="928" y="699"/>
                </a:cxn>
                <a:cxn ang="0">
                  <a:pos x="1751" y="746"/>
                </a:cxn>
                <a:cxn ang="0">
                  <a:pos x="2388" y="739"/>
                </a:cxn>
                <a:cxn ang="0">
                  <a:pos x="2624" y="761"/>
                </a:cxn>
                <a:cxn ang="0">
                  <a:pos x="3030" y="737"/>
                </a:cxn>
                <a:cxn ang="0">
                  <a:pos x="3707" y="640"/>
                </a:cxn>
                <a:cxn ang="0">
                  <a:pos x="4057" y="579"/>
                </a:cxn>
                <a:cxn ang="0">
                  <a:pos x="4225" y="526"/>
                </a:cxn>
                <a:cxn ang="0">
                  <a:pos x="4331" y="508"/>
                </a:cxn>
                <a:cxn ang="0">
                  <a:pos x="4225" y="491"/>
                </a:cxn>
                <a:cxn ang="0">
                  <a:pos x="4346" y="526"/>
                </a:cxn>
                <a:cxn ang="0">
                  <a:pos x="4643" y="455"/>
                </a:cxn>
                <a:cxn ang="0">
                  <a:pos x="4849" y="341"/>
                </a:cxn>
                <a:cxn ang="0">
                  <a:pos x="4674" y="279"/>
                </a:cxn>
                <a:cxn ang="0">
                  <a:pos x="4110" y="297"/>
                </a:cxn>
                <a:cxn ang="0">
                  <a:pos x="4293" y="297"/>
                </a:cxn>
                <a:cxn ang="0">
                  <a:pos x="4651" y="200"/>
                </a:cxn>
                <a:cxn ang="0">
                  <a:pos x="4514" y="147"/>
                </a:cxn>
                <a:cxn ang="0">
                  <a:pos x="3920" y="174"/>
                </a:cxn>
                <a:cxn ang="0">
                  <a:pos x="3966" y="147"/>
                </a:cxn>
                <a:cxn ang="0">
                  <a:pos x="3578" y="121"/>
                </a:cxn>
                <a:cxn ang="0">
                  <a:pos x="3159" y="165"/>
                </a:cxn>
                <a:cxn ang="0">
                  <a:pos x="2260" y="187"/>
                </a:cxn>
                <a:cxn ang="0">
                  <a:pos x="1880" y="175"/>
                </a:cxn>
                <a:cxn ang="0">
                  <a:pos x="1460" y="175"/>
                </a:cxn>
                <a:cxn ang="0">
                  <a:pos x="967" y="130"/>
                </a:cxn>
                <a:cxn ang="0">
                  <a:pos x="746" y="59"/>
                </a:cxn>
                <a:cxn ang="0">
                  <a:pos x="472" y="6"/>
                </a:cxn>
                <a:cxn ang="0">
                  <a:pos x="306" y="4"/>
                </a:cxn>
              </a:cxnLst>
              <a:rect l="0" t="0" r="r" b="b"/>
              <a:pathLst>
                <a:path w="4864" h="769">
                  <a:moveTo>
                    <a:pt x="306" y="4"/>
                  </a:moveTo>
                  <a:cubicBezTo>
                    <a:pt x="265" y="21"/>
                    <a:pt x="307" y="25"/>
                    <a:pt x="266" y="42"/>
                  </a:cubicBezTo>
                  <a:cubicBezTo>
                    <a:pt x="228" y="27"/>
                    <a:pt x="225" y="21"/>
                    <a:pt x="167" y="42"/>
                  </a:cubicBezTo>
                  <a:cubicBezTo>
                    <a:pt x="141" y="52"/>
                    <a:pt x="142" y="90"/>
                    <a:pt x="107" y="103"/>
                  </a:cubicBezTo>
                  <a:cubicBezTo>
                    <a:pt x="84" y="130"/>
                    <a:pt x="69" y="156"/>
                    <a:pt x="46" y="182"/>
                  </a:cubicBezTo>
                  <a:cubicBezTo>
                    <a:pt x="53" y="188"/>
                    <a:pt x="61" y="196"/>
                    <a:pt x="69" y="200"/>
                  </a:cubicBezTo>
                  <a:cubicBezTo>
                    <a:pt x="76" y="204"/>
                    <a:pt x="94" y="200"/>
                    <a:pt x="91" y="209"/>
                  </a:cubicBezTo>
                  <a:cubicBezTo>
                    <a:pt x="89" y="218"/>
                    <a:pt x="47" y="232"/>
                    <a:pt x="38" y="235"/>
                  </a:cubicBezTo>
                  <a:cubicBezTo>
                    <a:pt x="20" y="298"/>
                    <a:pt x="37" y="278"/>
                    <a:pt x="0" y="306"/>
                  </a:cubicBezTo>
                  <a:cubicBezTo>
                    <a:pt x="5" y="314"/>
                    <a:pt x="11" y="322"/>
                    <a:pt x="15" y="332"/>
                  </a:cubicBezTo>
                  <a:cubicBezTo>
                    <a:pt x="27" y="345"/>
                    <a:pt x="65" y="366"/>
                    <a:pt x="69" y="385"/>
                  </a:cubicBezTo>
                  <a:cubicBezTo>
                    <a:pt x="71" y="398"/>
                    <a:pt x="28" y="428"/>
                    <a:pt x="38" y="447"/>
                  </a:cubicBezTo>
                  <a:cubicBezTo>
                    <a:pt x="28" y="480"/>
                    <a:pt x="110" y="494"/>
                    <a:pt x="129" y="499"/>
                  </a:cubicBezTo>
                  <a:cubicBezTo>
                    <a:pt x="157" y="521"/>
                    <a:pt x="162" y="579"/>
                    <a:pt x="198" y="587"/>
                  </a:cubicBezTo>
                  <a:cubicBezTo>
                    <a:pt x="275" y="607"/>
                    <a:pt x="321" y="631"/>
                    <a:pt x="400" y="635"/>
                  </a:cubicBezTo>
                  <a:cubicBezTo>
                    <a:pt x="471" y="643"/>
                    <a:pt x="513" y="654"/>
                    <a:pt x="568" y="655"/>
                  </a:cubicBezTo>
                  <a:cubicBezTo>
                    <a:pt x="628" y="661"/>
                    <a:pt x="700" y="664"/>
                    <a:pt x="760" y="671"/>
                  </a:cubicBezTo>
                  <a:cubicBezTo>
                    <a:pt x="817" y="693"/>
                    <a:pt x="869" y="677"/>
                    <a:pt x="928" y="699"/>
                  </a:cubicBezTo>
                  <a:cubicBezTo>
                    <a:pt x="1070" y="753"/>
                    <a:pt x="1355" y="693"/>
                    <a:pt x="1355" y="693"/>
                  </a:cubicBezTo>
                  <a:cubicBezTo>
                    <a:pt x="1539" y="731"/>
                    <a:pt x="1520" y="737"/>
                    <a:pt x="1751" y="746"/>
                  </a:cubicBezTo>
                  <a:cubicBezTo>
                    <a:pt x="1912" y="769"/>
                    <a:pt x="1924" y="727"/>
                    <a:pt x="2228" y="743"/>
                  </a:cubicBezTo>
                  <a:cubicBezTo>
                    <a:pt x="2298" y="752"/>
                    <a:pt x="2337" y="736"/>
                    <a:pt x="2388" y="739"/>
                  </a:cubicBezTo>
                  <a:cubicBezTo>
                    <a:pt x="2439" y="742"/>
                    <a:pt x="2496" y="758"/>
                    <a:pt x="2535" y="762"/>
                  </a:cubicBezTo>
                  <a:cubicBezTo>
                    <a:pt x="2574" y="766"/>
                    <a:pt x="2586" y="753"/>
                    <a:pt x="2624" y="761"/>
                  </a:cubicBezTo>
                  <a:cubicBezTo>
                    <a:pt x="2654" y="767"/>
                    <a:pt x="2674" y="747"/>
                    <a:pt x="2710" y="746"/>
                  </a:cubicBezTo>
                  <a:cubicBezTo>
                    <a:pt x="2816" y="740"/>
                    <a:pt x="2923" y="740"/>
                    <a:pt x="3030" y="737"/>
                  </a:cubicBezTo>
                  <a:cubicBezTo>
                    <a:pt x="3165" y="698"/>
                    <a:pt x="3192" y="700"/>
                    <a:pt x="3372" y="693"/>
                  </a:cubicBezTo>
                  <a:cubicBezTo>
                    <a:pt x="3491" y="677"/>
                    <a:pt x="3585" y="649"/>
                    <a:pt x="3707" y="640"/>
                  </a:cubicBezTo>
                  <a:cubicBezTo>
                    <a:pt x="3778" y="612"/>
                    <a:pt x="3647" y="661"/>
                    <a:pt x="3814" y="623"/>
                  </a:cubicBezTo>
                  <a:cubicBezTo>
                    <a:pt x="3939" y="593"/>
                    <a:pt x="3882" y="589"/>
                    <a:pt x="4057" y="579"/>
                  </a:cubicBezTo>
                  <a:cubicBezTo>
                    <a:pt x="4154" y="551"/>
                    <a:pt x="4197" y="549"/>
                    <a:pt x="4316" y="543"/>
                  </a:cubicBezTo>
                  <a:cubicBezTo>
                    <a:pt x="4293" y="535"/>
                    <a:pt x="4233" y="529"/>
                    <a:pt x="4225" y="526"/>
                  </a:cubicBezTo>
                  <a:cubicBezTo>
                    <a:pt x="4217" y="523"/>
                    <a:pt x="4240" y="518"/>
                    <a:pt x="4247" y="517"/>
                  </a:cubicBezTo>
                  <a:cubicBezTo>
                    <a:pt x="4275" y="513"/>
                    <a:pt x="4303" y="511"/>
                    <a:pt x="4331" y="508"/>
                  </a:cubicBezTo>
                  <a:cubicBezTo>
                    <a:pt x="4303" y="505"/>
                    <a:pt x="4275" y="504"/>
                    <a:pt x="4247" y="499"/>
                  </a:cubicBezTo>
                  <a:cubicBezTo>
                    <a:pt x="4240" y="498"/>
                    <a:pt x="4221" y="499"/>
                    <a:pt x="4225" y="491"/>
                  </a:cubicBezTo>
                  <a:cubicBezTo>
                    <a:pt x="4230" y="480"/>
                    <a:pt x="4245" y="485"/>
                    <a:pt x="4255" y="482"/>
                  </a:cubicBezTo>
                  <a:cubicBezTo>
                    <a:pt x="4318" y="494"/>
                    <a:pt x="4297" y="507"/>
                    <a:pt x="4346" y="526"/>
                  </a:cubicBezTo>
                  <a:cubicBezTo>
                    <a:pt x="4398" y="511"/>
                    <a:pt x="4453" y="470"/>
                    <a:pt x="4506" y="464"/>
                  </a:cubicBezTo>
                  <a:cubicBezTo>
                    <a:pt x="4552" y="460"/>
                    <a:pt x="4598" y="458"/>
                    <a:pt x="4643" y="455"/>
                  </a:cubicBezTo>
                  <a:cubicBezTo>
                    <a:pt x="4690" y="420"/>
                    <a:pt x="4742" y="423"/>
                    <a:pt x="4795" y="411"/>
                  </a:cubicBezTo>
                  <a:cubicBezTo>
                    <a:pt x="4834" y="382"/>
                    <a:pt x="4813" y="403"/>
                    <a:pt x="4849" y="341"/>
                  </a:cubicBezTo>
                  <a:cubicBezTo>
                    <a:pt x="4854" y="332"/>
                    <a:pt x="4864" y="314"/>
                    <a:pt x="4864" y="314"/>
                  </a:cubicBezTo>
                  <a:cubicBezTo>
                    <a:pt x="4803" y="279"/>
                    <a:pt x="4742" y="285"/>
                    <a:pt x="4674" y="279"/>
                  </a:cubicBezTo>
                  <a:cubicBezTo>
                    <a:pt x="4490" y="287"/>
                    <a:pt x="4499" y="279"/>
                    <a:pt x="4384" y="306"/>
                  </a:cubicBezTo>
                  <a:cubicBezTo>
                    <a:pt x="4293" y="303"/>
                    <a:pt x="4202" y="303"/>
                    <a:pt x="4110" y="297"/>
                  </a:cubicBezTo>
                  <a:cubicBezTo>
                    <a:pt x="4103" y="297"/>
                    <a:pt x="4126" y="288"/>
                    <a:pt x="4133" y="288"/>
                  </a:cubicBezTo>
                  <a:cubicBezTo>
                    <a:pt x="4187" y="288"/>
                    <a:pt x="4240" y="294"/>
                    <a:pt x="4293" y="297"/>
                  </a:cubicBezTo>
                  <a:cubicBezTo>
                    <a:pt x="4391" y="282"/>
                    <a:pt x="4444" y="268"/>
                    <a:pt x="4552" y="262"/>
                  </a:cubicBezTo>
                  <a:cubicBezTo>
                    <a:pt x="4601" y="247"/>
                    <a:pt x="4610" y="232"/>
                    <a:pt x="4651" y="200"/>
                  </a:cubicBezTo>
                  <a:cubicBezTo>
                    <a:pt x="4609" y="188"/>
                    <a:pt x="4562" y="193"/>
                    <a:pt x="4521" y="174"/>
                  </a:cubicBezTo>
                  <a:cubicBezTo>
                    <a:pt x="4514" y="171"/>
                    <a:pt x="4516" y="156"/>
                    <a:pt x="4514" y="147"/>
                  </a:cubicBezTo>
                  <a:cubicBezTo>
                    <a:pt x="4141" y="166"/>
                    <a:pt x="4291" y="156"/>
                    <a:pt x="4065" y="174"/>
                  </a:cubicBezTo>
                  <a:cubicBezTo>
                    <a:pt x="4015" y="182"/>
                    <a:pt x="3972" y="194"/>
                    <a:pt x="3920" y="174"/>
                  </a:cubicBezTo>
                  <a:cubicBezTo>
                    <a:pt x="3911" y="171"/>
                    <a:pt x="3935" y="160"/>
                    <a:pt x="3943" y="156"/>
                  </a:cubicBezTo>
                  <a:cubicBezTo>
                    <a:pt x="3951" y="152"/>
                    <a:pt x="3958" y="150"/>
                    <a:pt x="3966" y="147"/>
                  </a:cubicBezTo>
                  <a:cubicBezTo>
                    <a:pt x="3918" y="110"/>
                    <a:pt x="3968" y="135"/>
                    <a:pt x="3935" y="77"/>
                  </a:cubicBezTo>
                  <a:cubicBezTo>
                    <a:pt x="3812" y="86"/>
                    <a:pt x="3702" y="113"/>
                    <a:pt x="3578" y="121"/>
                  </a:cubicBezTo>
                  <a:cubicBezTo>
                    <a:pt x="3524" y="128"/>
                    <a:pt x="3477" y="135"/>
                    <a:pt x="3425" y="156"/>
                  </a:cubicBezTo>
                  <a:cubicBezTo>
                    <a:pt x="3342" y="188"/>
                    <a:pt x="3248" y="162"/>
                    <a:pt x="3159" y="165"/>
                  </a:cubicBezTo>
                  <a:cubicBezTo>
                    <a:pt x="2928" y="254"/>
                    <a:pt x="2813" y="169"/>
                    <a:pt x="2544" y="191"/>
                  </a:cubicBezTo>
                  <a:cubicBezTo>
                    <a:pt x="2445" y="200"/>
                    <a:pt x="2305" y="198"/>
                    <a:pt x="2260" y="187"/>
                  </a:cubicBezTo>
                  <a:cubicBezTo>
                    <a:pt x="2172" y="153"/>
                    <a:pt x="2149" y="194"/>
                    <a:pt x="2056" y="195"/>
                  </a:cubicBezTo>
                  <a:cubicBezTo>
                    <a:pt x="1964" y="187"/>
                    <a:pt x="1913" y="188"/>
                    <a:pt x="1880" y="175"/>
                  </a:cubicBezTo>
                  <a:cubicBezTo>
                    <a:pt x="1790" y="181"/>
                    <a:pt x="1677" y="212"/>
                    <a:pt x="1591" y="191"/>
                  </a:cubicBezTo>
                  <a:cubicBezTo>
                    <a:pt x="1548" y="181"/>
                    <a:pt x="1503" y="186"/>
                    <a:pt x="1460" y="175"/>
                  </a:cubicBezTo>
                  <a:cubicBezTo>
                    <a:pt x="1435" y="185"/>
                    <a:pt x="1426" y="155"/>
                    <a:pt x="1401" y="165"/>
                  </a:cubicBezTo>
                  <a:cubicBezTo>
                    <a:pt x="1252" y="156"/>
                    <a:pt x="1118" y="135"/>
                    <a:pt x="967" y="130"/>
                  </a:cubicBezTo>
                  <a:cubicBezTo>
                    <a:pt x="926" y="125"/>
                    <a:pt x="836" y="116"/>
                    <a:pt x="799" y="103"/>
                  </a:cubicBezTo>
                  <a:cubicBezTo>
                    <a:pt x="798" y="103"/>
                    <a:pt x="754" y="62"/>
                    <a:pt x="746" y="59"/>
                  </a:cubicBezTo>
                  <a:cubicBezTo>
                    <a:pt x="686" y="39"/>
                    <a:pt x="609" y="39"/>
                    <a:pt x="548" y="33"/>
                  </a:cubicBezTo>
                  <a:cubicBezTo>
                    <a:pt x="523" y="22"/>
                    <a:pt x="497" y="17"/>
                    <a:pt x="472" y="6"/>
                  </a:cubicBezTo>
                  <a:cubicBezTo>
                    <a:pt x="441" y="9"/>
                    <a:pt x="411" y="11"/>
                    <a:pt x="381" y="15"/>
                  </a:cubicBezTo>
                  <a:cubicBezTo>
                    <a:pt x="353" y="15"/>
                    <a:pt x="325" y="0"/>
                    <a:pt x="306" y="4"/>
                  </a:cubicBezTo>
                  <a:close/>
                </a:path>
              </a:pathLst>
            </a:custGeom>
            <a:solidFill>
              <a:schemeClr val="accent1"/>
            </a:solidFill>
            <a:ln w="9525">
              <a:noFill/>
              <a:round/>
            </a:ln>
            <a:effectLst/>
          </p:spPr>
          <p:txBody>
            <a:bodyPr lIns="0" tIns="108000" rIns="0" bIns="0" anchor="ctr">
              <a:normAutofit/>
            </a:bodyPr>
            <a:lstStyle/>
            <a:p>
              <a:pPr algn="ctr">
                <a:defRPr/>
              </a:pPr>
              <a:endParaRPr lang="zh-CN" altLang="en-US" sz="2000" dirty="0">
                <a:solidFill>
                  <a:srgbClr val="FFFFFF"/>
                </a:solidFill>
              </a:endParaRPr>
            </a:p>
          </p:txBody>
        </p:sp>
        <p:sp>
          <p:nvSpPr>
            <p:cNvPr id="10" name="矩形 9"/>
            <p:cNvSpPr/>
            <p:nvPr/>
          </p:nvSpPr>
          <p:spPr>
            <a:xfrm>
              <a:off x="6262799" y="1943101"/>
              <a:ext cx="4544901"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11" name="矩形 10"/>
            <p:cNvSpPr/>
            <p:nvPr/>
          </p:nvSpPr>
          <p:spPr>
            <a:xfrm>
              <a:off x="2727113" y="2139573"/>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bg1"/>
                </a:solidFill>
                <a:latin typeface="迷你简准圆" panose="03000509000000000000" pitchFamily="65" charset="-122"/>
                <a:ea typeface="迷你简准圆" panose="03000509000000000000" pitchFamily="65" charset="-122"/>
              </a:endParaRPr>
            </a:p>
          </p:txBody>
        </p:sp>
      </p:grpSp>
      <p:grpSp>
        <p:nvGrpSpPr>
          <p:cNvPr id="12" name="组合 11"/>
          <p:cNvGrpSpPr/>
          <p:nvPr/>
        </p:nvGrpSpPr>
        <p:grpSpPr>
          <a:xfrm>
            <a:off x="1904313" y="411793"/>
            <a:ext cx="4358486" cy="774975"/>
            <a:chOff x="1904313" y="411793"/>
            <a:chExt cx="4358486" cy="774975"/>
          </a:xfrm>
        </p:grpSpPr>
        <p:sp>
          <p:nvSpPr>
            <p:cNvPr id="13" name="文本框 12"/>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14" name="文本框 13"/>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grpSp>
        <p:nvGrpSpPr>
          <p:cNvPr id="5" name="组合 4"/>
          <p:cNvGrpSpPr/>
          <p:nvPr/>
        </p:nvGrpSpPr>
        <p:grpSpPr>
          <a:xfrm>
            <a:off x="1600200" y="3965576"/>
            <a:ext cx="9207500" cy="701675"/>
            <a:chOff x="1600200" y="3965576"/>
            <a:chExt cx="9207500" cy="701675"/>
          </a:xfrm>
        </p:grpSpPr>
        <p:sp>
          <p:nvSpPr>
            <p:cNvPr id="227" name="MH_SubTitle_3"/>
            <p:cNvSpPr/>
            <p:nvPr>
              <p:custDataLst>
                <p:tags r:id="rId3"/>
              </p:custDataLst>
            </p:nvPr>
          </p:nvSpPr>
          <p:spPr bwMode="gray">
            <a:xfrm>
              <a:off x="1600200" y="3965576"/>
              <a:ext cx="4495800" cy="701675"/>
            </a:xfrm>
            <a:custGeom>
              <a:avLst/>
              <a:gdLst/>
              <a:ahLst/>
              <a:cxnLst>
                <a:cxn ang="0">
                  <a:pos x="266" y="42"/>
                </a:cxn>
                <a:cxn ang="0">
                  <a:pos x="107" y="103"/>
                </a:cxn>
                <a:cxn ang="0">
                  <a:pos x="69" y="200"/>
                </a:cxn>
                <a:cxn ang="0">
                  <a:pos x="38" y="235"/>
                </a:cxn>
                <a:cxn ang="0">
                  <a:pos x="15" y="332"/>
                </a:cxn>
                <a:cxn ang="0">
                  <a:pos x="38" y="447"/>
                </a:cxn>
                <a:cxn ang="0">
                  <a:pos x="198" y="587"/>
                </a:cxn>
                <a:cxn ang="0">
                  <a:pos x="568" y="655"/>
                </a:cxn>
                <a:cxn ang="0">
                  <a:pos x="928" y="699"/>
                </a:cxn>
                <a:cxn ang="0">
                  <a:pos x="1751" y="746"/>
                </a:cxn>
                <a:cxn ang="0">
                  <a:pos x="2388" y="739"/>
                </a:cxn>
                <a:cxn ang="0">
                  <a:pos x="2624" y="761"/>
                </a:cxn>
                <a:cxn ang="0">
                  <a:pos x="3030" y="737"/>
                </a:cxn>
                <a:cxn ang="0">
                  <a:pos x="3707" y="640"/>
                </a:cxn>
                <a:cxn ang="0">
                  <a:pos x="4057" y="579"/>
                </a:cxn>
                <a:cxn ang="0">
                  <a:pos x="4225" y="526"/>
                </a:cxn>
                <a:cxn ang="0">
                  <a:pos x="4331" y="508"/>
                </a:cxn>
                <a:cxn ang="0">
                  <a:pos x="4225" y="491"/>
                </a:cxn>
                <a:cxn ang="0">
                  <a:pos x="4346" y="526"/>
                </a:cxn>
                <a:cxn ang="0">
                  <a:pos x="4643" y="455"/>
                </a:cxn>
                <a:cxn ang="0">
                  <a:pos x="4849" y="341"/>
                </a:cxn>
                <a:cxn ang="0">
                  <a:pos x="4674" y="279"/>
                </a:cxn>
                <a:cxn ang="0">
                  <a:pos x="4110" y="297"/>
                </a:cxn>
                <a:cxn ang="0">
                  <a:pos x="4293" y="297"/>
                </a:cxn>
                <a:cxn ang="0">
                  <a:pos x="4651" y="200"/>
                </a:cxn>
                <a:cxn ang="0">
                  <a:pos x="4514" y="147"/>
                </a:cxn>
                <a:cxn ang="0">
                  <a:pos x="3920" y="174"/>
                </a:cxn>
                <a:cxn ang="0">
                  <a:pos x="3966" y="147"/>
                </a:cxn>
                <a:cxn ang="0">
                  <a:pos x="3578" y="121"/>
                </a:cxn>
                <a:cxn ang="0">
                  <a:pos x="3159" y="165"/>
                </a:cxn>
                <a:cxn ang="0">
                  <a:pos x="2260" y="187"/>
                </a:cxn>
                <a:cxn ang="0">
                  <a:pos x="1880" y="175"/>
                </a:cxn>
                <a:cxn ang="0">
                  <a:pos x="1460" y="175"/>
                </a:cxn>
                <a:cxn ang="0">
                  <a:pos x="967" y="130"/>
                </a:cxn>
                <a:cxn ang="0">
                  <a:pos x="746" y="59"/>
                </a:cxn>
                <a:cxn ang="0">
                  <a:pos x="472" y="6"/>
                </a:cxn>
                <a:cxn ang="0">
                  <a:pos x="306" y="4"/>
                </a:cxn>
              </a:cxnLst>
              <a:rect l="0" t="0" r="r" b="b"/>
              <a:pathLst>
                <a:path w="4864" h="769">
                  <a:moveTo>
                    <a:pt x="306" y="4"/>
                  </a:moveTo>
                  <a:cubicBezTo>
                    <a:pt x="265" y="21"/>
                    <a:pt x="307" y="25"/>
                    <a:pt x="266" y="42"/>
                  </a:cubicBezTo>
                  <a:cubicBezTo>
                    <a:pt x="228" y="27"/>
                    <a:pt x="225" y="21"/>
                    <a:pt x="167" y="42"/>
                  </a:cubicBezTo>
                  <a:cubicBezTo>
                    <a:pt x="141" y="52"/>
                    <a:pt x="142" y="90"/>
                    <a:pt x="107" y="103"/>
                  </a:cubicBezTo>
                  <a:cubicBezTo>
                    <a:pt x="84" y="130"/>
                    <a:pt x="69" y="156"/>
                    <a:pt x="46" y="182"/>
                  </a:cubicBezTo>
                  <a:cubicBezTo>
                    <a:pt x="53" y="188"/>
                    <a:pt x="61" y="196"/>
                    <a:pt x="69" y="200"/>
                  </a:cubicBezTo>
                  <a:cubicBezTo>
                    <a:pt x="76" y="204"/>
                    <a:pt x="94" y="200"/>
                    <a:pt x="91" y="209"/>
                  </a:cubicBezTo>
                  <a:cubicBezTo>
                    <a:pt x="89" y="218"/>
                    <a:pt x="47" y="232"/>
                    <a:pt x="38" y="235"/>
                  </a:cubicBezTo>
                  <a:cubicBezTo>
                    <a:pt x="20" y="298"/>
                    <a:pt x="37" y="278"/>
                    <a:pt x="0" y="306"/>
                  </a:cubicBezTo>
                  <a:cubicBezTo>
                    <a:pt x="5" y="314"/>
                    <a:pt x="11" y="322"/>
                    <a:pt x="15" y="332"/>
                  </a:cubicBezTo>
                  <a:cubicBezTo>
                    <a:pt x="27" y="345"/>
                    <a:pt x="65" y="366"/>
                    <a:pt x="69" y="385"/>
                  </a:cubicBezTo>
                  <a:cubicBezTo>
                    <a:pt x="71" y="398"/>
                    <a:pt x="28" y="428"/>
                    <a:pt x="38" y="447"/>
                  </a:cubicBezTo>
                  <a:cubicBezTo>
                    <a:pt x="28" y="480"/>
                    <a:pt x="110" y="494"/>
                    <a:pt x="129" y="499"/>
                  </a:cubicBezTo>
                  <a:cubicBezTo>
                    <a:pt x="157" y="521"/>
                    <a:pt x="162" y="579"/>
                    <a:pt x="198" y="587"/>
                  </a:cubicBezTo>
                  <a:cubicBezTo>
                    <a:pt x="275" y="607"/>
                    <a:pt x="321" y="631"/>
                    <a:pt x="400" y="635"/>
                  </a:cubicBezTo>
                  <a:cubicBezTo>
                    <a:pt x="471" y="643"/>
                    <a:pt x="513" y="654"/>
                    <a:pt x="568" y="655"/>
                  </a:cubicBezTo>
                  <a:cubicBezTo>
                    <a:pt x="628" y="661"/>
                    <a:pt x="700" y="664"/>
                    <a:pt x="760" y="671"/>
                  </a:cubicBezTo>
                  <a:cubicBezTo>
                    <a:pt x="817" y="693"/>
                    <a:pt x="869" y="677"/>
                    <a:pt x="928" y="699"/>
                  </a:cubicBezTo>
                  <a:cubicBezTo>
                    <a:pt x="1070" y="753"/>
                    <a:pt x="1355" y="693"/>
                    <a:pt x="1355" y="693"/>
                  </a:cubicBezTo>
                  <a:cubicBezTo>
                    <a:pt x="1539" y="731"/>
                    <a:pt x="1520" y="737"/>
                    <a:pt x="1751" y="746"/>
                  </a:cubicBezTo>
                  <a:cubicBezTo>
                    <a:pt x="1912" y="769"/>
                    <a:pt x="1924" y="727"/>
                    <a:pt x="2228" y="743"/>
                  </a:cubicBezTo>
                  <a:cubicBezTo>
                    <a:pt x="2298" y="752"/>
                    <a:pt x="2337" y="736"/>
                    <a:pt x="2388" y="739"/>
                  </a:cubicBezTo>
                  <a:cubicBezTo>
                    <a:pt x="2439" y="742"/>
                    <a:pt x="2496" y="758"/>
                    <a:pt x="2535" y="762"/>
                  </a:cubicBezTo>
                  <a:cubicBezTo>
                    <a:pt x="2574" y="766"/>
                    <a:pt x="2586" y="753"/>
                    <a:pt x="2624" y="761"/>
                  </a:cubicBezTo>
                  <a:cubicBezTo>
                    <a:pt x="2654" y="767"/>
                    <a:pt x="2674" y="747"/>
                    <a:pt x="2710" y="746"/>
                  </a:cubicBezTo>
                  <a:cubicBezTo>
                    <a:pt x="2816" y="740"/>
                    <a:pt x="2923" y="740"/>
                    <a:pt x="3030" y="737"/>
                  </a:cubicBezTo>
                  <a:cubicBezTo>
                    <a:pt x="3165" y="698"/>
                    <a:pt x="3192" y="700"/>
                    <a:pt x="3372" y="693"/>
                  </a:cubicBezTo>
                  <a:cubicBezTo>
                    <a:pt x="3491" y="677"/>
                    <a:pt x="3585" y="649"/>
                    <a:pt x="3707" y="640"/>
                  </a:cubicBezTo>
                  <a:cubicBezTo>
                    <a:pt x="3778" y="612"/>
                    <a:pt x="3647" y="661"/>
                    <a:pt x="3814" y="623"/>
                  </a:cubicBezTo>
                  <a:cubicBezTo>
                    <a:pt x="3939" y="593"/>
                    <a:pt x="3882" y="589"/>
                    <a:pt x="4057" y="579"/>
                  </a:cubicBezTo>
                  <a:cubicBezTo>
                    <a:pt x="4154" y="551"/>
                    <a:pt x="4197" y="549"/>
                    <a:pt x="4316" y="543"/>
                  </a:cubicBezTo>
                  <a:cubicBezTo>
                    <a:pt x="4293" y="535"/>
                    <a:pt x="4233" y="529"/>
                    <a:pt x="4225" y="526"/>
                  </a:cubicBezTo>
                  <a:cubicBezTo>
                    <a:pt x="4217" y="523"/>
                    <a:pt x="4240" y="518"/>
                    <a:pt x="4247" y="517"/>
                  </a:cubicBezTo>
                  <a:cubicBezTo>
                    <a:pt x="4275" y="513"/>
                    <a:pt x="4303" y="511"/>
                    <a:pt x="4331" y="508"/>
                  </a:cubicBezTo>
                  <a:cubicBezTo>
                    <a:pt x="4303" y="505"/>
                    <a:pt x="4275" y="504"/>
                    <a:pt x="4247" y="499"/>
                  </a:cubicBezTo>
                  <a:cubicBezTo>
                    <a:pt x="4240" y="498"/>
                    <a:pt x="4221" y="499"/>
                    <a:pt x="4225" y="491"/>
                  </a:cubicBezTo>
                  <a:cubicBezTo>
                    <a:pt x="4230" y="480"/>
                    <a:pt x="4245" y="485"/>
                    <a:pt x="4255" y="482"/>
                  </a:cubicBezTo>
                  <a:cubicBezTo>
                    <a:pt x="4318" y="494"/>
                    <a:pt x="4297" y="507"/>
                    <a:pt x="4346" y="526"/>
                  </a:cubicBezTo>
                  <a:cubicBezTo>
                    <a:pt x="4398" y="511"/>
                    <a:pt x="4453" y="470"/>
                    <a:pt x="4506" y="464"/>
                  </a:cubicBezTo>
                  <a:cubicBezTo>
                    <a:pt x="4552" y="460"/>
                    <a:pt x="4598" y="458"/>
                    <a:pt x="4643" y="455"/>
                  </a:cubicBezTo>
                  <a:cubicBezTo>
                    <a:pt x="4690" y="420"/>
                    <a:pt x="4742" y="423"/>
                    <a:pt x="4795" y="411"/>
                  </a:cubicBezTo>
                  <a:cubicBezTo>
                    <a:pt x="4834" y="382"/>
                    <a:pt x="4813" y="403"/>
                    <a:pt x="4849" y="341"/>
                  </a:cubicBezTo>
                  <a:cubicBezTo>
                    <a:pt x="4854" y="332"/>
                    <a:pt x="4864" y="314"/>
                    <a:pt x="4864" y="314"/>
                  </a:cubicBezTo>
                  <a:cubicBezTo>
                    <a:pt x="4803" y="279"/>
                    <a:pt x="4742" y="285"/>
                    <a:pt x="4674" y="279"/>
                  </a:cubicBezTo>
                  <a:cubicBezTo>
                    <a:pt x="4490" y="287"/>
                    <a:pt x="4499" y="279"/>
                    <a:pt x="4384" y="306"/>
                  </a:cubicBezTo>
                  <a:cubicBezTo>
                    <a:pt x="4293" y="303"/>
                    <a:pt x="4202" y="303"/>
                    <a:pt x="4110" y="297"/>
                  </a:cubicBezTo>
                  <a:cubicBezTo>
                    <a:pt x="4103" y="297"/>
                    <a:pt x="4126" y="288"/>
                    <a:pt x="4133" y="288"/>
                  </a:cubicBezTo>
                  <a:cubicBezTo>
                    <a:pt x="4187" y="288"/>
                    <a:pt x="4240" y="294"/>
                    <a:pt x="4293" y="297"/>
                  </a:cubicBezTo>
                  <a:cubicBezTo>
                    <a:pt x="4391" y="282"/>
                    <a:pt x="4444" y="268"/>
                    <a:pt x="4552" y="262"/>
                  </a:cubicBezTo>
                  <a:cubicBezTo>
                    <a:pt x="4601" y="247"/>
                    <a:pt x="4610" y="232"/>
                    <a:pt x="4651" y="200"/>
                  </a:cubicBezTo>
                  <a:cubicBezTo>
                    <a:pt x="4609" y="188"/>
                    <a:pt x="4562" y="193"/>
                    <a:pt x="4521" y="174"/>
                  </a:cubicBezTo>
                  <a:cubicBezTo>
                    <a:pt x="4514" y="171"/>
                    <a:pt x="4516" y="156"/>
                    <a:pt x="4514" y="147"/>
                  </a:cubicBezTo>
                  <a:cubicBezTo>
                    <a:pt x="4141" y="166"/>
                    <a:pt x="4291" y="156"/>
                    <a:pt x="4065" y="174"/>
                  </a:cubicBezTo>
                  <a:cubicBezTo>
                    <a:pt x="4015" y="182"/>
                    <a:pt x="3972" y="194"/>
                    <a:pt x="3920" y="174"/>
                  </a:cubicBezTo>
                  <a:cubicBezTo>
                    <a:pt x="3911" y="171"/>
                    <a:pt x="3935" y="160"/>
                    <a:pt x="3943" y="156"/>
                  </a:cubicBezTo>
                  <a:cubicBezTo>
                    <a:pt x="3951" y="152"/>
                    <a:pt x="3958" y="150"/>
                    <a:pt x="3966" y="147"/>
                  </a:cubicBezTo>
                  <a:cubicBezTo>
                    <a:pt x="3918" y="110"/>
                    <a:pt x="3968" y="135"/>
                    <a:pt x="3935" y="77"/>
                  </a:cubicBezTo>
                  <a:cubicBezTo>
                    <a:pt x="3812" y="86"/>
                    <a:pt x="3702" y="113"/>
                    <a:pt x="3578" y="121"/>
                  </a:cubicBezTo>
                  <a:cubicBezTo>
                    <a:pt x="3524" y="128"/>
                    <a:pt x="3477" y="135"/>
                    <a:pt x="3425" y="156"/>
                  </a:cubicBezTo>
                  <a:cubicBezTo>
                    <a:pt x="3342" y="188"/>
                    <a:pt x="3248" y="162"/>
                    <a:pt x="3159" y="165"/>
                  </a:cubicBezTo>
                  <a:cubicBezTo>
                    <a:pt x="2928" y="254"/>
                    <a:pt x="2813" y="169"/>
                    <a:pt x="2544" y="191"/>
                  </a:cubicBezTo>
                  <a:cubicBezTo>
                    <a:pt x="2445" y="200"/>
                    <a:pt x="2305" y="198"/>
                    <a:pt x="2260" y="187"/>
                  </a:cubicBezTo>
                  <a:cubicBezTo>
                    <a:pt x="2172" y="153"/>
                    <a:pt x="2149" y="194"/>
                    <a:pt x="2056" y="195"/>
                  </a:cubicBezTo>
                  <a:cubicBezTo>
                    <a:pt x="1964" y="187"/>
                    <a:pt x="1913" y="188"/>
                    <a:pt x="1880" y="175"/>
                  </a:cubicBezTo>
                  <a:cubicBezTo>
                    <a:pt x="1790" y="181"/>
                    <a:pt x="1677" y="212"/>
                    <a:pt x="1591" y="191"/>
                  </a:cubicBezTo>
                  <a:cubicBezTo>
                    <a:pt x="1548" y="181"/>
                    <a:pt x="1503" y="186"/>
                    <a:pt x="1460" y="175"/>
                  </a:cubicBezTo>
                  <a:cubicBezTo>
                    <a:pt x="1435" y="185"/>
                    <a:pt x="1426" y="155"/>
                    <a:pt x="1401" y="165"/>
                  </a:cubicBezTo>
                  <a:cubicBezTo>
                    <a:pt x="1252" y="156"/>
                    <a:pt x="1118" y="135"/>
                    <a:pt x="967" y="130"/>
                  </a:cubicBezTo>
                  <a:cubicBezTo>
                    <a:pt x="926" y="125"/>
                    <a:pt x="836" y="116"/>
                    <a:pt x="799" y="103"/>
                  </a:cubicBezTo>
                  <a:cubicBezTo>
                    <a:pt x="798" y="103"/>
                    <a:pt x="754" y="62"/>
                    <a:pt x="746" y="59"/>
                  </a:cubicBezTo>
                  <a:cubicBezTo>
                    <a:pt x="686" y="39"/>
                    <a:pt x="609" y="39"/>
                    <a:pt x="548" y="33"/>
                  </a:cubicBezTo>
                  <a:cubicBezTo>
                    <a:pt x="523" y="22"/>
                    <a:pt x="497" y="17"/>
                    <a:pt x="472" y="6"/>
                  </a:cubicBezTo>
                  <a:cubicBezTo>
                    <a:pt x="441" y="9"/>
                    <a:pt x="411" y="11"/>
                    <a:pt x="381" y="15"/>
                  </a:cubicBezTo>
                  <a:cubicBezTo>
                    <a:pt x="353" y="15"/>
                    <a:pt x="325" y="0"/>
                    <a:pt x="306" y="4"/>
                  </a:cubicBezTo>
                  <a:close/>
                </a:path>
              </a:pathLst>
            </a:custGeom>
            <a:solidFill>
              <a:schemeClr val="accent3"/>
            </a:solidFill>
            <a:ln w="9525">
              <a:noFill/>
              <a:round/>
            </a:ln>
            <a:effectLst/>
          </p:spPr>
          <p:txBody>
            <a:bodyPr lIns="0" tIns="108000" rIns="0" bIns="0" anchor="ctr">
              <a:normAutofit/>
            </a:bodyPr>
            <a:lstStyle/>
            <a:p>
              <a:pPr algn="ctr">
                <a:defRPr/>
              </a:pPr>
              <a:endParaRPr lang="zh-CN" altLang="en-US" sz="2000" dirty="0">
                <a:solidFill>
                  <a:srgbClr val="FFFFFF"/>
                </a:solidFill>
              </a:endParaRPr>
            </a:p>
          </p:txBody>
        </p:sp>
        <p:sp>
          <p:nvSpPr>
            <p:cNvPr id="15" name="矩形 14"/>
            <p:cNvSpPr/>
            <p:nvPr/>
          </p:nvSpPr>
          <p:spPr>
            <a:xfrm>
              <a:off x="2727113" y="411425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bg1"/>
                </a:solidFill>
                <a:latin typeface="迷你简准圆" panose="03000509000000000000" pitchFamily="65" charset="-122"/>
                <a:ea typeface="迷你简准圆" panose="03000509000000000000" pitchFamily="65" charset="-122"/>
              </a:endParaRPr>
            </a:p>
          </p:txBody>
        </p:sp>
        <p:sp>
          <p:nvSpPr>
            <p:cNvPr id="18" name="矩形 17"/>
            <p:cNvSpPr/>
            <p:nvPr/>
          </p:nvSpPr>
          <p:spPr>
            <a:xfrm>
              <a:off x="6262799" y="3983987"/>
              <a:ext cx="4544901"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4" name="组合 3"/>
          <p:cNvGrpSpPr/>
          <p:nvPr/>
        </p:nvGrpSpPr>
        <p:grpSpPr>
          <a:xfrm>
            <a:off x="2882900" y="2961957"/>
            <a:ext cx="7924801" cy="713107"/>
            <a:chOff x="2882900" y="2961957"/>
            <a:chExt cx="7924801" cy="713107"/>
          </a:xfrm>
        </p:grpSpPr>
        <p:sp>
          <p:nvSpPr>
            <p:cNvPr id="226" name="MH_SubTitle_2"/>
            <p:cNvSpPr/>
            <p:nvPr>
              <p:custDataLst>
                <p:tags r:id="rId4"/>
              </p:custDataLst>
            </p:nvPr>
          </p:nvSpPr>
          <p:spPr bwMode="gray">
            <a:xfrm>
              <a:off x="2882900" y="2973389"/>
              <a:ext cx="4495800" cy="701675"/>
            </a:xfrm>
            <a:custGeom>
              <a:avLst/>
              <a:gdLst/>
              <a:ahLst/>
              <a:cxnLst>
                <a:cxn ang="0">
                  <a:pos x="266" y="42"/>
                </a:cxn>
                <a:cxn ang="0">
                  <a:pos x="107" y="103"/>
                </a:cxn>
                <a:cxn ang="0">
                  <a:pos x="69" y="200"/>
                </a:cxn>
                <a:cxn ang="0">
                  <a:pos x="38" y="235"/>
                </a:cxn>
                <a:cxn ang="0">
                  <a:pos x="15" y="332"/>
                </a:cxn>
                <a:cxn ang="0">
                  <a:pos x="38" y="447"/>
                </a:cxn>
                <a:cxn ang="0">
                  <a:pos x="198" y="587"/>
                </a:cxn>
                <a:cxn ang="0">
                  <a:pos x="568" y="655"/>
                </a:cxn>
                <a:cxn ang="0">
                  <a:pos x="928" y="699"/>
                </a:cxn>
                <a:cxn ang="0">
                  <a:pos x="1751" y="746"/>
                </a:cxn>
                <a:cxn ang="0">
                  <a:pos x="2388" y="739"/>
                </a:cxn>
                <a:cxn ang="0">
                  <a:pos x="2624" y="761"/>
                </a:cxn>
                <a:cxn ang="0">
                  <a:pos x="3030" y="737"/>
                </a:cxn>
                <a:cxn ang="0">
                  <a:pos x="3707" y="640"/>
                </a:cxn>
                <a:cxn ang="0">
                  <a:pos x="4057" y="579"/>
                </a:cxn>
                <a:cxn ang="0">
                  <a:pos x="4225" y="526"/>
                </a:cxn>
                <a:cxn ang="0">
                  <a:pos x="4331" y="508"/>
                </a:cxn>
                <a:cxn ang="0">
                  <a:pos x="4225" y="491"/>
                </a:cxn>
                <a:cxn ang="0">
                  <a:pos x="4346" y="526"/>
                </a:cxn>
                <a:cxn ang="0">
                  <a:pos x="4643" y="455"/>
                </a:cxn>
                <a:cxn ang="0">
                  <a:pos x="4849" y="341"/>
                </a:cxn>
                <a:cxn ang="0">
                  <a:pos x="4674" y="279"/>
                </a:cxn>
                <a:cxn ang="0">
                  <a:pos x="4110" y="297"/>
                </a:cxn>
                <a:cxn ang="0">
                  <a:pos x="4293" y="297"/>
                </a:cxn>
                <a:cxn ang="0">
                  <a:pos x="4651" y="200"/>
                </a:cxn>
                <a:cxn ang="0">
                  <a:pos x="4514" y="147"/>
                </a:cxn>
                <a:cxn ang="0">
                  <a:pos x="3920" y="174"/>
                </a:cxn>
                <a:cxn ang="0">
                  <a:pos x="3966" y="147"/>
                </a:cxn>
                <a:cxn ang="0">
                  <a:pos x="3578" y="121"/>
                </a:cxn>
                <a:cxn ang="0">
                  <a:pos x="3159" y="165"/>
                </a:cxn>
                <a:cxn ang="0">
                  <a:pos x="2260" y="187"/>
                </a:cxn>
                <a:cxn ang="0">
                  <a:pos x="1880" y="175"/>
                </a:cxn>
                <a:cxn ang="0">
                  <a:pos x="1460" y="175"/>
                </a:cxn>
                <a:cxn ang="0">
                  <a:pos x="967" y="130"/>
                </a:cxn>
                <a:cxn ang="0">
                  <a:pos x="746" y="59"/>
                </a:cxn>
                <a:cxn ang="0">
                  <a:pos x="472" y="6"/>
                </a:cxn>
                <a:cxn ang="0">
                  <a:pos x="306" y="4"/>
                </a:cxn>
              </a:cxnLst>
              <a:rect l="0" t="0" r="r" b="b"/>
              <a:pathLst>
                <a:path w="4864" h="769">
                  <a:moveTo>
                    <a:pt x="306" y="4"/>
                  </a:moveTo>
                  <a:cubicBezTo>
                    <a:pt x="265" y="21"/>
                    <a:pt x="307" y="25"/>
                    <a:pt x="266" y="42"/>
                  </a:cubicBezTo>
                  <a:cubicBezTo>
                    <a:pt x="228" y="27"/>
                    <a:pt x="225" y="21"/>
                    <a:pt x="167" y="42"/>
                  </a:cubicBezTo>
                  <a:cubicBezTo>
                    <a:pt x="141" y="52"/>
                    <a:pt x="142" y="90"/>
                    <a:pt x="107" y="103"/>
                  </a:cubicBezTo>
                  <a:cubicBezTo>
                    <a:pt x="84" y="130"/>
                    <a:pt x="69" y="156"/>
                    <a:pt x="46" y="182"/>
                  </a:cubicBezTo>
                  <a:cubicBezTo>
                    <a:pt x="53" y="188"/>
                    <a:pt x="61" y="196"/>
                    <a:pt x="69" y="200"/>
                  </a:cubicBezTo>
                  <a:cubicBezTo>
                    <a:pt x="76" y="204"/>
                    <a:pt x="94" y="200"/>
                    <a:pt x="91" y="209"/>
                  </a:cubicBezTo>
                  <a:cubicBezTo>
                    <a:pt x="89" y="218"/>
                    <a:pt x="47" y="232"/>
                    <a:pt x="38" y="235"/>
                  </a:cubicBezTo>
                  <a:cubicBezTo>
                    <a:pt x="20" y="298"/>
                    <a:pt x="37" y="278"/>
                    <a:pt x="0" y="306"/>
                  </a:cubicBezTo>
                  <a:cubicBezTo>
                    <a:pt x="5" y="314"/>
                    <a:pt x="11" y="322"/>
                    <a:pt x="15" y="332"/>
                  </a:cubicBezTo>
                  <a:cubicBezTo>
                    <a:pt x="27" y="345"/>
                    <a:pt x="65" y="366"/>
                    <a:pt x="69" y="385"/>
                  </a:cubicBezTo>
                  <a:cubicBezTo>
                    <a:pt x="71" y="398"/>
                    <a:pt x="28" y="428"/>
                    <a:pt x="38" y="447"/>
                  </a:cubicBezTo>
                  <a:cubicBezTo>
                    <a:pt x="28" y="480"/>
                    <a:pt x="110" y="494"/>
                    <a:pt x="129" y="499"/>
                  </a:cubicBezTo>
                  <a:cubicBezTo>
                    <a:pt x="157" y="521"/>
                    <a:pt x="162" y="579"/>
                    <a:pt x="198" y="587"/>
                  </a:cubicBezTo>
                  <a:cubicBezTo>
                    <a:pt x="275" y="607"/>
                    <a:pt x="321" y="631"/>
                    <a:pt x="400" y="635"/>
                  </a:cubicBezTo>
                  <a:cubicBezTo>
                    <a:pt x="471" y="643"/>
                    <a:pt x="513" y="654"/>
                    <a:pt x="568" y="655"/>
                  </a:cubicBezTo>
                  <a:cubicBezTo>
                    <a:pt x="628" y="661"/>
                    <a:pt x="700" y="664"/>
                    <a:pt x="760" y="671"/>
                  </a:cubicBezTo>
                  <a:cubicBezTo>
                    <a:pt x="817" y="693"/>
                    <a:pt x="869" y="677"/>
                    <a:pt x="928" y="699"/>
                  </a:cubicBezTo>
                  <a:cubicBezTo>
                    <a:pt x="1070" y="753"/>
                    <a:pt x="1355" y="693"/>
                    <a:pt x="1355" y="693"/>
                  </a:cubicBezTo>
                  <a:cubicBezTo>
                    <a:pt x="1539" y="731"/>
                    <a:pt x="1520" y="737"/>
                    <a:pt x="1751" y="746"/>
                  </a:cubicBezTo>
                  <a:cubicBezTo>
                    <a:pt x="1912" y="769"/>
                    <a:pt x="1924" y="727"/>
                    <a:pt x="2228" y="743"/>
                  </a:cubicBezTo>
                  <a:cubicBezTo>
                    <a:pt x="2298" y="752"/>
                    <a:pt x="2337" y="736"/>
                    <a:pt x="2388" y="739"/>
                  </a:cubicBezTo>
                  <a:cubicBezTo>
                    <a:pt x="2439" y="742"/>
                    <a:pt x="2496" y="758"/>
                    <a:pt x="2535" y="762"/>
                  </a:cubicBezTo>
                  <a:cubicBezTo>
                    <a:pt x="2574" y="766"/>
                    <a:pt x="2586" y="753"/>
                    <a:pt x="2624" y="761"/>
                  </a:cubicBezTo>
                  <a:cubicBezTo>
                    <a:pt x="2654" y="767"/>
                    <a:pt x="2674" y="747"/>
                    <a:pt x="2710" y="746"/>
                  </a:cubicBezTo>
                  <a:cubicBezTo>
                    <a:pt x="2816" y="740"/>
                    <a:pt x="2923" y="740"/>
                    <a:pt x="3030" y="737"/>
                  </a:cubicBezTo>
                  <a:cubicBezTo>
                    <a:pt x="3165" y="698"/>
                    <a:pt x="3192" y="700"/>
                    <a:pt x="3372" y="693"/>
                  </a:cubicBezTo>
                  <a:cubicBezTo>
                    <a:pt x="3491" y="677"/>
                    <a:pt x="3585" y="649"/>
                    <a:pt x="3707" y="640"/>
                  </a:cubicBezTo>
                  <a:cubicBezTo>
                    <a:pt x="3778" y="612"/>
                    <a:pt x="3647" y="661"/>
                    <a:pt x="3814" y="623"/>
                  </a:cubicBezTo>
                  <a:cubicBezTo>
                    <a:pt x="3939" y="593"/>
                    <a:pt x="3882" y="589"/>
                    <a:pt x="4057" y="579"/>
                  </a:cubicBezTo>
                  <a:cubicBezTo>
                    <a:pt x="4154" y="551"/>
                    <a:pt x="4197" y="549"/>
                    <a:pt x="4316" y="543"/>
                  </a:cubicBezTo>
                  <a:cubicBezTo>
                    <a:pt x="4293" y="535"/>
                    <a:pt x="4233" y="529"/>
                    <a:pt x="4225" y="526"/>
                  </a:cubicBezTo>
                  <a:cubicBezTo>
                    <a:pt x="4217" y="523"/>
                    <a:pt x="4240" y="518"/>
                    <a:pt x="4247" y="517"/>
                  </a:cubicBezTo>
                  <a:cubicBezTo>
                    <a:pt x="4275" y="513"/>
                    <a:pt x="4303" y="511"/>
                    <a:pt x="4331" y="508"/>
                  </a:cubicBezTo>
                  <a:cubicBezTo>
                    <a:pt x="4303" y="505"/>
                    <a:pt x="4275" y="504"/>
                    <a:pt x="4247" y="499"/>
                  </a:cubicBezTo>
                  <a:cubicBezTo>
                    <a:pt x="4240" y="498"/>
                    <a:pt x="4221" y="499"/>
                    <a:pt x="4225" y="491"/>
                  </a:cubicBezTo>
                  <a:cubicBezTo>
                    <a:pt x="4230" y="480"/>
                    <a:pt x="4245" y="485"/>
                    <a:pt x="4255" y="482"/>
                  </a:cubicBezTo>
                  <a:cubicBezTo>
                    <a:pt x="4318" y="494"/>
                    <a:pt x="4297" y="507"/>
                    <a:pt x="4346" y="526"/>
                  </a:cubicBezTo>
                  <a:cubicBezTo>
                    <a:pt x="4398" y="511"/>
                    <a:pt x="4453" y="470"/>
                    <a:pt x="4506" y="464"/>
                  </a:cubicBezTo>
                  <a:cubicBezTo>
                    <a:pt x="4552" y="460"/>
                    <a:pt x="4598" y="458"/>
                    <a:pt x="4643" y="455"/>
                  </a:cubicBezTo>
                  <a:cubicBezTo>
                    <a:pt x="4690" y="420"/>
                    <a:pt x="4742" y="423"/>
                    <a:pt x="4795" y="411"/>
                  </a:cubicBezTo>
                  <a:cubicBezTo>
                    <a:pt x="4834" y="382"/>
                    <a:pt x="4813" y="403"/>
                    <a:pt x="4849" y="341"/>
                  </a:cubicBezTo>
                  <a:cubicBezTo>
                    <a:pt x="4854" y="332"/>
                    <a:pt x="4864" y="314"/>
                    <a:pt x="4864" y="314"/>
                  </a:cubicBezTo>
                  <a:cubicBezTo>
                    <a:pt x="4803" y="279"/>
                    <a:pt x="4742" y="285"/>
                    <a:pt x="4674" y="279"/>
                  </a:cubicBezTo>
                  <a:cubicBezTo>
                    <a:pt x="4490" y="287"/>
                    <a:pt x="4499" y="279"/>
                    <a:pt x="4384" y="306"/>
                  </a:cubicBezTo>
                  <a:cubicBezTo>
                    <a:pt x="4293" y="303"/>
                    <a:pt x="4202" y="303"/>
                    <a:pt x="4110" y="297"/>
                  </a:cubicBezTo>
                  <a:cubicBezTo>
                    <a:pt x="4103" y="297"/>
                    <a:pt x="4126" y="288"/>
                    <a:pt x="4133" y="288"/>
                  </a:cubicBezTo>
                  <a:cubicBezTo>
                    <a:pt x="4187" y="288"/>
                    <a:pt x="4240" y="294"/>
                    <a:pt x="4293" y="297"/>
                  </a:cubicBezTo>
                  <a:cubicBezTo>
                    <a:pt x="4391" y="282"/>
                    <a:pt x="4444" y="268"/>
                    <a:pt x="4552" y="262"/>
                  </a:cubicBezTo>
                  <a:cubicBezTo>
                    <a:pt x="4601" y="247"/>
                    <a:pt x="4610" y="232"/>
                    <a:pt x="4651" y="200"/>
                  </a:cubicBezTo>
                  <a:cubicBezTo>
                    <a:pt x="4609" y="188"/>
                    <a:pt x="4562" y="193"/>
                    <a:pt x="4521" y="174"/>
                  </a:cubicBezTo>
                  <a:cubicBezTo>
                    <a:pt x="4514" y="171"/>
                    <a:pt x="4516" y="156"/>
                    <a:pt x="4514" y="147"/>
                  </a:cubicBezTo>
                  <a:cubicBezTo>
                    <a:pt x="4141" y="166"/>
                    <a:pt x="4291" y="156"/>
                    <a:pt x="4065" y="174"/>
                  </a:cubicBezTo>
                  <a:cubicBezTo>
                    <a:pt x="4015" y="182"/>
                    <a:pt x="3972" y="194"/>
                    <a:pt x="3920" y="174"/>
                  </a:cubicBezTo>
                  <a:cubicBezTo>
                    <a:pt x="3911" y="171"/>
                    <a:pt x="3935" y="160"/>
                    <a:pt x="3943" y="156"/>
                  </a:cubicBezTo>
                  <a:cubicBezTo>
                    <a:pt x="3951" y="152"/>
                    <a:pt x="3958" y="150"/>
                    <a:pt x="3966" y="147"/>
                  </a:cubicBezTo>
                  <a:cubicBezTo>
                    <a:pt x="3918" y="110"/>
                    <a:pt x="3968" y="135"/>
                    <a:pt x="3935" y="77"/>
                  </a:cubicBezTo>
                  <a:cubicBezTo>
                    <a:pt x="3812" y="86"/>
                    <a:pt x="3702" y="113"/>
                    <a:pt x="3578" y="121"/>
                  </a:cubicBezTo>
                  <a:cubicBezTo>
                    <a:pt x="3524" y="128"/>
                    <a:pt x="3477" y="135"/>
                    <a:pt x="3425" y="156"/>
                  </a:cubicBezTo>
                  <a:cubicBezTo>
                    <a:pt x="3342" y="188"/>
                    <a:pt x="3248" y="162"/>
                    <a:pt x="3159" y="165"/>
                  </a:cubicBezTo>
                  <a:cubicBezTo>
                    <a:pt x="2928" y="254"/>
                    <a:pt x="2813" y="169"/>
                    <a:pt x="2544" y="191"/>
                  </a:cubicBezTo>
                  <a:cubicBezTo>
                    <a:pt x="2445" y="200"/>
                    <a:pt x="2305" y="198"/>
                    <a:pt x="2260" y="187"/>
                  </a:cubicBezTo>
                  <a:cubicBezTo>
                    <a:pt x="2172" y="153"/>
                    <a:pt x="2149" y="194"/>
                    <a:pt x="2056" y="195"/>
                  </a:cubicBezTo>
                  <a:cubicBezTo>
                    <a:pt x="1964" y="187"/>
                    <a:pt x="1913" y="188"/>
                    <a:pt x="1880" y="175"/>
                  </a:cubicBezTo>
                  <a:cubicBezTo>
                    <a:pt x="1790" y="181"/>
                    <a:pt x="1677" y="212"/>
                    <a:pt x="1591" y="191"/>
                  </a:cubicBezTo>
                  <a:cubicBezTo>
                    <a:pt x="1548" y="181"/>
                    <a:pt x="1503" y="186"/>
                    <a:pt x="1460" y="175"/>
                  </a:cubicBezTo>
                  <a:cubicBezTo>
                    <a:pt x="1435" y="185"/>
                    <a:pt x="1426" y="155"/>
                    <a:pt x="1401" y="165"/>
                  </a:cubicBezTo>
                  <a:cubicBezTo>
                    <a:pt x="1252" y="156"/>
                    <a:pt x="1118" y="135"/>
                    <a:pt x="967" y="130"/>
                  </a:cubicBezTo>
                  <a:cubicBezTo>
                    <a:pt x="926" y="125"/>
                    <a:pt x="836" y="116"/>
                    <a:pt x="799" y="103"/>
                  </a:cubicBezTo>
                  <a:cubicBezTo>
                    <a:pt x="798" y="103"/>
                    <a:pt x="754" y="62"/>
                    <a:pt x="746" y="59"/>
                  </a:cubicBezTo>
                  <a:cubicBezTo>
                    <a:pt x="686" y="39"/>
                    <a:pt x="609" y="39"/>
                    <a:pt x="548" y="33"/>
                  </a:cubicBezTo>
                  <a:cubicBezTo>
                    <a:pt x="523" y="22"/>
                    <a:pt x="497" y="17"/>
                    <a:pt x="472" y="6"/>
                  </a:cubicBezTo>
                  <a:cubicBezTo>
                    <a:pt x="441" y="9"/>
                    <a:pt x="411" y="11"/>
                    <a:pt x="381" y="15"/>
                  </a:cubicBezTo>
                  <a:cubicBezTo>
                    <a:pt x="353" y="15"/>
                    <a:pt x="325" y="0"/>
                    <a:pt x="306" y="4"/>
                  </a:cubicBezTo>
                  <a:close/>
                </a:path>
              </a:pathLst>
            </a:custGeom>
            <a:solidFill>
              <a:schemeClr val="accent2"/>
            </a:solidFill>
            <a:ln w="9525">
              <a:noFill/>
              <a:round/>
            </a:ln>
            <a:effectLst/>
          </p:spPr>
          <p:txBody>
            <a:bodyPr lIns="0" tIns="108000" rIns="0" bIns="0" anchor="ctr">
              <a:normAutofit/>
            </a:bodyPr>
            <a:lstStyle/>
            <a:p>
              <a:pPr algn="ctr">
                <a:defRPr/>
              </a:pPr>
              <a:endParaRPr lang="zh-CN" altLang="en-US" sz="2000" dirty="0">
                <a:solidFill>
                  <a:srgbClr val="FFFFFF"/>
                </a:solidFill>
              </a:endParaRPr>
            </a:p>
          </p:txBody>
        </p:sp>
        <p:sp>
          <p:nvSpPr>
            <p:cNvPr id="16" name="矩形 15"/>
            <p:cNvSpPr/>
            <p:nvPr/>
          </p:nvSpPr>
          <p:spPr>
            <a:xfrm>
              <a:off x="4009813" y="313871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bg1"/>
                </a:solidFill>
                <a:latin typeface="迷你简准圆" panose="03000509000000000000" pitchFamily="65" charset="-122"/>
                <a:ea typeface="迷你简准圆" panose="03000509000000000000" pitchFamily="65" charset="-122"/>
              </a:endParaRPr>
            </a:p>
          </p:txBody>
        </p:sp>
        <p:sp>
          <p:nvSpPr>
            <p:cNvPr id="19" name="矩形 18"/>
            <p:cNvSpPr/>
            <p:nvPr/>
          </p:nvSpPr>
          <p:spPr>
            <a:xfrm>
              <a:off x="7404101" y="2961957"/>
              <a:ext cx="3403600"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6" name="组合 5"/>
          <p:cNvGrpSpPr/>
          <p:nvPr/>
        </p:nvGrpSpPr>
        <p:grpSpPr>
          <a:xfrm>
            <a:off x="2882900" y="4957764"/>
            <a:ext cx="7924801" cy="701675"/>
            <a:chOff x="2882900" y="4957764"/>
            <a:chExt cx="7924801" cy="701675"/>
          </a:xfrm>
        </p:grpSpPr>
        <p:sp>
          <p:nvSpPr>
            <p:cNvPr id="228" name="MH_SubTitle_4"/>
            <p:cNvSpPr/>
            <p:nvPr>
              <p:custDataLst>
                <p:tags r:id="rId5"/>
              </p:custDataLst>
            </p:nvPr>
          </p:nvSpPr>
          <p:spPr bwMode="gray">
            <a:xfrm>
              <a:off x="2882900" y="4957764"/>
              <a:ext cx="4495800" cy="701675"/>
            </a:xfrm>
            <a:custGeom>
              <a:avLst/>
              <a:gdLst/>
              <a:ahLst/>
              <a:cxnLst>
                <a:cxn ang="0">
                  <a:pos x="266" y="42"/>
                </a:cxn>
                <a:cxn ang="0">
                  <a:pos x="107" y="103"/>
                </a:cxn>
                <a:cxn ang="0">
                  <a:pos x="69" y="200"/>
                </a:cxn>
                <a:cxn ang="0">
                  <a:pos x="38" y="235"/>
                </a:cxn>
                <a:cxn ang="0">
                  <a:pos x="15" y="332"/>
                </a:cxn>
                <a:cxn ang="0">
                  <a:pos x="38" y="447"/>
                </a:cxn>
                <a:cxn ang="0">
                  <a:pos x="198" y="587"/>
                </a:cxn>
                <a:cxn ang="0">
                  <a:pos x="568" y="655"/>
                </a:cxn>
                <a:cxn ang="0">
                  <a:pos x="928" y="699"/>
                </a:cxn>
                <a:cxn ang="0">
                  <a:pos x="1751" y="746"/>
                </a:cxn>
                <a:cxn ang="0">
                  <a:pos x="2388" y="739"/>
                </a:cxn>
                <a:cxn ang="0">
                  <a:pos x="2624" y="761"/>
                </a:cxn>
                <a:cxn ang="0">
                  <a:pos x="3030" y="737"/>
                </a:cxn>
                <a:cxn ang="0">
                  <a:pos x="3707" y="640"/>
                </a:cxn>
                <a:cxn ang="0">
                  <a:pos x="4057" y="579"/>
                </a:cxn>
                <a:cxn ang="0">
                  <a:pos x="4225" y="526"/>
                </a:cxn>
                <a:cxn ang="0">
                  <a:pos x="4331" y="508"/>
                </a:cxn>
                <a:cxn ang="0">
                  <a:pos x="4225" y="491"/>
                </a:cxn>
                <a:cxn ang="0">
                  <a:pos x="4346" y="526"/>
                </a:cxn>
                <a:cxn ang="0">
                  <a:pos x="4643" y="455"/>
                </a:cxn>
                <a:cxn ang="0">
                  <a:pos x="4849" y="341"/>
                </a:cxn>
                <a:cxn ang="0">
                  <a:pos x="4674" y="279"/>
                </a:cxn>
                <a:cxn ang="0">
                  <a:pos x="4110" y="297"/>
                </a:cxn>
                <a:cxn ang="0">
                  <a:pos x="4293" y="297"/>
                </a:cxn>
                <a:cxn ang="0">
                  <a:pos x="4651" y="200"/>
                </a:cxn>
                <a:cxn ang="0">
                  <a:pos x="4514" y="147"/>
                </a:cxn>
                <a:cxn ang="0">
                  <a:pos x="3920" y="174"/>
                </a:cxn>
                <a:cxn ang="0">
                  <a:pos x="3966" y="147"/>
                </a:cxn>
                <a:cxn ang="0">
                  <a:pos x="3578" y="121"/>
                </a:cxn>
                <a:cxn ang="0">
                  <a:pos x="3159" y="165"/>
                </a:cxn>
                <a:cxn ang="0">
                  <a:pos x="2260" y="187"/>
                </a:cxn>
                <a:cxn ang="0">
                  <a:pos x="1880" y="175"/>
                </a:cxn>
                <a:cxn ang="0">
                  <a:pos x="1460" y="175"/>
                </a:cxn>
                <a:cxn ang="0">
                  <a:pos x="967" y="130"/>
                </a:cxn>
                <a:cxn ang="0">
                  <a:pos x="746" y="59"/>
                </a:cxn>
                <a:cxn ang="0">
                  <a:pos x="472" y="6"/>
                </a:cxn>
                <a:cxn ang="0">
                  <a:pos x="306" y="4"/>
                </a:cxn>
              </a:cxnLst>
              <a:rect l="0" t="0" r="r" b="b"/>
              <a:pathLst>
                <a:path w="4864" h="769">
                  <a:moveTo>
                    <a:pt x="306" y="4"/>
                  </a:moveTo>
                  <a:cubicBezTo>
                    <a:pt x="265" y="21"/>
                    <a:pt x="307" y="25"/>
                    <a:pt x="266" y="42"/>
                  </a:cubicBezTo>
                  <a:cubicBezTo>
                    <a:pt x="228" y="27"/>
                    <a:pt x="225" y="21"/>
                    <a:pt x="167" y="42"/>
                  </a:cubicBezTo>
                  <a:cubicBezTo>
                    <a:pt x="141" y="52"/>
                    <a:pt x="142" y="90"/>
                    <a:pt x="107" y="103"/>
                  </a:cubicBezTo>
                  <a:cubicBezTo>
                    <a:pt x="84" y="130"/>
                    <a:pt x="69" y="156"/>
                    <a:pt x="46" y="182"/>
                  </a:cubicBezTo>
                  <a:cubicBezTo>
                    <a:pt x="53" y="188"/>
                    <a:pt x="61" y="196"/>
                    <a:pt x="69" y="200"/>
                  </a:cubicBezTo>
                  <a:cubicBezTo>
                    <a:pt x="76" y="204"/>
                    <a:pt x="94" y="200"/>
                    <a:pt x="91" y="209"/>
                  </a:cubicBezTo>
                  <a:cubicBezTo>
                    <a:pt x="89" y="218"/>
                    <a:pt x="47" y="232"/>
                    <a:pt x="38" y="235"/>
                  </a:cubicBezTo>
                  <a:cubicBezTo>
                    <a:pt x="20" y="298"/>
                    <a:pt x="37" y="278"/>
                    <a:pt x="0" y="306"/>
                  </a:cubicBezTo>
                  <a:cubicBezTo>
                    <a:pt x="5" y="314"/>
                    <a:pt x="11" y="322"/>
                    <a:pt x="15" y="332"/>
                  </a:cubicBezTo>
                  <a:cubicBezTo>
                    <a:pt x="27" y="345"/>
                    <a:pt x="65" y="366"/>
                    <a:pt x="69" y="385"/>
                  </a:cubicBezTo>
                  <a:cubicBezTo>
                    <a:pt x="71" y="398"/>
                    <a:pt x="28" y="428"/>
                    <a:pt x="38" y="447"/>
                  </a:cubicBezTo>
                  <a:cubicBezTo>
                    <a:pt x="28" y="480"/>
                    <a:pt x="110" y="494"/>
                    <a:pt x="129" y="499"/>
                  </a:cubicBezTo>
                  <a:cubicBezTo>
                    <a:pt x="157" y="521"/>
                    <a:pt x="162" y="579"/>
                    <a:pt x="198" y="587"/>
                  </a:cubicBezTo>
                  <a:cubicBezTo>
                    <a:pt x="275" y="607"/>
                    <a:pt x="321" y="631"/>
                    <a:pt x="400" y="635"/>
                  </a:cubicBezTo>
                  <a:cubicBezTo>
                    <a:pt x="471" y="643"/>
                    <a:pt x="513" y="654"/>
                    <a:pt x="568" y="655"/>
                  </a:cubicBezTo>
                  <a:cubicBezTo>
                    <a:pt x="628" y="661"/>
                    <a:pt x="700" y="664"/>
                    <a:pt x="760" y="671"/>
                  </a:cubicBezTo>
                  <a:cubicBezTo>
                    <a:pt x="817" y="693"/>
                    <a:pt x="869" y="677"/>
                    <a:pt x="928" y="699"/>
                  </a:cubicBezTo>
                  <a:cubicBezTo>
                    <a:pt x="1070" y="753"/>
                    <a:pt x="1355" y="693"/>
                    <a:pt x="1355" y="693"/>
                  </a:cubicBezTo>
                  <a:cubicBezTo>
                    <a:pt x="1539" y="731"/>
                    <a:pt x="1520" y="737"/>
                    <a:pt x="1751" y="746"/>
                  </a:cubicBezTo>
                  <a:cubicBezTo>
                    <a:pt x="1912" y="769"/>
                    <a:pt x="1924" y="727"/>
                    <a:pt x="2228" y="743"/>
                  </a:cubicBezTo>
                  <a:cubicBezTo>
                    <a:pt x="2298" y="752"/>
                    <a:pt x="2337" y="736"/>
                    <a:pt x="2388" y="739"/>
                  </a:cubicBezTo>
                  <a:cubicBezTo>
                    <a:pt x="2439" y="742"/>
                    <a:pt x="2496" y="758"/>
                    <a:pt x="2535" y="762"/>
                  </a:cubicBezTo>
                  <a:cubicBezTo>
                    <a:pt x="2574" y="766"/>
                    <a:pt x="2586" y="753"/>
                    <a:pt x="2624" y="761"/>
                  </a:cubicBezTo>
                  <a:cubicBezTo>
                    <a:pt x="2654" y="767"/>
                    <a:pt x="2674" y="747"/>
                    <a:pt x="2710" y="746"/>
                  </a:cubicBezTo>
                  <a:cubicBezTo>
                    <a:pt x="2816" y="740"/>
                    <a:pt x="2923" y="740"/>
                    <a:pt x="3030" y="737"/>
                  </a:cubicBezTo>
                  <a:cubicBezTo>
                    <a:pt x="3165" y="698"/>
                    <a:pt x="3192" y="700"/>
                    <a:pt x="3372" y="693"/>
                  </a:cubicBezTo>
                  <a:cubicBezTo>
                    <a:pt x="3491" y="677"/>
                    <a:pt x="3585" y="649"/>
                    <a:pt x="3707" y="640"/>
                  </a:cubicBezTo>
                  <a:cubicBezTo>
                    <a:pt x="3778" y="612"/>
                    <a:pt x="3647" y="661"/>
                    <a:pt x="3814" y="623"/>
                  </a:cubicBezTo>
                  <a:cubicBezTo>
                    <a:pt x="3939" y="593"/>
                    <a:pt x="3882" y="589"/>
                    <a:pt x="4057" y="579"/>
                  </a:cubicBezTo>
                  <a:cubicBezTo>
                    <a:pt x="4154" y="551"/>
                    <a:pt x="4197" y="549"/>
                    <a:pt x="4316" y="543"/>
                  </a:cubicBezTo>
                  <a:cubicBezTo>
                    <a:pt x="4293" y="535"/>
                    <a:pt x="4233" y="529"/>
                    <a:pt x="4225" y="526"/>
                  </a:cubicBezTo>
                  <a:cubicBezTo>
                    <a:pt x="4217" y="523"/>
                    <a:pt x="4240" y="518"/>
                    <a:pt x="4247" y="517"/>
                  </a:cubicBezTo>
                  <a:cubicBezTo>
                    <a:pt x="4275" y="513"/>
                    <a:pt x="4303" y="511"/>
                    <a:pt x="4331" y="508"/>
                  </a:cubicBezTo>
                  <a:cubicBezTo>
                    <a:pt x="4303" y="505"/>
                    <a:pt x="4275" y="504"/>
                    <a:pt x="4247" y="499"/>
                  </a:cubicBezTo>
                  <a:cubicBezTo>
                    <a:pt x="4240" y="498"/>
                    <a:pt x="4221" y="499"/>
                    <a:pt x="4225" y="491"/>
                  </a:cubicBezTo>
                  <a:cubicBezTo>
                    <a:pt x="4230" y="480"/>
                    <a:pt x="4245" y="485"/>
                    <a:pt x="4255" y="482"/>
                  </a:cubicBezTo>
                  <a:cubicBezTo>
                    <a:pt x="4318" y="494"/>
                    <a:pt x="4297" y="507"/>
                    <a:pt x="4346" y="526"/>
                  </a:cubicBezTo>
                  <a:cubicBezTo>
                    <a:pt x="4398" y="511"/>
                    <a:pt x="4453" y="470"/>
                    <a:pt x="4506" y="464"/>
                  </a:cubicBezTo>
                  <a:cubicBezTo>
                    <a:pt x="4552" y="460"/>
                    <a:pt x="4598" y="458"/>
                    <a:pt x="4643" y="455"/>
                  </a:cubicBezTo>
                  <a:cubicBezTo>
                    <a:pt x="4690" y="420"/>
                    <a:pt x="4742" y="423"/>
                    <a:pt x="4795" y="411"/>
                  </a:cubicBezTo>
                  <a:cubicBezTo>
                    <a:pt x="4834" y="382"/>
                    <a:pt x="4813" y="403"/>
                    <a:pt x="4849" y="341"/>
                  </a:cubicBezTo>
                  <a:cubicBezTo>
                    <a:pt x="4854" y="332"/>
                    <a:pt x="4864" y="314"/>
                    <a:pt x="4864" y="314"/>
                  </a:cubicBezTo>
                  <a:cubicBezTo>
                    <a:pt x="4803" y="279"/>
                    <a:pt x="4742" y="285"/>
                    <a:pt x="4674" y="279"/>
                  </a:cubicBezTo>
                  <a:cubicBezTo>
                    <a:pt x="4490" y="287"/>
                    <a:pt x="4499" y="279"/>
                    <a:pt x="4384" y="306"/>
                  </a:cubicBezTo>
                  <a:cubicBezTo>
                    <a:pt x="4293" y="303"/>
                    <a:pt x="4202" y="303"/>
                    <a:pt x="4110" y="297"/>
                  </a:cubicBezTo>
                  <a:cubicBezTo>
                    <a:pt x="4103" y="297"/>
                    <a:pt x="4126" y="288"/>
                    <a:pt x="4133" y="288"/>
                  </a:cubicBezTo>
                  <a:cubicBezTo>
                    <a:pt x="4187" y="288"/>
                    <a:pt x="4240" y="294"/>
                    <a:pt x="4293" y="297"/>
                  </a:cubicBezTo>
                  <a:cubicBezTo>
                    <a:pt x="4391" y="282"/>
                    <a:pt x="4444" y="268"/>
                    <a:pt x="4552" y="262"/>
                  </a:cubicBezTo>
                  <a:cubicBezTo>
                    <a:pt x="4601" y="247"/>
                    <a:pt x="4610" y="232"/>
                    <a:pt x="4651" y="200"/>
                  </a:cubicBezTo>
                  <a:cubicBezTo>
                    <a:pt x="4609" y="188"/>
                    <a:pt x="4562" y="193"/>
                    <a:pt x="4521" y="174"/>
                  </a:cubicBezTo>
                  <a:cubicBezTo>
                    <a:pt x="4514" y="171"/>
                    <a:pt x="4516" y="156"/>
                    <a:pt x="4514" y="147"/>
                  </a:cubicBezTo>
                  <a:cubicBezTo>
                    <a:pt x="4141" y="166"/>
                    <a:pt x="4291" y="156"/>
                    <a:pt x="4065" y="174"/>
                  </a:cubicBezTo>
                  <a:cubicBezTo>
                    <a:pt x="4015" y="182"/>
                    <a:pt x="3972" y="194"/>
                    <a:pt x="3920" y="174"/>
                  </a:cubicBezTo>
                  <a:cubicBezTo>
                    <a:pt x="3911" y="171"/>
                    <a:pt x="3935" y="160"/>
                    <a:pt x="3943" y="156"/>
                  </a:cubicBezTo>
                  <a:cubicBezTo>
                    <a:pt x="3951" y="152"/>
                    <a:pt x="3958" y="150"/>
                    <a:pt x="3966" y="147"/>
                  </a:cubicBezTo>
                  <a:cubicBezTo>
                    <a:pt x="3918" y="110"/>
                    <a:pt x="3968" y="135"/>
                    <a:pt x="3935" y="77"/>
                  </a:cubicBezTo>
                  <a:cubicBezTo>
                    <a:pt x="3812" y="86"/>
                    <a:pt x="3702" y="113"/>
                    <a:pt x="3578" y="121"/>
                  </a:cubicBezTo>
                  <a:cubicBezTo>
                    <a:pt x="3524" y="128"/>
                    <a:pt x="3477" y="135"/>
                    <a:pt x="3425" y="156"/>
                  </a:cubicBezTo>
                  <a:cubicBezTo>
                    <a:pt x="3342" y="188"/>
                    <a:pt x="3248" y="162"/>
                    <a:pt x="3159" y="165"/>
                  </a:cubicBezTo>
                  <a:cubicBezTo>
                    <a:pt x="2928" y="254"/>
                    <a:pt x="2813" y="169"/>
                    <a:pt x="2544" y="191"/>
                  </a:cubicBezTo>
                  <a:cubicBezTo>
                    <a:pt x="2445" y="200"/>
                    <a:pt x="2305" y="198"/>
                    <a:pt x="2260" y="187"/>
                  </a:cubicBezTo>
                  <a:cubicBezTo>
                    <a:pt x="2172" y="153"/>
                    <a:pt x="2149" y="194"/>
                    <a:pt x="2056" y="195"/>
                  </a:cubicBezTo>
                  <a:cubicBezTo>
                    <a:pt x="1964" y="187"/>
                    <a:pt x="1913" y="188"/>
                    <a:pt x="1880" y="175"/>
                  </a:cubicBezTo>
                  <a:cubicBezTo>
                    <a:pt x="1790" y="181"/>
                    <a:pt x="1677" y="212"/>
                    <a:pt x="1591" y="191"/>
                  </a:cubicBezTo>
                  <a:cubicBezTo>
                    <a:pt x="1548" y="181"/>
                    <a:pt x="1503" y="186"/>
                    <a:pt x="1460" y="175"/>
                  </a:cubicBezTo>
                  <a:cubicBezTo>
                    <a:pt x="1435" y="185"/>
                    <a:pt x="1426" y="155"/>
                    <a:pt x="1401" y="165"/>
                  </a:cubicBezTo>
                  <a:cubicBezTo>
                    <a:pt x="1252" y="156"/>
                    <a:pt x="1118" y="135"/>
                    <a:pt x="967" y="130"/>
                  </a:cubicBezTo>
                  <a:cubicBezTo>
                    <a:pt x="926" y="125"/>
                    <a:pt x="836" y="116"/>
                    <a:pt x="799" y="103"/>
                  </a:cubicBezTo>
                  <a:cubicBezTo>
                    <a:pt x="798" y="103"/>
                    <a:pt x="754" y="62"/>
                    <a:pt x="746" y="59"/>
                  </a:cubicBezTo>
                  <a:cubicBezTo>
                    <a:pt x="686" y="39"/>
                    <a:pt x="609" y="39"/>
                    <a:pt x="548" y="33"/>
                  </a:cubicBezTo>
                  <a:cubicBezTo>
                    <a:pt x="523" y="22"/>
                    <a:pt x="497" y="17"/>
                    <a:pt x="472" y="6"/>
                  </a:cubicBezTo>
                  <a:cubicBezTo>
                    <a:pt x="441" y="9"/>
                    <a:pt x="411" y="11"/>
                    <a:pt x="381" y="15"/>
                  </a:cubicBezTo>
                  <a:cubicBezTo>
                    <a:pt x="353" y="15"/>
                    <a:pt x="325" y="0"/>
                    <a:pt x="306" y="4"/>
                  </a:cubicBezTo>
                  <a:close/>
                </a:path>
              </a:pathLst>
            </a:custGeom>
            <a:solidFill>
              <a:schemeClr val="accent4"/>
            </a:solidFill>
            <a:ln w="9525">
              <a:noFill/>
              <a:round/>
            </a:ln>
            <a:effectLst/>
          </p:spPr>
          <p:txBody>
            <a:bodyPr lIns="0" tIns="108000" rIns="0" bIns="0" anchor="ctr">
              <a:normAutofit/>
            </a:bodyPr>
            <a:lstStyle/>
            <a:p>
              <a:pPr algn="ctr">
                <a:defRPr/>
              </a:pPr>
              <a:endParaRPr lang="zh-CN" altLang="en-US" sz="2000" dirty="0">
                <a:solidFill>
                  <a:srgbClr val="FFFFFF"/>
                </a:solidFill>
              </a:endParaRPr>
            </a:p>
          </p:txBody>
        </p:sp>
        <p:sp>
          <p:nvSpPr>
            <p:cNvPr id="17" name="矩形 16"/>
            <p:cNvSpPr/>
            <p:nvPr/>
          </p:nvSpPr>
          <p:spPr>
            <a:xfrm>
              <a:off x="4009813" y="512390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bg1"/>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bg1"/>
                </a:solidFill>
                <a:latin typeface="迷你简准圆" panose="03000509000000000000" pitchFamily="65" charset="-122"/>
                <a:ea typeface="迷你简准圆" panose="03000509000000000000" pitchFamily="65" charset="-122"/>
              </a:endParaRPr>
            </a:p>
          </p:txBody>
        </p:sp>
        <p:sp>
          <p:nvSpPr>
            <p:cNvPr id="20" name="矩形 19"/>
            <p:cNvSpPr/>
            <p:nvPr/>
          </p:nvSpPr>
          <p:spPr>
            <a:xfrm>
              <a:off x="7404101" y="4957764"/>
              <a:ext cx="3403600"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ppt_x</p:attrName>
                                        </p:attrNameLst>
                                      </p:cBhvr>
                                      <p:tavLst>
                                        <p:tav tm="0">
                                          <p:val>
                                            <p:strVal val="#ppt_x-#ppt_w*1.125000"/>
                                          </p:val>
                                        </p:tav>
                                        <p:tav tm="100000">
                                          <p:val>
                                            <p:strVal val="#ppt_x"/>
                                          </p:val>
                                        </p:tav>
                                      </p:tavLst>
                                    </p:anim>
                                    <p:animEffect transition="in" filter="wipe(right)">
                                      <p:cBhvr>
                                        <p:cTn id="13" dur="500"/>
                                        <p:tgtEl>
                                          <p:spTgt spid="1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MH_Other_1"/>
          <p:cNvSpPr/>
          <p:nvPr>
            <p:custDataLst>
              <p:tags r:id="rId1"/>
            </p:custDataLst>
          </p:nvPr>
        </p:nvSpPr>
        <p:spPr>
          <a:xfrm rot="411899">
            <a:off x="1743746" y="1975705"/>
            <a:ext cx="2245646" cy="2507395"/>
          </a:xfrm>
          <a:custGeom>
            <a:avLst/>
            <a:gdLst>
              <a:gd name="connsiteX0" fmla="*/ 0 w 2750440"/>
              <a:gd name="connsiteY0" fmla="*/ 0 h 3501234"/>
              <a:gd name="connsiteX1" fmla="*/ 2750440 w 2750440"/>
              <a:gd name="connsiteY1" fmla="*/ 0 h 3501234"/>
              <a:gd name="connsiteX2" fmla="*/ 2750440 w 2750440"/>
              <a:gd name="connsiteY2" fmla="*/ 3501234 h 3501234"/>
              <a:gd name="connsiteX3" fmla="*/ 0 w 2750440"/>
              <a:gd name="connsiteY3" fmla="*/ 3501234 h 3501234"/>
              <a:gd name="connsiteX4" fmla="*/ 0 w 2750440"/>
              <a:gd name="connsiteY4" fmla="*/ 0 h 3501234"/>
              <a:gd name="connsiteX0-1" fmla="*/ 0 w 2750440"/>
              <a:gd name="connsiteY0-2" fmla="*/ 0 h 3501234"/>
              <a:gd name="connsiteX1-3" fmla="*/ 2587039 w 2750440"/>
              <a:gd name="connsiteY1-4" fmla="*/ 47867 h 3501234"/>
              <a:gd name="connsiteX2-5" fmla="*/ 2750440 w 2750440"/>
              <a:gd name="connsiteY2-6" fmla="*/ 3501234 h 3501234"/>
              <a:gd name="connsiteX3-7" fmla="*/ 0 w 2750440"/>
              <a:gd name="connsiteY3-8" fmla="*/ 3501234 h 3501234"/>
              <a:gd name="connsiteX4-9" fmla="*/ 0 w 2750440"/>
              <a:gd name="connsiteY4-10" fmla="*/ 0 h 3501234"/>
              <a:gd name="connsiteX0-11" fmla="*/ 20416 w 2770856"/>
              <a:gd name="connsiteY0-12" fmla="*/ 0 h 3501234"/>
              <a:gd name="connsiteX1-13" fmla="*/ 2607455 w 2770856"/>
              <a:gd name="connsiteY1-14" fmla="*/ 47867 h 3501234"/>
              <a:gd name="connsiteX2-15" fmla="*/ 2770856 w 2770856"/>
              <a:gd name="connsiteY2-16" fmla="*/ 3501234 h 3501234"/>
              <a:gd name="connsiteX3-17" fmla="*/ 0 w 2770856"/>
              <a:gd name="connsiteY3-18" fmla="*/ 3409713 h 3501234"/>
              <a:gd name="connsiteX4-19" fmla="*/ 20416 w 2770856"/>
              <a:gd name="connsiteY4-20" fmla="*/ 0 h 3501234"/>
              <a:gd name="connsiteX0-21" fmla="*/ 2389174 w 2770856"/>
              <a:gd name="connsiteY0-22" fmla="*/ 3078422 h 3453367"/>
              <a:gd name="connsiteX1-23" fmla="*/ 2607455 w 2770856"/>
              <a:gd name="connsiteY1-24" fmla="*/ 0 h 3453367"/>
              <a:gd name="connsiteX2-25" fmla="*/ 2770856 w 2770856"/>
              <a:gd name="connsiteY2-26" fmla="*/ 3453367 h 3453367"/>
              <a:gd name="connsiteX3-27" fmla="*/ 0 w 2770856"/>
              <a:gd name="connsiteY3-28" fmla="*/ 3361846 h 3453367"/>
              <a:gd name="connsiteX4-29" fmla="*/ 2389174 w 2770856"/>
              <a:gd name="connsiteY4-30" fmla="*/ 3078422 h 3453367"/>
              <a:gd name="connsiteX0-31" fmla="*/ 1743012 w 2770856"/>
              <a:gd name="connsiteY0-32" fmla="*/ 2394978 h 3453367"/>
              <a:gd name="connsiteX1-33" fmla="*/ 2607455 w 2770856"/>
              <a:gd name="connsiteY1-34" fmla="*/ 0 h 3453367"/>
              <a:gd name="connsiteX2-35" fmla="*/ 2770856 w 2770856"/>
              <a:gd name="connsiteY2-36" fmla="*/ 3453367 h 3453367"/>
              <a:gd name="connsiteX3-37" fmla="*/ 0 w 2770856"/>
              <a:gd name="connsiteY3-38" fmla="*/ 3361846 h 3453367"/>
              <a:gd name="connsiteX4-39" fmla="*/ 1743012 w 2770856"/>
              <a:gd name="connsiteY4-40" fmla="*/ 2394978 h 3453367"/>
              <a:gd name="connsiteX0-41" fmla="*/ 1743012 w 2807910"/>
              <a:gd name="connsiteY0-42" fmla="*/ 2394978 h 3448906"/>
              <a:gd name="connsiteX1-43" fmla="*/ 2607455 w 2807910"/>
              <a:gd name="connsiteY1-44" fmla="*/ 0 h 3448906"/>
              <a:gd name="connsiteX2-45" fmla="*/ 2807910 w 2807910"/>
              <a:gd name="connsiteY2-46" fmla="*/ 3448906 h 3448906"/>
              <a:gd name="connsiteX3-47" fmla="*/ 0 w 2807910"/>
              <a:gd name="connsiteY3-48" fmla="*/ 3361846 h 3448906"/>
              <a:gd name="connsiteX4-49" fmla="*/ 1743012 w 2807910"/>
              <a:gd name="connsiteY4-50" fmla="*/ 2394978 h 344890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07910" h="3448906">
                <a:moveTo>
                  <a:pt x="1743012" y="2394978"/>
                </a:moveTo>
                <a:lnTo>
                  <a:pt x="2607455" y="0"/>
                </a:lnTo>
                <a:lnTo>
                  <a:pt x="2807910" y="3448906"/>
                </a:lnTo>
                <a:lnTo>
                  <a:pt x="0" y="3361846"/>
                </a:lnTo>
                <a:lnTo>
                  <a:pt x="1743012" y="2394978"/>
                </a:lnTo>
                <a:close/>
              </a:path>
            </a:pathLst>
          </a:custGeom>
          <a:solidFill>
            <a:srgbClr val="D9D9D9"/>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MH_Other_2"/>
          <p:cNvSpPr/>
          <p:nvPr>
            <p:custDataLst>
              <p:tags r:id="rId2"/>
            </p:custDataLst>
          </p:nvPr>
        </p:nvSpPr>
        <p:spPr>
          <a:xfrm rot="411899">
            <a:off x="1647237" y="1867748"/>
            <a:ext cx="2199684" cy="2545438"/>
          </a:xfrm>
          <a:prstGeom prst="rect">
            <a:avLst/>
          </a:prstGeom>
          <a:solidFill>
            <a:srgbClr val="FFFFFF"/>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MH_Other_3"/>
          <p:cNvSpPr/>
          <p:nvPr>
            <p:custDataLst>
              <p:tags r:id="rId3"/>
            </p:custDataLst>
          </p:nvPr>
        </p:nvSpPr>
        <p:spPr>
          <a:xfrm rot="20953818">
            <a:off x="1362962" y="1476368"/>
            <a:ext cx="1205698" cy="674122"/>
          </a:xfrm>
          <a:custGeom>
            <a:avLst/>
            <a:gdLst>
              <a:gd name="connsiteX0" fmla="*/ 0 w 1206500"/>
              <a:gd name="connsiteY0" fmla="*/ 463550 h 1003300"/>
              <a:gd name="connsiteX1" fmla="*/ 965200 w 1206500"/>
              <a:gd name="connsiteY1" fmla="*/ 0 h 1003300"/>
              <a:gd name="connsiteX2" fmla="*/ 920750 w 1206500"/>
              <a:gd name="connsiteY2" fmla="*/ 139700 h 1003300"/>
              <a:gd name="connsiteX3" fmla="*/ 984250 w 1206500"/>
              <a:gd name="connsiteY3" fmla="*/ 177800 h 1003300"/>
              <a:gd name="connsiteX4" fmla="*/ 977900 w 1206500"/>
              <a:gd name="connsiteY4" fmla="*/ 254000 h 1003300"/>
              <a:gd name="connsiteX5" fmla="*/ 1054100 w 1206500"/>
              <a:gd name="connsiteY5" fmla="*/ 254000 h 1003300"/>
              <a:gd name="connsiteX6" fmla="*/ 1143000 w 1206500"/>
              <a:gd name="connsiteY6" fmla="*/ 228600 h 1003300"/>
              <a:gd name="connsiteX7" fmla="*/ 1155700 w 1206500"/>
              <a:gd name="connsiteY7" fmla="*/ 361950 h 1003300"/>
              <a:gd name="connsiteX8" fmla="*/ 1041400 w 1206500"/>
              <a:gd name="connsiteY8" fmla="*/ 482600 h 1003300"/>
              <a:gd name="connsiteX9" fmla="*/ 1187450 w 1206500"/>
              <a:gd name="connsiteY9" fmla="*/ 400050 h 1003300"/>
              <a:gd name="connsiteX10" fmla="*/ 1085850 w 1206500"/>
              <a:gd name="connsiteY10" fmla="*/ 552450 h 1003300"/>
              <a:gd name="connsiteX11" fmla="*/ 1206500 w 1206500"/>
              <a:gd name="connsiteY11" fmla="*/ 520700 h 1003300"/>
              <a:gd name="connsiteX12" fmla="*/ 171450 w 1206500"/>
              <a:gd name="connsiteY12" fmla="*/ 1003300 h 1003300"/>
              <a:gd name="connsiteX13" fmla="*/ 209550 w 1206500"/>
              <a:gd name="connsiteY13" fmla="*/ 946150 h 1003300"/>
              <a:gd name="connsiteX14" fmla="*/ 292100 w 1206500"/>
              <a:gd name="connsiteY14" fmla="*/ 876300 h 1003300"/>
              <a:gd name="connsiteX15" fmla="*/ 133350 w 1206500"/>
              <a:gd name="connsiteY15" fmla="*/ 863600 h 1003300"/>
              <a:gd name="connsiteX16" fmla="*/ 222250 w 1206500"/>
              <a:gd name="connsiteY16" fmla="*/ 774700 h 1003300"/>
              <a:gd name="connsiteX17" fmla="*/ 101600 w 1206500"/>
              <a:gd name="connsiteY17" fmla="*/ 762000 h 1003300"/>
              <a:gd name="connsiteX18" fmla="*/ 190500 w 1206500"/>
              <a:gd name="connsiteY18" fmla="*/ 647700 h 1003300"/>
              <a:gd name="connsiteX19" fmla="*/ 57150 w 1206500"/>
              <a:gd name="connsiteY19" fmla="*/ 615950 h 1003300"/>
              <a:gd name="connsiteX20" fmla="*/ 57150 w 1206500"/>
              <a:gd name="connsiteY20" fmla="*/ 565150 h 1003300"/>
              <a:gd name="connsiteX21" fmla="*/ 133350 w 1206500"/>
              <a:gd name="connsiteY21" fmla="*/ 514350 h 1003300"/>
              <a:gd name="connsiteX22" fmla="*/ 0 w 1206500"/>
              <a:gd name="connsiteY22" fmla="*/ 463550 h 100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06500" h="1003300">
                <a:moveTo>
                  <a:pt x="0" y="463550"/>
                </a:moveTo>
                <a:lnTo>
                  <a:pt x="965200" y="0"/>
                </a:lnTo>
                <a:lnTo>
                  <a:pt x="920750" y="139700"/>
                </a:lnTo>
                <a:lnTo>
                  <a:pt x="984250" y="177800"/>
                </a:lnTo>
                <a:lnTo>
                  <a:pt x="977900" y="254000"/>
                </a:lnTo>
                <a:lnTo>
                  <a:pt x="1054100" y="254000"/>
                </a:lnTo>
                <a:lnTo>
                  <a:pt x="1143000" y="228600"/>
                </a:lnTo>
                <a:lnTo>
                  <a:pt x="1155700" y="361950"/>
                </a:lnTo>
                <a:lnTo>
                  <a:pt x="1041400" y="482600"/>
                </a:lnTo>
                <a:lnTo>
                  <a:pt x="1187450" y="400050"/>
                </a:lnTo>
                <a:lnTo>
                  <a:pt x="1085850" y="552450"/>
                </a:lnTo>
                <a:lnTo>
                  <a:pt x="1206500" y="520700"/>
                </a:lnTo>
                <a:lnTo>
                  <a:pt x="171450" y="1003300"/>
                </a:lnTo>
                <a:lnTo>
                  <a:pt x="209550" y="946150"/>
                </a:lnTo>
                <a:lnTo>
                  <a:pt x="292100" y="876300"/>
                </a:lnTo>
                <a:lnTo>
                  <a:pt x="133350" y="863600"/>
                </a:lnTo>
                <a:lnTo>
                  <a:pt x="222250" y="774700"/>
                </a:lnTo>
                <a:lnTo>
                  <a:pt x="101600" y="762000"/>
                </a:lnTo>
                <a:lnTo>
                  <a:pt x="190500" y="647700"/>
                </a:lnTo>
                <a:lnTo>
                  <a:pt x="57150" y="615950"/>
                </a:lnTo>
                <a:lnTo>
                  <a:pt x="57150" y="565150"/>
                </a:lnTo>
                <a:lnTo>
                  <a:pt x="133350" y="514350"/>
                </a:lnTo>
                <a:lnTo>
                  <a:pt x="0" y="463550"/>
                </a:lnTo>
                <a:close/>
              </a:path>
            </a:pathLst>
          </a:custGeom>
          <a:solidFill>
            <a:srgbClr val="BFBFBF">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MH_Other_1"/>
          <p:cNvSpPr/>
          <p:nvPr>
            <p:custDataLst>
              <p:tags r:id="rId4"/>
            </p:custDataLst>
          </p:nvPr>
        </p:nvSpPr>
        <p:spPr>
          <a:xfrm rot="411899">
            <a:off x="6709446" y="1975705"/>
            <a:ext cx="2245646" cy="2507395"/>
          </a:xfrm>
          <a:custGeom>
            <a:avLst/>
            <a:gdLst>
              <a:gd name="connsiteX0" fmla="*/ 0 w 2750440"/>
              <a:gd name="connsiteY0" fmla="*/ 0 h 3501234"/>
              <a:gd name="connsiteX1" fmla="*/ 2750440 w 2750440"/>
              <a:gd name="connsiteY1" fmla="*/ 0 h 3501234"/>
              <a:gd name="connsiteX2" fmla="*/ 2750440 w 2750440"/>
              <a:gd name="connsiteY2" fmla="*/ 3501234 h 3501234"/>
              <a:gd name="connsiteX3" fmla="*/ 0 w 2750440"/>
              <a:gd name="connsiteY3" fmla="*/ 3501234 h 3501234"/>
              <a:gd name="connsiteX4" fmla="*/ 0 w 2750440"/>
              <a:gd name="connsiteY4" fmla="*/ 0 h 3501234"/>
              <a:gd name="connsiteX0-1" fmla="*/ 0 w 2750440"/>
              <a:gd name="connsiteY0-2" fmla="*/ 0 h 3501234"/>
              <a:gd name="connsiteX1-3" fmla="*/ 2587039 w 2750440"/>
              <a:gd name="connsiteY1-4" fmla="*/ 47867 h 3501234"/>
              <a:gd name="connsiteX2-5" fmla="*/ 2750440 w 2750440"/>
              <a:gd name="connsiteY2-6" fmla="*/ 3501234 h 3501234"/>
              <a:gd name="connsiteX3-7" fmla="*/ 0 w 2750440"/>
              <a:gd name="connsiteY3-8" fmla="*/ 3501234 h 3501234"/>
              <a:gd name="connsiteX4-9" fmla="*/ 0 w 2750440"/>
              <a:gd name="connsiteY4-10" fmla="*/ 0 h 3501234"/>
              <a:gd name="connsiteX0-11" fmla="*/ 20416 w 2770856"/>
              <a:gd name="connsiteY0-12" fmla="*/ 0 h 3501234"/>
              <a:gd name="connsiteX1-13" fmla="*/ 2607455 w 2770856"/>
              <a:gd name="connsiteY1-14" fmla="*/ 47867 h 3501234"/>
              <a:gd name="connsiteX2-15" fmla="*/ 2770856 w 2770856"/>
              <a:gd name="connsiteY2-16" fmla="*/ 3501234 h 3501234"/>
              <a:gd name="connsiteX3-17" fmla="*/ 0 w 2770856"/>
              <a:gd name="connsiteY3-18" fmla="*/ 3409713 h 3501234"/>
              <a:gd name="connsiteX4-19" fmla="*/ 20416 w 2770856"/>
              <a:gd name="connsiteY4-20" fmla="*/ 0 h 3501234"/>
              <a:gd name="connsiteX0-21" fmla="*/ 2389174 w 2770856"/>
              <a:gd name="connsiteY0-22" fmla="*/ 3078422 h 3453367"/>
              <a:gd name="connsiteX1-23" fmla="*/ 2607455 w 2770856"/>
              <a:gd name="connsiteY1-24" fmla="*/ 0 h 3453367"/>
              <a:gd name="connsiteX2-25" fmla="*/ 2770856 w 2770856"/>
              <a:gd name="connsiteY2-26" fmla="*/ 3453367 h 3453367"/>
              <a:gd name="connsiteX3-27" fmla="*/ 0 w 2770856"/>
              <a:gd name="connsiteY3-28" fmla="*/ 3361846 h 3453367"/>
              <a:gd name="connsiteX4-29" fmla="*/ 2389174 w 2770856"/>
              <a:gd name="connsiteY4-30" fmla="*/ 3078422 h 3453367"/>
              <a:gd name="connsiteX0-31" fmla="*/ 1743012 w 2770856"/>
              <a:gd name="connsiteY0-32" fmla="*/ 2394978 h 3453367"/>
              <a:gd name="connsiteX1-33" fmla="*/ 2607455 w 2770856"/>
              <a:gd name="connsiteY1-34" fmla="*/ 0 h 3453367"/>
              <a:gd name="connsiteX2-35" fmla="*/ 2770856 w 2770856"/>
              <a:gd name="connsiteY2-36" fmla="*/ 3453367 h 3453367"/>
              <a:gd name="connsiteX3-37" fmla="*/ 0 w 2770856"/>
              <a:gd name="connsiteY3-38" fmla="*/ 3361846 h 3453367"/>
              <a:gd name="connsiteX4-39" fmla="*/ 1743012 w 2770856"/>
              <a:gd name="connsiteY4-40" fmla="*/ 2394978 h 3453367"/>
              <a:gd name="connsiteX0-41" fmla="*/ 1743012 w 2807910"/>
              <a:gd name="connsiteY0-42" fmla="*/ 2394978 h 3448906"/>
              <a:gd name="connsiteX1-43" fmla="*/ 2607455 w 2807910"/>
              <a:gd name="connsiteY1-44" fmla="*/ 0 h 3448906"/>
              <a:gd name="connsiteX2-45" fmla="*/ 2807910 w 2807910"/>
              <a:gd name="connsiteY2-46" fmla="*/ 3448906 h 3448906"/>
              <a:gd name="connsiteX3-47" fmla="*/ 0 w 2807910"/>
              <a:gd name="connsiteY3-48" fmla="*/ 3361846 h 3448906"/>
              <a:gd name="connsiteX4-49" fmla="*/ 1743012 w 2807910"/>
              <a:gd name="connsiteY4-50" fmla="*/ 2394978 h 344890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07910" h="3448906">
                <a:moveTo>
                  <a:pt x="1743012" y="2394978"/>
                </a:moveTo>
                <a:lnTo>
                  <a:pt x="2607455" y="0"/>
                </a:lnTo>
                <a:lnTo>
                  <a:pt x="2807910" y="3448906"/>
                </a:lnTo>
                <a:lnTo>
                  <a:pt x="0" y="3361846"/>
                </a:lnTo>
                <a:lnTo>
                  <a:pt x="1743012" y="2394978"/>
                </a:lnTo>
                <a:close/>
              </a:path>
            </a:pathLst>
          </a:custGeom>
          <a:solidFill>
            <a:srgbClr val="D9D9D9"/>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MH_Other_2"/>
          <p:cNvSpPr/>
          <p:nvPr>
            <p:custDataLst>
              <p:tags r:id="rId5"/>
            </p:custDataLst>
          </p:nvPr>
        </p:nvSpPr>
        <p:spPr>
          <a:xfrm rot="411899">
            <a:off x="6612937" y="1867748"/>
            <a:ext cx="2199684" cy="2545438"/>
          </a:xfrm>
          <a:prstGeom prst="rect">
            <a:avLst/>
          </a:prstGeom>
          <a:solidFill>
            <a:srgbClr val="FFFFFF"/>
          </a:solidFill>
          <a:ln w="3175">
            <a:solidFill>
              <a:srgbClr val="EAEAE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MH_Other_3"/>
          <p:cNvSpPr/>
          <p:nvPr>
            <p:custDataLst>
              <p:tags r:id="rId6"/>
            </p:custDataLst>
          </p:nvPr>
        </p:nvSpPr>
        <p:spPr>
          <a:xfrm rot="20953818">
            <a:off x="6328662" y="1476368"/>
            <a:ext cx="1205698" cy="674122"/>
          </a:xfrm>
          <a:custGeom>
            <a:avLst/>
            <a:gdLst>
              <a:gd name="connsiteX0" fmla="*/ 0 w 1206500"/>
              <a:gd name="connsiteY0" fmla="*/ 463550 h 1003300"/>
              <a:gd name="connsiteX1" fmla="*/ 965200 w 1206500"/>
              <a:gd name="connsiteY1" fmla="*/ 0 h 1003300"/>
              <a:gd name="connsiteX2" fmla="*/ 920750 w 1206500"/>
              <a:gd name="connsiteY2" fmla="*/ 139700 h 1003300"/>
              <a:gd name="connsiteX3" fmla="*/ 984250 w 1206500"/>
              <a:gd name="connsiteY3" fmla="*/ 177800 h 1003300"/>
              <a:gd name="connsiteX4" fmla="*/ 977900 w 1206500"/>
              <a:gd name="connsiteY4" fmla="*/ 254000 h 1003300"/>
              <a:gd name="connsiteX5" fmla="*/ 1054100 w 1206500"/>
              <a:gd name="connsiteY5" fmla="*/ 254000 h 1003300"/>
              <a:gd name="connsiteX6" fmla="*/ 1143000 w 1206500"/>
              <a:gd name="connsiteY6" fmla="*/ 228600 h 1003300"/>
              <a:gd name="connsiteX7" fmla="*/ 1155700 w 1206500"/>
              <a:gd name="connsiteY7" fmla="*/ 361950 h 1003300"/>
              <a:gd name="connsiteX8" fmla="*/ 1041400 w 1206500"/>
              <a:gd name="connsiteY8" fmla="*/ 482600 h 1003300"/>
              <a:gd name="connsiteX9" fmla="*/ 1187450 w 1206500"/>
              <a:gd name="connsiteY9" fmla="*/ 400050 h 1003300"/>
              <a:gd name="connsiteX10" fmla="*/ 1085850 w 1206500"/>
              <a:gd name="connsiteY10" fmla="*/ 552450 h 1003300"/>
              <a:gd name="connsiteX11" fmla="*/ 1206500 w 1206500"/>
              <a:gd name="connsiteY11" fmla="*/ 520700 h 1003300"/>
              <a:gd name="connsiteX12" fmla="*/ 171450 w 1206500"/>
              <a:gd name="connsiteY12" fmla="*/ 1003300 h 1003300"/>
              <a:gd name="connsiteX13" fmla="*/ 209550 w 1206500"/>
              <a:gd name="connsiteY13" fmla="*/ 946150 h 1003300"/>
              <a:gd name="connsiteX14" fmla="*/ 292100 w 1206500"/>
              <a:gd name="connsiteY14" fmla="*/ 876300 h 1003300"/>
              <a:gd name="connsiteX15" fmla="*/ 133350 w 1206500"/>
              <a:gd name="connsiteY15" fmla="*/ 863600 h 1003300"/>
              <a:gd name="connsiteX16" fmla="*/ 222250 w 1206500"/>
              <a:gd name="connsiteY16" fmla="*/ 774700 h 1003300"/>
              <a:gd name="connsiteX17" fmla="*/ 101600 w 1206500"/>
              <a:gd name="connsiteY17" fmla="*/ 762000 h 1003300"/>
              <a:gd name="connsiteX18" fmla="*/ 190500 w 1206500"/>
              <a:gd name="connsiteY18" fmla="*/ 647700 h 1003300"/>
              <a:gd name="connsiteX19" fmla="*/ 57150 w 1206500"/>
              <a:gd name="connsiteY19" fmla="*/ 615950 h 1003300"/>
              <a:gd name="connsiteX20" fmla="*/ 57150 w 1206500"/>
              <a:gd name="connsiteY20" fmla="*/ 565150 h 1003300"/>
              <a:gd name="connsiteX21" fmla="*/ 133350 w 1206500"/>
              <a:gd name="connsiteY21" fmla="*/ 514350 h 1003300"/>
              <a:gd name="connsiteX22" fmla="*/ 0 w 1206500"/>
              <a:gd name="connsiteY22" fmla="*/ 463550 h 100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06500" h="1003300">
                <a:moveTo>
                  <a:pt x="0" y="463550"/>
                </a:moveTo>
                <a:lnTo>
                  <a:pt x="965200" y="0"/>
                </a:lnTo>
                <a:lnTo>
                  <a:pt x="920750" y="139700"/>
                </a:lnTo>
                <a:lnTo>
                  <a:pt x="984250" y="177800"/>
                </a:lnTo>
                <a:lnTo>
                  <a:pt x="977900" y="254000"/>
                </a:lnTo>
                <a:lnTo>
                  <a:pt x="1054100" y="254000"/>
                </a:lnTo>
                <a:lnTo>
                  <a:pt x="1143000" y="228600"/>
                </a:lnTo>
                <a:lnTo>
                  <a:pt x="1155700" y="361950"/>
                </a:lnTo>
                <a:lnTo>
                  <a:pt x="1041400" y="482600"/>
                </a:lnTo>
                <a:lnTo>
                  <a:pt x="1187450" y="400050"/>
                </a:lnTo>
                <a:lnTo>
                  <a:pt x="1085850" y="552450"/>
                </a:lnTo>
                <a:lnTo>
                  <a:pt x="1206500" y="520700"/>
                </a:lnTo>
                <a:lnTo>
                  <a:pt x="171450" y="1003300"/>
                </a:lnTo>
                <a:lnTo>
                  <a:pt x="209550" y="946150"/>
                </a:lnTo>
                <a:lnTo>
                  <a:pt x="292100" y="876300"/>
                </a:lnTo>
                <a:lnTo>
                  <a:pt x="133350" y="863600"/>
                </a:lnTo>
                <a:lnTo>
                  <a:pt x="222250" y="774700"/>
                </a:lnTo>
                <a:lnTo>
                  <a:pt x="101600" y="762000"/>
                </a:lnTo>
                <a:lnTo>
                  <a:pt x="190500" y="647700"/>
                </a:lnTo>
                <a:lnTo>
                  <a:pt x="57150" y="615950"/>
                </a:lnTo>
                <a:lnTo>
                  <a:pt x="57150" y="565150"/>
                </a:lnTo>
                <a:lnTo>
                  <a:pt x="133350" y="514350"/>
                </a:lnTo>
                <a:lnTo>
                  <a:pt x="0" y="463550"/>
                </a:lnTo>
                <a:close/>
              </a:path>
            </a:pathLst>
          </a:custGeom>
          <a:solidFill>
            <a:srgbClr val="BFBFBF">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20" name="组合 19"/>
          <p:cNvGrpSpPr/>
          <p:nvPr/>
        </p:nvGrpSpPr>
        <p:grpSpPr>
          <a:xfrm>
            <a:off x="2127453" y="4716800"/>
            <a:ext cx="3244476" cy="1165673"/>
            <a:chOff x="874713" y="3195403"/>
            <a:chExt cx="3244476" cy="1165673"/>
          </a:xfrm>
        </p:grpSpPr>
        <p:sp>
          <p:nvSpPr>
            <p:cNvPr id="21" name="矩形 20"/>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2" name="矩形 21"/>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23" name="组合 22"/>
          <p:cNvGrpSpPr/>
          <p:nvPr/>
        </p:nvGrpSpPr>
        <p:grpSpPr>
          <a:xfrm>
            <a:off x="1904313" y="411793"/>
            <a:ext cx="4358486" cy="774975"/>
            <a:chOff x="1904313" y="411793"/>
            <a:chExt cx="4358486" cy="774975"/>
          </a:xfrm>
        </p:grpSpPr>
        <p:sp>
          <p:nvSpPr>
            <p:cNvPr id="24" name="文本框 23"/>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25" name="文本框 24"/>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grpSp>
        <p:nvGrpSpPr>
          <p:cNvPr id="26" name="组合 25"/>
          <p:cNvGrpSpPr/>
          <p:nvPr/>
        </p:nvGrpSpPr>
        <p:grpSpPr>
          <a:xfrm>
            <a:off x="2127453" y="4713397"/>
            <a:ext cx="3244476" cy="1165673"/>
            <a:chOff x="874713" y="3195403"/>
            <a:chExt cx="3244476" cy="1165673"/>
          </a:xfrm>
        </p:grpSpPr>
        <p:sp>
          <p:nvSpPr>
            <p:cNvPr id="27" name="矩形 26"/>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8" name="矩形 27"/>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29" name="组合 28"/>
          <p:cNvGrpSpPr/>
          <p:nvPr/>
        </p:nvGrpSpPr>
        <p:grpSpPr>
          <a:xfrm>
            <a:off x="7586726" y="4713397"/>
            <a:ext cx="3244476" cy="1165673"/>
            <a:chOff x="874713" y="3195403"/>
            <a:chExt cx="3244476" cy="1165673"/>
          </a:xfrm>
        </p:grpSpPr>
        <p:sp>
          <p:nvSpPr>
            <p:cNvPr id="30" name="矩形 29"/>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1" name="矩形 30"/>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pic>
        <p:nvPicPr>
          <p:cNvPr id="8" name="图片占位符 7"/>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rcRect l="12828" r="12828"/>
          <a:stretch>
            <a:fillRect/>
          </a:stretch>
        </p:blipFill>
        <p:spPr/>
      </p:pic>
      <p:pic>
        <p:nvPicPr>
          <p:cNvPr id="9" name="图片占位符 8"/>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l="11579" r="11579"/>
          <a:stretch>
            <a:fillRect/>
          </a:stretch>
        </p:blipFill>
        <p:spPr/>
      </p:pic>
    </p:spTree>
    <p:custDataLst>
      <p:tags r:id="rId10"/>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4" presetClass="entr" presetSubtype="1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randombar(horizontal)">
                                      <p:cBhvr>
                                        <p:cTn id="38" dur="500"/>
                                        <p:tgtEl>
                                          <p:spTgt spid="26"/>
                                        </p:tgtEl>
                                      </p:cBhvr>
                                    </p:animEffect>
                                  </p:childTnLst>
                                </p:cTn>
                              </p:par>
                            </p:childTnLst>
                          </p:cTn>
                        </p:par>
                        <p:par>
                          <p:cTn id="39" fill="hold">
                            <p:stCondLst>
                              <p:cond delay="2500"/>
                            </p:stCondLst>
                            <p:childTnLst>
                              <p:par>
                                <p:cTn id="40" presetID="42"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childTnLst>
                          </p:cTn>
                        </p:par>
                        <p:par>
                          <p:cTn id="60" fill="hold">
                            <p:stCondLst>
                              <p:cond delay="3500"/>
                            </p:stCondLst>
                            <p:childTnLst>
                              <p:par>
                                <p:cTn id="61" presetID="14" presetClass="entr" presetSubtype="10" fill="hold"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randombar(horizontal)">
                                      <p:cBhvr>
                                        <p:cTn id="6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animBg="1"/>
      <p:bldP spid="5" grpId="0" animBg="1"/>
      <p:bldP spid="11" grpId="0" animBg="1"/>
      <p:bldP spid="13"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50168" t="20952" r="548" b="27864"/>
          <a:stretch>
            <a:fillRect/>
          </a:stretch>
        </p:blipFill>
        <p:spPr>
          <a:xfrm>
            <a:off x="1265408" y="1966187"/>
            <a:ext cx="4475945" cy="3009106"/>
          </a:xfrm>
          <a:prstGeom prst="rect">
            <a:avLst/>
          </a:prstGeom>
        </p:spPr>
      </p:pic>
      <p:grpSp>
        <p:nvGrpSpPr>
          <p:cNvPr id="4" name="组合 3"/>
          <p:cNvGrpSpPr/>
          <p:nvPr/>
        </p:nvGrpSpPr>
        <p:grpSpPr>
          <a:xfrm>
            <a:off x="6072515" y="1966187"/>
            <a:ext cx="4525044" cy="3142340"/>
            <a:chOff x="1683036" y="422047"/>
            <a:chExt cx="4849013" cy="3367316"/>
          </a:xfrm>
        </p:grpSpPr>
        <p:grpSp>
          <p:nvGrpSpPr>
            <p:cNvPr id="5" name="组合 4"/>
            <p:cNvGrpSpPr/>
            <p:nvPr/>
          </p:nvGrpSpPr>
          <p:grpSpPr>
            <a:xfrm>
              <a:off x="2423884" y="422047"/>
              <a:ext cx="3367316" cy="3367316"/>
              <a:chOff x="2307770" y="-528128"/>
              <a:chExt cx="3367316" cy="3367316"/>
            </a:xfrm>
          </p:grpSpPr>
          <p:sp>
            <p:nvSpPr>
              <p:cNvPr id="7" name="椭圆 6"/>
              <p:cNvSpPr/>
              <p:nvPr/>
            </p:nvSpPr>
            <p:spPr>
              <a:xfrm>
                <a:off x="2423885" y="-412013"/>
                <a:ext cx="3135086" cy="3135086"/>
              </a:xfrm>
              <a:prstGeom prst="ellipse">
                <a:avLst/>
              </a:prstGeom>
              <a:solidFill>
                <a:srgbClr val="96E4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
            <p:nvSpPr>
              <p:cNvPr id="8" name="椭圆 7"/>
              <p:cNvSpPr/>
              <p:nvPr/>
            </p:nvSpPr>
            <p:spPr>
              <a:xfrm>
                <a:off x="2307770" y="-528128"/>
                <a:ext cx="3367316" cy="3367316"/>
              </a:xfrm>
              <a:prstGeom prst="ellipse">
                <a:avLst/>
              </a:prstGeom>
              <a:noFill/>
              <a:ln>
                <a:solidFill>
                  <a:srgbClr val="96E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grpSp>
        <p:pic>
          <p:nvPicPr>
            <p:cNvPr id="6" name="图片 5"/>
            <p:cNvPicPr>
              <a:picLocks noChangeAspect="1"/>
            </p:cNvPicPr>
            <p:nvPr/>
          </p:nvPicPr>
          <p:blipFill>
            <a:blip r:embed="rId2"/>
            <a:stretch>
              <a:fillRect/>
            </a:stretch>
          </p:blipFill>
          <p:spPr>
            <a:xfrm>
              <a:off x="1683036" y="2723471"/>
              <a:ext cx="4849013" cy="749300"/>
            </a:xfrm>
            <a:prstGeom prst="rect">
              <a:avLst/>
            </a:prstGeom>
          </p:spPr>
        </p:pic>
      </p:grpSp>
      <p:sp>
        <p:nvSpPr>
          <p:cNvPr id="9" name="文本框 8"/>
          <p:cNvSpPr txBox="1"/>
          <p:nvPr/>
        </p:nvSpPr>
        <p:spPr>
          <a:xfrm>
            <a:off x="6823502" y="4137877"/>
            <a:ext cx="3023067" cy="52322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标题文字添加</a:t>
            </a:r>
            <a:endParaRPr kumimoji="0" lang="zh-CN" altLang="en-US" sz="2800" b="1"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endParaRPr>
          </a:p>
        </p:txBody>
      </p:sp>
      <p:sp>
        <p:nvSpPr>
          <p:cNvPr id="10" name="文本框 9"/>
          <p:cNvSpPr txBox="1"/>
          <p:nvPr/>
        </p:nvSpPr>
        <p:spPr>
          <a:xfrm>
            <a:off x="6823502" y="3014137"/>
            <a:ext cx="3023067" cy="769441"/>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PART 04</a:t>
            </a:r>
            <a:endParaRPr kumimoji="0" lang="zh-CN" altLang="en-US" sz="4400" b="1"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endParaRPr>
          </a:p>
        </p:txBody>
      </p:sp>
      <p:sp>
        <p:nvSpPr>
          <p:cNvPr id="11" name="等腰三角形 10"/>
          <p:cNvSpPr/>
          <p:nvPr/>
        </p:nvSpPr>
        <p:spPr>
          <a:xfrm flipV="1">
            <a:off x="-1" y="0"/>
            <a:ext cx="1785257" cy="1268413"/>
          </a:xfrm>
          <a:prstGeom prst="triangle">
            <a:avLst>
              <a:gd name="adj" fmla="val 0"/>
            </a:avLst>
          </a:prstGeom>
          <a:solidFill>
            <a:srgbClr val="FF9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
        <p:nvSpPr>
          <p:cNvPr id="12" name="等腰三角形 11"/>
          <p:cNvSpPr/>
          <p:nvPr/>
        </p:nvSpPr>
        <p:spPr>
          <a:xfrm rot="10800000" flipV="1">
            <a:off x="10406743" y="5589586"/>
            <a:ext cx="1785257" cy="1268413"/>
          </a:xfrm>
          <a:prstGeom prst="triangle">
            <a:avLst>
              <a:gd name="adj" fmla="val 0"/>
            </a:avLst>
          </a:prstGeom>
          <a:solidFill>
            <a:srgbClr val="FF9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15" name="组合 14"/>
          <p:cNvGrpSpPr/>
          <p:nvPr/>
        </p:nvGrpSpPr>
        <p:grpSpPr>
          <a:xfrm>
            <a:off x="2451218" y="1597759"/>
            <a:ext cx="6758718" cy="870207"/>
            <a:chOff x="874713" y="3195403"/>
            <a:chExt cx="6758718" cy="870207"/>
          </a:xfrm>
        </p:grpSpPr>
        <p:sp>
          <p:nvSpPr>
            <p:cNvPr id="16" name="矩形 15"/>
            <p:cNvSpPr/>
            <p:nvPr/>
          </p:nvSpPr>
          <p:spPr>
            <a:xfrm>
              <a:off x="874713" y="3677812"/>
              <a:ext cx="6758718"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17" name="矩形 16"/>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18" name="组合 17"/>
          <p:cNvGrpSpPr/>
          <p:nvPr/>
        </p:nvGrpSpPr>
        <p:grpSpPr>
          <a:xfrm>
            <a:off x="1904313" y="411793"/>
            <a:ext cx="4358486" cy="774975"/>
            <a:chOff x="1904313" y="411793"/>
            <a:chExt cx="4358486" cy="774975"/>
          </a:xfrm>
        </p:grpSpPr>
        <p:sp>
          <p:nvSpPr>
            <p:cNvPr id="19" name="文本框 18"/>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20" name="文本框 19"/>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pic>
        <p:nvPicPr>
          <p:cNvPr id="4" name="图片占位符 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8528" b="18528"/>
          <a:stretch>
            <a:fillRect/>
          </a:stretch>
        </p:blipFill>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ppt_x</p:attrName>
                                        </p:attrNameLst>
                                      </p:cBhvr>
                                      <p:tavLst>
                                        <p:tav tm="0">
                                          <p:val>
                                            <p:strVal val="#ppt_x-#ppt_w*1.125000"/>
                                          </p:val>
                                        </p:tav>
                                        <p:tav tm="100000">
                                          <p:val>
                                            <p:strVal val="#ppt_x"/>
                                          </p:val>
                                        </p:tav>
                                      </p:tavLst>
                                    </p:anim>
                                    <p:animEffect transition="in" filter="wipe(right)">
                                      <p:cBhvr>
                                        <p:cTn id="13" dur="500"/>
                                        <p:tgtEl>
                                          <p:spTgt spid="1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1"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20" name="组合 19"/>
          <p:cNvGrpSpPr/>
          <p:nvPr/>
        </p:nvGrpSpPr>
        <p:grpSpPr>
          <a:xfrm>
            <a:off x="1450388" y="4478795"/>
            <a:ext cx="3020012" cy="1165673"/>
            <a:chOff x="986945" y="3195403"/>
            <a:chExt cx="3020012" cy="1165673"/>
          </a:xfrm>
        </p:grpSpPr>
        <p:sp>
          <p:nvSpPr>
            <p:cNvPr id="21" name="矩形 20"/>
            <p:cNvSpPr/>
            <p:nvPr/>
          </p:nvSpPr>
          <p:spPr>
            <a:xfrm>
              <a:off x="986945" y="3677812"/>
              <a:ext cx="3020012"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演示以</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将</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演示打印出来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2" name="矩形 21"/>
            <p:cNvSpPr/>
            <p:nvPr/>
          </p:nvSpPr>
          <p:spPr>
            <a:xfrm>
              <a:off x="137596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23" name="组合 22"/>
          <p:cNvGrpSpPr/>
          <p:nvPr/>
        </p:nvGrpSpPr>
        <p:grpSpPr>
          <a:xfrm>
            <a:off x="1904313" y="411793"/>
            <a:ext cx="4358486" cy="774975"/>
            <a:chOff x="1904313" y="411793"/>
            <a:chExt cx="4358486" cy="774975"/>
          </a:xfrm>
        </p:grpSpPr>
        <p:sp>
          <p:nvSpPr>
            <p:cNvPr id="24" name="文本框 23"/>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25" name="文本框 24"/>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grpSp>
        <p:nvGrpSpPr>
          <p:cNvPr id="29" name="组合 28"/>
          <p:cNvGrpSpPr/>
          <p:nvPr/>
        </p:nvGrpSpPr>
        <p:grpSpPr>
          <a:xfrm>
            <a:off x="4585994" y="4478795"/>
            <a:ext cx="3020012" cy="1165673"/>
            <a:chOff x="986945" y="3195403"/>
            <a:chExt cx="3020012" cy="1165673"/>
          </a:xfrm>
        </p:grpSpPr>
        <p:sp>
          <p:nvSpPr>
            <p:cNvPr id="30" name="矩形 29"/>
            <p:cNvSpPr/>
            <p:nvPr/>
          </p:nvSpPr>
          <p:spPr>
            <a:xfrm>
              <a:off x="986945" y="3677812"/>
              <a:ext cx="3020012"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演示以</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将</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演示打印出来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1" name="矩形 30"/>
            <p:cNvSpPr/>
            <p:nvPr/>
          </p:nvSpPr>
          <p:spPr>
            <a:xfrm>
              <a:off x="137596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32" name="组合 31"/>
          <p:cNvGrpSpPr/>
          <p:nvPr/>
        </p:nvGrpSpPr>
        <p:grpSpPr>
          <a:xfrm>
            <a:off x="7721602" y="4478795"/>
            <a:ext cx="3020012" cy="1165673"/>
            <a:chOff x="986945" y="3195403"/>
            <a:chExt cx="3020012" cy="1165673"/>
          </a:xfrm>
        </p:grpSpPr>
        <p:sp>
          <p:nvSpPr>
            <p:cNvPr id="33" name="矩形 32"/>
            <p:cNvSpPr/>
            <p:nvPr/>
          </p:nvSpPr>
          <p:spPr>
            <a:xfrm>
              <a:off x="986945" y="3677812"/>
              <a:ext cx="3020012"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演示以</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将</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演示打印出来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4" name="矩形 33"/>
            <p:cNvSpPr/>
            <p:nvPr/>
          </p:nvSpPr>
          <p:spPr>
            <a:xfrm>
              <a:off x="137596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pic>
        <p:nvPicPr>
          <p:cNvPr id="6" name="图片占位符 5"/>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4062" b="4062"/>
          <a:stretch>
            <a:fillRect/>
          </a:stretch>
        </p:blipFill>
        <p:spPr/>
      </p:pic>
      <p:pic>
        <p:nvPicPr>
          <p:cNvPr id="7" name="图片占位符 6"/>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5874" b="5874"/>
          <a:stretch>
            <a:fillRect/>
          </a:stretch>
        </p:blipFill>
        <p:spPr/>
      </p:pic>
      <p:pic>
        <p:nvPicPr>
          <p:cNvPr id="9" name="图片占位符 8"/>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6933" b="6933"/>
          <a:stretch>
            <a:fillRect/>
          </a:stretch>
        </p:blipFill>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style.rotation</p:attrName>
                                        </p:attrNameLst>
                                      </p:cBhvr>
                                      <p:tavLst>
                                        <p:tav tm="0">
                                          <p:val>
                                            <p:fltVal val="90"/>
                                          </p:val>
                                        </p:tav>
                                        <p:tav tm="100000">
                                          <p:val>
                                            <p:fltVal val="0"/>
                                          </p:val>
                                        </p:tav>
                                      </p:tavLst>
                                    </p:anim>
                                    <p:animEffect transition="in" filter="fade">
                                      <p:cBhvr>
                                        <p:cTn id="20" dur="1000"/>
                                        <p:tgtEl>
                                          <p:spTgt spid="6"/>
                                        </p:tgtEl>
                                      </p:cBhvr>
                                    </p:animEffect>
                                  </p:childTnLst>
                                </p:cTn>
                              </p:par>
                              <p:par>
                                <p:cTn id="21" presetID="3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par>
                                <p:cTn id="27" presetID="3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fltVal val="0"/>
                                          </p:val>
                                        </p:tav>
                                        <p:tav tm="100000">
                                          <p:val>
                                            <p:strVal val="#ppt_w"/>
                                          </p:val>
                                        </p:tav>
                                      </p:tavLst>
                                    </p:anim>
                                    <p:anim calcmode="lin" valueType="num">
                                      <p:cBhvr>
                                        <p:cTn id="30" dur="1000" fill="hold"/>
                                        <p:tgtEl>
                                          <p:spTgt spid="9"/>
                                        </p:tgtEl>
                                        <p:attrNameLst>
                                          <p:attrName>ppt_h</p:attrName>
                                        </p:attrNameLst>
                                      </p:cBhvr>
                                      <p:tavLst>
                                        <p:tav tm="0">
                                          <p:val>
                                            <p:fltVal val="0"/>
                                          </p:val>
                                        </p:tav>
                                        <p:tav tm="100000">
                                          <p:val>
                                            <p:strVal val="#ppt_h"/>
                                          </p:val>
                                        </p:tav>
                                      </p:tavLst>
                                    </p:anim>
                                    <p:anim calcmode="lin" valueType="num">
                                      <p:cBhvr>
                                        <p:cTn id="31" dur="1000" fill="hold"/>
                                        <p:tgtEl>
                                          <p:spTgt spid="9"/>
                                        </p:tgtEl>
                                        <p:attrNameLst>
                                          <p:attrName>style.rotation</p:attrName>
                                        </p:attrNameLst>
                                      </p:cBhvr>
                                      <p:tavLst>
                                        <p:tav tm="0">
                                          <p:val>
                                            <p:fltVal val="90"/>
                                          </p:val>
                                        </p:tav>
                                        <p:tav tm="100000">
                                          <p:val>
                                            <p:fltVal val="0"/>
                                          </p:val>
                                        </p:tav>
                                      </p:tavLst>
                                    </p:anim>
                                    <p:animEffect transition="in" filter="fade">
                                      <p:cBhvr>
                                        <p:cTn id="32" dur="1000"/>
                                        <p:tgtEl>
                                          <p:spTgt spid="9"/>
                                        </p:tgtEl>
                                      </p:cBhvr>
                                    </p:animEffect>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42" presetClass="entr" presetSubtype="0"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42" presetClass="entr" presetSubtype="0"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6" name="MH_Other_1"/>
          <p:cNvCxnSpPr/>
          <p:nvPr>
            <p:custDataLst>
              <p:tags r:id="rId1"/>
            </p:custDataLst>
          </p:nvPr>
        </p:nvCxnSpPr>
        <p:spPr bwMode="auto">
          <a:xfrm>
            <a:off x="6555532" y="4181106"/>
            <a:ext cx="0" cy="1241794"/>
          </a:xfrm>
          <a:prstGeom prst="line">
            <a:avLst/>
          </a:prstGeom>
          <a:solidFill>
            <a:schemeClr val="accent1"/>
          </a:solidFill>
          <a:ln w="381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9" name="图片 18"/>
          <p:cNvPicPr>
            <a:picLocks noChangeAspect="1"/>
          </p:cNvPicPr>
          <p:nvPr/>
        </p:nvPicPr>
        <p:blipFill rotWithShape="1">
          <a:blip r:embed="rId2"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20" name="组合 19"/>
          <p:cNvGrpSpPr/>
          <p:nvPr/>
        </p:nvGrpSpPr>
        <p:grpSpPr>
          <a:xfrm>
            <a:off x="6726612" y="4092206"/>
            <a:ext cx="4374776" cy="1461138"/>
            <a:chOff x="874713" y="3195403"/>
            <a:chExt cx="4374776" cy="1461138"/>
          </a:xfrm>
        </p:grpSpPr>
        <p:sp>
          <p:nvSpPr>
            <p:cNvPr id="21" name="矩形 20"/>
            <p:cNvSpPr/>
            <p:nvPr/>
          </p:nvSpPr>
          <p:spPr>
            <a:xfrm>
              <a:off x="874713" y="3677812"/>
              <a:ext cx="4374776"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文用户可以在投影仪或者计算机上进行演示也可以将演示文稿打来稿</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2" name="矩形 21"/>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23" name="组合 22"/>
          <p:cNvGrpSpPr/>
          <p:nvPr/>
        </p:nvGrpSpPr>
        <p:grpSpPr>
          <a:xfrm>
            <a:off x="1904313" y="411793"/>
            <a:ext cx="4358486" cy="774975"/>
            <a:chOff x="1904313" y="411793"/>
            <a:chExt cx="4358486" cy="774975"/>
          </a:xfrm>
        </p:grpSpPr>
        <p:sp>
          <p:nvSpPr>
            <p:cNvPr id="24" name="文本框 23"/>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25" name="文本框 24"/>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4170" b="4170"/>
          <a:stretch>
            <a:fillRect/>
          </a:stretch>
        </p:blipFill>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1+#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1599" r="52649" b="27488"/>
          <a:stretch>
            <a:fillRect/>
          </a:stretch>
        </p:blipFill>
        <p:spPr>
          <a:xfrm>
            <a:off x="300732" y="222418"/>
            <a:ext cx="1603581" cy="1002450"/>
          </a:xfrm>
          <a:prstGeom prst="rect">
            <a:avLst/>
          </a:prstGeom>
        </p:spPr>
      </p:pic>
      <p:grpSp>
        <p:nvGrpSpPr>
          <p:cNvPr id="12" name="组合 11"/>
          <p:cNvGrpSpPr/>
          <p:nvPr/>
        </p:nvGrpSpPr>
        <p:grpSpPr>
          <a:xfrm>
            <a:off x="1280322" y="2242344"/>
            <a:ext cx="3850478" cy="1165673"/>
            <a:chOff x="874713" y="3195403"/>
            <a:chExt cx="3850478" cy="1165673"/>
          </a:xfrm>
        </p:grpSpPr>
        <p:sp>
          <p:nvSpPr>
            <p:cNvPr id="13" name="矩形 12"/>
            <p:cNvSpPr/>
            <p:nvPr/>
          </p:nvSpPr>
          <p:spPr>
            <a:xfrm>
              <a:off x="874713" y="3677812"/>
              <a:ext cx="3850478"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14" name="矩形 13"/>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15" name="组合 14"/>
          <p:cNvGrpSpPr/>
          <p:nvPr/>
        </p:nvGrpSpPr>
        <p:grpSpPr>
          <a:xfrm>
            <a:off x="1904313" y="411793"/>
            <a:ext cx="4358486" cy="774975"/>
            <a:chOff x="1904313" y="411793"/>
            <a:chExt cx="4358486" cy="774975"/>
          </a:xfrm>
        </p:grpSpPr>
        <p:sp>
          <p:nvSpPr>
            <p:cNvPr id="16" name="文本框 15"/>
            <p:cNvSpPr txBox="1"/>
            <p:nvPr/>
          </p:nvSpPr>
          <p:spPr>
            <a:xfrm>
              <a:off x="1904313" y="411793"/>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smtClean="0">
                  <a:solidFill>
                    <a:schemeClr val="tx1">
                      <a:lumMod val="65000"/>
                      <a:lumOff val="3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17" name="文本框 16"/>
            <p:cNvSpPr txBox="1"/>
            <p:nvPr/>
          </p:nvSpPr>
          <p:spPr>
            <a:xfrm>
              <a:off x="1904313" y="883928"/>
              <a:ext cx="4358486"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75000"/>
                    </a:schemeClr>
                  </a:solidFill>
                  <a:latin typeface="+mj-ea"/>
                  <a:ea typeface="+mj-ea"/>
                </a:rPr>
                <a:t>The user can demonstrate on a projector </a:t>
              </a:r>
              <a:r>
                <a:rPr lang="en-US" altLang="zh-CN" sz="1200" dirty="0" smtClean="0">
                  <a:solidFill>
                    <a:schemeClr val="bg1">
                      <a:lumMod val="75000"/>
                    </a:schemeClr>
                  </a:solidFill>
                  <a:latin typeface="+mj-ea"/>
                  <a:ea typeface="+mj-ea"/>
                </a:rPr>
                <a:t>or computer</a:t>
              </a:r>
              <a:endParaRPr lang="en-US" altLang="zh-CN" sz="1200" dirty="0">
                <a:solidFill>
                  <a:schemeClr val="bg1">
                    <a:lumMod val="75000"/>
                  </a:schemeClr>
                </a:solidFill>
                <a:latin typeface="+mj-ea"/>
                <a:ea typeface="+mj-ea"/>
              </a:endParaRPr>
            </a:p>
          </p:txBody>
        </p:sp>
      </p:grpSp>
      <p:grpSp>
        <p:nvGrpSpPr>
          <p:cNvPr id="18" name="组合 17"/>
          <p:cNvGrpSpPr/>
          <p:nvPr/>
        </p:nvGrpSpPr>
        <p:grpSpPr>
          <a:xfrm>
            <a:off x="1280322" y="4007565"/>
            <a:ext cx="3850478" cy="1165673"/>
            <a:chOff x="874713" y="3195403"/>
            <a:chExt cx="3850478" cy="1165673"/>
          </a:xfrm>
        </p:grpSpPr>
        <p:sp>
          <p:nvSpPr>
            <p:cNvPr id="19" name="矩形 18"/>
            <p:cNvSpPr/>
            <p:nvPr/>
          </p:nvSpPr>
          <p:spPr>
            <a:xfrm>
              <a:off x="874713" y="3677812"/>
              <a:ext cx="3850478"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0" name="矩形 19"/>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endPar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pic>
        <p:nvPicPr>
          <p:cNvPr id="4" name="图片占位符 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129" r="3129"/>
          <a:stretch>
            <a:fillRect/>
          </a:stretch>
        </p:blipFill>
        <p:spPr/>
      </p:pic>
    </p:spTree>
    <p:custDataLst>
      <p:tags r:id="rId3"/>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p:tgtEl>
                                          <p:spTgt spid="15"/>
                                        </p:tgtEl>
                                        <p:attrNameLst>
                                          <p:attrName>ppt_x</p:attrName>
                                        </p:attrNameLst>
                                      </p:cBhvr>
                                      <p:tavLst>
                                        <p:tav tm="0">
                                          <p:val>
                                            <p:strVal val="#ppt_x-#ppt_w*1.125000"/>
                                          </p:val>
                                        </p:tav>
                                        <p:tav tm="100000">
                                          <p:val>
                                            <p:strVal val="#ppt_x"/>
                                          </p:val>
                                        </p:tav>
                                      </p:tavLst>
                                    </p:anim>
                                    <p:animEffect transition="in" filter="wipe(right)">
                                      <p:cBhvr>
                                        <p:cTn id="13" dur="500"/>
                                        <p:tgtEl>
                                          <p:spTgt spid="1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1" cstate="print">
            <a:extLst>
              <a:ext uri="{28A0092B-C50C-407E-A947-70E740481C1C}">
                <a14:useLocalDpi xmlns:a14="http://schemas.microsoft.com/office/drawing/2010/main" val="0"/>
              </a:ext>
            </a:extLst>
          </a:blip>
          <a:srcRect t="29842" r="68821" b="20392"/>
          <a:stretch>
            <a:fillRect/>
          </a:stretch>
        </p:blipFill>
        <p:spPr>
          <a:xfrm>
            <a:off x="5554406" y="0"/>
            <a:ext cx="6637593" cy="6858000"/>
          </a:xfrm>
          <a:custGeom>
            <a:avLst/>
            <a:gdLst>
              <a:gd name="connsiteX0" fmla="*/ 0 w 6637593"/>
              <a:gd name="connsiteY0" fmla="*/ 0 h 6858000"/>
              <a:gd name="connsiteX1" fmla="*/ 6637593 w 6637593"/>
              <a:gd name="connsiteY1" fmla="*/ 0 h 6858000"/>
              <a:gd name="connsiteX2" fmla="*/ 6637593 w 6637593"/>
              <a:gd name="connsiteY2" fmla="*/ 6858000 h 6858000"/>
              <a:gd name="connsiteX3" fmla="*/ 0 w 663759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637593" h="6858000">
                <a:moveTo>
                  <a:pt x="0" y="0"/>
                </a:moveTo>
                <a:lnTo>
                  <a:pt x="6637593" y="0"/>
                </a:lnTo>
                <a:lnTo>
                  <a:pt x="6637593" y="6858000"/>
                </a:lnTo>
                <a:lnTo>
                  <a:pt x="0" y="6858000"/>
                </a:lnTo>
                <a:close/>
              </a:path>
            </a:pathLst>
          </a:custGeom>
        </p:spPr>
      </p:pic>
      <p:grpSp>
        <p:nvGrpSpPr>
          <p:cNvPr id="6" name="组合 5"/>
          <p:cNvGrpSpPr/>
          <p:nvPr/>
        </p:nvGrpSpPr>
        <p:grpSpPr>
          <a:xfrm>
            <a:off x="1757764" y="1317739"/>
            <a:ext cx="3932237" cy="3932237"/>
            <a:chOff x="2307770" y="-528128"/>
            <a:chExt cx="3367316" cy="3367316"/>
          </a:xfrm>
        </p:grpSpPr>
        <p:sp>
          <p:nvSpPr>
            <p:cNvPr id="4" name="椭圆 3"/>
            <p:cNvSpPr/>
            <p:nvPr/>
          </p:nvSpPr>
          <p:spPr>
            <a:xfrm>
              <a:off x="2423885" y="-412013"/>
              <a:ext cx="3135086" cy="31350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
          <p:nvSpPr>
            <p:cNvPr id="5" name="椭圆 4"/>
            <p:cNvSpPr/>
            <p:nvPr/>
          </p:nvSpPr>
          <p:spPr>
            <a:xfrm>
              <a:off x="2307770" y="-528128"/>
              <a:ext cx="3367316" cy="3367316"/>
            </a:xfrm>
            <a:prstGeom prst="ellipse">
              <a:avLst/>
            </a:prstGeom>
            <a:noFill/>
            <a:ln>
              <a:solidFill>
                <a:srgbClr val="96E4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grpSp>
      <p:sp>
        <p:nvSpPr>
          <p:cNvPr id="9" name="等腰三角形 8"/>
          <p:cNvSpPr/>
          <p:nvPr/>
        </p:nvSpPr>
        <p:spPr>
          <a:xfrm flipV="1">
            <a:off x="-1" y="0"/>
            <a:ext cx="1785257" cy="1268413"/>
          </a:xfrm>
          <a:prstGeom prst="triangle">
            <a:avLst>
              <a:gd name="adj" fmla="val 0"/>
            </a:avLst>
          </a:prstGeom>
          <a:solidFill>
            <a:srgbClr val="FF9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
        <p:nvSpPr>
          <p:cNvPr id="10" name="等腰三角形 9"/>
          <p:cNvSpPr/>
          <p:nvPr/>
        </p:nvSpPr>
        <p:spPr>
          <a:xfrm rot="10800000" flipV="1">
            <a:off x="10406743" y="5589586"/>
            <a:ext cx="1785257" cy="1268413"/>
          </a:xfrm>
          <a:prstGeom prst="triangle">
            <a:avLst>
              <a:gd name="adj" fmla="val 0"/>
            </a:avLst>
          </a:prstGeom>
          <a:solidFill>
            <a:srgbClr val="FF9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white"/>
              </a:solidFill>
              <a:effectLst/>
              <a:uLnTx/>
              <a:uFillTx/>
              <a:latin typeface="Arial" panose="020B0604020202020204"/>
              <a:ea typeface="微软雅黑" panose="020B0503020204020204" charset="-122"/>
              <a:cs typeface="+mn-cs"/>
            </a:endParaRPr>
          </a:p>
        </p:txBody>
      </p:sp>
      <p:sp>
        <p:nvSpPr>
          <p:cNvPr id="28" name="文本框 27"/>
          <p:cNvSpPr txBox="1"/>
          <p:nvPr/>
        </p:nvSpPr>
        <p:spPr>
          <a:xfrm>
            <a:off x="2212348" y="2181263"/>
            <a:ext cx="3023067" cy="91820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4800" b="1"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谢谢观看</a:t>
            </a:r>
            <a:endParaRPr kumimoji="0" lang="zh-CN" altLang="en-US" sz="4800" b="1"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endParaRPr>
          </a:p>
        </p:txBody>
      </p:sp>
      <p:grpSp>
        <p:nvGrpSpPr>
          <p:cNvPr id="29" name="Group 4"/>
          <p:cNvGrpSpPr>
            <a:grpSpLocks noChangeAspect="1"/>
          </p:cNvGrpSpPr>
          <p:nvPr/>
        </p:nvGrpSpPr>
        <p:grpSpPr bwMode="auto">
          <a:xfrm>
            <a:off x="892175" y="4374471"/>
            <a:ext cx="5662613" cy="874712"/>
            <a:chOff x="562" y="2847"/>
            <a:chExt cx="3567" cy="551"/>
          </a:xfrm>
        </p:grpSpPr>
        <p:sp>
          <p:nvSpPr>
            <p:cNvPr id="30" name="AutoShape 3"/>
            <p:cNvSpPr>
              <a:spLocks noChangeAspect="1" noChangeArrowheads="1" noTextEdit="1"/>
            </p:cNvSpPr>
            <p:nvPr/>
          </p:nvSpPr>
          <p:spPr bwMode="auto">
            <a:xfrm>
              <a:off x="562" y="2847"/>
              <a:ext cx="3567"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black"/>
                </a:solidFill>
                <a:effectLst/>
                <a:uLnTx/>
                <a:uFillTx/>
                <a:latin typeface="Arial" panose="020B0604020202020204"/>
                <a:ea typeface="微软雅黑" panose="020B0503020204020204" charset="-122"/>
                <a:cs typeface="+mn-cs"/>
              </a:endParaRPr>
            </a:p>
          </p:txBody>
        </p:sp>
        <p:sp>
          <p:nvSpPr>
            <p:cNvPr id="31" name="Freeform 5"/>
            <p:cNvSpPr/>
            <p:nvPr/>
          </p:nvSpPr>
          <p:spPr bwMode="auto">
            <a:xfrm>
              <a:off x="559" y="2926"/>
              <a:ext cx="605" cy="469"/>
            </a:xfrm>
            <a:custGeom>
              <a:avLst/>
              <a:gdLst>
                <a:gd name="T0" fmla="*/ 193 w 194"/>
                <a:gd name="T1" fmla="*/ 148 h 148"/>
                <a:gd name="T2" fmla="*/ 3 w 194"/>
                <a:gd name="T3" fmla="*/ 148 h 148"/>
                <a:gd name="T4" fmla="*/ 0 w 194"/>
                <a:gd name="T5" fmla="*/ 147 h 148"/>
                <a:gd name="T6" fmla="*/ 2 w 194"/>
                <a:gd name="T7" fmla="*/ 146 h 148"/>
                <a:gd name="T8" fmla="*/ 73 w 194"/>
                <a:gd name="T9" fmla="*/ 81 h 148"/>
                <a:gd name="T10" fmla="*/ 81 w 194"/>
                <a:gd name="T11" fmla="*/ 74 h 148"/>
                <a:gd name="T12" fmla="*/ 79 w 194"/>
                <a:gd name="T13" fmla="*/ 72 h 148"/>
                <a:gd name="T14" fmla="*/ 7 w 194"/>
                <a:gd name="T15" fmla="*/ 6 h 148"/>
                <a:gd name="T16" fmla="*/ 0 w 194"/>
                <a:gd name="T17" fmla="*/ 0 h 148"/>
                <a:gd name="T18" fmla="*/ 0 w 194"/>
                <a:gd name="T19" fmla="*/ 0 h 148"/>
                <a:gd name="T20" fmla="*/ 3 w 194"/>
                <a:gd name="T21" fmla="*/ 0 h 148"/>
                <a:gd name="T22" fmla="*/ 194 w 194"/>
                <a:gd name="T23"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 h="148">
                  <a:moveTo>
                    <a:pt x="193" y="148"/>
                  </a:moveTo>
                  <a:cubicBezTo>
                    <a:pt x="16" y="148"/>
                    <a:pt x="180" y="148"/>
                    <a:pt x="3" y="148"/>
                  </a:cubicBezTo>
                  <a:cubicBezTo>
                    <a:pt x="2" y="148"/>
                    <a:pt x="1" y="148"/>
                    <a:pt x="0" y="147"/>
                  </a:cubicBezTo>
                  <a:cubicBezTo>
                    <a:pt x="1" y="147"/>
                    <a:pt x="1" y="147"/>
                    <a:pt x="2" y="146"/>
                  </a:cubicBezTo>
                  <a:cubicBezTo>
                    <a:pt x="26" y="124"/>
                    <a:pt x="49" y="103"/>
                    <a:pt x="73" y="81"/>
                  </a:cubicBezTo>
                  <a:cubicBezTo>
                    <a:pt x="76" y="79"/>
                    <a:pt x="78" y="76"/>
                    <a:pt x="81" y="74"/>
                  </a:cubicBezTo>
                  <a:cubicBezTo>
                    <a:pt x="80" y="73"/>
                    <a:pt x="80" y="73"/>
                    <a:pt x="79" y="72"/>
                  </a:cubicBezTo>
                  <a:cubicBezTo>
                    <a:pt x="55" y="50"/>
                    <a:pt x="31" y="28"/>
                    <a:pt x="7" y="6"/>
                  </a:cubicBezTo>
                  <a:cubicBezTo>
                    <a:pt x="5" y="4"/>
                    <a:pt x="2" y="2"/>
                    <a:pt x="0" y="0"/>
                  </a:cubicBezTo>
                  <a:cubicBezTo>
                    <a:pt x="0" y="0"/>
                    <a:pt x="0" y="0"/>
                    <a:pt x="0" y="0"/>
                  </a:cubicBezTo>
                  <a:cubicBezTo>
                    <a:pt x="1" y="0"/>
                    <a:pt x="2" y="0"/>
                    <a:pt x="3" y="0"/>
                  </a:cubicBezTo>
                  <a:cubicBezTo>
                    <a:pt x="181" y="0"/>
                    <a:pt x="16" y="0"/>
                    <a:pt x="194"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black"/>
                </a:solidFill>
                <a:effectLst/>
                <a:uLnTx/>
                <a:uFillTx/>
                <a:latin typeface="Arial" panose="020B0604020202020204"/>
                <a:ea typeface="微软雅黑" panose="020B0503020204020204" charset="-122"/>
                <a:cs typeface="+mn-cs"/>
              </a:endParaRPr>
            </a:p>
          </p:txBody>
        </p:sp>
        <p:sp>
          <p:nvSpPr>
            <p:cNvPr id="32" name="Freeform 6"/>
            <p:cNvSpPr/>
            <p:nvPr/>
          </p:nvSpPr>
          <p:spPr bwMode="auto">
            <a:xfrm>
              <a:off x="3545" y="2926"/>
              <a:ext cx="584" cy="469"/>
            </a:xfrm>
            <a:custGeom>
              <a:avLst/>
              <a:gdLst>
                <a:gd name="T0" fmla="*/ 0 w 187"/>
                <a:gd name="T1" fmla="*/ 0 h 148"/>
                <a:gd name="T2" fmla="*/ 187 w 187"/>
                <a:gd name="T3" fmla="*/ 0 h 148"/>
                <a:gd name="T4" fmla="*/ 185 w 187"/>
                <a:gd name="T5" fmla="*/ 1 h 148"/>
                <a:gd name="T6" fmla="*/ 125 w 187"/>
                <a:gd name="T7" fmla="*/ 56 h 148"/>
                <a:gd name="T8" fmla="*/ 106 w 187"/>
                <a:gd name="T9" fmla="*/ 74 h 148"/>
                <a:gd name="T10" fmla="*/ 107 w 187"/>
                <a:gd name="T11" fmla="*/ 75 h 148"/>
                <a:gd name="T12" fmla="*/ 165 w 187"/>
                <a:gd name="T13" fmla="*/ 128 h 148"/>
                <a:gd name="T14" fmla="*/ 187 w 187"/>
                <a:gd name="T15" fmla="*/ 148 h 148"/>
                <a:gd name="T16" fmla="*/ 1 w 187"/>
                <a:gd name="T17"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48">
                  <a:moveTo>
                    <a:pt x="0" y="0"/>
                  </a:moveTo>
                  <a:cubicBezTo>
                    <a:pt x="179" y="0"/>
                    <a:pt x="8" y="0"/>
                    <a:pt x="187" y="0"/>
                  </a:cubicBezTo>
                  <a:cubicBezTo>
                    <a:pt x="186" y="0"/>
                    <a:pt x="186" y="1"/>
                    <a:pt x="185" y="1"/>
                  </a:cubicBezTo>
                  <a:cubicBezTo>
                    <a:pt x="165" y="20"/>
                    <a:pt x="145" y="38"/>
                    <a:pt x="125" y="56"/>
                  </a:cubicBezTo>
                  <a:cubicBezTo>
                    <a:pt x="118" y="62"/>
                    <a:pt x="112" y="68"/>
                    <a:pt x="106" y="74"/>
                  </a:cubicBezTo>
                  <a:cubicBezTo>
                    <a:pt x="106" y="74"/>
                    <a:pt x="107" y="75"/>
                    <a:pt x="107" y="75"/>
                  </a:cubicBezTo>
                  <a:cubicBezTo>
                    <a:pt x="127" y="93"/>
                    <a:pt x="146" y="110"/>
                    <a:pt x="165" y="128"/>
                  </a:cubicBezTo>
                  <a:cubicBezTo>
                    <a:pt x="173" y="135"/>
                    <a:pt x="180" y="141"/>
                    <a:pt x="187" y="148"/>
                  </a:cubicBezTo>
                  <a:cubicBezTo>
                    <a:pt x="7" y="148"/>
                    <a:pt x="182" y="148"/>
                    <a:pt x="1" y="148"/>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black"/>
                </a:solidFill>
                <a:effectLst/>
                <a:uLnTx/>
                <a:uFillTx/>
                <a:latin typeface="Arial" panose="020B0604020202020204"/>
                <a:ea typeface="微软雅黑" panose="020B0503020204020204" charset="-122"/>
                <a:cs typeface="+mn-cs"/>
              </a:endParaRPr>
            </a:p>
          </p:txBody>
        </p:sp>
        <p:sp>
          <p:nvSpPr>
            <p:cNvPr id="33" name="Rectangle 7"/>
            <p:cNvSpPr>
              <a:spLocks noChangeArrowheads="1"/>
            </p:cNvSpPr>
            <p:nvPr/>
          </p:nvSpPr>
          <p:spPr bwMode="auto">
            <a:xfrm>
              <a:off x="952" y="2847"/>
              <a:ext cx="2784" cy="459"/>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smtClean="0">
                <a:ln>
                  <a:noFill/>
                </a:ln>
                <a:solidFill>
                  <a:prstClr val="black"/>
                </a:solidFill>
                <a:effectLst/>
                <a:uLnTx/>
                <a:uFillTx/>
                <a:latin typeface="Arial" panose="020B0604020202020204"/>
                <a:ea typeface="微软雅黑" panose="020B0503020204020204" charset="-122"/>
                <a:cs typeface="+mn-cs"/>
              </a:endParaRPr>
            </a:p>
          </p:txBody>
        </p:sp>
      </p:grpSp>
      <p:sp>
        <p:nvSpPr>
          <p:cNvPr id="34" name="文本框 33"/>
          <p:cNvSpPr txBox="1"/>
          <p:nvPr/>
        </p:nvSpPr>
        <p:spPr>
          <a:xfrm>
            <a:off x="2212348" y="4472690"/>
            <a:ext cx="3023067" cy="52322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smtClean="0">
                <a:ln>
                  <a:noFill/>
                </a:ln>
                <a:solidFill>
                  <a:srgbClr val="00C6CF">
                    <a:lumMod val="75000"/>
                  </a:srgbClr>
                </a:solidFill>
                <a:effectLst/>
                <a:uLnTx/>
                <a:uFillTx/>
                <a:latin typeface="迷你简准圆" panose="03000509000000000000" pitchFamily="65" charset="-122"/>
                <a:ea typeface="迷你简准圆" panose="03000509000000000000" pitchFamily="65" charset="-122"/>
                <a:cs typeface="+mn-cs"/>
              </a:rPr>
              <a:t>汇报人</a:t>
            </a:r>
            <a:r>
              <a:rPr kumimoji="0" lang="zh-CN" altLang="en-US" sz="2800" b="1" i="0" u="none" strike="noStrike" kern="1200" cap="none" spc="0" normalizeH="0" baseline="0" noProof="0" dirty="0" smtClean="0">
                <a:ln>
                  <a:noFill/>
                </a:ln>
                <a:solidFill>
                  <a:srgbClr val="00C6CF">
                    <a:lumMod val="75000"/>
                  </a:srgbClr>
                </a:solidFill>
                <a:effectLst/>
                <a:uLnTx/>
                <a:uFillTx/>
                <a:latin typeface="迷你简准圆" panose="03000509000000000000" pitchFamily="65" charset="-122"/>
                <a:ea typeface="迷你简准圆" panose="03000509000000000000" pitchFamily="65" charset="-122"/>
                <a:cs typeface="+mn-cs"/>
              </a:rPr>
              <a:t>：</a:t>
            </a:r>
            <a:r>
              <a:rPr kumimoji="0" lang="en-US" altLang="zh-CN" sz="2800" b="1" i="0" u="none" strike="noStrike" kern="1200" cap="none" spc="0" normalizeH="0" baseline="0" noProof="0" dirty="0" smtClean="0">
                <a:ln>
                  <a:noFill/>
                </a:ln>
                <a:solidFill>
                  <a:srgbClr val="00C6CF">
                    <a:lumMod val="75000"/>
                  </a:srgbClr>
                </a:solidFill>
                <a:effectLst/>
                <a:uLnTx/>
                <a:uFillTx/>
                <a:latin typeface="迷你简准圆" panose="03000509000000000000" pitchFamily="65" charset="-122"/>
                <a:ea typeface="迷你简准圆" panose="03000509000000000000" pitchFamily="65" charset="-122"/>
                <a:cs typeface="+mn-cs"/>
              </a:rPr>
              <a:t>XXX</a:t>
            </a:r>
            <a:endParaRPr kumimoji="0" lang="zh-CN" altLang="en-US" sz="2800" b="1" i="0" u="none" strike="noStrike" kern="1200" cap="none" spc="0" normalizeH="0" baseline="0" noProof="0" dirty="0">
              <a:ln>
                <a:noFill/>
              </a:ln>
              <a:solidFill>
                <a:srgbClr val="00C6CF">
                  <a:lumMod val="75000"/>
                </a:srgbClr>
              </a:solidFill>
              <a:effectLst/>
              <a:uLnTx/>
              <a:uFillTx/>
              <a:latin typeface="迷你简准圆" panose="03000509000000000000" pitchFamily="65" charset="-122"/>
              <a:ea typeface="迷你简准圆" panose="03000509000000000000" pitchFamily="65" charset="-122"/>
              <a:cs typeface="+mn-cs"/>
            </a:endParaRPr>
          </a:p>
        </p:txBody>
      </p:sp>
      <p:sp>
        <p:nvSpPr>
          <p:cNvPr id="35" name="文本框 34"/>
          <p:cNvSpPr txBox="1"/>
          <p:nvPr/>
        </p:nvSpPr>
        <p:spPr>
          <a:xfrm>
            <a:off x="1349257" y="5409323"/>
            <a:ext cx="49064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The user can demonstrate on a projector or computer, or print the presentation and make it into a film to be used in a wider field</a:t>
            </a:r>
            <a:endParaRPr kumimoji="0" lang="en-US" altLang="zh-CN" sz="11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sp>
        <p:nvSpPr>
          <p:cNvPr id="18" name="文本框 17"/>
          <p:cNvSpPr txBox="1"/>
          <p:nvPr/>
        </p:nvSpPr>
        <p:spPr>
          <a:xfrm>
            <a:off x="2212348" y="2983130"/>
            <a:ext cx="3023067" cy="91820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4800" b="1" i="0" u="none" strike="noStrike" kern="1200" cap="none" spc="0" normalizeH="0" baseline="0" noProof="0" dirty="0" smtClean="0">
                <a:ln>
                  <a:noFill/>
                </a:ln>
                <a:solidFill>
                  <a:prstClr val="white"/>
                </a:solidFill>
                <a:effectLst/>
                <a:uLnTx/>
                <a:uFillTx/>
                <a:latin typeface="迷你简准圆" panose="03000509000000000000" pitchFamily="65" charset="-122"/>
                <a:ea typeface="迷你简准圆" panose="03000509000000000000" pitchFamily="65" charset="-122"/>
                <a:cs typeface="+mn-cs"/>
              </a:rPr>
              <a:t>THANKS</a:t>
            </a:r>
            <a:endParaRPr kumimoji="0" lang="zh-CN" altLang="en-US" sz="4800" b="1" i="0" u="none" strike="noStrike" kern="1200" cap="none" spc="0" normalizeH="0" baseline="0" noProof="0" dirty="0">
              <a:ln>
                <a:noFill/>
              </a:ln>
              <a:solidFill>
                <a:prstClr val="white"/>
              </a:solidFill>
              <a:effectLst/>
              <a:uLnTx/>
              <a:uFillTx/>
              <a:latin typeface="迷你简准圆" panose="03000509000000000000" pitchFamily="65" charset="-122"/>
              <a:ea typeface="迷你简准圆" panose="03000509000000000000" pitchFamily="65" charset="-122"/>
              <a:cs typeface="+mn-cs"/>
            </a:endParaRPr>
          </a:p>
        </p:txBody>
      </p:sp>
      <p:pic>
        <p:nvPicPr>
          <p:cNvPr id="3" name="图片 2" descr="3D卡通气球热气球合集卡通立体C4D电商"/>
          <p:cNvPicPr>
            <a:picLocks noChangeAspect="1"/>
          </p:cNvPicPr>
          <p:nvPr/>
        </p:nvPicPr>
        <p:blipFill>
          <a:blip r:embed="rId2"/>
          <a:srcRect r="51906" b="68033"/>
          <a:stretch>
            <a:fillRect/>
          </a:stretch>
        </p:blipFill>
        <p:spPr>
          <a:xfrm>
            <a:off x="5235575" y="-337820"/>
            <a:ext cx="7217410" cy="72440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1000" fill="hold"/>
                                        <p:tgtEl>
                                          <p:spTgt spid="29"/>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childTnLst>
                          </p:cTn>
                        </p:par>
                        <p:par>
                          <p:cTn id="43" fill="hold">
                            <p:stCondLst>
                              <p:cond delay="2500"/>
                            </p:stCondLst>
                            <p:childTnLst>
                              <p:par>
                                <p:cTn id="44" presetID="14" presetClass="entr" presetSubtype="1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randombar(horizontal)">
                                      <p:cBhvr>
                                        <p:cTn id="4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8" grpId="0"/>
      <p:bldP spid="34" grpId="0"/>
      <p:bldP spid="35" grpId="0"/>
      <p:bldP spid="18" grpId="0"/>
    </p:bldLst>
  </p:timing>
</p:sld>
</file>

<file path=ppt/tags/tag1.xml><?xml version="1.0" encoding="utf-8"?>
<p:tagLst xmlns:p="http://schemas.openxmlformats.org/presentationml/2006/main">
  <p:tag name="MH" val="20170718145933"/>
  <p:tag name="MH_LIBRARY" val="GRAPHIC"/>
  <p:tag name="MH_ORDER" val="Straight Connector 9"/>
</p:tagLst>
</file>

<file path=ppt/tags/tag2.xml><?xml version="1.0" encoding="utf-8"?>
<p:tagLst xmlns:p="http://schemas.openxmlformats.org/presentationml/2006/main">
  <p:tag name="MH" val="20170718145933"/>
  <p:tag name="MH_LIBRARY" val="GRAPHIC"/>
  <p:tag name="MH_ORDER" val="Straight Connector 10"/>
</p:tagLst>
</file>

<file path=ppt/tags/tag3.xml><?xml version="1.0" encoding="utf-8"?>
<p:tagLst xmlns:p="http://schemas.openxmlformats.org/presentationml/2006/main">
  <p:tag name="MH" val="20170718145933"/>
  <p:tag name="MH_LIBRARY" val="GRAPHIC"/>
  <p:tag name="MH_ORDER" val="Straight Connector 11"/>
</p:tagLst>
</file>

<file path=ppt/tags/tag4.xml><?xml version="1.0" encoding="utf-8"?>
<p:tagLst xmlns:p="http://schemas.openxmlformats.org/presentationml/2006/main">
  <p:tag name="MH" val="20170718145933"/>
  <p:tag name="MH_LIBRARY" val="GRAPHIC"/>
  <p:tag name="MH_ORDER" val="Straight Connector 12"/>
</p:tagLst>
</file>

<file path=ppt/tags/tag5.xml><?xml version="1.0" encoding="utf-8"?>
<p:tagLst xmlns:p="http://schemas.openxmlformats.org/presentationml/2006/main">
  <p:tag name="MH" val="20170718145933"/>
  <p:tag name="MH_LIBRARY" val="GRAPHIC"/>
  <p:tag name="MH_ORDER" val="Straight Connector 13"/>
</p:tagLst>
</file>

<file path=ppt/tags/tag6.xml><?xml version="1.0" encoding="utf-8"?>
<p:tagLst xmlns:p="http://schemas.openxmlformats.org/presentationml/2006/main">
  <p:tag name="MH" val="20170718145933"/>
  <p:tag name="MH_LIBRARY" val="GRAPHIC"/>
  <p:tag name="MH_ORDER" val="TextBox 18"/>
</p:tagLst>
</file>

<file path=ppt/tags/tag7.xml><?xml version="1.0" encoding="utf-8"?>
<p:tagLst xmlns:p="http://schemas.openxmlformats.org/presentationml/2006/main">
  <p:tag name="MH" val="20170718145933"/>
  <p:tag name="MH_LIBRARY" val="GRAPHIC"/>
  <p:tag name="MH_ORDER" val="TextBox 18"/>
</p:tagLst>
</file>

<file path=ppt/tags/tag8.xml><?xml version="1.0" encoding="utf-8"?>
<p:tagLst xmlns:p="http://schemas.openxmlformats.org/presentationml/2006/main">
  <p:tag name="MH" val="20170718145933"/>
  <p:tag name="MH_LIBRARY" val="GRAPHIC"/>
  <p:tag name="MH_ORDER" val="TextBox 18"/>
</p:tagLst>
</file>

<file path=ppt/tags/tag9.xml><?xml version="1.0" encoding="utf-8"?>
<p:tagLst xmlns:p="http://schemas.openxmlformats.org/presentationml/2006/main">
  <p:tag name="MH" val="20170718145933"/>
  <p:tag name="MH_LIBRARY" val="GRAPHIC"/>
  <p:tag name="MH_ORDER" val="TextBox 18"/>
</p:tagLst>
</file>

<file path=ppt/tags/tag10.xml><?xml version="1.0" encoding="utf-8"?>
<p:tagLst xmlns:p="http://schemas.openxmlformats.org/presentationml/2006/main">
  <p:tag name="MH" val="20170718145933"/>
  <p:tag name="MH_LIBRARY" val="GRAPHIC"/>
  <p:tag name="MH_ORDER" val="Straight Connector 18"/>
</p:tagLst>
</file>

<file path=ppt/tags/tag11.xml><?xml version="1.0" encoding="utf-8"?>
<p:tagLst xmlns:p="http://schemas.openxmlformats.org/presentationml/2006/main">
  <p:tag name="MH" val="20170718145933"/>
  <p:tag name="MH_LIBRARY" val="GRAPHIC"/>
  <p:tag name="MH_ORDER" val="Shape"/>
</p:tagLst>
</file>

<file path=ppt/tags/tag12.xml><?xml version="1.0" encoding="utf-8"?>
<p:tagLst xmlns:p="http://schemas.openxmlformats.org/presentationml/2006/main">
  <p:tag name="MH" val="20170718145933"/>
  <p:tag name="MH_LIBRARY" val="GRAPHIC"/>
  <p:tag name="MH_ORDER" val="TextBox 18"/>
</p:tagLst>
</file>

<file path=ppt/tags/tag13.xml><?xml version="1.0" encoding="utf-8"?>
<p:tagLst xmlns:p="http://schemas.openxmlformats.org/presentationml/2006/main">
  <p:tag name="MH" val="20170718145933"/>
  <p:tag name="MH_LIBRARY" val="GRAPHIC"/>
</p:tagLst>
</file>

<file path=ppt/tags/tag14.xml><?xml version="1.0" encoding="utf-8"?>
<p:tagLst xmlns:p="http://schemas.openxmlformats.org/presentationml/2006/main">
  <p:tag name="MH" val="20170718145454"/>
  <p:tag name="MH_LIBRARY" val="GRAPHIC"/>
  <p:tag name="MH_TYPE" val="Other"/>
  <p:tag name="MH_ORDER" val="1"/>
</p:tagLst>
</file>

<file path=ppt/tags/tag15.xml><?xml version="1.0" encoding="utf-8"?>
<p:tagLst xmlns:p="http://schemas.openxmlformats.org/presentationml/2006/main">
  <p:tag name="MH" val="20170718145454"/>
  <p:tag name="MH_LIBRARY" val="GRAPHIC"/>
  <p:tag name="MH_TYPE" val="Other"/>
  <p:tag name="MH_ORDER" val="2"/>
</p:tagLst>
</file>

<file path=ppt/tags/tag16.xml><?xml version="1.0" encoding="utf-8"?>
<p:tagLst xmlns:p="http://schemas.openxmlformats.org/presentationml/2006/main">
  <p:tag name="MH" val="20170718145454"/>
  <p:tag name="MH_LIBRARY" val="GRAPHIC"/>
  <p:tag name="MH_TYPE" val="Other"/>
  <p:tag name="MH_ORDER" val="3"/>
</p:tagLst>
</file>

<file path=ppt/tags/tag17.xml><?xml version="1.0" encoding="utf-8"?>
<p:tagLst xmlns:p="http://schemas.openxmlformats.org/presentationml/2006/main">
  <p:tag name="MH" val="20170718145454"/>
  <p:tag name="MH_LIBRARY" val="GRAPHIC"/>
  <p:tag name="MH_TYPE" val="Other"/>
  <p:tag name="MH_ORDER" val="4"/>
</p:tagLst>
</file>

<file path=ppt/tags/tag18.xml><?xml version="1.0" encoding="utf-8"?>
<p:tagLst xmlns:p="http://schemas.openxmlformats.org/presentationml/2006/main">
  <p:tag name="MH" val="20170718145454"/>
  <p:tag name="MH_LIBRARY" val="GRAPHIC"/>
  <p:tag name="MH_TYPE" val="Other"/>
  <p:tag name="MH_ORDER" val="5"/>
</p:tagLst>
</file>

<file path=ppt/tags/tag19.xml><?xml version="1.0" encoding="utf-8"?>
<p:tagLst xmlns:p="http://schemas.openxmlformats.org/presentationml/2006/main">
  <p:tag name="MH" val="20170718145454"/>
  <p:tag name="MH_LIBRARY" val="GRAPHIC"/>
  <p:tag name="MH_TYPE" val="Other"/>
  <p:tag name="MH_ORDER" val="6"/>
</p:tagLst>
</file>

<file path=ppt/tags/tag20.xml><?xml version="1.0" encoding="utf-8"?>
<p:tagLst xmlns:p="http://schemas.openxmlformats.org/presentationml/2006/main">
  <p:tag name="MH" val="20170718145454"/>
  <p:tag name="MH_LIBRARY" val="GRAPHIC"/>
  <p:tag name="MH_TYPE" val="Other"/>
  <p:tag name="MH_ORDER" val="7"/>
</p:tagLst>
</file>

<file path=ppt/tags/tag21.xml><?xml version="1.0" encoding="utf-8"?>
<p:tagLst xmlns:p="http://schemas.openxmlformats.org/presentationml/2006/main">
  <p:tag name="MH" val="20170718145454"/>
  <p:tag name="MH_LIBRARY" val="GRAPHIC"/>
  <p:tag name="MH_TYPE" val="Other"/>
  <p:tag name="MH_ORDER" val="8"/>
</p:tagLst>
</file>

<file path=ppt/tags/tag22.xml><?xml version="1.0" encoding="utf-8"?>
<p:tagLst xmlns:p="http://schemas.openxmlformats.org/presentationml/2006/main">
  <p:tag name="MH" val="20170718145454"/>
  <p:tag name="MH_LIBRARY" val="GRAPHIC"/>
  <p:tag name="MH_TYPE" val="Other"/>
  <p:tag name="MH_ORDER" val="9"/>
</p:tagLst>
</file>

<file path=ppt/tags/tag23.xml><?xml version="1.0" encoding="utf-8"?>
<p:tagLst xmlns:p="http://schemas.openxmlformats.org/presentationml/2006/main">
  <p:tag name="MH" val="20170718145454"/>
  <p:tag name="MH_LIBRARY" val="GRAPHIC"/>
  <p:tag name="MH_TYPE" val="Other"/>
  <p:tag name="MH_ORDER" val="10"/>
</p:tagLst>
</file>

<file path=ppt/tags/tag24.xml><?xml version="1.0" encoding="utf-8"?>
<p:tagLst xmlns:p="http://schemas.openxmlformats.org/presentationml/2006/main">
  <p:tag name="MH" val="20170718145454"/>
  <p:tag name="MH_LIBRARY" val="GRAPHIC"/>
  <p:tag name="MH_TYPE" val="Other"/>
  <p:tag name="MH_ORDER" val="11"/>
</p:tagLst>
</file>

<file path=ppt/tags/tag25.xml><?xml version="1.0" encoding="utf-8"?>
<p:tagLst xmlns:p="http://schemas.openxmlformats.org/presentationml/2006/main">
  <p:tag name="MH" val="20170718145454"/>
  <p:tag name="MH_LIBRARY" val="GRAPHIC"/>
  <p:tag name="MH_TYPE" val="Other"/>
  <p:tag name="MH_ORDER" val="12"/>
</p:tagLst>
</file>

<file path=ppt/tags/tag26.xml><?xml version="1.0" encoding="utf-8"?>
<p:tagLst xmlns:p="http://schemas.openxmlformats.org/presentationml/2006/main">
  <p:tag name="MH" val="20170718145454"/>
  <p:tag name="MH_LIBRARY" val="GRAPHIC"/>
  <p:tag name="MH_TYPE" val="Other"/>
  <p:tag name="MH_ORDER" val="13"/>
</p:tagLst>
</file>

<file path=ppt/tags/tag27.xml><?xml version="1.0" encoding="utf-8"?>
<p:tagLst xmlns:p="http://schemas.openxmlformats.org/presentationml/2006/main">
  <p:tag name="MH" val="20170718145454"/>
  <p:tag name="MH_LIBRARY" val="GRAPHIC"/>
  <p:tag name="MH_TYPE" val="Other"/>
  <p:tag name="MH_ORDER" val="14"/>
</p:tagLst>
</file>

<file path=ppt/tags/tag28.xml><?xml version="1.0" encoding="utf-8"?>
<p:tagLst xmlns:p="http://schemas.openxmlformats.org/presentationml/2006/main">
  <p:tag name="MH" val="20170718145454"/>
  <p:tag name="MH_LIBRARY" val="GRAPHIC"/>
  <p:tag name="MH_TYPE" val="Other"/>
  <p:tag name="MH_ORDER" val="15"/>
</p:tagLst>
</file>

<file path=ppt/tags/tag29.xml><?xml version="1.0" encoding="utf-8"?>
<p:tagLst xmlns:p="http://schemas.openxmlformats.org/presentationml/2006/main">
  <p:tag name="MH" val="20170718145454"/>
  <p:tag name="MH_LIBRARY" val="GRAPHIC"/>
  <p:tag name="MH_TYPE" val="Other"/>
  <p:tag name="MH_ORDER" val="16"/>
</p:tagLst>
</file>

<file path=ppt/tags/tag30.xml><?xml version="1.0" encoding="utf-8"?>
<p:tagLst xmlns:p="http://schemas.openxmlformats.org/presentationml/2006/main">
  <p:tag name="MH" val="20170718145454"/>
  <p:tag name="MH_LIBRARY" val="GRAPHIC"/>
  <p:tag name="MH_TYPE" val="Other"/>
  <p:tag name="MH_ORDER" val="17"/>
</p:tagLst>
</file>

<file path=ppt/tags/tag31.xml><?xml version="1.0" encoding="utf-8"?>
<p:tagLst xmlns:p="http://schemas.openxmlformats.org/presentationml/2006/main">
  <p:tag name="MH" val="20170718145454"/>
  <p:tag name="MH_LIBRARY" val="GRAPHIC"/>
  <p:tag name="MH_TYPE" val="Other"/>
  <p:tag name="MH_ORDER" val="18"/>
</p:tagLst>
</file>

<file path=ppt/tags/tag32.xml><?xml version="1.0" encoding="utf-8"?>
<p:tagLst xmlns:p="http://schemas.openxmlformats.org/presentationml/2006/main">
  <p:tag name="MH_TYPE" val="#NeiR#"/>
  <p:tag name="MH_NUMBER" val="6"/>
  <p:tag name="MH_CATEGORY" val="#BingLLB#"/>
  <p:tag name="MH_LAYOUT" val="SubTitleText"/>
  <p:tag name="MH" val="20170718145454"/>
  <p:tag name="MH_LIBRARY" val="GRAPHIC"/>
</p:tagLst>
</file>

<file path=ppt/tags/tag33.xml><?xml version="1.0" encoding="utf-8"?>
<p:tagLst xmlns:p="http://schemas.openxmlformats.org/presentationml/2006/main">
  <p:tag name="MH" val="20170718145620"/>
  <p:tag name="MH_LIBRARY" val="GRAPHIC"/>
  <p:tag name="MH_ORDER" val="矩形 3"/>
</p:tagLst>
</file>

<file path=ppt/tags/tag34.xml><?xml version="1.0" encoding="utf-8"?>
<p:tagLst xmlns:p="http://schemas.openxmlformats.org/presentationml/2006/main">
  <p:tag name="MH" val="20170718145620"/>
  <p:tag name="MH_LIBRARY" val="GRAPHIC"/>
  <p:tag name="MH_ORDER" val="Rectangle 17"/>
</p:tagLst>
</file>

<file path=ppt/tags/tag35.xml><?xml version="1.0" encoding="utf-8"?>
<p:tagLst xmlns:p="http://schemas.openxmlformats.org/presentationml/2006/main">
  <p:tag name="MH" val="20170718145620"/>
  <p:tag name="MH_LIBRARY" val="GRAPHIC"/>
  <p:tag name="MH_ORDER" val="文本框 18"/>
</p:tagLst>
</file>

<file path=ppt/tags/tag36.xml><?xml version="1.0" encoding="utf-8"?>
<p:tagLst xmlns:p="http://schemas.openxmlformats.org/presentationml/2006/main">
  <p:tag name="MH" val="20170718145620"/>
  <p:tag name="MH_LIBRARY" val="GRAPHIC"/>
  <p:tag name="MH_ORDER" val="矩形 3"/>
</p:tagLst>
</file>

<file path=ppt/tags/tag37.xml><?xml version="1.0" encoding="utf-8"?>
<p:tagLst xmlns:p="http://schemas.openxmlformats.org/presentationml/2006/main">
  <p:tag name="MH" val="20170718145620"/>
  <p:tag name="MH_LIBRARY" val="GRAPHIC"/>
  <p:tag name="MH_ORDER" val="Rectangle 21"/>
</p:tagLst>
</file>

<file path=ppt/tags/tag38.xml><?xml version="1.0" encoding="utf-8"?>
<p:tagLst xmlns:p="http://schemas.openxmlformats.org/presentationml/2006/main">
  <p:tag name="MH" val="20170718145620"/>
  <p:tag name="MH_LIBRARY" val="GRAPHIC"/>
  <p:tag name="MH_ORDER" val="文本框 22"/>
</p:tagLst>
</file>

<file path=ppt/tags/tag39.xml><?xml version="1.0" encoding="utf-8"?>
<p:tagLst xmlns:p="http://schemas.openxmlformats.org/presentationml/2006/main">
  <p:tag name="MH" val="20170718145620"/>
  <p:tag name="MH_LIBRARY" val="GRAPHIC"/>
  <p:tag name="MH_ORDER" val="矩形 3"/>
</p:tagLst>
</file>

<file path=ppt/tags/tag40.xml><?xml version="1.0" encoding="utf-8"?>
<p:tagLst xmlns:p="http://schemas.openxmlformats.org/presentationml/2006/main">
  <p:tag name="MH" val="20170718145620"/>
  <p:tag name="MH_LIBRARY" val="GRAPHIC"/>
  <p:tag name="MH_ORDER" val="Rectangle 24"/>
</p:tagLst>
</file>

<file path=ppt/tags/tag41.xml><?xml version="1.0" encoding="utf-8"?>
<p:tagLst xmlns:p="http://schemas.openxmlformats.org/presentationml/2006/main">
  <p:tag name="MH" val="20170718145620"/>
  <p:tag name="MH_LIBRARY" val="GRAPHIC"/>
  <p:tag name="MH_ORDER" val="文本框 25"/>
</p:tagLst>
</file>

<file path=ppt/tags/tag42.xml><?xml version="1.0" encoding="utf-8"?>
<p:tagLst xmlns:p="http://schemas.openxmlformats.org/presentationml/2006/main">
  <p:tag name="MH" val="20170718145620"/>
  <p:tag name="MH_LIBRARY" val="GRAPHIC"/>
  <p:tag name="MH_ORDER" val="矩形 3"/>
</p:tagLst>
</file>

<file path=ppt/tags/tag43.xml><?xml version="1.0" encoding="utf-8"?>
<p:tagLst xmlns:p="http://schemas.openxmlformats.org/presentationml/2006/main">
  <p:tag name="MH" val="20170718145620"/>
  <p:tag name="MH_LIBRARY" val="GRAPHIC"/>
  <p:tag name="MH_ORDER" val="Rectangle 27"/>
</p:tagLst>
</file>

<file path=ppt/tags/tag44.xml><?xml version="1.0" encoding="utf-8"?>
<p:tagLst xmlns:p="http://schemas.openxmlformats.org/presentationml/2006/main">
  <p:tag name="MH" val="20170718145620"/>
  <p:tag name="MH_LIBRARY" val="GRAPHIC"/>
  <p:tag name="MH_ORDER" val="文本框 28"/>
</p:tagLst>
</file>

<file path=ppt/tags/tag45.xml><?xml version="1.0" encoding="utf-8"?>
<p:tagLst xmlns:p="http://schemas.openxmlformats.org/presentationml/2006/main">
  <p:tag name="MH" val="20170718145620"/>
  <p:tag name="MH_LIBRARY" val="GRAPHIC"/>
</p:tagLst>
</file>

<file path=ppt/tags/tag46.xml><?xml version="1.0" encoding="utf-8"?>
<p:tagLst xmlns:p="http://schemas.openxmlformats.org/presentationml/2006/main">
  <p:tag name="MH" val="20170718145711"/>
  <p:tag name="MH_LIBRARY" val="GRAPHIC"/>
  <p:tag name="MH_TYPE" val="Other"/>
  <p:tag name="MH_ORDER" val="1"/>
</p:tagLst>
</file>

<file path=ppt/tags/tag47.xml><?xml version="1.0" encoding="utf-8"?>
<p:tagLst xmlns:p="http://schemas.openxmlformats.org/presentationml/2006/main">
  <p:tag name="MH" val="20170718145711"/>
  <p:tag name="MH_LIBRARY" val="GRAPHIC"/>
  <p:tag name="MH_TYPE" val="Other"/>
  <p:tag name="MH_ORDER" val="2"/>
</p:tagLst>
</file>

<file path=ppt/tags/tag48.xml><?xml version="1.0" encoding="utf-8"?>
<p:tagLst xmlns:p="http://schemas.openxmlformats.org/presentationml/2006/main">
  <p:tag name="MH" val="20170718145711"/>
  <p:tag name="MH_LIBRARY" val="GRAPHIC"/>
  <p:tag name="MH_TYPE" val="Other"/>
  <p:tag name="MH_ORDER" val="3"/>
</p:tagLst>
</file>

<file path=ppt/tags/tag49.xml><?xml version="1.0" encoding="utf-8"?>
<p:tagLst xmlns:p="http://schemas.openxmlformats.org/presentationml/2006/main">
  <p:tag name="MH" val="20170718145711"/>
  <p:tag name="MH_LIBRARY" val="GRAPHIC"/>
  <p:tag name="MH_TYPE" val="Other"/>
  <p:tag name="MH_ORDER" val="4"/>
</p:tagLst>
</file>

<file path=ppt/tags/tag50.xml><?xml version="1.0" encoding="utf-8"?>
<p:tagLst xmlns:p="http://schemas.openxmlformats.org/presentationml/2006/main">
  <p:tag name="MH" val="20170718145711"/>
  <p:tag name="MH_LIBRARY" val="GRAPHIC"/>
  <p:tag name="MH_TYPE" val="Other"/>
  <p:tag name="MH_ORDER" val="5"/>
</p:tagLst>
</file>

<file path=ppt/tags/tag51.xml><?xml version="1.0" encoding="utf-8"?>
<p:tagLst xmlns:p="http://schemas.openxmlformats.org/presentationml/2006/main">
  <p:tag name="MH" val="20170718145711"/>
  <p:tag name="MH_LIBRARY" val="GRAPHIC"/>
  <p:tag name="MH_TYPE" val="Other"/>
  <p:tag name="MH_ORDER" val="6"/>
</p:tagLst>
</file>

<file path=ppt/tags/tag52.xml><?xml version="1.0" encoding="utf-8"?>
<p:tagLst xmlns:p="http://schemas.openxmlformats.org/presentationml/2006/main">
  <p:tag name="MH" val="20170718145711"/>
  <p:tag name="MH_LIBRARY" val="GRAPHIC"/>
  <p:tag name="MH_TYPE" val="Other"/>
  <p:tag name="MH_ORDER" val="7"/>
</p:tagLst>
</file>

<file path=ppt/tags/tag53.xml><?xml version="1.0" encoding="utf-8"?>
<p:tagLst xmlns:p="http://schemas.openxmlformats.org/presentationml/2006/main">
  <p:tag name="MH" val="20170718145711"/>
  <p:tag name="MH_LIBRARY" val="GRAPHIC"/>
  <p:tag name="MH_TYPE" val="Other"/>
  <p:tag name="MH_ORDER" val="8"/>
</p:tagLst>
</file>

<file path=ppt/tags/tag54.xml><?xml version="1.0" encoding="utf-8"?>
<p:tagLst xmlns:p="http://schemas.openxmlformats.org/presentationml/2006/main">
  <p:tag name="MH" val="20170718145711"/>
  <p:tag name="MH_LIBRARY" val="GRAPHIC"/>
  <p:tag name="MH_TYPE" val="Other"/>
  <p:tag name="MH_ORDER" val="9"/>
</p:tagLst>
</file>

<file path=ppt/tags/tag55.xml><?xml version="1.0" encoding="utf-8"?>
<p:tagLst xmlns:p="http://schemas.openxmlformats.org/presentationml/2006/main">
  <p:tag name="MH" val="20170718145711"/>
  <p:tag name="MH_LIBRARY" val="GRAPHIC"/>
  <p:tag name="MH_TYPE" val="Other"/>
  <p:tag name="MH_ORDER" val="10"/>
</p:tagLst>
</file>

<file path=ppt/tags/tag56.xml><?xml version="1.0" encoding="utf-8"?>
<p:tagLst xmlns:p="http://schemas.openxmlformats.org/presentationml/2006/main">
  <p:tag name="MH" val="20170718145711"/>
  <p:tag name="MH_LIBRARY" val="GRAPHIC"/>
  <p:tag name="MH_TYPE" val="Other"/>
  <p:tag name="MH_ORDER" val="11"/>
</p:tagLst>
</file>

<file path=ppt/tags/tag57.xml><?xml version="1.0" encoding="utf-8"?>
<p:tagLst xmlns:p="http://schemas.openxmlformats.org/presentationml/2006/main">
  <p:tag name="MH_TYPE" val="#NeiR#"/>
  <p:tag name="MH_NUMBER" val="4"/>
  <p:tag name="MH_CATEGORY" val="#LiuChBZh#"/>
  <p:tag name="MH_LAYOUT" val="SubTitle"/>
  <p:tag name="MH" val="20170718145711"/>
  <p:tag name="MH_LIBRARY" val="GRAPHIC"/>
</p:tagLst>
</file>

<file path=ppt/tags/tag58.xml><?xml version="1.0" encoding="utf-8"?>
<p:tagLst xmlns:p="http://schemas.openxmlformats.org/presentationml/2006/main">
  <p:tag name="MH" val="20170718145758"/>
  <p:tag name="MH_LIBRARY" val="GRAPHIC"/>
  <p:tag name="MH_TYPE" val="Other"/>
  <p:tag name="MH_ORDER" val="1"/>
</p:tagLst>
</file>

<file path=ppt/tags/tag59.xml><?xml version="1.0" encoding="utf-8"?>
<p:tagLst xmlns:p="http://schemas.openxmlformats.org/presentationml/2006/main">
  <p:tag name="MH" val="20170718145758"/>
  <p:tag name="MH_LIBRARY" val="GRAPHIC"/>
  <p:tag name="MH_TYPE" val="Other"/>
  <p:tag name="MH_ORDER" val="2"/>
</p:tagLst>
</file>

<file path=ppt/tags/tag60.xml><?xml version="1.0" encoding="utf-8"?>
<p:tagLst xmlns:p="http://schemas.openxmlformats.org/presentationml/2006/main">
  <p:tag name="MH" val="20170718145758"/>
  <p:tag name="MH_LIBRARY" val="GRAPHIC"/>
  <p:tag name="MH_TYPE" val="Other"/>
  <p:tag name="MH_ORDER" val="3"/>
</p:tagLst>
</file>

<file path=ppt/tags/tag61.xml><?xml version="1.0" encoding="utf-8"?>
<p:tagLst xmlns:p="http://schemas.openxmlformats.org/presentationml/2006/main">
  <p:tag name="MH" val="20170718145758"/>
  <p:tag name="MH_LIBRARY" val="GRAPHIC"/>
  <p:tag name="MH_TYPE" val="Other"/>
  <p:tag name="MH_ORDER" val="4"/>
</p:tagLst>
</file>

<file path=ppt/tags/tag62.xml><?xml version="1.0" encoding="utf-8"?>
<p:tagLst xmlns:p="http://schemas.openxmlformats.org/presentationml/2006/main">
  <p:tag name="MH" val="20170718145758"/>
  <p:tag name="MH_LIBRARY" val="GRAPHIC"/>
  <p:tag name="MH_TYPE" val="Other"/>
  <p:tag name="MH_ORDER" val="5"/>
</p:tagLst>
</file>

<file path=ppt/tags/tag63.xml><?xml version="1.0" encoding="utf-8"?>
<p:tagLst xmlns:p="http://schemas.openxmlformats.org/presentationml/2006/main">
  <p:tag name="MH" val="20170718145758"/>
  <p:tag name="MH_LIBRARY" val="GRAPHIC"/>
  <p:tag name="MH_TYPE" val="Other"/>
  <p:tag name="MH_ORDER" val="6"/>
</p:tagLst>
</file>

<file path=ppt/tags/tag64.xml><?xml version="1.0" encoding="utf-8"?>
<p:tagLst xmlns:p="http://schemas.openxmlformats.org/presentationml/2006/main">
  <p:tag name="MH" val="20170718145758"/>
  <p:tag name="MH_LIBRARY" val="GRAPHIC"/>
  <p:tag name="MH_TYPE" val="Other"/>
  <p:tag name="MH_ORDER" val="7"/>
</p:tagLst>
</file>

<file path=ppt/tags/tag65.xml><?xml version="1.0" encoding="utf-8"?>
<p:tagLst xmlns:p="http://schemas.openxmlformats.org/presentationml/2006/main">
  <p:tag name="MH" val="20170718145758"/>
  <p:tag name="MH_LIBRARY" val="GRAPHIC"/>
  <p:tag name="MH_TYPE" val="Other"/>
  <p:tag name="MH_ORDER" val="8"/>
</p:tagLst>
</file>

<file path=ppt/tags/tag66.xml><?xml version="1.0" encoding="utf-8"?>
<p:tagLst xmlns:p="http://schemas.openxmlformats.org/presentationml/2006/main">
  <p:tag name="MH" val="20170718145758"/>
  <p:tag name="MH_LIBRARY" val="GRAPHIC"/>
  <p:tag name="MH_TYPE" val="Other"/>
  <p:tag name="MH_ORDER" val="9"/>
</p:tagLst>
</file>

<file path=ppt/tags/tag67.xml><?xml version="1.0" encoding="utf-8"?>
<p:tagLst xmlns:p="http://schemas.openxmlformats.org/presentationml/2006/main">
  <p:tag name="MH" val="20170718145758"/>
  <p:tag name="MH_LIBRARY" val="GRAPHIC"/>
  <p:tag name="MH_TYPE" val="Other"/>
  <p:tag name="MH_ORDER" val="10"/>
</p:tagLst>
</file>

<file path=ppt/tags/tag68.xml><?xml version="1.0" encoding="utf-8"?>
<p:tagLst xmlns:p="http://schemas.openxmlformats.org/presentationml/2006/main">
  <p:tag name="MH_TYPE" val="#NeiR#"/>
  <p:tag name="MH_NUMBER" val="4"/>
  <p:tag name="MH_CATEGORY" val="#LiuChBZh#"/>
  <p:tag name="MH_LAYOUT" val="SubTitle"/>
  <p:tag name="MH" val="20170718145758"/>
  <p:tag name="MH_LIBRARY" val="GRAPHIC"/>
</p:tagLst>
</file>

<file path=ppt/tags/tag69.xml><?xml version="1.0" encoding="utf-8"?>
<p:tagLst xmlns:p="http://schemas.openxmlformats.org/presentationml/2006/main">
  <p:tag name="MH" val="20170718145820"/>
  <p:tag name="MH_LIBRARY" val="GRAPHIC"/>
  <p:tag name="MH_TYPE" val="Other"/>
  <p:tag name="MH_ORDER" val="1"/>
</p:tagLst>
</file>

<file path=ppt/tags/tag70.xml><?xml version="1.0" encoding="utf-8"?>
<p:tagLst xmlns:p="http://schemas.openxmlformats.org/presentationml/2006/main">
  <p:tag name="MH" val="20170718145820"/>
  <p:tag name="MH_LIBRARY" val="GRAPHIC"/>
  <p:tag name="MH_TYPE" val="Other"/>
  <p:tag name="MH_ORDER" val="2"/>
</p:tagLst>
</file>

<file path=ppt/tags/tag71.xml><?xml version="1.0" encoding="utf-8"?>
<p:tagLst xmlns:p="http://schemas.openxmlformats.org/presentationml/2006/main">
  <p:tag name="MH" val="20170718145820"/>
  <p:tag name="MH_LIBRARY" val="GRAPHIC"/>
  <p:tag name="MH_TYPE" val="Other"/>
  <p:tag name="MH_ORDER" val="3"/>
</p:tagLst>
</file>

<file path=ppt/tags/tag72.xml><?xml version="1.0" encoding="utf-8"?>
<p:tagLst xmlns:p="http://schemas.openxmlformats.org/presentationml/2006/main">
  <p:tag name="MH" val="20170718145820"/>
  <p:tag name="MH_LIBRARY" val="GRAPHIC"/>
  <p:tag name="MH_TYPE" val="Other"/>
  <p:tag name="MH_ORDER" val="4"/>
</p:tagLst>
</file>

<file path=ppt/tags/tag73.xml><?xml version="1.0" encoding="utf-8"?>
<p:tagLst xmlns:p="http://schemas.openxmlformats.org/presentationml/2006/main">
  <p:tag name="MH" val="20170718145820"/>
  <p:tag name="MH_LIBRARY" val="GRAPHIC"/>
  <p:tag name="MH_TYPE" val="Other"/>
  <p:tag name="MH_ORDER" val="5"/>
</p:tagLst>
</file>

<file path=ppt/tags/tag74.xml><?xml version="1.0" encoding="utf-8"?>
<p:tagLst xmlns:p="http://schemas.openxmlformats.org/presentationml/2006/main">
  <p:tag name="MH" val="20170718145820"/>
  <p:tag name="MH_LIBRARY" val="GRAPHIC"/>
  <p:tag name="MH_TYPE" val="Other"/>
  <p:tag name="MH_ORDER" val="6"/>
</p:tagLst>
</file>

<file path=ppt/tags/tag75.xml><?xml version="1.0" encoding="utf-8"?>
<p:tagLst xmlns:p="http://schemas.openxmlformats.org/presentationml/2006/main">
  <p:tag name="MH" val="20170718145820"/>
  <p:tag name="MH_LIBRARY" val="GRAPHIC"/>
  <p:tag name="MH_TYPE" val="Other"/>
  <p:tag name="MH_ORDER" val="7"/>
</p:tagLst>
</file>

<file path=ppt/tags/tag76.xml><?xml version="1.0" encoding="utf-8"?>
<p:tagLst xmlns:p="http://schemas.openxmlformats.org/presentationml/2006/main">
  <p:tag name="MH" val="20170718145820"/>
  <p:tag name="MH_LIBRARY" val="GRAPHIC"/>
  <p:tag name="MH_TYPE" val="Other"/>
  <p:tag name="MH_ORDER" val="8"/>
</p:tagLst>
</file>

<file path=ppt/tags/tag77.xml><?xml version="1.0" encoding="utf-8"?>
<p:tagLst xmlns:p="http://schemas.openxmlformats.org/presentationml/2006/main">
  <p:tag name="MH" val="20170718145820"/>
  <p:tag name="MH_LIBRARY" val="GRAPHIC"/>
  <p:tag name="MH_TYPE" val="Other"/>
  <p:tag name="MH_ORDER" val="9"/>
</p:tagLst>
</file>

<file path=ppt/tags/tag78.xml><?xml version="1.0" encoding="utf-8"?>
<p:tagLst xmlns:p="http://schemas.openxmlformats.org/presentationml/2006/main">
  <p:tag name="MH" val="20170718145820"/>
  <p:tag name="MH_LIBRARY" val="GRAPHIC"/>
  <p:tag name="MH_TYPE" val="Other"/>
  <p:tag name="MH_ORDER" val="10"/>
</p:tagLst>
</file>

<file path=ppt/tags/tag79.xml><?xml version="1.0" encoding="utf-8"?>
<p:tagLst xmlns:p="http://schemas.openxmlformats.org/presentationml/2006/main">
  <p:tag name="MH" val="20170718145820"/>
  <p:tag name="MH_LIBRARY" val="GRAPHIC"/>
  <p:tag name="MH_TYPE" val="Other"/>
  <p:tag name="MH_ORDER" val="11"/>
</p:tagLst>
</file>

<file path=ppt/tags/tag80.xml><?xml version="1.0" encoding="utf-8"?>
<p:tagLst xmlns:p="http://schemas.openxmlformats.org/presentationml/2006/main">
  <p:tag name="MH" val="20170718145820"/>
  <p:tag name="MH_LIBRARY" val="GRAPHIC"/>
  <p:tag name="MH_TYPE" val="Other"/>
  <p:tag name="MH_ORDER" val="12"/>
</p:tagLst>
</file>

<file path=ppt/tags/tag81.xml><?xml version="1.0" encoding="utf-8"?>
<p:tagLst xmlns:p="http://schemas.openxmlformats.org/presentationml/2006/main">
  <p:tag name="MH_TYPE" val="#NeiR#"/>
  <p:tag name="MH_NUMBER" val="4"/>
  <p:tag name="MH_CATEGORY" val="#BingLLB#"/>
  <p:tag name="MH_LAYOUT" val="SubTitle"/>
  <p:tag name="MH" val="20170718145820"/>
  <p:tag name="MH_LIBRARY" val="GRAPHIC"/>
</p:tagLst>
</file>

<file path=ppt/tags/tag82.xml><?xml version="1.0" encoding="utf-8"?>
<p:tagLst xmlns:p="http://schemas.openxmlformats.org/presentationml/2006/main">
  <p:tag name="MH" val="20170718145734"/>
  <p:tag name="MH_LIBRARY" val="GRAPHIC"/>
  <p:tag name="MH_TYPE" val="Other"/>
  <p:tag name="MH_ORDER" val="1"/>
</p:tagLst>
</file>

<file path=ppt/tags/tag83.xml><?xml version="1.0" encoding="utf-8"?>
<p:tagLst xmlns:p="http://schemas.openxmlformats.org/presentationml/2006/main">
  <p:tag name="MH" val="20170718145734"/>
  <p:tag name="MH_LIBRARY" val="GRAPHIC"/>
  <p:tag name="MH_TYPE" val="Other"/>
  <p:tag name="MH_ORDER" val="2"/>
</p:tagLst>
</file>

<file path=ppt/tags/tag84.xml><?xml version="1.0" encoding="utf-8"?>
<p:tagLst xmlns:p="http://schemas.openxmlformats.org/presentationml/2006/main">
  <p:tag name="MH" val="20170718145734"/>
  <p:tag name="MH_LIBRARY" val="GRAPHIC"/>
  <p:tag name="MH_TYPE" val="Other"/>
  <p:tag name="MH_ORDER" val="3"/>
</p:tagLst>
</file>

<file path=ppt/tags/tag85.xml><?xml version="1.0" encoding="utf-8"?>
<p:tagLst xmlns:p="http://schemas.openxmlformats.org/presentationml/2006/main">
  <p:tag name="MH" val="20170718145734"/>
  <p:tag name="MH_LIBRARY" val="GRAPHIC"/>
  <p:tag name="MH_TYPE" val="Other"/>
  <p:tag name="MH_ORDER" val="4"/>
</p:tagLst>
</file>

<file path=ppt/tags/tag86.xml><?xml version="1.0" encoding="utf-8"?>
<p:tagLst xmlns:p="http://schemas.openxmlformats.org/presentationml/2006/main">
  <p:tag name="MH" val="20170718145734"/>
  <p:tag name="MH_LIBRARY" val="GRAPHIC"/>
  <p:tag name="MH_TYPE" val="Other"/>
  <p:tag name="MH_ORDER" val="5"/>
</p:tagLst>
</file>

<file path=ppt/tags/tag87.xml><?xml version="1.0" encoding="utf-8"?>
<p:tagLst xmlns:p="http://schemas.openxmlformats.org/presentationml/2006/main">
  <p:tag name="MH" val="20170718145734"/>
  <p:tag name="MH_LIBRARY" val="GRAPHIC"/>
  <p:tag name="MH_TYPE" val="Other"/>
  <p:tag name="MH_ORDER" val="6"/>
</p:tagLst>
</file>

<file path=ppt/tags/tag88.xml><?xml version="1.0" encoding="utf-8"?>
<p:tagLst xmlns:p="http://schemas.openxmlformats.org/presentationml/2006/main">
  <p:tag name="MH" val="20170718145734"/>
  <p:tag name="MH_LIBRARY" val="GRAPHIC"/>
  <p:tag name="MH_TYPE" val="Other"/>
  <p:tag name="MH_ORDER" val="7"/>
</p:tagLst>
</file>

<file path=ppt/tags/tag89.xml><?xml version="1.0" encoding="utf-8"?>
<p:tagLst xmlns:p="http://schemas.openxmlformats.org/presentationml/2006/main">
  <p:tag name="MH" val="20170718145734"/>
  <p:tag name="MH_LIBRARY" val="GRAPHIC"/>
  <p:tag name="MH_TYPE" val="Other"/>
  <p:tag name="MH_ORDER" val="8"/>
</p:tagLst>
</file>

<file path=ppt/tags/tag90.xml><?xml version="1.0" encoding="utf-8"?>
<p:tagLst xmlns:p="http://schemas.openxmlformats.org/presentationml/2006/main">
  <p:tag name="MH" val="20170718145734"/>
  <p:tag name="MH_LIBRARY" val="GRAPHIC"/>
  <p:tag name="MH_TYPE" val="Other"/>
  <p:tag name="MH_ORDER" val="9"/>
</p:tagLst>
</file>

<file path=ppt/tags/tag91.xml><?xml version="1.0" encoding="utf-8"?>
<p:tagLst xmlns:p="http://schemas.openxmlformats.org/presentationml/2006/main">
  <p:tag name="MH" val="20170718145734"/>
  <p:tag name="MH_LIBRARY" val="GRAPHIC"/>
  <p:tag name="MH_TYPE" val="Other"/>
  <p:tag name="MH_ORDER" val="10"/>
</p:tagLst>
</file>

<file path=ppt/tags/tag92.xml><?xml version="1.0" encoding="utf-8"?>
<p:tagLst xmlns:p="http://schemas.openxmlformats.org/presentationml/2006/main">
  <p:tag name="MH" val="20170718145734"/>
  <p:tag name="MH_LIBRARY" val="GRAPHIC"/>
  <p:tag name="MH_TYPE" val="Other"/>
  <p:tag name="MH_ORDER" val="11"/>
</p:tagLst>
</file>

<file path=ppt/tags/tag93.xml><?xml version="1.0" encoding="utf-8"?>
<p:tagLst xmlns:p="http://schemas.openxmlformats.org/presentationml/2006/main">
  <p:tag name="MH" val="20170718145734"/>
  <p:tag name="MH_LIBRARY" val="GRAPHIC"/>
  <p:tag name="MH_TYPE" val="Other"/>
  <p:tag name="MH_ORDER" val="12"/>
</p:tagLst>
</file>

<file path=ppt/tags/tag94.xml><?xml version="1.0" encoding="utf-8"?>
<p:tagLst xmlns:p="http://schemas.openxmlformats.org/presentationml/2006/main">
  <p:tag name="MH" val="20170718145734"/>
  <p:tag name="MH_LIBRARY" val="GRAPHIC"/>
  <p:tag name="MH_TYPE" val="Other"/>
  <p:tag name="MH_ORDER" val="13"/>
</p:tagLst>
</file>

<file path=ppt/tags/tag95.xml><?xml version="1.0" encoding="utf-8"?>
<p:tagLst xmlns:p="http://schemas.openxmlformats.org/presentationml/2006/main">
  <p:tag name="MH" val="20170718145734"/>
  <p:tag name="MH_LIBRARY" val="GRAPHIC"/>
  <p:tag name="MH_TYPE" val="Other"/>
  <p:tag name="MH_ORDER" val="14"/>
</p:tagLst>
</file>

<file path=ppt/tags/tag96.xml><?xml version="1.0" encoding="utf-8"?>
<p:tagLst xmlns:p="http://schemas.openxmlformats.org/presentationml/2006/main">
  <p:tag name="MH" val="20170718145734"/>
  <p:tag name="MH_LIBRARY" val="GRAPHIC"/>
  <p:tag name="MH_TYPE" val="Other"/>
  <p:tag name="MH_ORDER" val="15"/>
</p:tagLst>
</file>

<file path=ppt/tags/tag97.xml><?xml version="1.0" encoding="utf-8"?>
<p:tagLst xmlns:p="http://schemas.openxmlformats.org/presentationml/2006/main">
  <p:tag name="MH" val="20170718145734"/>
  <p:tag name="MH_LIBRARY" val="GRAPHIC"/>
  <p:tag name="MH_TYPE" val="Other"/>
  <p:tag name="MH_ORDER" val="16"/>
</p:tagLst>
</file>

<file path=ppt/tags/tag98.xml><?xml version="1.0" encoding="utf-8"?>
<p:tagLst xmlns:p="http://schemas.openxmlformats.org/presentationml/2006/main">
  <p:tag name="MH_TYPE" val="#NeiR#"/>
  <p:tag name="MH_NUMBER" val="4"/>
  <p:tag name="MH_CATEGORY" val="#BingLLB#"/>
  <p:tag name="MH_LAYOUT" val="SubTitle"/>
  <p:tag name="MH" val="20170718145734"/>
  <p:tag name="MH_LIBRARY" val="GRAPHIC"/>
</p:tagLst>
</file>

<file path=ppt/tags/tag99.xml><?xml version="1.0" encoding="utf-8"?>
<p:tagLst xmlns:p="http://schemas.openxmlformats.org/presentationml/2006/main">
  <p:tag name="MH" val="20170718145845"/>
  <p:tag name="MH_LIBRARY" val="GRAPHIC"/>
  <p:tag name="MH_TYPE" val="Other"/>
  <p:tag name="MH_ORDER" val="1"/>
</p:tagLst>
</file>

<file path=ppt/tags/tag100.xml><?xml version="1.0" encoding="utf-8"?>
<p:tagLst xmlns:p="http://schemas.openxmlformats.org/presentationml/2006/main">
  <p:tag name="MH" val="20170718145845"/>
  <p:tag name="MH_LIBRARY" val="GRAPHIC"/>
  <p:tag name="MH_TYPE" val="Other"/>
  <p:tag name="MH_ORDER" val="2"/>
</p:tagLst>
</file>

<file path=ppt/tags/tag101.xml><?xml version="1.0" encoding="utf-8"?>
<p:tagLst xmlns:p="http://schemas.openxmlformats.org/presentationml/2006/main">
  <p:tag name="MH" val="20170718145845"/>
  <p:tag name="MH_LIBRARY" val="GRAPHIC"/>
  <p:tag name="MH_TYPE" val="Other"/>
  <p:tag name="MH_ORDER" val="3"/>
</p:tagLst>
</file>

<file path=ppt/tags/tag102.xml><?xml version="1.0" encoding="utf-8"?>
<p:tagLst xmlns:p="http://schemas.openxmlformats.org/presentationml/2006/main">
  <p:tag name="MH" val="20170718145845"/>
  <p:tag name="MH_LIBRARY" val="GRAPHIC"/>
  <p:tag name="MH_TYPE" val="Other"/>
  <p:tag name="MH_ORDER" val="4"/>
</p:tagLst>
</file>

<file path=ppt/tags/tag103.xml><?xml version="1.0" encoding="utf-8"?>
<p:tagLst xmlns:p="http://schemas.openxmlformats.org/presentationml/2006/main">
  <p:tag name="MH" val="20170718145845"/>
  <p:tag name="MH_LIBRARY" val="GRAPHIC"/>
  <p:tag name="MH_TYPE" val="Other"/>
  <p:tag name="MH_ORDER" val="5"/>
</p:tagLst>
</file>

<file path=ppt/tags/tag104.xml><?xml version="1.0" encoding="utf-8"?>
<p:tagLst xmlns:p="http://schemas.openxmlformats.org/presentationml/2006/main">
  <p:tag name="MH" val="20170718145845"/>
  <p:tag name="MH_LIBRARY" val="GRAPHIC"/>
  <p:tag name="MH_TYPE" val="Other"/>
  <p:tag name="MH_ORDER" val="6"/>
</p:tagLst>
</file>

<file path=ppt/tags/tag105.xml><?xml version="1.0" encoding="utf-8"?>
<p:tagLst xmlns:p="http://schemas.openxmlformats.org/presentationml/2006/main">
  <p:tag name="MH" val="20170718145845"/>
  <p:tag name="MH_LIBRARY" val="GRAPHIC"/>
  <p:tag name="MH_TYPE" val="Other"/>
  <p:tag name="MH_ORDER" val="7"/>
</p:tagLst>
</file>

<file path=ppt/tags/tag106.xml><?xml version="1.0" encoding="utf-8"?>
<p:tagLst xmlns:p="http://schemas.openxmlformats.org/presentationml/2006/main">
  <p:tag name="MH_TYPE" val="#NeiR#"/>
  <p:tag name="MH_NUMBER" val="3"/>
  <p:tag name="MH_CATEGORY" val="#BingLLB#"/>
  <p:tag name="MH_LAYOUT" val="SubTitle"/>
  <p:tag name="MH" val="20170718145845"/>
  <p:tag name="MH_LIBRARY" val="GRAPHIC"/>
</p:tagLst>
</file>

<file path=ppt/tags/tag107.xml><?xml version="1.0" encoding="utf-8"?>
<p:tagLst xmlns:p="http://schemas.openxmlformats.org/presentationml/2006/main">
  <p:tag name="MH" val="20170718145854"/>
  <p:tag name="MH_LIBRARY" val="GRAPHIC"/>
  <p:tag name="MH_TYPE" val="Other"/>
  <p:tag name="MH_ORDER" val="1"/>
</p:tagLst>
</file>

<file path=ppt/tags/tag108.xml><?xml version="1.0" encoding="utf-8"?>
<p:tagLst xmlns:p="http://schemas.openxmlformats.org/presentationml/2006/main">
  <p:tag name="MH" val="20170718145854"/>
  <p:tag name="MH_LIBRARY" val="GRAPHIC"/>
  <p:tag name="MH_TYPE" val="Other"/>
  <p:tag name="MH_ORDER" val="2"/>
</p:tagLst>
</file>

<file path=ppt/tags/tag109.xml><?xml version="1.0" encoding="utf-8"?>
<p:tagLst xmlns:p="http://schemas.openxmlformats.org/presentationml/2006/main">
  <p:tag name="MH" val="20170718145854"/>
  <p:tag name="MH_LIBRARY" val="GRAPHIC"/>
  <p:tag name="MH_TYPE" val="Other"/>
  <p:tag name="MH_ORDER" val="3"/>
</p:tagLst>
</file>

<file path=ppt/tags/tag110.xml><?xml version="1.0" encoding="utf-8"?>
<p:tagLst xmlns:p="http://schemas.openxmlformats.org/presentationml/2006/main">
  <p:tag name="MH" val="20170718145854"/>
  <p:tag name="MH_LIBRARY" val="GRAPHIC"/>
  <p:tag name="MH_TYPE" val="Other"/>
  <p:tag name="MH_ORDER" val="4"/>
</p:tagLst>
</file>

<file path=ppt/tags/tag111.xml><?xml version="1.0" encoding="utf-8"?>
<p:tagLst xmlns:p="http://schemas.openxmlformats.org/presentationml/2006/main">
  <p:tag name="MH" val="20170718145854"/>
  <p:tag name="MH_LIBRARY" val="GRAPHIC"/>
  <p:tag name="MH_TYPE" val="Other"/>
  <p:tag name="MH_ORDER" val="5"/>
</p:tagLst>
</file>

<file path=ppt/tags/tag112.xml><?xml version="1.0" encoding="utf-8"?>
<p:tagLst xmlns:p="http://schemas.openxmlformats.org/presentationml/2006/main">
  <p:tag name="MH" val="20170718145854"/>
  <p:tag name="MH_LIBRARY" val="GRAPHIC"/>
  <p:tag name="MH_TYPE" val="Other"/>
  <p:tag name="MH_ORDER" val="6"/>
</p:tagLst>
</file>

<file path=ppt/tags/tag113.xml><?xml version="1.0" encoding="utf-8"?>
<p:tagLst xmlns:p="http://schemas.openxmlformats.org/presentationml/2006/main">
  <p:tag name="MH" val="20170718145854"/>
  <p:tag name="MH_LIBRARY" val="GRAPHIC"/>
  <p:tag name="MH_TYPE" val="Other"/>
  <p:tag name="MH_ORDER" val="7"/>
</p:tagLst>
</file>

<file path=ppt/tags/tag114.xml><?xml version="1.0" encoding="utf-8"?>
<p:tagLst xmlns:p="http://schemas.openxmlformats.org/presentationml/2006/main">
  <p:tag name="MH" val="20170718145854"/>
  <p:tag name="MH_LIBRARY" val="GRAPHIC"/>
  <p:tag name="MH_TYPE" val="Other"/>
  <p:tag name="MH_ORDER" val="8"/>
</p:tagLst>
</file>

<file path=ppt/tags/tag115.xml><?xml version="1.0" encoding="utf-8"?>
<p:tagLst xmlns:p="http://schemas.openxmlformats.org/presentationml/2006/main">
  <p:tag name="MH" val="20170718145854"/>
  <p:tag name="MH_LIBRARY" val="GRAPHIC"/>
  <p:tag name="MH_TYPE" val="Other"/>
  <p:tag name="MH_ORDER" val="9"/>
</p:tagLst>
</file>

<file path=ppt/tags/tag116.xml><?xml version="1.0" encoding="utf-8"?>
<p:tagLst xmlns:p="http://schemas.openxmlformats.org/presentationml/2006/main">
  <p:tag name="MH" val="20170718145854"/>
  <p:tag name="MH_LIBRARY" val="GRAPHIC"/>
  <p:tag name="MH_TYPE" val="Other"/>
  <p:tag name="MH_ORDER" val="10"/>
</p:tagLst>
</file>

<file path=ppt/tags/tag117.xml><?xml version="1.0" encoding="utf-8"?>
<p:tagLst xmlns:p="http://schemas.openxmlformats.org/presentationml/2006/main">
  <p:tag name="MH" val="20170718145854"/>
  <p:tag name="MH_LIBRARY" val="GRAPHIC"/>
  <p:tag name="MH_TYPE" val="Other"/>
  <p:tag name="MH_ORDER" val="11"/>
</p:tagLst>
</file>

<file path=ppt/tags/tag118.xml><?xml version="1.0" encoding="utf-8"?>
<p:tagLst xmlns:p="http://schemas.openxmlformats.org/presentationml/2006/main">
  <p:tag name="MH" val="20170718145854"/>
  <p:tag name="MH_LIBRARY" val="GRAPHIC"/>
  <p:tag name="MH_TYPE" val="Other"/>
  <p:tag name="MH_ORDER" val="12"/>
</p:tagLst>
</file>

<file path=ppt/tags/tag119.xml><?xml version="1.0" encoding="utf-8"?>
<p:tagLst xmlns:p="http://schemas.openxmlformats.org/presentationml/2006/main">
  <p:tag name="MH" val="20170718145854"/>
  <p:tag name="MH_LIBRARY" val="GRAPHIC"/>
  <p:tag name="MH_TYPE" val="Other"/>
  <p:tag name="MH_ORDER" val="13"/>
</p:tagLst>
</file>

<file path=ppt/tags/tag120.xml><?xml version="1.0" encoding="utf-8"?>
<p:tagLst xmlns:p="http://schemas.openxmlformats.org/presentationml/2006/main">
  <p:tag name="MH" val="20170718145854"/>
  <p:tag name="MH_LIBRARY" val="GRAPHIC"/>
  <p:tag name="MH_TYPE" val="Other"/>
  <p:tag name="MH_ORDER" val="14"/>
</p:tagLst>
</file>

<file path=ppt/tags/tag121.xml><?xml version="1.0" encoding="utf-8"?>
<p:tagLst xmlns:p="http://schemas.openxmlformats.org/presentationml/2006/main">
  <p:tag name="MH" val="20170718145854"/>
  <p:tag name="MH_LIBRARY" val="GRAPHIC"/>
  <p:tag name="MH_TYPE" val="Other"/>
  <p:tag name="MH_ORDER" val="15"/>
</p:tagLst>
</file>

<file path=ppt/tags/tag122.xml><?xml version="1.0" encoding="utf-8"?>
<p:tagLst xmlns:p="http://schemas.openxmlformats.org/presentationml/2006/main">
  <p:tag name="MH" val="20170718145854"/>
  <p:tag name="MH_LIBRARY" val="GRAPHIC"/>
  <p:tag name="MH_TYPE" val="Other"/>
  <p:tag name="MH_ORDER" val="16"/>
</p:tagLst>
</file>

<file path=ppt/tags/tag123.xml><?xml version="1.0" encoding="utf-8"?>
<p:tagLst xmlns:p="http://schemas.openxmlformats.org/presentationml/2006/main">
  <p:tag name="MH" val="20170718145854"/>
  <p:tag name="MH_LIBRARY" val="GRAPHIC"/>
  <p:tag name="MH_TYPE" val="Text"/>
  <p:tag name="MH_ORDER" val="1"/>
</p:tagLst>
</file>

<file path=ppt/tags/tag124.xml><?xml version="1.0" encoding="utf-8"?>
<p:tagLst xmlns:p="http://schemas.openxmlformats.org/presentationml/2006/main">
  <p:tag name="MH" val="20170718145854"/>
  <p:tag name="MH_LIBRARY" val="GRAPHIC"/>
  <p:tag name="MH_TYPE" val="Text"/>
  <p:tag name="MH_ORDER" val="2"/>
</p:tagLst>
</file>

<file path=ppt/tags/tag125.xml><?xml version="1.0" encoding="utf-8"?>
<p:tagLst xmlns:p="http://schemas.openxmlformats.org/presentationml/2006/main">
  <p:tag name="MH" val="20170718145854"/>
  <p:tag name="MH_LIBRARY" val="GRAPHIC"/>
  <p:tag name="MH_TYPE" val="Text"/>
  <p:tag name="MH_ORDER" val="3"/>
</p:tagLst>
</file>

<file path=ppt/tags/tag126.xml><?xml version="1.0" encoding="utf-8"?>
<p:tagLst xmlns:p="http://schemas.openxmlformats.org/presentationml/2006/main">
  <p:tag name="MH" val="20170718145854"/>
  <p:tag name="MH_LIBRARY" val="GRAPHIC"/>
  <p:tag name="MH_TYPE" val="Text"/>
  <p:tag name="MH_ORDER" val="4"/>
</p:tagLst>
</file>

<file path=ppt/tags/tag127.xml><?xml version="1.0" encoding="utf-8"?>
<p:tagLst xmlns:p="http://schemas.openxmlformats.org/presentationml/2006/main">
  <p:tag name="MH" val="20170718145854"/>
  <p:tag name="MH_LIBRARY" val="GRAPHIC"/>
  <p:tag name="MH_TYPE" val="Text"/>
  <p:tag name="MH_ORDER" val="5"/>
</p:tagLst>
</file>

<file path=ppt/tags/tag128.xml><?xml version="1.0" encoding="utf-8"?>
<p:tagLst xmlns:p="http://schemas.openxmlformats.org/presentationml/2006/main">
  <p:tag name="MH" val="20170718145854"/>
  <p:tag name="MH_LIBRARY" val="GRAPHIC"/>
  <p:tag name="MH_TYPE" val="Text"/>
  <p:tag name="MH_ORDER" val="6"/>
</p:tagLst>
</file>

<file path=ppt/tags/tag129.xml><?xml version="1.0" encoding="utf-8"?>
<p:tagLst xmlns:p="http://schemas.openxmlformats.org/presentationml/2006/main">
  <p:tag name="MH" val="20170718145854"/>
  <p:tag name="MH_LIBRARY" val="GRAPHIC"/>
  <p:tag name="MH_TYPE" val="Desc"/>
  <p:tag name="MH_ORDER" val="1"/>
</p:tagLst>
</file>

<file path=ppt/tags/tag130.xml><?xml version="1.0" encoding="utf-8"?>
<p:tagLst xmlns:p="http://schemas.openxmlformats.org/presentationml/2006/main">
  <p:tag name="MH_TYPE" val="#NeiR#"/>
  <p:tag name="MH_NUMBER" val="5"/>
  <p:tag name="MH_CATEGORY" val="#ShuJTB#"/>
  <p:tag name="MH_LAYOUT" val="TextDesc"/>
  <p:tag name="MH" val="20170718145854"/>
  <p:tag name="MH_LIBRARY" val="GRAPHIC"/>
</p:tagLst>
</file>

<file path=ppt/tags/tag131.xml><?xml version="1.0" encoding="utf-8"?>
<p:tagLst xmlns:p="http://schemas.openxmlformats.org/presentationml/2006/main">
  <p:tag name="MH" val="20170718145911"/>
  <p:tag name="MH_LIBRARY" val="GRAPHIC"/>
  <p:tag name="MH_TYPE" val="Other"/>
  <p:tag name="MH_ORDER" val="1"/>
</p:tagLst>
</file>

<file path=ppt/tags/tag132.xml><?xml version="1.0" encoding="utf-8"?>
<p:tagLst xmlns:p="http://schemas.openxmlformats.org/presentationml/2006/main">
  <p:tag name="MH" val="20170718145911"/>
  <p:tag name="MH_LIBRARY" val="GRAPHIC"/>
  <p:tag name="MH_TYPE" val="Other"/>
  <p:tag name="MH_ORDER" val="2"/>
</p:tagLst>
</file>

<file path=ppt/tags/tag133.xml><?xml version="1.0" encoding="utf-8"?>
<p:tagLst xmlns:p="http://schemas.openxmlformats.org/presentationml/2006/main">
  <p:tag name="MH" val="20170718145911"/>
  <p:tag name="MH_LIBRARY" val="GRAPHIC"/>
  <p:tag name="MH_TYPE" val="Other"/>
  <p:tag name="MH_ORDER" val="3"/>
</p:tagLst>
</file>

<file path=ppt/tags/tag134.xml><?xml version="1.0" encoding="utf-8"?>
<p:tagLst xmlns:p="http://schemas.openxmlformats.org/presentationml/2006/main">
  <p:tag name="MH" val="20170718145911"/>
  <p:tag name="MH_LIBRARY" val="GRAPHIC"/>
  <p:tag name="MH_TYPE" val="SubTitle"/>
  <p:tag name="MH_ORDER" val="1"/>
</p:tagLst>
</file>

<file path=ppt/tags/tag135.xml><?xml version="1.0" encoding="utf-8"?>
<p:tagLst xmlns:p="http://schemas.openxmlformats.org/presentationml/2006/main">
  <p:tag name="MH" val="20170718145911"/>
  <p:tag name="MH_LIBRARY" val="GRAPHIC"/>
  <p:tag name="MH_TYPE" val="Other"/>
  <p:tag name="MH_ORDER" val="4"/>
</p:tagLst>
</file>

<file path=ppt/tags/tag136.xml><?xml version="1.0" encoding="utf-8"?>
<p:tagLst xmlns:p="http://schemas.openxmlformats.org/presentationml/2006/main">
  <p:tag name="MH" val="20170718145911"/>
  <p:tag name="MH_LIBRARY" val="GRAPHIC"/>
  <p:tag name="MH_TYPE" val="SubTitle"/>
  <p:tag name="MH_ORDER" val="2"/>
</p:tagLst>
</file>

<file path=ppt/tags/tag137.xml><?xml version="1.0" encoding="utf-8"?>
<p:tagLst xmlns:p="http://schemas.openxmlformats.org/presentationml/2006/main">
  <p:tag name="MH" val="20170718145911"/>
  <p:tag name="MH_LIBRARY" val="GRAPHIC"/>
  <p:tag name="MH_TYPE" val="Other"/>
  <p:tag name="MH_ORDER" val="5"/>
</p:tagLst>
</file>

<file path=ppt/tags/tag138.xml><?xml version="1.0" encoding="utf-8"?>
<p:tagLst xmlns:p="http://schemas.openxmlformats.org/presentationml/2006/main">
  <p:tag name="MH" val="20170718145911"/>
  <p:tag name="MH_LIBRARY" val="GRAPHIC"/>
  <p:tag name="MH_TYPE" val="Other"/>
  <p:tag name="MH_ORDER" val="6"/>
</p:tagLst>
</file>

<file path=ppt/tags/tag139.xml><?xml version="1.0" encoding="utf-8"?>
<p:tagLst xmlns:p="http://schemas.openxmlformats.org/presentationml/2006/main">
  <p:tag name="MH" val="20170718145911"/>
  <p:tag name="MH_LIBRARY" val="GRAPHIC"/>
  <p:tag name="MH_TYPE" val="SubTitle"/>
  <p:tag name="MH_ORDER" val="3"/>
</p:tagLst>
</file>

<file path=ppt/tags/tag140.xml><?xml version="1.0" encoding="utf-8"?>
<p:tagLst xmlns:p="http://schemas.openxmlformats.org/presentationml/2006/main">
  <p:tag name="MH" val="20170718145911"/>
  <p:tag name="MH_LIBRARY" val="GRAPHIC"/>
  <p:tag name="MH_TYPE" val="Other"/>
  <p:tag name="MH_ORDER" val="7"/>
</p:tagLst>
</file>

<file path=ppt/tags/tag141.xml><?xml version="1.0" encoding="utf-8"?>
<p:tagLst xmlns:p="http://schemas.openxmlformats.org/presentationml/2006/main">
  <p:tag name="MH" val="20170718145911"/>
  <p:tag name="MH_LIBRARY" val="GRAPHIC"/>
  <p:tag name="MH_TYPE" val="Other"/>
  <p:tag name="MH_ORDER" val="8"/>
</p:tagLst>
</file>

<file path=ppt/tags/tag142.xml><?xml version="1.0" encoding="utf-8"?>
<p:tagLst xmlns:p="http://schemas.openxmlformats.org/presentationml/2006/main">
  <p:tag name="MH" val="20170718145911"/>
  <p:tag name="MH_LIBRARY" val="GRAPHIC"/>
  <p:tag name="MH_TYPE" val="SubTitle"/>
  <p:tag name="MH_ORDER" val="4"/>
</p:tagLst>
</file>

<file path=ppt/tags/tag143.xml><?xml version="1.0" encoding="utf-8"?>
<p:tagLst xmlns:p="http://schemas.openxmlformats.org/presentationml/2006/main">
  <p:tag name="MH" val="20170718145911"/>
  <p:tag name="MH_LIBRARY" val="GRAPHIC"/>
  <p:tag name="MH_TYPE" val="Other"/>
  <p:tag name="MH_ORDER" val="9"/>
</p:tagLst>
</file>

<file path=ppt/tags/tag144.xml><?xml version="1.0" encoding="utf-8"?>
<p:tagLst xmlns:p="http://schemas.openxmlformats.org/presentationml/2006/main">
  <p:tag name="MH" val="20170718145911"/>
  <p:tag name="MH_LIBRARY" val="GRAPHIC"/>
  <p:tag name="MH_TYPE" val="Other"/>
  <p:tag name="MH_ORDER" val="10"/>
</p:tagLst>
</file>

<file path=ppt/tags/tag145.xml><?xml version="1.0" encoding="utf-8"?>
<p:tagLst xmlns:p="http://schemas.openxmlformats.org/presentationml/2006/main">
  <p:tag name="MH" val="20170718145911"/>
  <p:tag name="MH_LIBRARY" val="GRAPHIC"/>
  <p:tag name="MH_TYPE" val="Other"/>
  <p:tag name="MH_ORDER" val="11"/>
</p:tagLst>
</file>

<file path=ppt/tags/tag146.xml><?xml version="1.0" encoding="utf-8"?>
<p:tagLst xmlns:p="http://schemas.openxmlformats.org/presentationml/2006/main">
  <p:tag name="MH" val="20170718145911"/>
  <p:tag name="MH_LIBRARY" val="GRAPHIC"/>
  <p:tag name="MH_TYPE" val="Other"/>
  <p:tag name="MH_ORDER" val="12"/>
</p:tagLst>
</file>

<file path=ppt/tags/tag147.xml><?xml version="1.0" encoding="utf-8"?>
<p:tagLst xmlns:p="http://schemas.openxmlformats.org/presentationml/2006/main">
  <p:tag name="MH" val="20170718145911"/>
  <p:tag name="MH_LIBRARY" val="GRAPHIC"/>
  <p:tag name="MH_TYPE" val="Other"/>
  <p:tag name="MH_ORDER" val="13"/>
</p:tagLst>
</file>

<file path=ppt/tags/tag148.xml><?xml version="1.0" encoding="utf-8"?>
<p:tagLst xmlns:p="http://schemas.openxmlformats.org/presentationml/2006/main">
  <p:tag name="MH" val="20170718145911"/>
  <p:tag name="MH_LIBRARY" val="GRAPHIC"/>
  <p:tag name="MH_TYPE" val="Other"/>
  <p:tag name="MH_ORDER" val="14"/>
</p:tagLst>
</file>

<file path=ppt/tags/tag149.xml><?xml version="1.0" encoding="utf-8"?>
<p:tagLst xmlns:p="http://schemas.openxmlformats.org/presentationml/2006/main">
  <p:tag name="MH" val="20170718145911"/>
  <p:tag name="MH_LIBRARY" val="GRAPHIC"/>
  <p:tag name="MH_TYPE" val="Other"/>
  <p:tag name="MH_ORDER" val="15"/>
</p:tagLst>
</file>

<file path=ppt/tags/tag150.xml><?xml version="1.0" encoding="utf-8"?>
<p:tagLst xmlns:p="http://schemas.openxmlformats.org/presentationml/2006/main">
  <p:tag name="MH" val="20170718145911"/>
  <p:tag name="MH_LIBRARY" val="GRAPHIC"/>
  <p:tag name="MH_TYPE" val="Other"/>
  <p:tag name="MH_ORDER" val="16"/>
</p:tagLst>
</file>

<file path=ppt/tags/tag151.xml><?xml version="1.0" encoding="utf-8"?>
<p:tagLst xmlns:p="http://schemas.openxmlformats.org/presentationml/2006/main">
  <p:tag name="MH_TYPE" val="#NeiR#"/>
  <p:tag name="MH_NUMBER" val="4"/>
  <p:tag name="MH_CATEGORY" val="#LiuChBZh#"/>
  <p:tag name="MH_LAYOUT" val="SubTitleText"/>
  <p:tag name="MH" val="20170718145911"/>
  <p:tag name="MH_LIBRARY" val="GRAPHIC"/>
</p:tagLst>
</file>

<file path=ppt/tags/tag152.xml><?xml version="1.0" encoding="utf-8"?>
<p:tagLst xmlns:p="http://schemas.openxmlformats.org/presentationml/2006/main">
  <p:tag name="MH" val="20170718150244"/>
  <p:tag name="MH_LIBRARY" val="GRAPHIC"/>
  <p:tag name="MH_TYPE" val="Other"/>
  <p:tag name="MH_ORDER" val="1"/>
</p:tagLst>
</file>

<file path=ppt/tags/tag153.xml><?xml version="1.0" encoding="utf-8"?>
<p:tagLst xmlns:p="http://schemas.openxmlformats.org/presentationml/2006/main">
  <p:tag name="MH" val="20170718150244"/>
  <p:tag name="MH_LIBRARY" val="GRAPHIC"/>
  <p:tag name="MH_TYPE" val="Text"/>
  <p:tag name="MH_ORDER" val="1"/>
</p:tagLst>
</file>

<file path=ppt/tags/tag154.xml><?xml version="1.0" encoding="utf-8"?>
<p:tagLst xmlns:p="http://schemas.openxmlformats.org/presentationml/2006/main">
  <p:tag name="MH" val="20170718150244"/>
  <p:tag name="MH_LIBRARY" val="GRAPHIC"/>
  <p:tag name="MH_TYPE" val="Other"/>
  <p:tag name="MH_ORDER" val="2"/>
</p:tagLst>
</file>

<file path=ppt/tags/tag155.xml><?xml version="1.0" encoding="utf-8"?>
<p:tagLst xmlns:p="http://schemas.openxmlformats.org/presentationml/2006/main">
  <p:tag name="MH" val="20170718150244"/>
  <p:tag name="MH_LIBRARY" val="GRAPHIC"/>
  <p:tag name="MH_TYPE" val="SubTitle"/>
  <p:tag name="MH_ORDER" val="1"/>
</p:tagLst>
</file>

<file path=ppt/tags/tag156.xml><?xml version="1.0" encoding="utf-8"?>
<p:tagLst xmlns:p="http://schemas.openxmlformats.org/presentationml/2006/main">
  <p:tag name="MH" val="20170718150244"/>
  <p:tag name="MH_LIBRARY" val="GRAPHIC"/>
  <p:tag name="MH_TYPE" val="Other"/>
  <p:tag name="MH_ORDER" val="3"/>
</p:tagLst>
</file>

<file path=ppt/tags/tag157.xml><?xml version="1.0" encoding="utf-8"?>
<p:tagLst xmlns:p="http://schemas.openxmlformats.org/presentationml/2006/main">
  <p:tag name="MH" val="20170718150244"/>
  <p:tag name="MH_LIBRARY" val="GRAPHIC"/>
  <p:tag name="MH_TYPE" val="Other"/>
  <p:tag name="MH_ORDER" val="4"/>
</p:tagLst>
</file>

<file path=ppt/tags/tag158.xml><?xml version="1.0" encoding="utf-8"?>
<p:tagLst xmlns:p="http://schemas.openxmlformats.org/presentationml/2006/main">
  <p:tag name="MH" val="20170718150244"/>
  <p:tag name="MH_LIBRARY" val="GRAPHIC"/>
  <p:tag name="MH_TYPE" val="Other"/>
  <p:tag name="MH_ORDER" val="9"/>
</p:tagLst>
</file>

<file path=ppt/tags/tag159.xml><?xml version="1.0" encoding="utf-8"?>
<p:tagLst xmlns:p="http://schemas.openxmlformats.org/presentationml/2006/main">
  <p:tag name="MH" val="20170718150244"/>
  <p:tag name="MH_LIBRARY" val="GRAPHIC"/>
  <p:tag name="MH_TYPE" val="Text"/>
  <p:tag name="MH_ORDER" val="3"/>
</p:tagLst>
</file>

<file path=ppt/tags/tag160.xml><?xml version="1.0" encoding="utf-8"?>
<p:tagLst xmlns:p="http://schemas.openxmlformats.org/presentationml/2006/main">
  <p:tag name="MH" val="20170718150244"/>
  <p:tag name="MH_LIBRARY" val="GRAPHIC"/>
  <p:tag name="MH_TYPE" val="Other"/>
  <p:tag name="MH_ORDER" val="10"/>
</p:tagLst>
</file>

<file path=ppt/tags/tag161.xml><?xml version="1.0" encoding="utf-8"?>
<p:tagLst xmlns:p="http://schemas.openxmlformats.org/presentationml/2006/main">
  <p:tag name="MH" val="20170718150244"/>
  <p:tag name="MH_LIBRARY" val="GRAPHIC"/>
  <p:tag name="MH_TYPE" val="SubTitle"/>
  <p:tag name="MH_ORDER" val="3"/>
</p:tagLst>
</file>

<file path=ppt/tags/tag162.xml><?xml version="1.0" encoding="utf-8"?>
<p:tagLst xmlns:p="http://schemas.openxmlformats.org/presentationml/2006/main">
  <p:tag name="MH" val="20170718150244"/>
  <p:tag name="MH_LIBRARY" val="GRAPHIC"/>
  <p:tag name="MH_TYPE" val="Other"/>
  <p:tag name="MH_ORDER" val="11"/>
</p:tagLst>
</file>

<file path=ppt/tags/tag163.xml><?xml version="1.0" encoding="utf-8"?>
<p:tagLst xmlns:p="http://schemas.openxmlformats.org/presentationml/2006/main">
  <p:tag name="MH" val="20170718150244"/>
  <p:tag name="MH_LIBRARY" val="GRAPHIC"/>
  <p:tag name="MH_TYPE" val="Other"/>
  <p:tag name="MH_ORDER" val="12"/>
</p:tagLst>
</file>

<file path=ppt/tags/tag164.xml><?xml version="1.0" encoding="utf-8"?>
<p:tagLst xmlns:p="http://schemas.openxmlformats.org/presentationml/2006/main">
  <p:tag name="MH" val="20170718150244"/>
  <p:tag name="MH_LIBRARY" val="GRAPHIC"/>
  <p:tag name="MH_TYPE" val="Other"/>
  <p:tag name="MH_ORDER" val="5"/>
</p:tagLst>
</file>

<file path=ppt/tags/tag165.xml><?xml version="1.0" encoding="utf-8"?>
<p:tagLst xmlns:p="http://schemas.openxmlformats.org/presentationml/2006/main">
  <p:tag name="MH" val="20170718150244"/>
  <p:tag name="MH_LIBRARY" val="GRAPHIC"/>
  <p:tag name="MH_TYPE" val="Text"/>
  <p:tag name="MH_ORDER" val="2"/>
</p:tagLst>
</file>

<file path=ppt/tags/tag166.xml><?xml version="1.0" encoding="utf-8"?>
<p:tagLst xmlns:p="http://schemas.openxmlformats.org/presentationml/2006/main">
  <p:tag name="MH" val="20170718150244"/>
  <p:tag name="MH_LIBRARY" val="GRAPHIC"/>
  <p:tag name="MH_TYPE" val="Other"/>
  <p:tag name="MH_ORDER" val="6"/>
</p:tagLst>
</file>

<file path=ppt/tags/tag167.xml><?xml version="1.0" encoding="utf-8"?>
<p:tagLst xmlns:p="http://schemas.openxmlformats.org/presentationml/2006/main">
  <p:tag name="MH" val="20170718150244"/>
  <p:tag name="MH_LIBRARY" val="GRAPHIC"/>
  <p:tag name="MH_TYPE" val="SubTitle"/>
  <p:tag name="MH_ORDER" val="2"/>
</p:tagLst>
</file>

<file path=ppt/tags/tag168.xml><?xml version="1.0" encoding="utf-8"?>
<p:tagLst xmlns:p="http://schemas.openxmlformats.org/presentationml/2006/main">
  <p:tag name="MH" val="20170718150244"/>
  <p:tag name="MH_LIBRARY" val="GRAPHIC"/>
  <p:tag name="MH_TYPE" val="Other"/>
  <p:tag name="MH_ORDER" val="7"/>
</p:tagLst>
</file>

<file path=ppt/tags/tag169.xml><?xml version="1.0" encoding="utf-8"?>
<p:tagLst xmlns:p="http://schemas.openxmlformats.org/presentationml/2006/main">
  <p:tag name="MH" val="20170718150244"/>
  <p:tag name="MH_LIBRARY" val="GRAPHIC"/>
  <p:tag name="MH_TYPE" val="Other"/>
  <p:tag name="MH_ORDER" val="8"/>
</p:tagLst>
</file>

<file path=ppt/tags/tag170.xml><?xml version="1.0" encoding="utf-8"?>
<p:tagLst xmlns:p="http://schemas.openxmlformats.org/presentationml/2006/main">
  <p:tag name="MH" val="20170718150244"/>
  <p:tag name="MH_LIBRARY" val="GRAPHIC"/>
  <p:tag name="MH_TYPE" val="Other"/>
  <p:tag name="MH_ORDER" val="13"/>
</p:tagLst>
</file>

<file path=ppt/tags/tag171.xml><?xml version="1.0" encoding="utf-8"?>
<p:tagLst xmlns:p="http://schemas.openxmlformats.org/presentationml/2006/main">
  <p:tag name="MH" val="20170718150244"/>
  <p:tag name="MH_LIBRARY" val="GRAPHIC"/>
  <p:tag name="MH_TYPE" val="Text"/>
  <p:tag name="MH_ORDER" val="4"/>
</p:tagLst>
</file>

<file path=ppt/tags/tag172.xml><?xml version="1.0" encoding="utf-8"?>
<p:tagLst xmlns:p="http://schemas.openxmlformats.org/presentationml/2006/main">
  <p:tag name="MH" val="20170718150244"/>
  <p:tag name="MH_LIBRARY" val="GRAPHIC"/>
  <p:tag name="MH_TYPE" val="Other"/>
  <p:tag name="MH_ORDER" val="14"/>
</p:tagLst>
</file>

<file path=ppt/tags/tag173.xml><?xml version="1.0" encoding="utf-8"?>
<p:tagLst xmlns:p="http://schemas.openxmlformats.org/presentationml/2006/main">
  <p:tag name="MH" val="20170718150244"/>
  <p:tag name="MH_LIBRARY" val="GRAPHIC"/>
  <p:tag name="MH_TYPE" val="SubTitle"/>
  <p:tag name="MH_ORDER" val="4"/>
</p:tagLst>
</file>

<file path=ppt/tags/tag174.xml><?xml version="1.0" encoding="utf-8"?>
<p:tagLst xmlns:p="http://schemas.openxmlformats.org/presentationml/2006/main">
  <p:tag name="MH" val="20170718150244"/>
  <p:tag name="MH_LIBRARY" val="GRAPHIC"/>
  <p:tag name="MH_TYPE" val="Other"/>
  <p:tag name="MH_ORDER" val="15"/>
</p:tagLst>
</file>

<file path=ppt/tags/tag175.xml><?xml version="1.0" encoding="utf-8"?>
<p:tagLst xmlns:p="http://schemas.openxmlformats.org/presentationml/2006/main">
  <p:tag name="MH" val="20170718150244"/>
  <p:tag name="MH_LIBRARY" val="GRAPHIC"/>
  <p:tag name="MH_TYPE" val="Other"/>
  <p:tag name="MH_ORDER" val="16"/>
</p:tagLst>
</file>

<file path=ppt/tags/tag176.xml><?xml version="1.0" encoding="utf-8"?>
<p:tagLst xmlns:p="http://schemas.openxmlformats.org/presentationml/2006/main">
  <p:tag name="MH_TYPE" val="#NeiR#"/>
  <p:tag name="MH_NUMBER" val="4"/>
  <p:tag name="MH_CATEGORY" val="#BingLLB#"/>
  <p:tag name="MH_LAYOUT" val="SubTitleText"/>
  <p:tag name="MH" val="20170718150244"/>
  <p:tag name="MH_LIBRARY" val="GRAPHIC"/>
</p:tagLst>
</file>

<file path=ppt/tags/tag177.xml><?xml version="1.0" encoding="utf-8"?>
<p:tagLst xmlns:p="http://schemas.openxmlformats.org/presentationml/2006/main">
  <p:tag name="MH" val="20170718150256"/>
  <p:tag name="MH_LIBRARY" val="GRAPHIC"/>
  <p:tag name="MH_TYPE" val="SubTitle"/>
  <p:tag name="MH_ORDER" val="1"/>
</p:tagLst>
</file>

<file path=ppt/tags/tag178.xml><?xml version="1.0" encoding="utf-8"?>
<p:tagLst xmlns:p="http://schemas.openxmlformats.org/presentationml/2006/main">
  <p:tag name="MH" val="20170718150256"/>
  <p:tag name="MH_LIBRARY" val="GRAPHIC"/>
  <p:tag name="MH_TYPE" val="SubTitle"/>
  <p:tag name="MH_ORDER" val="2"/>
</p:tagLst>
</file>

<file path=ppt/tags/tag179.xml><?xml version="1.0" encoding="utf-8"?>
<p:tagLst xmlns:p="http://schemas.openxmlformats.org/presentationml/2006/main">
  <p:tag name="MH" val="20170718150256"/>
  <p:tag name="MH_LIBRARY" val="GRAPHIC"/>
  <p:tag name="MH_TYPE" val="SubTitle"/>
  <p:tag name="MH_ORDER" val="3"/>
</p:tagLst>
</file>

<file path=ppt/tags/tag180.xml><?xml version="1.0" encoding="utf-8"?>
<p:tagLst xmlns:p="http://schemas.openxmlformats.org/presentationml/2006/main">
  <p:tag name="MH" val="20170718150256"/>
  <p:tag name="MH_LIBRARY" val="GRAPHIC"/>
  <p:tag name="MH_TYPE" val="SubTitle"/>
  <p:tag name="MH_ORDER" val="4"/>
</p:tagLst>
</file>

<file path=ppt/tags/tag181.xml><?xml version="1.0" encoding="utf-8"?>
<p:tagLst xmlns:p="http://schemas.openxmlformats.org/presentationml/2006/main">
  <p:tag name="MH_TYPE" val="#NeiR#"/>
  <p:tag name="MH_NUMBER" val="4"/>
  <p:tag name="MH_CATEGORY" val="#BingLLB#"/>
  <p:tag name="MH_LAYOUT" val="SubTitleText"/>
  <p:tag name="MH" val="20170718150256"/>
  <p:tag name="MH_LIBRARY" val="GRAPHIC"/>
</p:tagLst>
</file>

<file path=ppt/tags/tag182.xml><?xml version="1.0" encoding="utf-8"?>
<p:tagLst xmlns:p="http://schemas.openxmlformats.org/presentationml/2006/main">
  <p:tag name="MH" val="20170718150311"/>
  <p:tag name="MH_LIBRARY" val="GRAPHIC"/>
  <p:tag name="MH_TYPE" val="SubTitle"/>
  <p:tag name="MH_ORDER" val="1"/>
</p:tagLst>
</file>

<file path=ppt/tags/tag183.xml><?xml version="1.0" encoding="utf-8"?>
<p:tagLst xmlns:p="http://schemas.openxmlformats.org/presentationml/2006/main">
  <p:tag name="MH" val="20170718150311"/>
  <p:tag name="MH_LIBRARY" val="GRAPHIC"/>
  <p:tag name="MH_TYPE" val="SubTitle"/>
  <p:tag name="MH_ORDER" val="3"/>
</p:tagLst>
</file>

<file path=ppt/tags/tag184.xml><?xml version="1.0" encoding="utf-8"?>
<p:tagLst xmlns:p="http://schemas.openxmlformats.org/presentationml/2006/main">
  <p:tag name="MH" val="20170718150311"/>
  <p:tag name="MH_LIBRARY" val="GRAPHIC"/>
  <p:tag name="MH_TYPE" val="SubTitle"/>
  <p:tag name="MH_ORDER" val="2"/>
</p:tagLst>
</file>

<file path=ppt/tags/tag185.xml><?xml version="1.0" encoding="utf-8"?>
<p:tagLst xmlns:p="http://schemas.openxmlformats.org/presentationml/2006/main">
  <p:tag name="MH" val="20170718150311"/>
  <p:tag name="MH_LIBRARY" val="GRAPHIC"/>
  <p:tag name="MH_TYPE" val="SubTitle"/>
  <p:tag name="MH_ORDER" val="4"/>
</p:tagLst>
</file>

<file path=ppt/tags/tag186.xml><?xml version="1.0" encoding="utf-8"?>
<p:tagLst xmlns:p="http://schemas.openxmlformats.org/presentationml/2006/main">
  <p:tag name="MH_TYPE" val="#NeiR#"/>
  <p:tag name="MH_NUMBER" val="4"/>
  <p:tag name="MH_CATEGORY" val="#BingLLB#"/>
  <p:tag name="MH_LAYOUT" val="SubTitle"/>
  <p:tag name="MH" val="20170718150311"/>
  <p:tag name="MH_LIBRARY" val="GRAPHIC"/>
</p:tagLst>
</file>

<file path=ppt/tags/tag187.xml><?xml version="1.0" encoding="utf-8"?>
<p:tagLst xmlns:p="http://schemas.openxmlformats.org/presentationml/2006/main">
  <p:tag name="MH" val="20170718150409"/>
  <p:tag name="MH_LIBRARY" val="GRAPHIC"/>
  <p:tag name="MH_TYPE" val="Other"/>
  <p:tag name="MH_ORDER" val="1"/>
</p:tagLst>
</file>

<file path=ppt/tags/tag188.xml><?xml version="1.0" encoding="utf-8"?>
<p:tagLst xmlns:p="http://schemas.openxmlformats.org/presentationml/2006/main">
  <p:tag name="MH" val="20170718150409"/>
  <p:tag name="MH_LIBRARY" val="GRAPHIC"/>
  <p:tag name="MH_TYPE" val="Other"/>
  <p:tag name="MH_ORDER" val="2"/>
</p:tagLst>
</file>

<file path=ppt/tags/tag189.xml><?xml version="1.0" encoding="utf-8"?>
<p:tagLst xmlns:p="http://schemas.openxmlformats.org/presentationml/2006/main">
  <p:tag name="MH" val="20170718150409"/>
  <p:tag name="MH_LIBRARY" val="GRAPHIC"/>
  <p:tag name="MH_TYPE" val="Other"/>
  <p:tag name="MH_ORDER" val="3"/>
</p:tagLst>
</file>

<file path=ppt/tags/tag190.xml><?xml version="1.0" encoding="utf-8"?>
<p:tagLst xmlns:p="http://schemas.openxmlformats.org/presentationml/2006/main">
  <p:tag name="MH" val="20170718150409"/>
  <p:tag name="MH_LIBRARY" val="GRAPHIC"/>
  <p:tag name="MH_TYPE" val="Other"/>
  <p:tag name="MH_ORDER" val="1"/>
</p:tagLst>
</file>

<file path=ppt/tags/tag191.xml><?xml version="1.0" encoding="utf-8"?>
<p:tagLst xmlns:p="http://schemas.openxmlformats.org/presentationml/2006/main">
  <p:tag name="MH" val="20170718150409"/>
  <p:tag name="MH_LIBRARY" val="GRAPHIC"/>
  <p:tag name="MH_TYPE" val="Other"/>
  <p:tag name="MH_ORDER" val="2"/>
</p:tagLst>
</file>

<file path=ppt/tags/tag192.xml><?xml version="1.0" encoding="utf-8"?>
<p:tagLst xmlns:p="http://schemas.openxmlformats.org/presentationml/2006/main">
  <p:tag name="MH" val="20170718150409"/>
  <p:tag name="MH_LIBRARY" val="GRAPHIC"/>
  <p:tag name="MH_TYPE" val="Other"/>
  <p:tag name="MH_ORDER" val="3"/>
</p:tagLst>
</file>

<file path=ppt/tags/tag193.xml><?xml version="1.0" encoding="utf-8"?>
<p:tagLst xmlns:p="http://schemas.openxmlformats.org/presentationml/2006/main">
  <p:tag name="MH_TYPE" val="#NeiR#"/>
  <p:tag name="MH_NUMBER" val="1"/>
  <p:tag name="MH_CATEGORY" val="#TuWHP#"/>
  <p:tag name="MH_LAYOUT" val="SubTitleText"/>
  <p:tag name="MH" val="20170718150409"/>
  <p:tag name="MH_LIBRARY" val="GRAPHIC"/>
</p:tagLst>
</file>

<file path=ppt/tags/tag194.xml><?xml version="1.0" encoding="utf-8"?>
<p:tagLst xmlns:p="http://schemas.openxmlformats.org/presentationml/2006/main">
  <p:tag name="MH_TYPE" val="#NeiR#"/>
  <p:tag name="MH_NUMBER" val="4"/>
  <p:tag name="MH_CATEGORY" val="#TuWHP#"/>
  <p:tag name="MH_LAYOUT" val="SubTitleText"/>
  <p:tag name="MH" val="20170718150330"/>
  <p:tag name="MH_LIBRARY" val="GRAPHIC"/>
</p:tagLst>
</file>

<file path=ppt/tags/tag195.xml><?xml version="1.0" encoding="utf-8"?>
<p:tagLst xmlns:p="http://schemas.openxmlformats.org/presentationml/2006/main">
  <p:tag name="MH_TYPE" val="#NeiR#"/>
  <p:tag name="MH_NUMBER" val="3"/>
  <p:tag name="MH_CATEGORY" val="#TuWHP#"/>
  <p:tag name="MH_LAYOUT" val="SubTitleTextDesc"/>
  <p:tag name="MH" val="20170718150335"/>
  <p:tag name="MH_LIBRARY" val="GRAPHIC"/>
</p:tagLst>
</file>

<file path=ppt/tags/tag196.xml><?xml version="1.0" encoding="utf-8"?>
<p:tagLst xmlns:p="http://schemas.openxmlformats.org/presentationml/2006/main">
  <p:tag name="MH" val="20170718150358"/>
  <p:tag name="MH_LIBRARY" val="GRAPHIC"/>
  <p:tag name="MH_TYPE" val="Other"/>
  <p:tag name="MH_ORDER" val="1"/>
</p:tagLst>
</file>

<file path=ppt/tags/tag197.xml><?xml version="1.0" encoding="utf-8"?>
<p:tagLst xmlns:p="http://schemas.openxmlformats.org/presentationml/2006/main">
  <p:tag name="MH_TYPE" val="#NeiR#"/>
  <p:tag name="MH_NUMBER" val="大于六"/>
  <p:tag name="MH_CATEGORY" val="#TuWHP#"/>
  <p:tag name="MH_LAYOUT" val="SubTitleText"/>
  <p:tag name="MH" val="20170718150358"/>
  <p:tag name="MH_LIBRARY" val="GRAPHIC"/>
</p:tagLst>
</file>

<file path=ppt/tags/tag198.xml><?xml version="1.0" encoding="utf-8"?>
<p:tagLst xmlns:p="http://schemas.openxmlformats.org/presentationml/2006/main">
  <p:tag name="MH_TYPE" val="#NeiR#"/>
  <p:tag name="MH_NUMBER" val="5"/>
  <p:tag name="MH_CATEGORY" val="#TuWHP#"/>
  <p:tag name="MH_LAYOUT" val="SubTitle"/>
  <p:tag name="MH" val="20170718150429"/>
  <p:tag name="MH_LIBRARY" val="GRAPHIC"/>
</p:tagLst>
</file>

<file path=ppt/tags/tag199.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主题2">
  <a:themeElements>
    <a:clrScheme name="自定义 77">
      <a:dk1>
        <a:sysClr val="windowText" lastClr="000000"/>
      </a:dk1>
      <a:lt1>
        <a:sysClr val="window" lastClr="FFFFFF"/>
      </a:lt1>
      <a:dk2>
        <a:srgbClr val="44546A"/>
      </a:dk2>
      <a:lt2>
        <a:srgbClr val="E7E6E6"/>
      </a:lt2>
      <a:accent1>
        <a:srgbClr val="FF9DAE"/>
      </a:accent1>
      <a:accent2>
        <a:srgbClr val="00C6CF"/>
      </a:accent2>
      <a:accent3>
        <a:srgbClr val="FFC5BD"/>
      </a:accent3>
      <a:accent4>
        <a:srgbClr val="96E4DE"/>
      </a:accent4>
      <a:accent5>
        <a:srgbClr val="FF9DAE"/>
      </a:accent5>
      <a:accent6>
        <a:srgbClr val="00C6CF"/>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3544</Words>
  <Application>WPS 演示</Application>
  <PresentationFormat>宽屏</PresentationFormat>
  <Paragraphs>431</Paragraphs>
  <Slides>25</Slides>
  <Notes>25</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25</vt:i4>
      </vt:variant>
    </vt:vector>
  </HeadingPairs>
  <TitlesOfParts>
    <vt:vector size="46" baseType="lpstr">
      <vt:lpstr>Arial</vt:lpstr>
      <vt:lpstr>宋体</vt:lpstr>
      <vt:lpstr>Wingdings</vt:lpstr>
      <vt:lpstr>Arial</vt:lpstr>
      <vt:lpstr>微软雅黑</vt:lpstr>
      <vt:lpstr>迷你简准圆</vt:lpstr>
      <vt:lpstr>等线</vt:lpstr>
      <vt:lpstr>等线</vt:lpstr>
      <vt:lpstr>Calibri</vt:lpstr>
      <vt:lpstr>Calibri</vt:lpstr>
      <vt:lpstr>幼圆</vt:lpstr>
      <vt:lpstr>Elephant</vt:lpstr>
      <vt:lpstr>Segoe Print</vt:lpstr>
      <vt:lpstr>Impact</vt:lpstr>
      <vt:lpstr>Adobe Gothic Std B</vt:lpstr>
      <vt:lpstr>MS UI Gothic</vt:lpstr>
      <vt:lpstr>Microsoft JhengHei</vt:lpstr>
      <vt:lpstr>Arial Unicode MS</vt:lpstr>
      <vt:lpstr>Rockwell Extra Bold</vt:lpstr>
      <vt:lpstr>Arial Narrow</vt:lpstr>
      <vt:lpstr>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罗祉璇</cp:lastModifiedBy>
  <cp:revision>30</cp:revision>
  <dcterms:created xsi:type="dcterms:W3CDTF">2017-07-18T05:51:00Z</dcterms:created>
  <dcterms:modified xsi:type="dcterms:W3CDTF">2020-08-17T00:50:30Z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